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90" r:id="rId1"/>
    <p:sldMasterId id="2147483691" r:id="rId2"/>
    <p:sldMasterId id="2147483692" r:id="rId3"/>
  </p:sldMasterIdLst>
  <p:notesMasterIdLst>
    <p:notesMasterId r:id="rId31"/>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Lst>
  <p:sldSz cx="9144000" cy="5143500" type="screen16x9"/>
  <p:notesSz cx="6858000" cy="9144000"/>
  <p:embeddedFontLst>
    <p:embeddedFont>
      <p:font typeface="Bangers" panose="020B0604020202020204" charset="0"/>
      <p:regular r:id="rId32"/>
    </p:embeddedFont>
    <p:embeddedFont>
      <p:font typeface="Calibri" panose="020F0502020204030204" pitchFamily="34" charset="0"/>
      <p:regular r:id="rId33"/>
      <p:bold r:id="rId34"/>
      <p:italic r:id="rId35"/>
      <p:boldItalic r:id="rId36"/>
    </p:embeddedFont>
    <p:embeddedFont>
      <p:font typeface="Corbel" panose="020B0503020204020204" pitchFamily="34" charset="0"/>
      <p:regular r:id="rId37"/>
      <p:bold r:id="rId38"/>
      <p:italic r:id="rId39"/>
      <p:boldItalic r:id="rId40"/>
    </p:embeddedFont>
    <p:embeddedFont>
      <p:font typeface="Cousine" panose="020B0604020202020204" charset="0"/>
      <p:regular r:id="rId41"/>
      <p:bold r:id="rId42"/>
      <p:italic r:id="rId43"/>
      <p:boldItalic r:id="rId44"/>
    </p:embeddedFont>
    <p:embeddedFont>
      <p:font typeface="Dosis" panose="020B0604020202020204" charset="0"/>
      <p:regular r:id="rId45"/>
      <p:bold r:id="rId46"/>
    </p:embeddedFont>
    <p:embeddedFont>
      <p:font typeface="Merriweather" panose="020B0604020202020204" charset="0"/>
      <p:regular r:id="rId47"/>
      <p:bold r:id="rId48"/>
      <p:italic r:id="rId49"/>
      <p:boldItalic r:id="rId50"/>
    </p:embeddedFont>
    <p:embeddedFont>
      <p:font typeface="Nixie One" panose="020B0604020202020204" charset="0"/>
      <p:regular r:id="rId51"/>
    </p:embeddedFont>
    <p:embeddedFont>
      <p:font typeface="Nunito" panose="020B0604020202020204" charset="0"/>
      <p:regular r:id="rId52"/>
      <p:bold r:id="rId53"/>
      <p:italic r:id="rId54"/>
      <p:boldItalic r:id="rId55"/>
    </p:embeddedFont>
    <p:embeddedFont>
      <p:font typeface="Oswald" panose="020B0604020202020204" charset="0"/>
      <p:regular r:id="rId56"/>
      <p:bold r:id="rId57"/>
    </p:embeddedFont>
    <p:embeddedFont>
      <p:font typeface="Permanent Marker" panose="020B0604020202020204" charset="0"/>
      <p:regular r:id="rId58"/>
    </p:embeddedFont>
    <p:embeddedFont>
      <p:font typeface="Roboto" panose="020B0604020202020204" charset="0"/>
      <p:regular r:id="rId59"/>
      <p:bold r:id="rId60"/>
      <p:italic r:id="rId61"/>
      <p:boldItalic r:id="rId62"/>
    </p:embeddedFont>
    <p:embeddedFont>
      <p:font typeface="Sniglet" panose="020B0604020202020204" charset="0"/>
      <p:regular r:id="rId63"/>
    </p:embeddedFont>
    <p:embeddedFont>
      <p:font typeface="Trebuchet MS" panose="020B0603020202020204" pitchFamily="34" charset="0"/>
      <p:regular r:id="rId64"/>
      <p:bold r:id="rId65"/>
      <p:italic r:id="rId66"/>
      <p:boldItalic r:id="rId67"/>
    </p:embeddedFont>
    <p:embeddedFont>
      <p:font typeface="Ubuntu" panose="020B0604020202020204" charset="0"/>
      <p:regular r:id="rId68"/>
      <p:bold r:id="rId69"/>
      <p:italic r:id="rId70"/>
      <p:boldItalic r:id="rId71"/>
    </p:embeddedFont>
    <p:embeddedFont>
      <p:font typeface="Viga" panose="020B0604020202020204" charset="0"/>
      <p:regular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4" d="100"/>
          <a:sy n="104" d="100"/>
        </p:scale>
        <p:origin x="778" y="7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font" Target="fonts/font11.fntdata"/><Relationship Id="rId47" Type="http://schemas.openxmlformats.org/officeDocument/2006/relationships/font" Target="fonts/font16.fntdata"/><Relationship Id="rId63" Type="http://schemas.openxmlformats.org/officeDocument/2006/relationships/font" Target="fonts/font32.fntdata"/><Relationship Id="rId68" Type="http://schemas.openxmlformats.org/officeDocument/2006/relationships/font" Target="fonts/font37.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font" Target="fonts/font1.fntdata"/><Relationship Id="rId37" Type="http://schemas.openxmlformats.org/officeDocument/2006/relationships/font" Target="fonts/font6.fntdata"/><Relationship Id="rId40" Type="http://schemas.openxmlformats.org/officeDocument/2006/relationships/font" Target="fonts/font9.fntdata"/><Relationship Id="rId45" Type="http://schemas.openxmlformats.org/officeDocument/2006/relationships/font" Target="fonts/font14.fntdata"/><Relationship Id="rId53" Type="http://schemas.openxmlformats.org/officeDocument/2006/relationships/font" Target="fonts/font22.fntdata"/><Relationship Id="rId58" Type="http://schemas.openxmlformats.org/officeDocument/2006/relationships/font" Target="fonts/font27.fntdata"/><Relationship Id="rId66" Type="http://schemas.openxmlformats.org/officeDocument/2006/relationships/font" Target="fonts/font35.fntdata"/><Relationship Id="rId74"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font" Target="fonts/font30.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font" Target="fonts/font4.fntdata"/><Relationship Id="rId43" Type="http://schemas.openxmlformats.org/officeDocument/2006/relationships/font" Target="fonts/font12.fntdata"/><Relationship Id="rId48" Type="http://schemas.openxmlformats.org/officeDocument/2006/relationships/font" Target="fonts/font17.fntdata"/><Relationship Id="rId56" Type="http://schemas.openxmlformats.org/officeDocument/2006/relationships/font" Target="fonts/font25.fntdata"/><Relationship Id="rId64" Type="http://schemas.openxmlformats.org/officeDocument/2006/relationships/font" Target="fonts/font33.fntdata"/><Relationship Id="rId69" Type="http://schemas.openxmlformats.org/officeDocument/2006/relationships/font" Target="fonts/font38.fntdata"/><Relationship Id="rId8" Type="http://schemas.openxmlformats.org/officeDocument/2006/relationships/slide" Target="slides/slide5.xml"/><Relationship Id="rId51" Type="http://schemas.openxmlformats.org/officeDocument/2006/relationships/font" Target="fonts/font20.fntdata"/><Relationship Id="rId72" Type="http://schemas.openxmlformats.org/officeDocument/2006/relationships/font" Target="fonts/font41.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font" Target="fonts/font2.fntdata"/><Relationship Id="rId38" Type="http://schemas.openxmlformats.org/officeDocument/2006/relationships/font" Target="fonts/font7.fntdata"/><Relationship Id="rId46" Type="http://schemas.openxmlformats.org/officeDocument/2006/relationships/font" Target="fonts/font15.fntdata"/><Relationship Id="rId59" Type="http://schemas.openxmlformats.org/officeDocument/2006/relationships/font" Target="fonts/font28.fntdata"/><Relationship Id="rId67" Type="http://schemas.openxmlformats.org/officeDocument/2006/relationships/font" Target="fonts/font36.fntdata"/><Relationship Id="rId20" Type="http://schemas.openxmlformats.org/officeDocument/2006/relationships/slide" Target="slides/slide17.xml"/><Relationship Id="rId41" Type="http://schemas.openxmlformats.org/officeDocument/2006/relationships/font" Target="fonts/font10.fntdata"/><Relationship Id="rId54" Type="http://schemas.openxmlformats.org/officeDocument/2006/relationships/font" Target="fonts/font23.fntdata"/><Relationship Id="rId62" Type="http://schemas.openxmlformats.org/officeDocument/2006/relationships/font" Target="fonts/font31.fntdata"/><Relationship Id="rId70" Type="http://schemas.openxmlformats.org/officeDocument/2006/relationships/font" Target="fonts/font39.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font" Target="fonts/font5.fntdata"/><Relationship Id="rId49" Type="http://schemas.openxmlformats.org/officeDocument/2006/relationships/font" Target="fonts/font18.fntdata"/><Relationship Id="rId57" Type="http://schemas.openxmlformats.org/officeDocument/2006/relationships/font" Target="fonts/font26.fntdata"/><Relationship Id="rId10" Type="http://schemas.openxmlformats.org/officeDocument/2006/relationships/slide" Target="slides/slide7.xml"/><Relationship Id="rId31" Type="http://schemas.openxmlformats.org/officeDocument/2006/relationships/notesMaster" Target="notesMasters/notesMaster1.xml"/><Relationship Id="rId44" Type="http://schemas.openxmlformats.org/officeDocument/2006/relationships/font" Target="fonts/font13.fntdata"/><Relationship Id="rId52" Type="http://schemas.openxmlformats.org/officeDocument/2006/relationships/font" Target="fonts/font21.fntdata"/><Relationship Id="rId60" Type="http://schemas.openxmlformats.org/officeDocument/2006/relationships/font" Target="fonts/font29.fntdata"/><Relationship Id="rId65" Type="http://schemas.openxmlformats.org/officeDocument/2006/relationships/font" Target="fonts/font34.fntdata"/><Relationship Id="rId73"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font" Target="fonts/font8.fntdata"/><Relationship Id="rId34" Type="http://schemas.openxmlformats.org/officeDocument/2006/relationships/font" Target="fonts/font3.fntdata"/><Relationship Id="rId50" Type="http://schemas.openxmlformats.org/officeDocument/2006/relationships/font" Target="fonts/font19.fntdata"/><Relationship Id="rId55" Type="http://schemas.openxmlformats.org/officeDocument/2006/relationships/font" Target="fonts/font24.fntdata"/><Relationship Id="rId76" Type="http://schemas.openxmlformats.org/officeDocument/2006/relationships/tableStyles" Target="tableStyles.xml"/><Relationship Id="rId7" Type="http://schemas.openxmlformats.org/officeDocument/2006/relationships/slide" Target="slides/slide4.xml"/><Relationship Id="rId71" Type="http://schemas.openxmlformats.org/officeDocument/2006/relationships/font" Target="fonts/font4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bit.ly/mst26oct21" TargetMode="External"/><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scratch.mit.edu/"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recitmst.qc.ca/blockly/"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www.scratch.mit.edu" TargetMode="External"/><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3" Type="http://schemas.openxmlformats.org/officeDocument/2006/relationships/hyperlink" Target="https://pixabay.com/fr/" TargetMode="External"/><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3" Type="http://schemas.openxmlformats.org/officeDocument/2006/relationships/hyperlink" Target="https://scratch.mit.edu/projects/357315992/editor/" TargetMode="External"/><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scratch.mit.edu/projects/191389999"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docs.google.com/presentation/d/1TeTtgX2VzOU1yqyAMDRW3v05NWrWg_QoVKwGClFLPlQ/edit?usp=sharing" TargetMode="External"/><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s://campus.recit.qc.ca/course/view.php?id=16" TargetMode="External"/><Relationship Id="rId2" Type="http://schemas.openxmlformats.org/officeDocument/2006/relationships/slide" Target="../slides/slide21.xml"/><Relationship Id="rId1" Type="http://schemas.openxmlformats.org/officeDocument/2006/relationships/notesMaster" Target="../notesMasters/notesMaster1.xml"/><Relationship Id="rId5" Type="http://schemas.openxmlformats.org/officeDocument/2006/relationships/hyperlink" Target="https://campus.recit.qc.ca/math%c3%a9matique-science-et-technologie/scratchmathematique1" TargetMode="External"/><Relationship Id="rId4" Type="http://schemas.openxmlformats.org/officeDocument/2006/relationships/hyperlink" Target="https://campus.recit.qc.ca/math%c3%a9matique-science-et-technologie/scratchpremierspas" TargetMode="Externa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s://zoom.us/j/93849137106" TargetMode="External"/><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s://campus.recit.qc.ca/course/view.php?id=177"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hyperlink" Target="mailto:sonya.fiset@recitmst.qc.ca" TargetMode="External"/><Relationship Id="rId2" Type="http://schemas.openxmlformats.org/officeDocument/2006/relationships/slide" Target="../slides/slide24.xml"/><Relationship Id="rId1" Type="http://schemas.openxmlformats.org/officeDocument/2006/relationships/notesMaster" Target="../notesMasters/notesMaster1.xml"/><Relationship Id="rId4" Type="http://schemas.openxmlformats.org/officeDocument/2006/relationships/hyperlink" Target="mailto:equipe@recitmst.qc.ca" TargetMode="Externa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3" Type="http://schemas.openxmlformats.org/officeDocument/2006/relationships/hyperlink" Target="http://bit.ly/GRMS48_retro" TargetMode="External"/><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www.education.gouv.qc.ca/dossiers-thematiques/plan-daction-numerique/"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images.app.goo.gl/gxCn8HghpoSxiAQ58"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www.wooclap.com/GRMS507" TargetMode="External"/><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
        <p:cNvGrpSpPr/>
        <p:nvPr/>
      </p:nvGrpSpPr>
      <p:grpSpPr>
        <a:xfrm>
          <a:off x="0" y="0"/>
          <a:ext cx="0" cy="0"/>
          <a:chOff x="0" y="0"/>
          <a:chExt cx="0" cy="0"/>
        </a:xfrm>
      </p:grpSpPr>
      <p:sp>
        <p:nvSpPr>
          <p:cNvPr id="1187" name="Google Shape;1187;gfaa00dd69a_0_1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8" name="Google Shape;1188;gfaa00dd69a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a:solidFill>
                  <a:schemeClr val="dk1"/>
                </a:solidFill>
              </a:rPr>
              <a:t>Lien de l’article sur le site du RÉCIT MST : </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a:solidFill>
                  <a:schemeClr val="dk1"/>
                </a:solidFill>
              </a:rPr>
              <a:t>Lien de la présentation : </a:t>
            </a:r>
            <a:r>
              <a:rPr lang="en" u="sng">
                <a:solidFill>
                  <a:schemeClr val="hlink"/>
                </a:solidFill>
                <a:hlinkClick r:id="rId3"/>
              </a:rPr>
              <a:t>https://bit.ly/mst26oct21</a:t>
            </a:r>
            <a:r>
              <a:rPr lang="en">
                <a:solidFill>
                  <a:schemeClr val="dk1"/>
                </a:solidFill>
              </a:rPr>
              <a:t>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Google Shape;1271;g870a178747_0_3713: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 name="Google Shape;1272;g870a178747_0_3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Plateforme Scratch : </a:t>
            </a:r>
            <a:r>
              <a:rPr lang="en" u="sng">
                <a:solidFill>
                  <a:schemeClr val="hlink"/>
                </a:solidFill>
                <a:hlinkClick r:id="rId3"/>
              </a:rPr>
              <a:t>https://scratch.mit.edu/</a:t>
            </a:r>
            <a:endParaRPr/>
          </a:p>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8"/>
        <p:cNvGrpSpPr/>
        <p:nvPr/>
      </p:nvGrpSpPr>
      <p:grpSpPr>
        <a:xfrm>
          <a:off x="0" y="0"/>
          <a:ext cx="0" cy="0"/>
          <a:chOff x="0" y="0"/>
          <a:chExt cx="0" cy="0"/>
        </a:xfrm>
      </p:grpSpPr>
      <p:sp>
        <p:nvSpPr>
          <p:cNvPr id="1279" name="Google Shape;1279;g870a178747_0_3697: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0" name="Google Shape;1280;g870a178747_0_3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http://recitmst.qc.ca/blockly/</a:t>
            </a:r>
            <a:endParaRPr/>
          </a:p>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
        <p:cNvGrpSpPr/>
        <p:nvPr/>
      </p:nvGrpSpPr>
      <p:grpSpPr>
        <a:xfrm>
          <a:off x="0" y="0"/>
          <a:ext cx="0" cy="0"/>
          <a:chOff x="0" y="0"/>
          <a:chExt cx="0" cy="0"/>
        </a:xfrm>
      </p:grpSpPr>
      <p:sp>
        <p:nvSpPr>
          <p:cNvPr id="1288" name="Google Shape;1288;g870a178747_0_3705: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9" name="Google Shape;1289;g870a178747_0_3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6"/>
        <p:cNvGrpSpPr/>
        <p:nvPr/>
      </p:nvGrpSpPr>
      <p:grpSpPr>
        <a:xfrm>
          <a:off x="0" y="0"/>
          <a:ext cx="0" cy="0"/>
          <a:chOff x="0" y="0"/>
          <a:chExt cx="0" cy="0"/>
        </a:xfrm>
      </p:grpSpPr>
      <p:sp>
        <p:nvSpPr>
          <p:cNvPr id="1297" name="Google Shape;1297;g870a178747_0_5524: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8" name="Google Shape;1298;g870a178747_0_5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u="sng">
                <a:solidFill>
                  <a:srgbClr val="FAA22A"/>
                </a:solidFill>
                <a:highlight>
                  <a:schemeClr val="lt1"/>
                </a:highlight>
                <a:latin typeface="Ubuntu"/>
                <a:ea typeface="Ubuntu"/>
                <a:cs typeface="Ubuntu"/>
                <a:sym typeface="Ubuntu"/>
                <a:hlinkClick r:id="rId3">
                  <a:extLst>
                    <a:ext uri="{A12FA001-AC4F-418D-AE19-62706E023703}">
                      <ahyp:hlinkClr xmlns:ahyp="http://schemas.microsoft.com/office/drawing/2018/hyperlinkcolor" val="tx"/>
                    </a:ext>
                  </a:extLst>
                </a:hlinkClick>
              </a:rPr>
              <a:t>www.scratch.mit.edu</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
        <p:cNvGrpSpPr/>
        <p:nvPr/>
      </p:nvGrpSpPr>
      <p:grpSpPr>
        <a:xfrm>
          <a:off x="0" y="0"/>
          <a:ext cx="0" cy="0"/>
          <a:chOff x="0" y="0"/>
          <a:chExt cx="0" cy="0"/>
        </a:xfrm>
      </p:grpSpPr>
      <p:sp>
        <p:nvSpPr>
          <p:cNvPr id="1306" name="Google Shape;1306;gea561e3bbb_0_9: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 name="Google Shape;1307;gea561e3bbb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https://pixabay.com/fr/</a:t>
            </a:r>
            <a:endParaRPr/>
          </a:p>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
        <p:cNvGrpSpPr/>
        <p:nvPr/>
      </p:nvGrpSpPr>
      <p:grpSpPr>
        <a:xfrm>
          <a:off x="0" y="0"/>
          <a:ext cx="0" cy="0"/>
          <a:chOff x="0" y="0"/>
          <a:chExt cx="0" cy="0"/>
        </a:xfrm>
      </p:grpSpPr>
      <p:sp>
        <p:nvSpPr>
          <p:cNvPr id="1313" name="Google Shape;1313;gb7dc080134_0_565: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 name="Google Shape;1314;gb7dc080134_0_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
        <p:cNvGrpSpPr/>
        <p:nvPr/>
      </p:nvGrpSpPr>
      <p:grpSpPr>
        <a:xfrm>
          <a:off x="0" y="0"/>
          <a:ext cx="0" cy="0"/>
          <a:chOff x="0" y="0"/>
          <a:chExt cx="0" cy="0"/>
        </a:xfrm>
      </p:grpSpPr>
      <p:sp>
        <p:nvSpPr>
          <p:cNvPr id="1324" name="Google Shape;1324;gb7dc080134_0_576: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5" name="Google Shape;1325;gb7dc080134_0_5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1"/>
        <p:cNvGrpSpPr/>
        <p:nvPr/>
      </p:nvGrpSpPr>
      <p:grpSpPr>
        <a:xfrm>
          <a:off x="0" y="0"/>
          <a:ext cx="0" cy="0"/>
          <a:chOff x="0" y="0"/>
          <a:chExt cx="0" cy="0"/>
        </a:xfrm>
      </p:grpSpPr>
      <p:sp>
        <p:nvSpPr>
          <p:cNvPr id="1332" name="Google Shape;1332;gfaa00dd69a_0_247: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3" name="Google Shape;1333;gfaa00dd69a_0_2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latin typeface="Ubuntu"/>
                <a:ea typeface="Ubuntu"/>
                <a:cs typeface="Ubuntu"/>
                <a:sym typeface="Ubuntu"/>
              </a:rPr>
              <a:t>Carré : </a:t>
            </a:r>
            <a:r>
              <a:rPr lang="en" sz="1200" u="sng">
                <a:solidFill>
                  <a:schemeClr val="hlink"/>
                </a:solidFill>
                <a:latin typeface="Ubuntu"/>
                <a:ea typeface="Ubuntu"/>
                <a:cs typeface="Ubuntu"/>
                <a:sym typeface="Ubuntu"/>
                <a:hlinkClick r:id="rId3"/>
              </a:rPr>
              <a:t>https://scratch.mit.edu/projects/357315992/editor/</a:t>
            </a:r>
            <a:endParaRPr sz="1200">
              <a:latin typeface="Ubuntu"/>
              <a:ea typeface="Ubuntu"/>
              <a:cs typeface="Ubuntu"/>
              <a:sym typeface="Ubuntu"/>
            </a:endParaRPr>
          </a:p>
          <a:p>
            <a:pPr marL="0" lvl="0" indent="0" algn="l" rtl="0">
              <a:lnSpc>
                <a:spcPct val="115000"/>
              </a:lnSpc>
              <a:spcBef>
                <a:spcPts val="0"/>
              </a:spcBef>
              <a:spcAft>
                <a:spcPts val="0"/>
              </a:spcAft>
              <a:buNone/>
            </a:pPr>
            <a:endParaRPr sz="1200">
              <a:latin typeface="Ubuntu"/>
              <a:ea typeface="Ubuntu"/>
              <a:cs typeface="Ubuntu"/>
              <a:sym typeface="Ubuntu"/>
            </a:endParaRPr>
          </a:p>
          <a:p>
            <a:pPr marL="0" lvl="0" indent="0" algn="l" rtl="0">
              <a:lnSpc>
                <a:spcPct val="115000"/>
              </a:lnSpc>
              <a:spcBef>
                <a:spcPts val="0"/>
              </a:spcBef>
              <a:spcAft>
                <a:spcPts val="0"/>
              </a:spcAft>
              <a:buNone/>
            </a:pPr>
            <a:endParaRPr sz="1200">
              <a:latin typeface="Ubuntu"/>
              <a:ea typeface="Ubuntu"/>
              <a:cs typeface="Ubuntu"/>
              <a:sym typeface="Ubuntu"/>
            </a:endParaRPr>
          </a:p>
          <a:p>
            <a:pPr marL="0" lvl="0" indent="0" algn="l" rtl="0">
              <a:lnSpc>
                <a:spcPct val="115000"/>
              </a:lnSpc>
              <a:spcBef>
                <a:spcPts val="0"/>
              </a:spcBef>
              <a:spcAft>
                <a:spcPts val="0"/>
              </a:spcAft>
              <a:buNone/>
            </a:pPr>
            <a:endParaRPr sz="1200">
              <a:latin typeface="Ubuntu"/>
              <a:ea typeface="Ubuntu"/>
              <a:cs typeface="Ubuntu"/>
              <a:sym typeface="Ubuntu"/>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b7dc080134_0_0: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b7dc08013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b7dc080134_0_15: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b7dc080134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3D4965"/>
              </a:buClr>
              <a:buSzPts val="1100"/>
              <a:buFont typeface="Arial"/>
              <a:buNone/>
            </a:pPr>
            <a:r>
              <a:rPr lang="en" sz="1200">
                <a:solidFill>
                  <a:srgbClr val="FF9900"/>
                </a:solidFill>
                <a:latin typeface="Viga"/>
                <a:ea typeface="Viga"/>
                <a:cs typeface="Viga"/>
                <a:sym typeface="Viga"/>
              </a:rPr>
              <a:t>Projet Scratch : </a:t>
            </a:r>
            <a:r>
              <a:rPr lang="en" sz="1200" u="sng">
                <a:solidFill>
                  <a:srgbClr val="3C78D8"/>
                </a:solidFill>
                <a:latin typeface="Viga"/>
                <a:ea typeface="Viga"/>
                <a:cs typeface="Viga"/>
                <a:sym typeface="Viga"/>
                <a:hlinkClick r:id="rId3">
                  <a:extLst>
                    <a:ext uri="{A12FA001-AC4F-418D-AE19-62706E023703}">
                      <ahyp:hlinkClr xmlns:ahyp="http://schemas.microsoft.com/office/drawing/2018/hyperlinkcolor" val="tx"/>
                    </a:ext>
                  </a:extLst>
                </a:hlinkClick>
              </a:rPr>
              <a:t>https://scratch.mit.edu/projects/191389999</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
        <p:cNvGrpSpPr/>
        <p:nvPr/>
      </p:nvGrpSpPr>
      <p:grpSpPr>
        <a:xfrm>
          <a:off x="0" y="0"/>
          <a:ext cx="0" cy="0"/>
          <a:chOff x="0" y="0"/>
          <a:chExt cx="0" cy="0"/>
        </a:xfrm>
      </p:grpSpPr>
      <p:sp>
        <p:nvSpPr>
          <p:cNvPr id="1195" name="Google Shape;1195;gf30fceac1f_0_618: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6" name="Google Shape;1196;gf30fceac1f_0_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b7dc080134_0_22: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b7dc080134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Guide avec une tâche avec des défis progressifs : </a:t>
            </a:r>
            <a:r>
              <a:rPr lang="en" u="sng">
                <a:solidFill>
                  <a:schemeClr val="hlink"/>
                </a:solidFill>
                <a:hlinkClick r:id="rId3"/>
              </a:rPr>
              <a:t>https://docs.google.com/presentation/d/1TeTtgX2VzOU1yqyAMDRW3v05NWrWg_QoVKwGClFLPlQ/edit?usp=sharing</a:t>
            </a:r>
            <a:endParaRPr/>
          </a:p>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80a1a99a2d_0_549: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80a1a99a2d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0B5394"/>
                </a:solidFill>
                <a:latin typeface="Ubuntu"/>
                <a:ea typeface="Ubuntu"/>
                <a:cs typeface="Ubuntu"/>
                <a:sym typeface="Ubuntu"/>
              </a:rPr>
              <a:t>Autoformation sur Campus RÉCIT </a:t>
            </a:r>
            <a:r>
              <a:rPr lang="en" u="sng">
                <a:solidFill>
                  <a:schemeClr val="accent1"/>
                </a:solidFill>
                <a:latin typeface="Ubuntu"/>
                <a:ea typeface="Ubuntu"/>
                <a:cs typeface="Ubuntu"/>
                <a:sym typeface="Ubuntu"/>
                <a:hlinkClick r:id="rId3">
                  <a:extLst>
                    <a:ext uri="{A12FA001-AC4F-418D-AE19-62706E023703}">
                      <ahyp:hlinkClr xmlns:ahyp="http://schemas.microsoft.com/office/drawing/2018/hyperlinkcolor" val="tx"/>
                    </a:ext>
                  </a:extLst>
                </a:hlinkClick>
              </a:rPr>
              <a:t>Scratch</a:t>
            </a:r>
            <a:r>
              <a:rPr lang="en">
                <a:solidFill>
                  <a:srgbClr val="0B5394"/>
                </a:solidFill>
                <a:latin typeface="Ubuntu"/>
                <a:ea typeface="Ubuntu"/>
                <a:cs typeface="Ubuntu"/>
                <a:sym typeface="Ubuntu"/>
              </a:rPr>
              <a:t>  </a:t>
            </a:r>
            <a:r>
              <a:rPr lang="en" u="sng">
                <a:solidFill>
                  <a:schemeClr val="hlink"/>
                </a:solidFill>
                <a:latin typeface="Ubuntu"/>
                <a:ea typeface="Ubuntu"/>
                <a:cs typeface="Ubuntu"/>
                <a:sym typeface="Ubuntu"/>
                <a:hlinkClick r:id="rId4"/>
              </a:rPr>
              <a:t>https://campus.recit.qc.ca/math%c3%a9matique-science-et-technologie/scratchpremierspas</a:t>
            </a:r>
            <a:endParaRPr>
              <a:solidFill>
                <a:srgbClr val="0B5394"/>
              </a:solidFill>
              <a:latin typeface="Ubuntu"/>
              <a:ea typeface="Ubuntu"/>
              <a:cs typeface="Ubuntu"/>
              <a:sym typeface="Ubuntu"/>
            </a:endParaRPr>
          </a:p>
          <a:p>
            <a:pPr marL="0" lvl="0" indent="0" algn="l" rtl="0">
              <a:spcBef>
                <a:spcPts val="0"/>
              </a:spcBef>
              <a:spcAft>
                <a:spcPts val="0"/>
              </a:spcAft>
              <a:buNone/>
            </a:pPr>
            <a:r>
              <a:rPr lang="en">
                <a:solidFill>
                  <a:srgbClr val="0B5394"/>
                </a:solidFill>
                <a:latin typeface="Ubuntu"/>
                <a:ea typeface="Ubuntu"/>
                <a:cs typeface="Ubuntu"/>
                <a:sym typeface="Ubuntu"/>
              </a:rPr>
              <a:t>Autoformation sur Campus RÉCIT </a:t>
            </a:r>
            <a:r>
              <a:rPr lang="en" u="sng">
                <a:solidFill>
                  <a:schemeClr val="accent1"/>
                </a:solidFill>
                <a:latin typeface="Ubuntu"/>
                <a:ea typeface="Ubuntu"/>
                <a:cs typeface="Ubuntu"/>
                <a:sym typeface="Ubuntu"/>
                <a:hlinkClick r:id="rId5">
                  <a:extLst>
                    <a:ext uri="{A12FA001-AC4F-418D-AE19-62706E023703}">
                      <ahyp:hlinkClr xmlns:ahyp="http://schemas.microsoft.com/office/drawing/2018/hyperlinkcolor" val="tx"/>
                    </a:ext>
                  </a:extLst>
                </a:hlinkClick>
              </a:rPr>
              <a:t>Scratch en mathématique</a:t>
            </a:r>
            <a:r>
              <a:rPr lang="en"/>
              <a:t> : </a:t>
            </a:r>
            <a:r>
              <a:rPr lang="en" u="sng">
                <a:solidFill>
                  <a:schemeClr val="hlink"/>
                </a:solidFill>
                <a:hlinkClick r:id="rId5"/>
              </a:rPr>
              <a:t>https://campus.recit.qc.ca/math%c3%a9matique-science-et-technologie/scratchmathematique1</a:t>
            </a:r>
            <a:endParaRPr/>
          </a:p>
          <a:p>
            <a:pPr marL="0" lvl="0" indent="0" algn="l" rtl="0">
              <a:spcBef>
                <a:spcPts val="0"/>
              </a:spcBef>
              <a:spcAft>
                <a:spcPts val="0"/>
              </a:spcAft>
              <a:buNone/>
            </a:pPr>
            <a:endParaRPr/>
          </a:p>
          <a:p>
            <a:pPr marL="0" lvl="0" indent="0" algn="l" rtl="0">
              <a:spcBef>
                <a:spcPts val="60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
        <p:cNvGrpSpPr/>
        <p:nvPr/>
      </p:nvGrpSpPr>
      <p:grpSpPr>
        <a:xfrm>
          <a:off x="0" y="0"/>
          <a:ext cx="0" cy="0"/>
          <a:chOff x="0" y="0"/>
          <a:chExt cx="0" cy="0"/>
        </a:xfrm>
      </p:grpSpPr>
      <p:sp>
        <p:nvSpPr>
          <p:cNvPr id="1377" name="Google Shape;1377;gad5542a58b_0_0: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8" name="Google Shape;1378;gad5542a58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Salle de vidéoconférence : </a:t>
            </a:r>
            <a:r>
              <a:rPr lang="en" sz="1050" u="sng">
                <a:solidFill>
                  <a:srgbClr val="1A73E8"/>
                </a:solidFill>
                <a:highlight>
                  <a:srgbClr val="FFFFFF"/>
                </a:highlight>
                <a:latin typeface="Roboto"/>
                <a:ea typeface="Roboto"/>
                <a:cs typeface="Roboto"/>
                <a:sym typeface="Roboto"/>
                <a:hlinkClick r:id="rId3">
                  <a:extLst>
                    <a:ext uri="{A12FA001-AC4F-418D-AE19-62706E023703}">
                      <ahyp:hlinkClr xmlns:ahyp="http://schemas.microsoft.com/office/drawing/2018/hyperlinkcolor" val="tx"/>
                    </a:ext>
                  </a:extLst>
                </a:hlinkClick>
              </a:rPr>
              <a:t>https://zoom.us/j/93849137106</a:t>
            </a:r>
            <a:endParaRPr/>
          </a:p>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
        <p:cNvGrpSpPr/>
        <p:nvPr/>
      </p:nvGrpSpPr>
      <p:grpSpPr>
        <a:xfrm>
          <a:off x="0" y="0"/>
          <a:ext cx="0" cy="0"/>
          <a:chOff x="0" y="0"/>
          <a:chExt cx="0" cy="0"/>
        </a:xfrm>
      </p:grpSpPr>
      <p:sp>
        <p:nvSpPr>
          <p:cNvPr id="1387" name="Google Shape;1387;g535b498cba_0_3: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 name="Google Shape;1388;g535b498cba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Lien pour obtenir les badges : </a:t>
            </a:r>
            <a:r>
              <a:rPr lang="en" u="sng">
                <a:solidFill>
                  <a:schemeClr val="hlink"/>
                </a:solidFill>
                <a:hlinkClick r:id="rId3"/>
              </a:rPr>
              <a:t>https://campus.recit.qc.ca/course/view.php?id=177</a:t>
            </a:r>
            <a:endParaRPr/>
          </a:p>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
        <p:cNvGrpSpPr/>
        <p:nvPr/>
      </p:nvGrpSpPr>
      <p:grpSpPr>
        <a:xfrm>
          <a:off x="0" y="0"/>
          <a:ext cx="0" cy="0"/>
          <a:chOff x="0" y="0"/>
          <a:chExt cx="0" cy="0"/>
        </a:xfrm>
      </p:grpSpPr>
      <p:sp>
        <p:nvSpPr>
          <p:cNvPr id="1396" name="Google Shape;1396;g35ed75ccf_022: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7" name="Google Shape;1397;g35ed75ccf_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a:t>Me joindre </a:t>
            </a:r>
            <a:r>
              <a:rPr lang="en" u="sng">
                <a:solidFill>
                  <a:schemeClr val="hlink"/>
                </a:solidFill>
                <a:latin typeface="Ubuntu"/>
                <a:ea typeface="Ubuntu"/>
                <a:cs typeface="Ubuntu"/>
                <a:sym typeface="Ubuntu"/>
                <a:hlinkClick r:id="rId3"/>
              </a:rPr>
              <a:t>sonya.fiset@recitmst.qc.ca</a:t>
            </a:r>
            <a:endParaRPr>
              <a:solidFill>
                <a:srgbClr val="666666"/>
              </a:solidFill>
              <a:latin typeface="Ubuntu"/>
              <a:ea typeface="Ubuntu"/>
              <a:cs typeface="Ubuntu"/>
              <a:sym typeface="Ubuntu"/>
            </a:endParaRPr>
          </a:p>
          <a:p>
            <a:pPr marL="0" lvl="0" indent="0" algn="l" rtl="0">
              <a:spcBef>
                <a:spcPts val="600"/>
              </a:spcBef>
              <a:spcAft>
                <a:spcPts val="0"/>
              </a:spcAft>
              <a:buNone/>
            </a:pPr>
            <a:r>
              <a:rPr lang="en">
                <a:solidFill>
                  <a:srgbClr val="666666"/>
                </a:solidFill>
                <a:latin typeface="Ubuntu"/>
                <a:ea typeface="Ubuntu"/>
                <a:cs typeface="Ubuntu"/>
                <a:sym typeface="Ubuntu"/>
              </a:rPr>
              <a:t>Message à l’équipe : equipe</a:t>
            </a:r>
            <a:r>
              <a:rPr lang="en">
                <a:solidFill>
                  <a:srgbClr val="666666"/>
                </a:solidFill>
                <a:uFill>
                  <a:noFill/>
                </a:uFill>
                <a:latin typeface="Ubuntu"/>
                <a:ea typeface="Ubuntu"/>
                <a:cs typeface="Ubuntu"/>
                <a:sym typeface="Ubuntu"/>
                <a:hlinkClick r:id="rId4">
                  <a:extLst>
                    <a:ext uri="{A12FA001-AC4F-418D-AE19-62706E023703}">
                      <ahyp:hlinkClr xmlns:ahyp="http://schemas.microsoft.com/office/drawing/2018/hyperlinkcolor" val="tx"/>
                    </a:ext>
                  </a:extLst>
                </a:hlinkClick>
              </a:rPr>
              <a:t>@recitmst.qc.c</a:t>
            </a:r>
            <a:r>
              <a:rPr lang="en"/>
              <a:t>a</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faa00dd69a_0_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faa00dd69a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3"/>
        <p:cNvGrpSpPr/>
        <p:nvPr/>
      </p:nvGrpSpPr>
      <p:grpSpPr>
        <a:xfrm>
          <a:off x="0" y="0"/>
          <a:ext cx="0" cy="0"/>
          <a:chOff x="0" y="0"/>
          <a:chExt cx="0" cy="0"/>
        </a:xfrm>
      </p:grpSpPr>
      <p:sp>
        <p:nvSpPr>
          <p:cNvPr id="1414" name="Google Shape;1414;gfaa00dd69a_0_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5" name="Google Shape;1415;gfaa00dd69a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2"/>
        <p:cNvGrpSpPr/>
        <p:nvPr/>
      </p:nvGrpSpPr>
      <p:grpSpPr>
        <a:xfrm>
          <a:off x="0" y="0"/>
          <a:ext cx="0" cy="0"/>
          <a:chOff x="0" y="0"/>
          <a:chExt cx="0" cy="0"/>
        </a:xfrm>
      </p:grpSpPr>
      <p:sp>
        <p:nvSpPr>
          <p:cNvPr id="1423" name="Google Shape;1423;gfaa00dd69a_0_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4" name="Google Shape;1424;gfaa00dd69a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Lien pour l’évaluation : </a:t>
            </a:r>
            <a:r>
              <a:rPr lang="en" u="sng">
                <a:solidFill>
                  <a:schemeClr val="hlink"/>
                </a:solidFill>
                <a:hlinkClick r:id="rId3"/>
              </a:rPr>
              <a:t>http://bit.ly/GRMS48_retro</a:t>
            </a:r>
            <a:r>
              <a:rPr lang="en"/>
              <a:t>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5"/>
        <p:cNvGrpSpPr/>
        <p:nvPr/>
      </p:nvGrpSpPr>
      <p:grpSpPr>
        <a:xfrm>
          <a:off x="0" y="0"/>
          <a:ext cx="0" cy="0"/>
          <a:chOff x="0" y="0"/>
          <a:chExt cx="0" cy="0"/>
        </a:xfrm>
      </p:grpSpPr>
      <p:sp>
        <p:nvSpPr>
          <p:cNvPr id="1206" name="Google Shape;1206;p: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7" name="Google Shape;120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
        <p:cNvGrpSpPr/>
        <p:nvPr/>
      </p:nvGrpSpPr>
      <p:grpSpPr>
        <a:xfrm>
          <a:off x="0" y="0"/>
          <a:ext cx="0" cy="0"/>
          <a:chOff x="0" y="0"/>
          <a:chExt cx="0" cy="0"/>
        </a:xfrm>
      </p:grpSpPr>
      <p:sp>
        <p:nvSpPr>
          <p:cNvPr id="1213" name="Google Shape;1213;g870a178747_0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4" name="Google Shape;1214;g870a178747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Plan d’action numérique : </a:t>
            </a:r>
            <a:r>
              <a:rPr lang="en" u="sng">
                <a:solidFill>
                  <a:schemeClr val="hlink"/>
                </a:solidFill>
                <a:hlinkClick r:id="rId3"/>
              </a:rPr>
              <a:t>http://www.education.gouv.qc.ca/dossiers-thematiques/plan-daction-numerique/</a:t>
            </a:r>
            <a:endParaRPr/>
          </a:p>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870a178747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870a178747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f9d26a6bd7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f9d26a6bd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http://www.education.gouv.qc.ca/dossiers-thematiques/plan-daction-numerique/cadre-de-reference-de-la-competence-numerique/</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
        <p:cNvGrpSpPr/>
        <p:nvPr/>
      </p:nvGrpSpPr>
      <p:grpSpPr>
        <a:xfrm>
          <a:off x="0" y="0"/>
          <a:ext cx="0" cy="0"/>
          <a:chOff x="0" y="0"/>
          <a:chExt cx="0" cy="0"/>
        </a:xfrm>
      </p:grpSpPr>
      <p:sp>
        <p:nvSpPr>
          <p:cNvPr id="1246" name="Google Shape;1246;gf30fceac1f_0_186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7" name="Google Shape;1247;gf30fceac1f_0_1860: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La compréhension des concepts est à la base de l’enseignement et de l’apprentissage des mathématiques. On peut enseigner les concepts de base en mathématique avec une approche de résolution de problème plutôt qu’avec l’enseignement de techniques. L’apprentissage de la résolution de problème ne doit pas non plus se faire selon une approche séquentielle.</a:t>
            </a:r>
            <a:endParaRPr/>
          </a:p>
          <a:p>
            <a:pPr marL="0" lvl="0" indent="0" algn="l" rtl="0">
              <a:spcBef>
                <a:spcPts val="0"/>
              </a:spcBef>
              <a:spcAft>
                <a:spcPts val="0"/>
              </a:spcAft>
              <a:buNone/>
            </a:pPr>
            <a:r>
              <a:rPr lang="en"/>
              <a:t>Offrir plusieurs façons de résoudre une expression mathématique ou algébrique afin de développer la flexibilité.</a:t>
            </a:r>
            <a:endParaRPr/>
          </a:p>
        </p:txBody>
      </p:sp>
      <p:sp>
        <p:nvSpPr>
          <p:cNvPr id="1248" name="Google Shape;1248;gf30fceac1f_0_1860: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200"/>
              <a:buFont typeface="Calibri"/>
              <a:buNone/>
            </a:pPr>
            <a:fld id="{00000000-1234-1234-1234-123412341234}" type="slidenum">
              <a:rPr lang="en"/>
              <a:t>7</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5"/>
        <p:cNvGrpSpPr/>
        <p:nvPr/>
      </p:nvGrpSpPr>
      <p:grpSpPr>
        <a:xfrm>
          <a:off x="0" y="0"/>
          <a:ext cx="0" cy="0"/>
          <a:chOff x="0" y="0"/>
          <a:chExt cx="0" cy="0"/>
        </a:xfrm>
      </p:grpSpPr>
      <p:sp>
        <p:nvSpPr>
          <p:cNvPr id="1256" name="Google Shape;1256;g870a178747_0_1887: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7" name="Google Shape;1257;g870a178747_0_18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Modèle d’engagement créatif : </a:t>
            </a:r>
            <a:r>
              <a:rPr lang="en" u="sng">
                <a:solidFill>
                  <a:schemeClr val="hlink"/>
                </a:solidFill>
                <a:hlinkClick r:id="rId3"/>
              </a:rPr>
              <a:t>https://images.app.goo.gl/gxCn8HghpoSxiAQ58</a:t>
            </a:r>
            <a:endParaRPr/>
          </a:p>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3"/>
        <p:cNvGrpSpPr/>
        <p:nvPr/>
      </p:nvGrpSpPr>
      <p:grpSpPr>
        <a:xfrm>
          <a:off x="0" y="0"/>
          <a:ext cx="0" cy="0"/>
          <a:chOff x="0" y="0"/>
          <a:chExt cx="0" cy="0"/>
        </a:xfrm>
      </p:grpSpPr>
      <p:sp>
        <p:nvSpPr>
          <p:cNvPr id="1264" name="Google Shape;1264;g86ec3b7f03_0_670: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5" name="Google Shape;1265;g86ec3b7f03_0_6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Lien Wooclap : </a:t>
            </a:r>
            <a:r>
              <a:rPr lang="en" sz="1850" u="sng">
                <a:solidFill>
                  <a:schemeClr val="hlink"/>
                </a:solidFill>
                <a:latin typeface="Nunito"/>
                <a:ea typeface="Nunito"/>
                <a:cs typeface="Nunito"/>
                <a:sym typeface="Nunito"/>
                <a:hlinkClick r:id="rId3"/>
              </a:rPr>
              <a:t>www.wooclap.com/</a:t>
            </a:r>
            <a:r>
              <a:rPr lang="en" sz="1850" b="1" u="sng">
                <a:solidFill>
                  <a:schemeClr val="hlink"/>
                </a:solidFill>
                <a:latin typeface="Nunito"/>
                <a:ea typeface="Nunito"/>
                <a:cs typeface="Nunito"/>
                <a:sym typeface="Nunito"/>
                <a:hlinkClick r:id="rId3"/>
              </a:rPr>
              <a:t>GRMS507</a:t>
            </a:r>
            <a:r>
              <a:rPr lang="en" sz="1850" b="1">
                <a:solidFill>
                  <a:schemeClr val="dk1"/>
                </a:solidFill>
                <a:latin typeface="Nunito"/>
                <a:ea typeface="Nunito"/>
                <a:cs typeface="Nunito"/>
                <a:sym typeface="Nunito"/>
              </a:rPr>
              <a:t> </a:t>
            </a:r>
            <a:endParaRPr sz="1850" b="1">
              <a:solidFill>
                <a:schemeClr val="dk1"/>
              </a:solidFill>
              <a:latin typeface="Nunito"/>
              <a:ea typeface="Nunito"/>
              <a:cs typeface="Nunito"/>
              <a:sym typeface="Nunito"/>
            </a:endParaRPr>
          </a:p>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161"/>
        <p:cNvGrpSpPr/>
        <p:nvPr/>
      </p:nvGrpSpPr>
      <p:grpSpPr>
        <a:xfrm>
          <a:off x="0" y="0"/>
          <a:ext cx="0" cy="0"/>
          <a:chOff x="0" y="0"/>
          <a:chExt cx="0" cy="0"/>
        </a:xfrm>
      </p:grpSpPr>
      <p:sp>
        <p:nvSpPr>
          <p:cNvPr id="162" name="Google Shape;162;p2"/>
          <p:cNvSpPr txBox="1">
            <a:spLocks noGrp="1"/>
          </p:cNvSpPr>
          <p:nvPr>
            <p:ph type="ctrTitle"/>
          </p:nvPr>
        </p:nvSpPr>
        <p:spPr>
          <a:xfrm>
            <a:off x="2305100" y="1161050"/>
            <a:ext cx="6153000" cy="1159800"/>
          </a:xfrm>
          <a:prstGeom prst="rect">
            <a:avLst/>
          </a:prstGeom>
        </p:spPr>
        <p:txBody>
          <a:bodyPr spcFirstLastPara="1" wrap="square" lIns="91425" tIns="91425" rIns="91425" bIns="91425" anchor="ctr" anchorCtr="0">
            <a:noAutofit/>
          </a:bodyPr>
          <a:lstStyle>
            <a:lvl1pPr lvl="0" algn="r">
              <a:spcBef>
                <a:spcPts val="0"/>
              </a:spcBef>
              <a:spcAft>
                <a:spcPts val="0"/>
              </a:spcAft>
              <a:buClr>
                <a:schemeClr val="dk2"/>
              </a:buClr>
              <a:buSzPts val="4800"/>
              <a:buNone/>
              <a:defRPr sz="4800" b="0">
                <a:solidFill>
                  <a:schemeClr val="dk2"/>
                </a:solidFill>
              </a:defRPr>
            </a:lvl1pPr>
            <a:lvl2pPr lvl="1" algn="r">
              <a:spcBef>
                <a:spcPts val="0"/>
              </a:spcBef>
              <a:spcAft>
                <a:spcPts val="0"/>
              </a:spcAft>
              <a:buClr>
                <a:schemeClr val="dk2"/>
              </a:buClr>
              <a:buSzPts val="4800"/>
              <a:buNone/>
              <a:defRPr sz="4800" b="0">
                <a:solidFill>
                  <a:schemeClr val="dk2"/>
                </a:solidFill>
              </a:defRPr>
            </a:lvl2pPr>
            <a:lvl3pPr lvl="2" algn="r">
              <a:spcBef>
                <a:spcPts val="0"/>
              </a:spcBef>
              <a:spcAft>
                <a:spcPts val="0"/>
              </a:spcAft>
              <a:buClr>
                <a:schemeClr val="dk2"/>
              </a:buClr>
              <a:buSzPts val="4800"/>
              <a:buNone/>
              <a:defRPr sz="4800" b="0">
                <a:solidFill>
                  <a:schemeClr val="dk2"/>
                </a:solidFill>
              </a:defRPr>
            </a:lvl3pPr>
            <a:lvl4pPr lvl="3" algn="r">
              <a:spcBef>
                <a:spcPts val="0"/>
              </a:spcBef>
              <a:spcAft>
                <a:spcPts val="0"/>
              </a:spcAft>
              <a:buClr>
                <a:schemeClr val="dk2"/>
              </a:buClr>
              <a:buSzPts val="4800"/>
              <a:buNone/>
              <a:defRPr sz="4800" b="0">
                <a:solidFill>
                  <a:schemeClr val="dk2"/>
                </a:solidFill>
              </a:defRPr>
            </a:lvl4pPr>
            <a:lvl5pPr lvl="4" algn="r">
              <a:spcBef>
                <a:spcPts val="0"/>
              </a:spcBef>
              <a:spcAft>
                <a:spcPts val="0"/>
              </a:spcAft>
              <a:buClr>
                <a:schemeClr val="dk2"/>
              </a:buClr>
              <a:buSzPts val="4800"/>
              <a:buNone/>
              <a:defRPr sz="4800" b="0">
                <a:solidFill>
                  <a:schemeClr val="dk2"/>
                </a:solidFill>
              </a:defRPr>
            </a:lvl5pPr>
            <a:lvl6pPr lvl="5" algn="r">
              <a:spcBef>
                <a:spcPts val="0"/>
              </a:spcBef>
              <a:spcAft>
                <a:spcPts val="0"/>
              </a:spcAft>
              <a:buClr>
                <a:schemeClr val="dk2"/>
              </a:buClr>
              <a:buSzPts val="4800"/>
              <a:buNone/>
              <a:defRPr sz="4800" b="0">
                <a:solidFill>
                  <a:schemeClr val="dk2"/>
                </a:solidFill>
              </a:defRPr>
            </a:lvl6pPr>
            <a:lvl7pPr lvl="6" algn="r">
              <a:spcBef>
                <a:spcPts val="0"/>
              </a:spcBef>
              <a:spcAft>
                <a:spcPts val="0"/>
              </a:spcAft>
              <a:buClr>
                <a:schemeClr val="dk2"/>
              </a:buClr>
              <a:buSzPts val="4800"/>
              <a:buNone/>
              <a:defRPr sz="4800" b="0">
                <a:solidFill>
                  <a:schemeClr val="dk2"/>
                </a:solidFill>
              </a:defRPr>
            </a:lvl7pPr>
            <a:lvl8pPr lvl="7" algn="r">
              <a:spcBef>
                <a:spcPts val="0"/>
              </a:spcBef>
              <a:spcAft>
                <a:spcPts val="0"/>
              </a:spcAft>
              <a:buClr>
                <a:schemeClr val="dk2"/>
              </a:buClr>
              <a:buSzPts val="4800"/>
              <a:buNone/>
              <a:defRPr sz="4800" b="0">
                <a:solidFill>
                  <a:schemeClr val="dk2"/>
                </a:solidFill>
              </a:defRPr>
            </a:lvl8pPr>
            <a:lvl9pPr lvl="8" algn="r">
              <a:spcBef>
                <a:spcPts val="0"/>
              </a:spcBef>
              <a:spcAft>
                <a:spcPts val="0"/>
              </a:spcAft>
              <a:buClr>
                <a:schemeClr val="dk2"/>
              </a:buClr>
              <a:buSzPts val="4800"/>
              <a:buNone/>
              <a:defRPr sz="4800" b="0">
                <a:solidFill>
                  <a:schemeClr val="dk2"/>
                </a:solidFill>
              </a:defRPr>
            </a:lvl9pPr>
          </a:lstStyle>
          <a:p>
            <a:endParaRPr/>
          </a:p>
        </p:txBody>
      </p:sp>
      <p:sp>
        <p:nvSpPr>
          <p:cNvPr id="163" name="Google Shape;163;p2"/>
          <p:cNvSpPr/>
          <p:nvPr/>
        </p:nvSpPr>
        <p:spPr>
          <a:xfrm>
            <a:off x="723692" y="4220091"/>
            <a:ext cx="794875" cy="985737"/>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4" name="Google Shape;164;p2"/>
          <p:cNvSpPr/>
          <p:nvPr/>
        </p:nvSpPr>
        <p:spPr>
          <a:xfrm>
            <a:off x="-58319" y="3053287"/>
            <a:ext cx="782014" cy="890356"/>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5" name="Google Shape;165;p2"/>
          <p:cNvSpPr/>
          <p:nvPr/>
        </p:nvSpPr>
        <p:spPr>
          <a:xfrm>
            <a:off x="4025101" y="3422420"/>
            <a:ext cx="370865" cy="809588"/>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6" name="Google Shape;166;p2"/>
          <p:cNvSpPr/>
          <p:nvPr/>
        </p:nvSpPr>
        <p:spPr>
          <a:xfrm>
            <a:off x="3078045" y="3128354"/>
            <a:ext cx="730671" cy="895811"/>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7" name="Google Shape;167;p2"/>
          <p:cNvSpPr/>
          <p:nvPr/>
        </p:nvSpPr>
        <p:spPr>
          <a:xfrm>
            <a:off x="5401648" y="3285712"/>
            <a:ext cx="805934" cy="75083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8" name="Google Shape;168;p2"/>
          <p:cNvSpPr/>
          <p:nvPr/>
        </p:nvSpPr>
        <p:spPr>
          <a:xfrm>
            <a:off x="8364459" y="3346843"/>
            <a:ext cx="873792" cy="600260"/>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9" name="Google Shape;169;p2"/>
          <p:cNvSpPr/>
          <p:nvPr/>
        </p:nvSpPr>
        <p:spPr>
          <a:xfrm>
            <a:off x="4551116" y="3125540"/>
            <a:ext cx="657208" cy="679227"/>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0" name="Google Shape;170;p2"/>
          <p:cNvSpPr/>
          <p:nvPr/>
        </p:nvSpPr>
        <p:spPr>
          <a:xfrm>
            <a:off x="4419881" y="3994834"/>
            <a:ext cx="919681" cy="950908"/>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1" name="Google Shape;171;p2"/>
          <p:cNvSpPr/>
          <p:nvPr/>
        </p:nvSpPr>
        <p:spPr>
          <a:xfrm>
            <a:off x="2644912" y="4036538"/>
            <a:ext cx="890356" cy="7068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2" name="Google Shape;172;p2"/>
          <p:cNvSpPr/>
          <p:nvPr/>
        </p:nvSpPr>
        <p:spPr>
          <a:xfrm>
            <a:off x="2116542" y="3186156"/>
            <a:ext cx="829755" cy="780163"/>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3" name="Google Shape;173;p2"/>
          <p:cNvSpPr/>
          <p:nvPr/>
        </p:nvSpPr>
        <p:spPr>
          <a:xfrm>
            <a:off x="1347361" y="3186147"/>
            <a:ext cx="599146" cy="706812"/>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4" name="Google Shape;174;p2"/>
          <p:cNvSpPr/>
          <p:nvPr/>
        </p:nvSpPr>
        <p:spPr>
          <a:xfrm>
            <a:off x="2681615" y="4813558"/>
            <a:ext cx="816944" cy="313967"/>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5" name="Google Shape;175;p2"/>
          <p:cNvSpPr/>
          <p:nvPr/>
        </p:nvSpPr>
        <p:spPr>
          <a:xfrm>
            <a:off x="7146421" y="4508764"/>
            <a:ext cx="1040884" cy="73062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6" name="Google Shape;176;p2"/>
          <p:cNvSpPr/>
          <p:nvPr/>
        </p:nvSpPr>
        <p:spPr>
          <a:xfrm>
            <a:off x="7146430" y="3104432"/>
            <a:ext cx="684732" cy="721463"/>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7" name="Google Shape;177;p2"/>
          <p:cNvSpPr/>
          <p:nvPr/>
        </p:nvSpPr>
        <p:spPr>
          <a:xfrm>
            <a:off x="5262207" y="4729516"/>
            <a:ext cx="525046" cy="372666"/>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8" name="Google Shape;178;p2"/>
          <p:cNvSpPr/>
          <p:nvPr/>
        </p:nvSpPr>
        <p:spPr>
          <a:xfrm>
            <a:off x="8376372" y="4729061"/>
            <a:ext cx="508532" cy="324976"/>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9" name="Google Shape;179;p2"/>
          <p:cNvSpPr/>
          <p:nvPr/>
        </p:nvSpPr>
        <p:spPr>
          <a:xfrm>
            <a:off x="3808716" y="4429326"/>
            <a:ext cx="570935" cy="567282"/>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0" name="Google Shape;180;p2"/>
          <p:cNvSpPr/>
          <p:nvPr/>
        </p:nvSpPr>
        <p:spPr>
          <a:xfrm>
            <a:off x="7975391" y="3053272"/>
            <a:ext cx="541560" cy="67927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1" name="Google Shape;181;p2"/>
          <p:cNvSpPr/>
          <p:nvPr/>
        </p:nvSpPr>
        <p:spPr>
          <a:xfrm>
            <a:off x="1570785" y="4028295"/>
            <a:ext cx="734324" cy="723314"/>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2" name="Google Shape;182;p2"/>
          <p:cNvSpPr/>
          <p:nvPr/>
        </p:nvSpPr>
        <p:spPr>
          <a:xfrm>
            <a:off x="247060" y="4094875"/>
            <a:ext cx="275434" cy="244207"/>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3" name="Google Shape;183;p2"/>
          <p:cNvSpPr/>
          <p:nvPr/>
        </p:nvSpPr>
        <p:spPr>
          <a:xfrm>
            <a:off x="8516944" y="4082884"/>
            <a:ext cx="690236" cy="510383"/>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4" name="Google Shape;184;p2"/>
          <p:cNvSpPr/>
          <p:nvPr/>
        </p:nvSpPr>
        <p:spPr>
          <a:xfrm>
            <a:off x="859713" y="3417443"/>
            <a:ext cx="317620" cy="659010"/>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5" name="Google Shape;185;p2"/>
          <p:cNvSpPr/>
          <p:nvPr/>
        </p:nvSpPr>
        <p:spPr>
          <a:xfrm rot="1920742">
            <a:off x="5707038" y="4213989"/>
            <a:ext cx="884797" cy="750834"/>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6" name="Google Shape;186;p2"/>
          <p:cNvSpPr/>
          <p:nvPr/>
        </p:nvSpPr>
        <p:spPr>
          <a:xfrm rot="-3496844">
            <a:off x="115839" y="4509560"/>
            <a:ext cx="537852" cy="464440"/>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7" name="Google Shape;187;p2"/>
          <p:cNvSpPr/>
          <p:nvPr/>
        </p:nvSpPr>
        <p:spPr>
          <a:xfrm>
            <a:off x="7518184" y="3966329"/>
            <a:ext cx="846269" cy="598458"/>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8" name="Google Shape;188;p2"/>
          <p:cNvSpPr/>
          <p:nvPr/>
        </p:nvSpPr>
        <p:spPr>
          <a:xfrm rot="-5400000">
            <a:off x="6496794" y="3021441"/>
            <a:ext cx="493819" cy="63153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9" name="Google Shape;189;p2"/>
          <p:cNvSpPr/>
          <p:nvPr/>
        </p:nvSpPr>
        <p:spPr>
          <a:xfrm>
            <a:off x="6453205" y="3705907"/>
            <a:ext cx="666366" cy="752689"/>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0" name="Google Shape;190;p2"/>
          <p:cNvSpPr/>
          <p:nvPr/>
        </p:nvSpPr>
        <p:spPr>
          <a:xfrm>
            <a:off x="1866011" y="4742879"/>
            <a:ext cx="681078" cy="455287"/>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1" name="Google Shape;191;p2"/>
          <p:cNvSpPr/>
          <p:nvPr/>
        </p:nvSpPr>
        <p:spPr>
          <a:xfrm>
            <a:off x="6669805" y="4614395"/>
            <a:ext cx="308462" cy="330481"/>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ompletely blank">
  <p:cSld name="BLANK_1">
    <p:spTree>
      <p:nvGrpSpPr>
        <p:cNvPr id="1" name="Shape 519"/>
        <p:cNvGrpSpPr/>
        <p:nvPr/>
      </p:nvGrpSpPr>
      <p:grpSpPr>
        <a:xfrm>
          <a:off x="0" y="0"/>
          <a:ext cx="0" cy="0"/>
          <a:chOff x="0" y="0"/>
          <a:chExt cx="0" cy="0"/>
        </a:xfrm>
      </p:grpSpPr>
      <p:sp>
        <p:nvSpPr>
          <p:cNvPr id="520" name="Google Shape;520;p11"/>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1 column + image">
  <p:cSld name="TITLE_AND_BODY_1">
    <p:spTree>
      <p:nvGrpSpPr>
        <p:cNvPr id="1" name="Shape 521"/>
        <p:cNvGrpSpPr/>
        <p:nvPr/>
      </p:nvGrpSpPr>
      <p:grpSpPr>
        <a:xfrm>
          <a:off x="0" y="0"/>
          <a:ext cx="0" cy="0"/>
          <a:chOff x="0" y="0"/>
          <a:chExt cx="0" cy="0"/>
        </a:xfrm>
      </p:grpSpPr>
      <p:sp>
        <p:nvSpPr>
          <p:cNvPr id="522" name="Google Shape;522;p12"/>
          <p:cNvSpPr txBox="1">
            <a:spLocks noGrp="1"/>
          </p:cNvSpPr>
          <p:nvPr>
            <p:ph type="title"/>
          </p:nvPr>
        </p:nvSpPr>
        <p:spPr>
          <a:xfrm>
            <a:off x="4572000" y="909050"/>
            <a:ext cx="3639600" cy="6411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523" name="Google Shape;523;p12"/>
          <p:cNvSpPr txBox="1">
            <a:spLocks noGrp="1"/>
          </p:cNvSpPr>
          <p:nvPr>
            <p:ph type="body" idx="1"/>
          </p:nvPr>
        </p:nvSpPr>
        <p:spPr>
          <a:xfrm>
            <a:off x="4572000" y="1525754"/>
            <a:ext cx="3639600" cy="2786100"/>
          </a:xfrm>
          <a:prstGeom prst="rect">
            <a:avLst/>
          </a:prstGeom>
        </p:spPr>
        <p:txBody>
          <a:bodyPr spcFirstLastPara="1" wrap="square" lIns="91425" tIns="91425" rIns="91425" bIns="91425"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24" name="Google Shape;524;p12"/>
          <p:cNvSpPr/>
          <p:nvPr/>
        </p:nvSpPr>
        <p:spPr>
          <a:xfrm>
            <a:off x="580275" y="751950"/>
            <a:ext cx="3639600" cy="3639600"/>
          </a:xfrm>
          <a:prstGeom prst="ellipse">
            <a:avLst/>
          </a:prstGeom>
          <a:solidFill>
            <a:srgbClr val="ED4A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2"/>
          <p:cNvSpPr/>
          <p:nvPr/>
        </p:nvSpPr>
        <p:spPr>
          <a:xfrm>
            <a:off x="-295650" y="-356450"/>
            <a:ext cx="1057800" cy="1057800"/>
          </a:xfrm>
          <a:prstGeom prst="ellipse">
            <a:avLst/>
          </a:prstGeom>
          <a:solidFill>
            <a:srgbClr val="00ACC3">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2"/>
          <p:cNvSpPr/>
          <p:nvPr/>
        </p:nvSpPr>
        <p:spPr>
          <a:xfrm>
            <a:off x="2836600" y="179825"/>
            <a:ext cx="978600" cy="978600"/>
          </a:xfrm>
          <a:prstGeom prst="donut">
            <a:avLst>
              <a:gd name="adj" fmla="val 39527"/>
            </a:avLst>
          </a:prstGeom>
          <a:solidFill>
            <a:srgbClr val="F8BB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2"/>
          <p:cNvSpPr/>
          <p:nvPr/>
        </p:nvSpPr>
        <p:spPr>
          <a:xfrm>
            <a:off x="465975" y="3692750"/>
            <a:ext cx="1019400" cy="1019400"/>
          </a:xfrm>
          <a:prstGeom prst="ellipse">
            <a:avLst/>
          </a:prstGeom>
          <a:solidFill>
            <a:srgbClr val="BBCD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2"/>
          <p:cNvSpPr/>
          <p:nvPr/>
        </p:nvSpPr>
        <p:spPr>
          <a:xfrm>
            <a:off x="1485375" y="4559750"/>
            <a:ext cx="361500" cy="361500"/>
          </a:xfrm>
          <a:prstGeom prst="donut">
            <a:avLst>
              <a:gd name="adj" fmla="val 29951"/>
            </a:avLst>
          </a:prstGeom>
          <a:solidFill>
            <a:srgbClr val="65BB48">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2"/>
          <p:cNvSpPr/>
          <p:nvPr/>
        </p:nvSpPr>
        <p:spPr>
          <a:xfrm>
            <a:off x="2364800" y="346950"/>
            <a:ext cx="274200" cy="273900"/>
          </a:xfrm>
          <a:prstGeom prst="ellipse">
            <a:avLst/>
          </a:prstGeom>
          <a:solidFill>
            <a:srgbClr val="E8004C">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2"/>
          <p:cNvSpPr/>
          <p:nvPr/>
        </p:nvSpPr>
        <p:spPr>
          <a:xfrm>
            <a:off x="-472600" y="-533400"/>
            <a:ext cx="1411800" cy="1411800"/>
          </a:xfrm>
          <a:prstGeom prst="ellipse">
            <a:avLst/>
          </a:prstGeom>
          <a:noFill/>
          <a:ln w="9525" cap="flat" cmpd="sng">
            <a:solidFill>
              <a:srgbClr val="00ACC3"/>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2"/>
          <p:cNvSpPr/>
          <p:nvPr/>
        </p:nvSpPr>
        <p:spPr>
          <a:xfrm>
            <a:off x="2899000" y="242225"/>
            <a:ext cx="853800" cy="853800"/>
          </a:xfrm>
          <a:prstGeom prst="ellipse">
            <a:avLst/>
          </a:prstGeom>
          <a:noFill/>
          <a:ln w="9525" cap="flat" cmpd="sng">
            <a:solidFill>
              <a:srgbClr val="ED4A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2"/>
          <p:cNvSpPr/>
          <p:nvPr/>
        </p:nvSpPr>
        <p:spPr>
          <a:xfrm>
            <a:off x="1061150" y="142950"/>
            <a:ext cx="538500" cy="538200"/>
          </a:xfrm>
          <a:prstGeom prst="ellipse">
            <a:avLst/>
          </a:prstGeom>
          <a:solidFill>
            <a:srgbClr val="00D1C6">
              <a:alpha val="8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689"/>
        <p:cNvGrpSpPr/>
        <p:nvPr/>
      </p:nvGrpSpPr>
      <p:grpSpPr>
        <a:xfrm>
          <a:off x="0" y="0"/>
          <a:ext cx="0" cy="0"/>
          <a:chOff x="0" y="0"/>
          <a:chExt cx="0" cy="0"/>
        </a:xfrm>
      </p:grpSpPr>
      <p:sp>
        <p:nvSpPr>
          <p:cNvPr id="690" name="Google Shape;690;p14"/>
          <p:cNvSpPr txBox="1">
            <a:spLocks noGrp="1"/>
          </p:cNvSpPr>
          <p:nvPr>
            <p:ph type="ctrTitle"/>
          </p:nvPr>
        </p:nvSpPr>
        <p:spPr>
          <a:xfrm>
            <a:off x="2305100" y="1161050"/>
            <a:ext cx="6153000" cy="1159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4800"/>
              <a:buNone/>
              <a:defRPr sz="4800" b="0">
                <a:solidFill>
                  <a:schemeClr val="dk2"/>
                </a:solidFill>
              </a:defRPr>
            </a:lvl1pPr>
            <a:lvl2pPr lvl="1" algn="r" rtl="0">
              <a:spcBef>
                <a:spcPts val="0"/>
              </a:spcBef>
              <a:spcAft>
                <a:spcPts val="0"/>
              </a:spcAft>
              <a:buClr>
                <a:schemeClr val="dk2"/>
              </a:buClr>
              <a:buSzPts val="4800"/>
              <a:buNone/>
              <a:defRPr sz="4800" b="0">
                <a:solidFill>
                  <a:schemeClr val="dk2"/>
                </a:solidFill>
              </a:defRPr>
            </a:lvl2pPr>
            <a:lvl3pPr lvl="2" algn="r" rtl="0">
              <a:spcBef>
                <a:spcPts val="0"/>
              </a:spcBef>
              <a:spcAft>
                <a:spcPts val="0"/>
              </a:spcAft>
              <a:buClr>
                <a:schemeClr val="dk2"/>
              </a:buClr>
              <a:buSzPts val="4800"/>
              <a:buNone/>
              <a:defRPr sz="4800" b="0">
                <a:solidFill>
                  <a:schemeClr val="dk2"/>
                </a:solidFill>
              </a:defRPr>
            </a:lvl3pPr>
            <a:lvl4pPr lvl="3" algn="r" rtl="0">
              <a:spcBef>
                <a:spcPts val="0"/>
              </a:spcBef>
              <a:spcAft>
                <a:spcPts val="0"/>
              </a:spcAft>
              <a:buClr>
                <a:schemeClr val="dk2"/>
              </a:buClr>
              <a:buSzPts val="4800"/>
              <a:buNone/>
              <a:defRPr sz="4800" b="0">
                <a:solidFill>
                  <a:schemeClr val="dk2"/>
                </a:solidFill>
              </a:defRPr>
            </a:lvl4pPr>
            <a:lvl5pPr lvl="4" algn="r" rtl="0">
              <a:spcBef>
                <a:spcPts val="0"/>
              </a:spcBef>
              <a:spcAft>
                <a:spcPts val="0"/>
              </a:spcAft>
              <a:buClr>
                <a:schemeClr val="dk2"/>
              </a:buClr>
              <a:buSzPts val="4800"/>
              <a:buNone/>
              <a:defRPr sz="4800" b="0">
                <a:solidFill>
                  <a:schemeClr val="dk2"/>
                </a:solidFill>
              </a:defRPr>
            </a:lvl5pPr>
            <a:lvl6pPr lvl="5" algn="r" rtl="0">
              <a:spcBef>
                <a:spcPts val="0"/>
              </a:spcBef>
              <a:spcAft>
                <a:spcPts val="0"/>
              </a:spcAft>
              <a:buClr>
                <a:schemeClr val="dk2"/>
              </a:buClr>
              <a:buSzPts val="4800"/>
              <a:buNone/>
              <a:defRPr sz="4800" b="0">
                <a:solidFill>
                  <a:schemeClr val="dk2"/>
                </a:solidFill>
              </a:defRPr>
            </a:lvl6pPr>
            <a:lvl7pPr lvl="6" algn="r" rtl="0">
              <a:spcBef>
                <a:spcPts val="0"/>
              </a:spcBef>
              <a:spcAft>
                <a:spcPts val="0"/>
              </a:spcAft>
              <a:buClr>
                <a:schemeClr val="dk2"/>
              </a:buClr>
              <a:buSzPts val="4800"/>
              <a:buNone/>
              <a:defRPr sz="4800" b="0">
                <a:solidFill>
                  <a:schemeClr val="dk2"/>
                </a:solidFill>
              </a:defRPr>
            </a:lvl7pPr>
            <a:lvl8pPr lvl="7" algn="r" rtl="0">
              <a:spcBef>
                <a:spcPts val="0"/>
              </a:spcBef>
              <a:spcAft>
                <a:spcPts val="0"/>
              </a:spcAft>
              <a:buClr>
                <a:schemeClr val="dk2"/>
              </a:buClr>
              <a:buSzPts val="4800"/>
              <a:buNone/>
              <a:defRPr sz="4800" b="0">
                <a:solidFill>
                  <a:schemeClr val="dk2"/>
                </a:solidFill>
              </a:defRPr>
            </a:lvl8pPr>
            <a:lvl9pPr lvl="8" algn="r" rtl="0">
              <a:spcBef>
                <a:spcPts val="0"/>
              </a:spcBef>
              <a:spcAft>
                <a:spcPts val="0"/>
              </a:spcAft>
              <a:buClr>
                <a:schemeClr val="dk2"/>
              </a:buClr>
              <a:buSzPts val="4800"/>
              <a:buNone/>
              <a:defRPr sz="4800" b="0">
                <a:solidFill>
                  <a:schemeClr val="dk2"/>
                </a:solidFill>
              </a:defRPr>
            </a:lvl9pPr>
          </a:lstStyle>
          <a:p>
            <a:endParaRPr/>
          </a:p>
        </p:txBody>
      </p:sp>
      <p:sp>
        <p:nvSpPr>
          <p:cNvPr id="691" name="Google Shape;691;p14"/>
          <p:cNvSpPr/>
          <p:nvPr/>
        </p:nvSpPr>
        <p:spPr>
          <a:xfrm>
            <a:off x="723692" y="4220091"/>
            <a:ext cx="794875" cy="985737"/>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692" name="Google Shape;692;p14"/>
          <p:cNvSpPr/>
          <p:nvPr/>
        </p:nvSpPr>
        <p:spPr>
          <a:xfrm>
            <a:off x="-58319" y="3053287"/>
            <a:ext cx="782014" cy="890356"/>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693" name="Google Shape;693;p14"/>
          <p:cNvSpPr/>
          <p:nvPr/>
        </p:nvSpPr>
        <p:spPr>
          <a:xfrm>
            <a:off x="4025101" y="3422420"/>
            <a:ext cx="370865" cy="809588"/>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694" name="Google Shape;694;p14"/>
          <p:cNvSpPr/>
          <p:nvPr/>
        </p:nvSpPr>
        <p:spPr>
          <a:xfrm>
            <a:off x="3078045" y="3128354"/>
            <a:ext cx="730671" cy="895811"/>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695" name="Google Shape;695;p14"/>
          <p:cNvSpPr/>
          <p:nvPr/>
        </p:nvSpPr>
        <p:spPr>
          <a:xfrm>
            <a:off x="5401648" y="3285712"/>
            <a:ext cx="805934" cy="75083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696" name="Google Shape;696;p14"/>
          <p:cNvSpPr/>
          <p:nvPr/>
        </p:nvSpPr>
        <p:spPr>
          <a:xfrm>
            <a:off x="8364459" y="3346843"/>
            <a:ext cx="873792" cy="600260"/>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697" name="Google Shape;697;p14"/>
          <p:cNvSpPr/>
          <p:nvPr/>
        </p:nvSpPr>
        <p:spPr>
          <a:xfrm>
            <a:off x="4551116" y="3125540"/>
            <a:ext cx="657208" cy="679227"/>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698" name="Google Shape;698;p14"/>
          <p:cNvSpPr/>
          <p:nvPr/>
        </p:nvSpPr>
        <p:spPr>
          <a:xfrm>
            <a:off x="4419881" y="3994834"/>
            <a:ext cx="919681" cy="950908"/>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699" name="Google Shape;699;p14"/>
          <p:cNvSpPr/>
          <p:nvPr/>
        </p:nvSpPr>
        <p:spPr>
          <a:xfrm>
            <a:off x="2644912" y="4036538"/>
            <a:ext cx="890356" cy="7068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0" name="Google Shape;700;p14"/>
          <p:cNvSpPr/>
          <p:nvPr/>
        </p:nvSpPr>
        <p:spPr>
          <a:xfrm>
            <a:off x="2116542" y="3186156"/>
            <a:ext cx="829755" cy="780163"/>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1" name="Google Shape;701;p14"/>
          <p:cNvSpPr/>
          <p:nvPr/>
        </p:nvSpPr>
        <p:spPr>
          <a:xfrm>
            <a:off x="1347361" y="3186147"/>
            <a:ext cx="599146" cy="706813"/>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2" name="Google Shape;702;p14"/>
          <p:cNvSpPr/>
          <p:nvPr/>
        </p:nvSpPr>
        <p:spPr>
          <a:xfrm>
            <a:off x="2681615" y="4813558"/>
            <a:ext cx="816944" cy="313967"/>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3" name="Google Shape;703;p14"/>
          <p:cNvSpPr/>
          <p:nvPr/>
        </p:nvSpPr>
        <p:spPr>
          <a:xfrm>
            <a:off x="7146421" y="4508764"/>
            <a:ext cx="1040884" cy="730621"/>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4" name="Google Shape;704;p14"/>
          <p:cNvSpPr/>
          <p:nvPr/>
        </p:nvSpPr>
        <p:spPr>
          <a:xfrm>
            <a:off x="7146430" y="3104432"/>
            <a:ext cx="684732" cy="721463"/>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5" name="Google Shape;705;p14"/>
          <p:cNvSpPr/>
          <p:nvPr/>
        </p:nvSpPr>
        <p:spPr>
          <a:xfrm>
            <a:off x="5262207" y="4729516"/>
            <a:ext cx="525046" cy="372666"/>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6" name="Google Shape;706;p14"/>
          <p:cNvSpPr/>
          <p:nvPr/>
        </p:nvSpPr>
        <p:spPr>
          <a:xfrm>
            <a:off x="8376372" y="4729061"/>
            <a:ext cx="508532" cy="324976"/>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7" name="Google Shape;707;p14"/>
          <p:cNvSpPr/>
          <p:nvPr/>
        </p:nvSpPr>
        <p:spPr>
          <a:xfrm>
            <a:off x="3808716" y="4429326"/>
            <a:ext cx="570935" cy="567282"/>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8" name="Google Shape;708;p14"/>
          <p:cNvSpPr/>
          <p:nvPr/>
        </p:nvSpPr>
        <p:spPr>
          <a:xfrm>
            <a:off x="7975391" y="3053272"/>
            <a:ext cx="541560" cy="67927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09" name="Google Shape;709;p14"/>
          <p:cNvSpPr/>
          <p:nvPr/>
        </p:nvSpPr>
        <p:spPr>
          <a:xfrm>
            <a:off x="1570785" y="4028295"/>
            <a:ext cx="734324" cy="723314"/>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0" name="Google Shape;710;p14"/>
          <p:cNvSpPr/>
          <p:nvPr/>
        </p:nvSpPr>
        <p:spPr>
          <a:xfrm>
            <a:off x="247060" y="4094875"/>
            <a:ext cx="275434" cy="244207"/>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1" name="Google Shape;711;p14"/>
          <p:cNvSpPr/>
          <p:nvPr/>
        </p:nvSpPr>
        <p:spPr>
          <a:xfrm>
            <a:off x="8516944" y="4082884"/>
            <a:ext cx="690236" cy="510383"/>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2" name="Google Shape;712;p14"/>
          <p:cNvSpPr/>
          <p:nvPr/>
        </p:nvSpPr>
        <p:spPr>
          <a:xfrm>
            <a:off x="859713" y="3417443"/>
            <a:ext cx="317620" cy="659010"/>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3" name="Google Shape;713;p14"/>
          <p:cNvSpPr/>
          <p:nvPr/>
        </p:nvSpPr>
        <p:spPr>
          <a:xfrm rot="1920742">
            <a:off x="5707038" y="4213989"/>
            <a:ext cx="884797" cy="750834"/>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4" name="Google Shape;714;p14"/>
          <p:cNvSpPr/>
          <p:nvPr/>
        </p:nvSpPr>
        <p:spPr>
          <a:xfrm rot="-3496844">
            <a:off x="115839" y="4509560"/>
            <a:ext cx="537852" cy="464440"/>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5" name="Google Shape;715;p14"/>
          <p:cNvSpPr/>
          <p:nvPr/>
        </p:nvSpPr>
        <p:spPr>
          <a:xfrm>
            <a:off x="7518184" y="3966329"/>
            <a:ext cx="846269" cy="598458"/>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6" name="Google Shape;716;p14"/>
          <p:cNvSpPr/>
          <p:nvPr/>
        </p:nvSpPr>
        <p:spPr>
          <a:xfrm rot="-5400000">
            <a:off x="6496794" y="3021440"/>
            <a:ext cx="493819" cy="63153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7" name="Google Shape;717;p14"/>
          <p:cNvSpPr/>
          <p:nvPr/>
        </p:nvSpPr>
        <p:spPr>
          <a:xfrm>
            <a:off x="6453205" y="3705907"/>
            <a:ext cx="666366" cy="752689"/>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8" name="Google Shape;718;p14"/>
          <p:cNvSpPr/>
          <p:nvPr/>
        </p:nvSpPr>
        <p:spPr>
          <a:xfrm>
            <a:off x="1866011" y="4742879"/>
            <a:ext cx="681078" cy="455287"/>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19" name="Google Shape;719;p14"/>
          <p:cNvSpPr/>
          <p:nvPr/>
        </p:nvSpPr>
        <p:spPr>
          <a:xfrm>
            <a:off x="6669805" y="4614395"/>
            <a:ext cx="308462" cy="330481"/>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720"/>
        <p:cNvGrpSpPr/>
        <p:nvPr/>
      </p:nvGrpSpPr>
      <p:grpSpPr>
        <a:xfrm>
          <a:off x="0" y="0"/>
          <a:ext cx="0" cy="0"/>
          <a:chOff x="0" y="0"/>
          <a:chExt cx="0" cy="0"/>
        </a:xfrm>
      </p:grpSpPr>
      <p:sp>
        <p:nvSpPr>
          <p:cNvPr id="721" name="Google Shape;721;p15"/>
          <p:cNvSpPr txBox="1">
            <a:spLocks noGrp="1"/>
          </p:cNvSpPr>
          <p:nvPr>
            <p:ph type="ctrTitle"/>
          </p:nvPr>
        </p:nvSpPr>
        <p:spPr>
          <a:xfrm>
            <a:off x="3210935" y="1661762"/>
            <a:ext cx="5301600" cy="1159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700"/>
              <a:buNone/>
              <a:defRPr sz="3700" b="0"/>
            </a:lvl1pPr>
            <a:lvl2pPr lvl="1" algn="r" rtl="0">
              <a:spcBef>
                <a:spcPts val="0"/>
              </a:spcBef>
              <a:spcAft>
                <a:spcPts val="0"/>
              </a:spcAft>
              <a:buSzPts val="3700"/>
              <a:buNone/>
              <a:defRPr sz="3700" b="0"/>
            </a:lvl2pPr>
            <a:lvl3pPr lvl="2" algn="r" rtl="0">
              <a:spcBef>
                <a:spcPts val="0"/>
              </a:spcBef>
              <a:spcAft>
                <a:spcPts val="0"/>
              </a:spcAft>
              <a:buSzPts val="3700"/>
              <a:buNone/>
              <a:defRPr sz="3700" b="0"/>
            </a:lvl3pPr>
            <a:lvl4pPr lvl="3" algn="r" rtl="0">
              <a:spcBef>
                <a:spcPts val="0"/>
              </a:spcBef>
              <a:spcAft>
                <a:spcPts val="0"/>
              </a:spcAft>
              <a:buSzPts val="3700"/>
              <a:buNone/>
              <a:defRPr sz="3700" b="0"/>
            </a:lvl4pPr>
            <a:lvl5pPr lvl="4" algn="r" rtl="0">
              <a:spcBef>
                <a:spcPts val="0"/>
              </a:spcBef>
              <a:spcAft>
                <a:spcPts val="0"/>
              </a:spcAft>
              <a:buSzPts val="3700"/>
              <a:buNone/>
              <a:defRPr sz="3700" b="0"/>
            </a:lvl5pPr>
            <a:lvl6pPr lvl="5" algn="r" rtl="0">
              <a:spcBef>
                <a:spcPts val="0"/>
              </a:spcBef>
              <a:spcAft>
                <a:spcPts val="0"/>
              </a:spcAft>
              <a:buSzPts val="3700"/>
              <a:buNone/>
              <a:defRPr sz="3700" b="0"/>
            </a:lvl6pPr>
            <a:lvl7pPr lvl="6" algn="r" rtl="0">
              <a:spcBef>
                <a:spcPts val="0"/>
              </a:spcBef>
              <a:spcAft>
                <a:spcPts val="0"/>
              </a:spcAft>
              <a:buSzPts val="3700"/>
              <a:buNone/>
              <a:defRPr sz="3700" b="0"/>
            </a:lvl7pPr>
            <a:lvl8pPr lvl="7" algn="r" rtl="0">
              <a:spcBef>
                <a:spcPts val="0"/>
              </a:spcBef>
              <a:spcAft>
                <a:spcPts val="0"/>
              </a:spcAft>
              <a:buSzPts val="3700"/>
              <a:buNone/>
              <a:defRPr sz="3700" b="0"/>
            </a:lvl8pPr>
            <a:lvl9pPr lvl="8" algn="r" rtl="0">
              <a:spcBef>
                <a:spcPts val="0"/>
              </a:spcBef>
              <a:spcAft>
                <a:spcPts val="0"/>
              </a:spcAft>
              <a:buSzPts val="3700"/>
              <a:buNone/>
              <a:defRPr sz="3700" b="0"/>
            </a:lvl9pPr>
          </a:lstStyle>
          <a:p>
            <a:endParaRPr/>
          </a:p>
        </p:txBody>
      </p:sp>
      <p:sp>
        <p:nvSpPr>
          <p:cNvPr id="722" name="Google Shape;722;p15"/>
          <p:cNvSpPr txBox="1">
            <a:spLocks noGrp="1"/>
          </p:cNvSpPr>
          <p:nvPr>
            <p:ph type="subTitle" idx="1"/>
          </p:nvPr>
        </p:nvSpPr>
        <p:spPr>
          <a:xfrm>
            <a:off x="3210885" y="2864177"/>
            <a:ext cx="5301600" cy="7848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1C4587"/>
              </a:buClr>
              <a:buSzPts val="2600"/>
              <a:buNone/>
              <a:defRPr>
                <a:solidFill>
                  <a:srgbClr val="1C4587"/>
                </a:solidFill>
              </a:defRPr>
            </a:lvl1pPr>
            <a:lvl2pPr lvl="1" algn="r" rtl="0">
              <a:spcBef>
                <a:spcPts val="0"/>
              </a:spcBef>
              <a:spcAft>
                <a:spcPts val="0"/>
              </a:spcAft>
              <a:buClr>
                <a:srgbClr val="1C4587"/>
              </a:buClr>
              <a:buSzPts val="3000"/>
              <a:buNone/>
              <a:defRPr sz="3000">
                <a:solidFill>
                  <a:srgbClr val="1C4587"/>
                </a:solidFill>
              </a:defRPr>
            </a:lvl2pPr>
            <a:lvl3pPr lvl="2" algn="r" rtl="0">
              <a:spcBef>
                <a:spcPts val="0"/>
              </a:spcBef>
              <a:spcAft>
                <a:spcPts val="0"/>
              </a:spcAft>
              <a:buClr>
                <a:srgbClr val="1C4587"/>
              </a:buClr>
              <a:buSzPts val="3000"/>
              <a:buNone/>
              <a:defRPr sz="3000">
                <a:solidFill>
                  <a:srgbClr val="1C4587"/>
                </a:solidFill>
              </a:defRPr>
            </a:lvl3pPr>
            <a:lvl4pPr lvl="3" algn="r" rtl="0">
              <a:spcBef>
                <a:spcPts val="0"/>
              </a:spcBef>
              <a:spcAft>
                <a:spcPts val="0"/>
              </a:spcAft>
              <a:buClr>
                <a:srgbClr val="1C4587"/>
              </a:buClr>
              <a:buSzPts val="3000"/>
              <a:buNone/>
              <a:defRPr sz="3000">
                <a:solidFill>
                  <a:srgbClr val="1C4587"/>
                </a:solidFill>
              </a:defRPr>
            </a:lvl4pPr>
            <a:lvl5pPr lvl="4" algn="r" rtl="0">
              <a:spcBef>
                <a:spcPts val="0"/>
              </a:spcBef>
              <a:spcAft>
                <a:spcPts val="0"/>
              </a:spcAft>
              <a:buClr>
                <a:srgbClr val="1C4587"/>
              </a:buClr>
              <a:buSzPts val="3000"/>
              <a:buNone/>
              <a:defRPr sz="3000">
                <a:solidFill>
                  <a:srgbClr val="1C4587"/>
                </a:solidFill>
              </a:defRPr>
            </a:lvl5pPr>
            <a:lvl6pPr lvl="5" algn="r" rtl="0">
              <a:spcBef>
                <a:spcPts val="0"/>
              </a:spcBef>
              <a:spcAft>
                <a:spcPts val="0"/>
              </a:spcAft>
              <a:buClr>
                <a:srgbClr val="1C4587"/>
              </a:buClr>
              <a:buSzPts val="3000"/>
              <a:buNone/>
              <a:defRPr sz="3000">
                <a:solidFill>
                  <a:srgbClr val="1C4587"/>
                </a:solidFill>
              </a:defRPr>
            </a:lvl6pPr>
            <a:lvl7pPr lvl="6" algn="r" rtl="0">
              <a:spcBef>
                <a:spcPts val="0"/>
              </a:spcBef>
              <a:spcAft>
                <a:spcPts val="0"/>
              </a:spcAft>
              <a:buClr>
                <a:srgbClr val="1C4587"/>
              </a:buClr>
              <a:buSzPts val="3000"/>
              <a:buNone/>
              <a:defRPr sz="3000">
                <a:solidFill>
                  <a:srgbClr val="1C4587"/>
                </a:solidFill>
              </a:defRPr>
            </a:lvl7pPr>
            <a:lvl8pPr lvl="7" algn="r" rtl="0">
              <a:spcBef>
                <a:spcPts val="0"/>
              </a:spcBef>
              <a:spcAft>
                <a:spcPts val="0"/>
              </a:spcAft>
              <a:buClr>
                <a:srgbClr val="1C4587"/>
              </a:buClr>
              <a:buSzPts val="3000"/>
              <a:buNone/>
              <a:defRPr sz="3000">
                <a:solidFill>
                  <a:srgbClr val="1C4587"/>
                </a:solidFill>
              </a:defRPr>
            </a:lvl8pPr>
            <a:lvl9pPr lvl="8" algn="r" rtl="0">
              <a:spcBef>
                <a:spcPts val="0"/>
              </a:spcBef>
              <a:spcAft>
                <a:spcPts val="0"/>
              </a:spcAft>
              <a:buClr>
                <a:srgbClr val="1C4587"/>
              </a:buClr>
              <a:buSzPts val="3000"/>
              <a:buNone/>
              <a:defRPr sz="3000">
                <a:solidFill>
                  <a:srgbClr val="1C4587"/>
                </a:solidFill>
              </a:defRPr>
            </a:lvl9pPr>
          </a:lstStyle>
          <a:p>
            <a:endParaRPr/>
          </a:p>
        </p:txBody>
      </p:sp>
      <p:sp>
        <p:nvSpPr>
          <p:cNvPr id="723" name="Google Shape;723;p15"/>
          <p:cNvSpPr/>
          <p:nvPr/>
        </p:nvSpPr>
        <p:spPr>
          <a:xfrm>
            <a:off x="4412080" y="4661638"/>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24" name="Google Shape;724;p15"/>
          <p:cNvSpPr/>
          <p:nvPr/>
        </p:nvSpPr>
        <p:spPr>
          <a:xfrm>
            <a:off x="3968826" y="4000288"/>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25" name="Google Shape;725;p15"/>
          <p:cNvSpPr/>
          <p:nvPr/>
        </p:nvSpPr>
        <p:spPr>
          <a:xfrm>
            <a:off x="6283364"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26" name="Google Shape;726;p15"/>
          <p:cNvSpPr/>
          <p:nvPr/>
        </p:nvSpPr>
        <p:spPr>
          <a:xfrm>
            <a:off x="57465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27" name="Google Shape;727;p15"/>
          <p:cNvSpPr/>
          <p:nvPr/>
        </p:nvSpPr>
        <p:spPr>
          <a:xfrm>
            <a:off x="70636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28" name="Google Shape;728;p15"/>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29" name="Google Shape;729;p15"/>
          <p:cNvSpPr/>
          <p:nvPr/>
        </p:nvSpPr>
        <p:spPr>
          <a:xfrm>
            <a:off x="65815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0" name="Google Shape;730;p15"/>
          <p:cNvSpPr/>
          <p:nvPr/>
        </p:nvSpPr>
        <p:spPr>
          <a:xfrm>
            <a:off x="65071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1" name="Google Shape;731;p15"/>
          <p:cNvSpPr/>
          <p:nvPr/>
        </p:nvSpPr>
        <p:spPr>
          <a:xfrm>
            <a:off x="55010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2" name="Google Shape;732;p15"/>
          <p:cNvSpPr/>
          <p:nvPr/>
        </p:nvSpPr>
        <p:spPr>
          <a:xfrm>
            <a:off x="52015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3" name="Google Shape;733;p15"/>
          <p:cNvSpPr/>
          <p:nvPr/>
        </p:nvSpPr>
        <p:spPr>
          <a:xfrm>
            <a:off x="4765584"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4" name="Google Shape;734;p15"/>
          <p:cNvSpPr/>
          <p:nvPr/>
        </p:nvSpPr>
        <p:spPr>
          <a:xfrm>
            <a:off x="55218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5" name="Google Shape;735;p15"/>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6" name="Google Shape;736;p15"/>
          <p:cNvSpPr/>
          <p:nvPr/>
        </p:nvSpPr>
        <p:spPr>
          <a:xfrm>
            <a:off x="8052577"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7" name="Google Shape;737;p15"/>
          <p:cNvSpPr/>
          <p:nvPr/>
        </p:nvSpPr>
        <p:spPr>
          <a:xfrm>
            <a:off x="6984573"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8" name="Google Shape;738;p15"/>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39" name="Google Shape;739;p15"/>
          <p:cNvSpPr/>
          <p:nvPr/>
        </p:nvSpPr>
        <p:spPr>
          <a:xfrm>
            <a:off x="61607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0" name="Google Shape;740;p15"/>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1" name="Google Shape;741;p15"/>
          <p:cNvSpPr/>
          <p:nvPr/>
        </p:nvSpPr>
        <p:spPr>
          <a:xfrm>
            <a:off x="48922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2" name="Google Shape;742;p15"/>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3" name="Google Shape;743;p15"/>
          <p:cNvSpPr/>
          <p:nvPr/>
        </p:nvSpPr>
        <p:spPr>
          <a:xfrm>
            <a:off x="4489179" y="4206693"/>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4" name="Google Shape;744;p15"/>
          <p:cNvSpPr/>
          <p:nvPr/>
        </p:nvSpPr>
        <p:spPr>
          <a:xfrm rot="1920548">
            <a:off x="7236726"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5" name="Google Shape;745;p15"/>
          <p:cNvSpPr/>
          <p:nvPr/>
        </p:nvSpPr>
        <p:spPr>
          <a:xfrm>
            <a:off x="82632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6" name="Google Shape;746;p15"/>
          <p:cNvSpPr/>
          <p:nvPr/>
        </p:nvSpPr>
        <p:spPr>
          <a:xfrm rot="-5400000">
            <a:off x="76843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7" name="Google Shape;747;p15"/>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8" name="Google Shape;748;p15"/>
          <p:cNvSpPr/>
          <p:nvPr/>
        </p:nvSpPr>
        <p:spPr>
          <a:xfrm>
            <a:off x="50595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49" name="Google Shape;749;p15"/>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0" name="Google Shape;750;p15"/>
          <p:cNvSpPr/>
          <p:nvPr/>
        </p:nvSpPr>
        <p:spPr>
          <a:xfrm>
            <a:off x="1482765"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1" name="Google Shape;751;p15"/>
          <p:cNvSpPr/>
          <p:nvPr/>
        </p:nvSpPr>
        <p:spPr>
          <a:xfrm>
            <a:off x="9459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2" name="Google Shape;752;p15"/>
          <p:cNvSpPr/>
          <p:nvPr/>
        </p:nvSpPr>
        <p:spPr>
          <a:xfrm>
            <a:off x="22630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3" name="Google Shape;753;p15"/>
          <p:cNvSpPr/>
          <p:nvPr/>
        </p:nvSpPr>
        <p:spPr>
          <a:xfrm>
            <a:off x="17809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4" name="Google Shape;754;p15"/>
          <p:cNvSpPr/>
          <p:nvPr/>
        </p:nvSpPr>
        <p:spPr>
          <a:xfrm>
            <a:off x="17065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5" name="Google Shape;755;p15"/>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6" name="Google Shape;756;p15"/>
          <p:cNvSpPr/>
          <p:nvPr/>
        </p:nvSpPr>
        <p:spPr>
          <a:xfrm>
            <a:off x="4009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7" name="Google Shape;757;p15"/>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8" name="Google Shape;758;p15"/>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59" name="Google Shape;759;p15"/>
          <p:cNvSpPr/>
          <p:nvPr/>
        </p:nvSpPr>
        <p:spPr>
          <a:xfrm>
            <a:off x="32519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0" name="Google Shape;760;p15"/>
          <p:cNvSpPr/>
          <p:nvPr/>
        </p:nvSpPr>
        <p:spPr>
          <a:xfrm>
            <a:off x="3251978"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1" name="Google Shape;761;p15"/>
          <p:cNvSpPr/>
          <p:nvPr/>
        </p:nvSpPr>
        <p:spPr>
          <a:xfrm>
            <a:off x="2183974"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2" name="Google Shape;762;p15"/>
          <p:cNvSpPr/>
          <p:nvPr/>
        </p:nvSpPr>
        <p:spPr>
          <a:xfrm>
            <a:off x="39491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3" name="Google Shape;763;p15"/>
          <p:cNvSpPr/>
          <p:nvPr/>
        </p:nvSpPr>
        <p:spPr>
          <a:xfrm>
            <a:off x="13601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4" name="Google Shape;764;p15"/>
          <p:cNvSpPr/>
          <p:nvPr/>
        </p:nvSpPr>
        <p:spPr>
          <a:xfrm>
            <a:off x="37218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5" name="Google Shape;765;p15"/>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6" name="Google Shape;766;p15"/>
          <p:cNvSpPr/>
          <p:nvPr/>
        </p:nvSpPr>
        <p:spPr>
          <a:xfrm>
            <a:off x="40288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7" name="Google Shape;767;p15"/>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8" name="Google Shape;768;p15"/>
          <p:cNvSpPr/>
          <p:nvPr/>
        </p:nvSpPr>
        <p:spPr>
          <a:xfrm rot="1920548">
            <a:off x="2436125"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69" name="Google Shape;769;p15"/>
          <p:cNvSpPr/>
          <p:nvPr/>
        </p:nvSpPr>
        <p:spPr>
          <a:xfrm>
            <a:off x="34626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70" name="Google Shape;770;p15"/>
          <p:cNvSpPr/>
          <p:nvPr/>
        </p:nvSpPr>
        <p:spPr>
          <a:xfrm rot="-5400000">
            <a:off x="28837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71" name="Google Shape;771;p15"/>
          <p:cNvSpPr/>
          <p:nvPr/>
        </p:nvSpPr>
        <p:spPr>
          <a:xfrm>
            <a:off x="28590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72" name="Google Shape;772;p15"/>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73" name="Google Shape;773;p15"/>
          <p:cNvSpPr/>
          <p:nvPr/>
        </p:nvSpPr>
        <p:spPr>
          <a:xfrm>
            <a:off x="29818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774"/>
        <p:cNvGrpSpPr/>
        <p:nvPr/>
      </p:nvGrpSpPr>
      <p:grpSpPr>
        <a:xfrm>
          <a:off x="0" y="0"/>
          <a:ext cx="0" cy="0"/>
          <a:chOff x="0" y="0"/>
          <a:chExt cx="0" cy="0"/>
        </a:xfrm>
      </p:grpSpPr>
      <p:sp>
        <p:nvSpPr>
          <p:cNvPr id="775" name="Google Shape;775;p16"/>
          <p:cNvSpPr txBox="1">
            <a:spLocks noGrp="1"/>
          </p:cNvSpPr>
          <p:nvPr>
            <p:ph type="body" idx="1"/>
          </p:nvPr>
        </p:nvSpPr>
        <p:spPr>
          <a:xfrm>
            <a:off x="2159325" y="2161800"/>
            <a:ext cx="4825500" cy="819900"/>
          </a:xfrm>
          <a:prstGeom prst="rect">
            <a:avLst/>
          </a:prstGeom>
        </p:spPr>
        <p:txBody>
          <a:bodyPr spcFirstLastPara="1" wrap="square" lIns="91425" tIns="91425" rIns="91425" bIns="91425" anchor="ctr" anchorCtr="0">
            <a:noAutofit/>
          </a:bodyPr>
          <a:lstStyle>
            <a:lvl1pPr marL="457200" lvl="0" indent="-387350" algn="ctr" rtl="0">
              <a:spcBef>
                <a:spcPts val="600"/>
              </a:spcBef>
              <a:spcAft>
                <a:spcPts val="0"/>
              </a:spcAft>
              <a:buClr>
                <a:srgbClr val="1C4587"/>
              </a:buClr>
              <a:buSzPts val="2500"/>
              <a:buChar char="✘"/>
              <a:defRPr sz="2500" b="1">
                <a:solidFill>
                  <a:srgbClr val="1C4587"/>
                </a:solidFill>
              </a:defRPr>
            </a:lvl1pPr>
            <a:lvl2pPr marL="914400" lvl="1" indent="-387350" algn="ctr" rtl="0">
              <a:spcBef>
                <a:spcPts val="0"/>
              </a:spcBef>
              <a:spcAft>
                <a:spcPts val="0"/>
              </a:spcAft>
              <a:buClr>
                <a:srgbClr val="1C4587"/>
              </a:buClr>
              <a:buSzPts val="2500"/>
              <a:buChar char="✗"/>
              <a:defRPr sz="2500" b="1">
                <a:solidFill>
                  <a:srgbClr val="1C4587"/>
                </a:solidFill>
              </a:defRPr>
            </a:lvl2pPr>
            <a:lvl3pPr marL="1371600" lvl="2" indent="-387350" algn="ctr" rtl="0">
              <a:spcBef>
                <a:spcPts val="0"/>
              </a:spcBef>
              <a:spcAft>
                <a:spcPts val="0"/>
              </a:spcAft>
              <a:buClr>
                <a:srgbClr val="1C4587"/>
              </a:buClr>
              <a:buSzPts val="2500"/>
              <a:buChar char="■"/>
              <a:defRPr sz="2500" b="1">
                <a:solidFill>
                  <a:srgbClr val="1C4587"/>
                </a:solidFill>
              </a:defRPr>
            </a:lvl3pPr>
            <a:lvl4pPr marL="1828800" lvl="3" indent="-387350" algn="ctr" rtl="0">
              <a:spcBef>
                <a:spcPts val="0"/>
              </a:spcBef>
              <a:spcAft>
                <a:spcPts val="0"/>
              </a:spcAft>
              <a:buClr>
                <a:srgbClr val="1C4587"/>
              </a:buClr>
              <a:buSzPts val="2500"/>
              <a:buChar char="●"/>
              <a:defRPr sz="2500" b="1">
                <a:solidFill>
                  <a:srgbClr val="1C4587"/>
                </a:solidFill>
              </a:defRPr>
            </a:lvl4pPr>
            <a:lvl5pPr marL="2286000" lvl="4" indent="-387350" algn="ctr" rtl="0">
              <a:spcBef>
                <a:spcPts val="0"/>
              </a:spcBef>
              <a:spcAft>
                <a:spcPts val="0"/>
              </a:spcAft>
              <a:buClr>
                <a:srgbClr val="1C4587"/>
              </a:buClr>
              <a:buSzPts val="2500"/>
              <a:buChar char="○"/>
              <a:defRPr sz="2500" b="1">
                <a:solidFill>
                  <a:srgbClr val="1C4587"/>
                </a:solidFill>
              </a:defRPr>
            </a:lvl5pPr>
            <a:lvl6pPr marL="2743200" lvl="5" indent="-387350" algn="ctr" rtl="0">
              <a:spcBef>
                <a:spcPts val="0"/>
              </a:spcBef>
              <a:spcAft>
                <a:spcPts val="0"/>
              </a:spcAft>
              <a:buClr>
                <a:srgbClr val="1C4587"/>
              </a:buClr>
              <a:buSzPts val="2500"/>
              <a:buChar char="■"/>
              <a:defRPr sz="2500" b="1">
                <a:solidFill>
                  <a:srgbClr val="1C4587"/>
                </a:solidFill>
              </a:defRPr>
            </a:lvl6pPr>
            <a:lvl7pPr marL="3200400" lvl="6" indent="-387350" algn="ctr" rtl="0">
              <a:spcBef>
                <a:spcPts val="0"/>
              </a:spcBef>
              <a:spcAft>
                <a:spcPts val="0"/>
              </a:spcAft>
              <a:buClr>
                <a:srgbClr val="1C4587"/>
              </a:buClr>
              <a:buSzPts val="2500"/>
              <a:buChar char="●"/>
              <a:defRPr sz="2500" b="1">
                <a:solidFill>
                  <a:srgbClr val="1C4587"/>
                </a:solidFill>
              </a:defRPr>
            </a:lvl7pPr>
            <a:lvl8pPr marL="3657600" lvl="7" indent="-387350" algn="ctr" rtl="0">
              <a:spcBef>
                <a:spcPts val="0"/>
              </a:spcBef>
              <a:spcAft>
                <a:spcPts val="0"/>
              </a:spcAft>
              <a:buClr>
                <a:srgbClr val="1C4587"/>
              </a:buClr>
              <a:buSzPts val="2500"/>
              <a:buChar char="○"/>
              <a:defRPr sz="2500" b="1">
                <a:solidFill>
                  <a:srgbClr val="1C4587"/>
                </a:solidFill>
              </a:defRPr>
            </a:lvl8pPr>
            <a:lvl9pPr marL="4114800" lvl="8" indent="-387350" algn="ctr" rtl="0">
              <a:spcBef>
                <a:spcPts val="0"/>
              </a:spcBef>
              <a:spcAft>
                <a:spcPts val="0"/>
              </a:spcAft>
              <a:buClr>
                <a:srgbClr val="1C4587"/>
              </a:buClr>
              <a:buSzPts val="2500"/>
              <a:buChar char="■"/>
              <a:defRPr sz="2500" b="1">
                <a:solidFill>
                  <a:srgbClr val="1C4587"/>
                </a:solidFill>
              </a:defRPr>
            </a:lvl9pPr>
          </a:lstStyle>
          <a:p>
            <a:endParaRPr/>
          </a:p>
        </p:txBody>
      </p:sp>
      <p:sp>
        <p:nvSpPr>
          <p:cNvPr id="776" name="Google Shape;776;p16"/>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77" name="Google Shape;777;p16"/>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78" name="Google Shape;778;p16"/>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79" name="Google Shape;779;p16"/>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0" name="Google Shape;780;p16"/>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1" name="Google Shape;781;p16"/>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2" name="Google Shape;782;p16"/>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3" name="Google Shape;783;p16"/>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4" name="Google Shape;784;p16"/>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5" name="Google Shape;785;p16"/>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6" name="Google Shape;786;p16"/>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7" name="Google Shape;787;p16"/>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8" name="Google Shape;788;p16"/>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89" name="Google Shape;789;p16"/>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0" name="Google Shape;790;p16"/>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1" name="Google Shape;791;p16"/>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2" name="Google Shape;792;p16"/>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3" name="Google Shape;793;p16"/>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4" name="Google Shape;794;p16"/>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5" name="Google Shape;795;p16"/>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6" name="Google Shape;796;p16"/>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7" name="Google Shape;797;p16"/>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8" name="Google Shape;798;p16"/>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799" name="Google Shape;799;p16"/>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0" name="Google Shape;800;p16"/>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1" name="Google Shape;801;p16"/>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2" name="Google Shape;802;p16"/>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3" name="Google Shape;803;p16"/>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4" name="Google Shape;804;p16"/>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5" name="Google Shape;805;p16"/>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6" name="Google Shape;806;p16"/>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7" name="Google Shape;807;p16"/>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8" name="Google Shape;808;p16"/>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09" name="Google Shape;809;p16"/>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10" name="Google Shape;810;p16"/>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11" name="Google Shape;811;p16"/>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12" name="Google Shape;812;p16"/>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13" name="Google Shape;813;p16"/>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14" name="Google Shape;814;p16"/>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15" name="Google Shape;815;p16"/>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16" name="Google Shape;816;p16"/>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17" name="Google Shape;817;p16"/>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818"/>
        <p:cNvGrpSpPr/>
        <p:nvPr/>
      </p:nvGrpSpPr>
      <p:grpSpPr>
        <a:xfrm>
          <a:off x="0" y="0"/>
          <a:ext cx="0" cy="0"/>
          <a:chOff x="0" y="0"/>
          <a:chExt cx="0" cy="0"/>
        </a:xfrm>
      </p:grpSpPr>
      <p:sp>
        <p:nvSpPr>
          <p:cNvPr id="819" name="Google Shape;819;p17"/>
          <p:cNvSpPr txBox="1">
            <a:spLocks noGrp="1"/>
          </p:cNvSpPr>
          <p:nvPr>
            <p:ph type="title"/>
          </p:nvPr>
        </p:nvSpPr>
        <p:spPr>
          <a:xfrm>
            <a:off x="729769" y="190783"/>
            <a:ext cx="6140400" cy="6570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700"/>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820" name="Google Shape;820;p17"/>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lvl1pPr marL="457200" lvl="0" indent="-387350" rtl="0">
              <a:spcBef>
                <a:spcPts val="600"/>
              </a:spcBef>
              <a:spcAft>
                <a:spcPts val="0"/>
              </a:spcAft>
              <a:buSzPts val="2500"/>
              <a:buChar char="✘"/>
              <a:defRPr sz="2500"/>
            </a:lvl1pPr>
            <a:lvl2pPr marL="914400" lvl="1" indent="-355600" rtl="0">
              <a:spcBef>
                <a:spcPts val="0"/>
              </a:spcBef>
              <a:spcAft>
                <a:spcPts val="0"/>
              </a:spcAft>
              <a:buSzPts val="2000"/>
              <a:buChar char="✗"/>
              <a:defRPr/>
            </a:lvl2pPr>
            <a:lvl3pPr marL="1371600" lvl="2" indent="-355600" rtl="0">
              <a:spcBef>
                <a:spcPts val="0"/>
              </a:spcBef>
              <a:spcAft>
                <a:spcPts val="0"/>
              </a:spcAft>
              <a:buSzPts val="20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grpSp>
        <p:nvGrpSpPr>
          <p:cNvPr id="821" name="Google Shape;821;p17"/>
          <p:cNvGrpSpPr/>
          <p:nvPr/>
        </p:nvGrpSpPr>
        <p:grpSpPr>
          <a:xfrm>
            <a:off x="7442902" y="-91154"/>
            <a:ext cx="1796289" cy="5330574"/>
            <a:chOff x="6023725" y="842300"/>
            <a:chExt cx="1358150" cy="4030375"/>
          </a:xfrm>
        </p:grpSpPr>
        <p:sp>
          <p:nvSpPr>
            <p:cNvPr id="822" name="Google Shape;822;p17"/>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23" name="Google Shape;823;p17"/>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24" name="Google Shape;824;p17"/>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25" name="Google Shape;825;p17"/>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26" name="Google Shape;826;p17"/>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27" name="Google Shape;827;p17"/>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28" name="Google Shape;828;p17"/>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29" name="Google Shape;829;p17"/>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0" name="Google Shape;830;p17"/>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1" name="Google Shape;831;p17"/>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2" name="Google Shape;832;p17"/>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3" name="Google Shape;833;p17"/>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4" name="Google Shape;834;p17"/>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5" name="Google Shape;835;p17"/>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6" name="Google Shape;836;p17"/>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7" name="Google Shape;837;p17"/>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8" name="Google Shape;838;p17"/>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39" name="Google Shape;839;p17"/>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0" name="Google Shape;840;p17"/>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1" name="Google Shape;841;p17"/>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2" name="Google Shape;842;p17"/>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3" name="Google Shape;843;p17"/>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4" name="Google Shape;844;p17"/>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5" name="Google Shape;845;p17"/>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6" name="Google Shape;846;p17"/>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7" name="Google Shape;847;p17"/>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8" name="Google Shape;848;p17"/>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49" name="Google Shape;849;p17"/>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850" name="Google Shape;850;p17"/>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grpSp>
      <p:cxnSp>
        <p:nvCxnSpPr>
          <p:cNvPr id="851" name="Google Shape;851;p17"/>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852" name="Google Shape;852;p17"/>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853"/>
        <p:cNvGrpSpPr/>
        <p:nvPr/>
      </p:nvGrpSpPr>
      <p:grpSpPr>
        <a:xfrm>
          <a:off x="0" y="0"/>
          <a:ext cx="0" cy="0"/>
          <a:chOff x="0" y="0"/>
          <a:chExt cx="0" cy="0"/>
        </a:xfrm>
      </p:grpSpPr>
      <p:sp>
        <p:nvSpPr>
          <p:cNvPr id="854" name="Google Shape;854;p18"/>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855" name="Google Shape;855;p18"/>
          <p:cNvSpPr txBox="1">
            <a:spLocks noGrp="1"/>
          </p:cNvSpPr>
          <p:nvPr>
            <p:ph type="body" idx="1"/>
          </p:nvPr>
        </p:nvSpPr>
        <p:spPr>
          <a:xfrm>
            <a:off x="747925" y="1363153"/>
            <a:ext cx="3159000" cy="3610800"/>
          </a:xfrm>
          <a:prstGeom prst="rect">
            <a:avLst/>
          </a:prstGeom>
        </p:spPr>
        <p:txBody>
          <a:bodyPr spcFirstLastPara="1" wrap="square" lIns="91425" tIns="91425" rIns="91425" bIns="91425" anchor="t" anchorCtr="0">
            <a:noAutofit/>
          </a:bodyPr>
          <a:lstStyle>
            <a:lvl1pPr marL="457200" lvl="0" indent="-368300" rtl="0">
              <a:spcBef>
                <a:spcPts val="600"/>
              </a:spcBef>
              <a:spcAft>
                <a:spcPts val="0"/>
              </a:spcAft>
              <a:buSzPts val="2200"/>
              <a:buChar char="✘"/>
              <a:defRPr sz="2200"/>
            </a:lvl1pPr>
            <a:lvl2pPr marL="914400" lvl="1" indent="-368300" rtl="0">
              <a:spcBef>
                <a:spcPts val="0"/>
              </a:spcBef>
              <a:spcAft>
                <a:spcPts val="0"/>
              </a:spcAft>
              <a:buSzPts val="2200"/>
              <a:buChar char="✗"/>
              <a:defRPr sz="2200"/>
            </a:lvl2pPr>
            <a:lvl3pPr marL="1371600" lvl="2" indent="-368300" rtl="0">
              <a:spcBef>
                <a:spcPts val="0"/>
              </a:spcBef>
              <a:spcAft>
                <a:spcPts val="0"/>
              </a:spcAft>
              <a:buSzPts val="2200"/>
              <a:buChar char="■"/>
              <a:defRPr sz="2200"/>
            </a:lvl3pPr>
            <a:lvl4pPr marL="1828800" lvl="3" indent="-368300" rtl="0">
              <a:spcBef>
                <a:spcPts val="0"/>
              </a:spcBef>
              <a:spcAft>
                <a:spcPts val="0"/>
              </a:spcAft>
              <a:buSzPts val="2200"/>
              <a:buChar char="●"/>
              <a:defRPr sz="2200"/>
            </a:lvl4pPr>
            <a:lvl5pPr marL="2286000" lvl="4" indent="-368300" rtl="0">
              <a:spcBef>
                <a:spcPts val="0"/>
              </a:spcBef>
              <a:spcAft>
                <a:spcPts val="0"/>
              </a:spcAft>
              <a:buSzPts val="2200"/>
              <a:buChar char="○"/>
              <a:defRPr sz="2200"/>
            </a:lvl5pPr>
            <a:lvl6pPr marL="2743200" lvl="5" indent="-368300" rtl="0">
              <a:spcBef>
                <a:spcPts val="0"/>
              </a:spcBef>
              <a:spcAft>
                <a:spcPts val="0"/>
              </a:spcAft>
              <a:buSzPts val="2200"/>
              <a:buChar char="■"/>
              <a:defRPr sz="2200"/>
            </a:lvl6pPr>
            <a:lvl7pPr marL="3200400" lvl="6" indent="-368300" rtl="0">
              <a:spcBef>
                <a:spcPts val="0"/>
              </a:spcBef>
              <a:spcAft>
                <a:spcPts val="0"/>
              </a:spcAft>
              <a:buSzPts val="2200"/>
              <a:buChar char="●"/>
              <a:defRPr sz="2200"/>
            </a:lvl7pPr>
            <a:lvl8pPr marL="3657600" lvl="7" indent="-368300" rtl="0">
              <a:spcBef>
                <a:spcPts val="0"/>
              </a:spcBef>
              <a:spcAft>
                <a:spcPts val="0"/>
              </a:spcAft>
              <a:buSzPts val="2200"/>
              <a:buChar char="○"/>
              <a:defRPr sz="2200"/>
            </a:lvl8pPr>
            <a:lvl9pPr marL="4114800" lvl="8" indent="-368300" rtl="0">
              <a:spcBef>
                <a:spcPts val="0"/>
              </a:spcBef>
              <a:spcAft>
                <a:spcPts val="0"/>
              </a:spcAft>
              <a:buSzPts val="2200"/>
              <a:buChar char="■"/>
              <a:defRPr sz="2200"/>
            </a:lvl9pPr>
          </a:lstStyle>
          <a:p>
            <a:endParaRPr/>
          </a:p>
        </p:txBody>
      </p:sp>
      <p:sp>
        <p:nvSpPr>
          <p:cNvPr id="856" name="Google Shape;856;p18"/>
          <p:cNvSpPr txBox="1">
            <a:spLocks noGrp="1"/>
          </p:cNvSpPr>
          <p:nvPr>
            <p:ph type="body" idx="2"/>
          </p:nvPr>
        </p:nvSpPr>
        <p:spPr>
          <a:xfrm>
            <a:off x="4097098" y="1363153"/>
            <a:ext cx="3159000" cy="3610800"/>
          </a:xfrm>
          <a:prstGeom prst="rect">
            <a:avLst/>
          </a:prstGeom>
        </p:spPr>
        <p:txBody>
          <a:bodyPr spcFirstLastPara="1" wrap="square" lIns="91425" tIns="91425" rIns="91425" bIns="91425" anchor="t" anchorCtr="0">
            <a:noAutofit/>
          </a:bodyPr>
          <a:lstStyle>
            <a:lvl1pPr marL="457200" lvl="0" indent="-368300" rtl="0">
              <a:spcBef>
                <a:spcPts val="600"/>
              </a:spcBef>
              <a:spcAft>
                <a:spcPts val="0"/>
              </a:spcAft>
              <a:buSzPts val="2200"/>
              <a:buChar char="✘"/>
              <a:defRPr sz="2200"/>
            </a:lvl1pPr>
            <a:lvl2pPr marL="914400" lvl="1" indent="-368300" rtl="0">
              <a:spcBef>
                <a:spcPts val="0"/>
              </a:spcBef>
              <a:spcAft>
                <a:spcPts val="0"/>
              </a:spcAft>
              <a:buSzPts val="2200"/>
              <a:buChar char="✗"/>
              <a:defRPr sz="2200"/>
            </a:lvl2pPr>
            <a:lvl3pPr marL="1371600" lvl="2" indent="-368300" rtl="0">
              <a:spcBef>
                <a:spcPts val="0"/>
              </a:spcBef>
              <a:spcAft>
                <a:spcPts val="0"/>
              </a:spcAft>
              <a:buSzPts val="2200"/>
              <a:buChar char="■"/>
              <a:defRPr sz="2200"/>
            </a:lvl3pPr>
            <a:lvl4pPr marL="1828800" lvl="3" indent="-368300" rtl="0">
              <a:spcBef>
                <a:spcPts val="0"/>
              </a:spcBef>
              <a:spcAft>
                <a:spcPts val="0"/>
              </a:spcAft>
              <a:buSzPts val="2200"/>
              <a:buChar char="●"/>
              <a:defRPr sz="2200"/>
            </a:lvl4pPr>
            <a:lvl5pPr marL="2286000" lvl="4" indent="-368300" rtl="0">
              <a:spcBef>
                <a:spcPts val="0"/>
              </a:spcBef>
              <a:spcAft>
                <a:spcPts val="0"/>
              </a:spcAft>
              <a:buSzPts val="2200"/>
              <a:buChar char="○"/>
              <a:defRPr sz="2200"/>
            </a:lvl5pPr>
            <a:lvl6pPr marL="2743200" lvl="5" indent="-368300" rtl="0">
              <a:spcBef>
                <a:spcPts val="0"/>
              </a:spcBef>
              <a:spcAft>
                <a:spcPts val="0"/>
              </a:spcAft>
              <a:buSzPts val="2200"/>
              <a:buChar char="■"/>
              <a:defRPr sz="2200"/>
            </a:lvl6pPr>
            <a:lvl7pPr marL="3200400" lvl="6" indent="-368300" rtl="0">
              <a:spcBef>
                <a:spcPts val="0"/>
              </a:spcBef>
              <a:spcAft>
                <a:spcPts val="0"/>
              </a:spcAft>
              <a:buSzPts val="2200"/>
              <a:buChar char="●"/>
              <a:defRPr sz="2200"/>
            </a:lvl7pPr>
            <a:lvl8pPr marL="3657600" lvl="7" indent="-368300" rtl="0">
              <a:spcBef>
                <a:spcPts val="0"/>
              </a:spcBef>
              <a:spcAft>
                <a:spcPts val="0"/>
              </a:spcAft>
              <a:buSzPts val="2200"/>
              <a:buChar char="○"/>
              <a:defRPr sz="2200"/>
            </a:lvl8pPr>
            <a:lvl9pPr marL="4114800" lvl="8" indent="-368300" rtl="0">
              <a:spcBef>
                <a:spcPts val="0"/>
              </a:spcBef>
              <a:spcAft>
                <a:spcPts val="0"/>
              </a:spcAft>
              <a:buSzPts val="2200"/>
              <a:buChar char="■"/>
              <a:defRPr sz="2200"/>
            </a:lvl9pPr>
          </a:lstStyle>
          <a:p>
            <a:endParaRPr/>
          </a:p>
        </p:txBody>
      </p:sp>
      <p:grpSp>
        <p:nvGrpSpPr>
          <p:cNvPr id="857" name="Google Shape;857;p18"/>
          <p:cNvGrpSpPr/>
          <p:nvPr/>
        </p:nvGrpSpPr>
        <p:grpSpPr>
          <a:xfrm>
            <a:off x="7442902" y="-91154"/>
            <a:ext cx="1796289" cy="5330574"/>
            <a:chOff x="6023725" y="842300"/>
            <a:chExt cx="1358150" cy="4030375"/>
          </a:xfrm>
        </p:grpSpPr>
        <p:sp>
          <p:nvSpPr>
            <p:cNvPr id="858" name="Google Shape;858;p18"/>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8"/>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8"/>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8"/>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8"/>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8"/>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8"/>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8"/>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8"/>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8"/>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8"/>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8"/>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8"/>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8"/>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8"/>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8"/>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8"/>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8"/>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8"/>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8"/>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8"/>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8"/>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8"/>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8"/>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8"/>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8"/>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8"/>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8"/>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8"/>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87" name="Google Shape;887;p18"/>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888" name="Google Shape;888;p18"/>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889"/>
        <p:cNvGrpSpPr/>
        <p:nvPr/>
      </p:nvGrpSpPr>
      <p:grpSpPr>
        <a:xfrm>
          <a:off x="0" y="0"/>
          <a:ext cx="0" cy="0"/>
          <a:chOff x="0" y="0"/>
          <a:chExt cx="0" cy="0"/>
        </a:xfrm>
      </p:grpSpPr>
      <p:sp>
        <p:nvSpPr>
          <p:cNvPr id="890" name="Google Shape;890;p19"/>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891" name="Google Shape;891;p19"/>
          <p:cNvSpPr txBox="1">
            <a:spLocks noGrp="1"/>
          </p:cNvSpPr>
          <p:nvPr>
            <p:ph type="body" idx="1"/>
          </p:nvPr>
        </p:nvSpPr>
        <p:spPr>
          <a:xfrm>
            <a:off x="747925"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92" name="Google Shape;892;p19"/>
          <p:cNvSpPr txBox="1">
            <a:spLocks noGrp="1"/>
          </p:cNvSpPr>
          <p:nvPr>
            <p:ph type="body" idx="2"/>
          </p:nvPr>
        </p:nvSpPr>
        <p:spPr>
          <a:xfrm>
            <a:off x="2953087"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93" name="Google Shape;893;p19"/>
          <p:cNvSpPr txBox="1">
            <a:spLocks noGrp="1"/>
          </p:cNvSpPr>
          <p:nvPr>
            <p:ph type="body" idx="3"/>
          </p:nvPr>
        </p:nvSpPr>
        <p:spPr>
          <a:xfrm>
            <a:off x="5158248"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grpSp>
        <p:nvGrpSpPr>
          <p:cNvPr id="894" name="Google Shape;894;p19"/>
          <p:cNvGrpSpPr/>
          <p:nvPr/>
        </p:nvGrpSpPr>
        <p:grpSpPr>
          <a:xfrm>
            <a:off x="7442902" y="-91154"/>
            <a:ext cx="1796289" cy="5330574"/>
            <a:chOff x="6023725" y="842300"/>
            <a:chExt cx="1358150" cy="4030375"/>
          </a:xfrm>
        </p:grpSpPr>
        <p:sp>
          <p:nvSpPr>
            <p:cNvPr id="895" name="Google Shape;895;p19"/>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9"/>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9"/>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24" name="Google Shape;924;p19"/>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925" name="Google Shape;925;p19"/>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26"/>
        <p:cNvGrpSpPr/>
        <p:nvPr/>
      </p:nvGrpSpPr>
      <p:grpSpPr>
        <a:xfrm>
          <a:off x="0" y="0"/>
          <a:ext cx="0" cy="0"/>
          <a:chOff x="0" y="0"/>
          <a:chExt cx="0" cy="0"/>
        </a:xfrm>
      </p:grpSpPr>
      <p:sp>
        <p:nvSpPr>
          <p:cNvPr id="927" name="Google Shape;927;p20"/>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grpSp>
        <p:nvGrpSpPr>
          <p:cNvPr id="928" name="Google Shape;928;p20"/>
          <p:cNvGrpSpPr/>
          <p:nvPr/>
        </p:nvGrpSpPr>
        <p:grpSpPr>
          <a:xfrm>
            <a:off x="7442902" y="-91154"/>
            <a:ext cx="1796289" cy="5330574"/>
            <a:chOff x="6023725" y="842300"/>
            <a:chExt cx="1358150" cy="4030375"/>
          </a:xfrm>
        </p:grpSpPr>
        <p:sp>
          <p:nvSpPr>
            <p:cNvPr id="929" name="Google Shape;929;p20"/>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0"/>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0"/>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0"/>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0"/>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0"/>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0"/>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0"/>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0"/>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0"/>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0"/>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0"/>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0"/>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0"/>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0"/>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0"/>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0"/>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0"/>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0"/>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0"/>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0"/>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0"/>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0"/>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0"/>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0"/>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0"/>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0"/>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0"/>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0"/>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58" name="Google Shape;958;p20"/>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959" name="Google Shape;959;p20"/>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60"/>
        <p:cNvGrpSpPr/>
        <p:nvPr/>
      </p:nvGrpSpPr>
      <p:grpSpPr>
        <a:xfrm>
          <a:off x="0" y="0"/>
          <a:ext cx="0" cy="0"/>
          <a:chOff x="0" y="0"/>
          <a:chExt cx="0" cy="0"/>
        </a:xfrm>
      </p:grpSpPr>
      <p:sp>
        <p:nvSpPr>
          <p:cNvPr id="961" name="Google Shape;961;p21"/>
          <p:cNvSpPr txBox="1">
            <a:spLocks noGrp="1"/>
          </p:cNvSpPr>
          <p:nvPr>
            <p:ph type="body" idx="1"/>
          </p:nvPr>
        </p:nvSpPr>
        <p:spPr>
          <a:xfrm>
            <a:off x="457200" y="4406309"/>
            <a:ext cx="8229600" cy="519600"/>
          </a:xfrm>
          <a:prstGeom prst="rect">
            <a:avLst/>
          </a:prstGeom>
        </p:spPr>
        <p:txBody>
          <a:bodyPr spcFirstLastPara="1" wrap="square" lIns="91425" tIns="91425" rIns="91425" bIns="91425" anchor="t" anchorCtr="0">
            <a:noAutofit/>
          </a:bodyPr>
          <a:lstStyle>
            <a:lvl1pPr marL="457200" lvl="0" indent="-228600" algn="ctr" rtl="0">
              <a:spcBef>
                <a:spcPts val="400"/>
              </a:spcBef>
              <a:spcAft>
                <a:spcPts val="0"/>
              </a:spcAft>
              <a:buSzPts val="1800"/>
              <a:buNone/>
              <a:defRPr sz="1800"/>
            </a:lvl1pPr>
          </a:lstStyle>
          <a:p>
            <a:endParaRPr/>
          </a:p>
        </p:txBody>
      </p:sp>
      <p:sp>
        <p:nvSpPr>
          <p:cNvPr id="962" name="Google Shape;962;p21"/>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63" name="Google Shape;963;p21"/>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64" name="Google Shape;964;p21"/>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65" name="Google Shape;965;p21"/>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66" name="Google Shape;966;p21"/>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67" name="Google Shape;967;p21"/>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68" name="Google Shape;968;p21"/>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69" name="Google Shape;969;p21"/>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0" name="Google Shape;970;p21"/>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1" name="Google Shape;971;p21"/>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2" name="Google Shape;972;p21"/>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3" name="Google Shape;973;p21"/>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4" name="Google Shape;974;p21"/>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5" name="Google Shape;975;p21"/>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6" name="Google Shape;976;p21"/>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7" name="Google Shape;977;p21"/>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8" name="Google Shape;978;p21"/>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79" name="Google Shape;979;p21"/>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0" name="Google Shape;980;p21"/>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1" name="Google Shape;981;p21"/>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2" name="Google Shape;982;p21"/>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3" name="Google Shape;983;p21"/>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4" name="Google Shape;984;p21"/>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5" name="Google Shape;985;p21"/>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6" name="Google Shape;986;p21"/>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7" name="Google Shape;987;p21"/>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8" name="Google Shape;988;p21"/>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89" name="Google Shape;989;p21"/>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0" name="Google Shape;990;p21"/>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1" name="Google Shape;991;p21"/>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2" name="Google Shape;992;p21"/>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3" name="Google Shape;993;p21"/>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4" name="Google Shape;994;p21"/>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5" name="Google Shape;995;p21"/>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6" name="Google Shape;996;p21"/>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7" name="Google Shape;997;p21"/>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8" name="Google Shape;998;p21"/>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999" name="Google Shape;999;p21"/>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00" name="Google Shape;1000;p21"/>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01" name="Google Shape;1001;p21"/>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02" name="Google Shape;1002;p21"/>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03" name="Google Shape;1003;p21"/>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92"/>
        <p:cNvGrpSpPr/>
        <p:nvPr/>
      </p:nvGrpSpPr>
      <p:grpSpPr>
        <a:xfrm>
          <a:off x="0" y="0"/>
          <a:ext cx="0" cy="0"/>
          <a:chOff x="0" y="0"/>
          <a:chExt cx="0" cy="0"/>
        </a:xfrm>
      </p:grpSpPr>
      <p:sp>
        <p:nvSpPr>
          <p:cNvPr id="193" name="Google Shape;193;p3"/>
          <p:cNvSpPr txBox="1">
            <a:spLocks noGrp="1"/>
          </p:cNvSpPr>
          <p:nvPr>
            <p:ph type="ctrTitle"/>
          </p:nvPr>
        </p:nvSpPr>
        <p:spPr>
          <a:xfrm>
            <a:off x="3210935" y="1661762"/>
            <a:ext cx="5301600" cy="1159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700"/>
              <a:buNone/>
              <a:defRPr sz="3700" b="0"/>
            </a:lvl1pPr>
            <a:lvl2pPr lvl="1" algn="r" rtl="0">
              <a:spcBef>
                <a:spcPts val="0"/>
              </a:spcBef>
              <a:spcAft>
                <a:spcPts val="0"/>
              </a:spcAft>
              <a:buSzPts val="3700"/>
              <a:buNone/>
              <a:defRPr sz="3700" b="0"/>
            </a:lvl2pPr>
            <a:lvl3pPr lvl="2" algn="r" rtl="0">
              <a:spcBef>
                <a:spcPts val="0"/>
              </a:spcBef>
              <a:spcAft>
                <a:spcPts val="0"/>
              </a:spcAft>
              <a:buSzPts val="3700"/>
              <a:buNone/>
              <a:defRPr sz="3700" b="0"/>
            </a:lvl3pPr>
            <a:lvl4pPr lvl="3" algn="r" rtl="0">
              <a:spcBef>
                <a:spcPts val="0"/>
              </a:spcBef>
              <a:spcAft>
                <a:spcPts val="0"/>
              </a:spcAft>
              <a:buSzPts val="3700"/>
              <a:buNone/>
              <a:defRPr sz="3700" b="0"/>
            </a:lvl4pPr>
            <a:lvl5pPr lvl="4" algn="r" rtl="0">
              <a:spcBef>
                <a:spcPts val="0"/>
              </a:spcBef>
              <a:spcAft>
                <a:spcPts val="0"/>
              </a:spcAft>
              <a:buSzPts val="3700"/>
              <a:buNone/>
              <a:defRPr sz="3700" b="0"/>
            </a:lvl5pPr>
            <a:lvl6pPr lvl="5" algn="r" rtl="0">
              <a:spcBef>
                <a:spcPts val="0"/>
              </a:spcBef>
              <a:spcAft>
                <a:spcPts val="0"/>
              </a:spcAft>
              <a:buSzPts val="3700"/>
              <a:buNone/>
              <a:defRPr sz="3700" b="0"/>
            </a:lvl6pPr>
            <a:lvl7pPr lvl="6" algn="r" rtl="0">
              <a:spcBef>
                <a:spcPts val="0"/>
              </a:spcBef>
              <a:spcAft>
                <a:spcPts val="0"/>
              </a:spcAft>
              <a:buSzPts val="3700"/>
              <a:buNone/>
              <a:defRPr sz="3700" b="0"/>
            </a:lvl7pPr>
            <a:lvl8pPr lvl="7" algn="r" rtl="0">
              <a:spcBef>
                <a:spcPts val="0"/>
              </a:spcBef>
              <a:spcAft>
                <a:spcPts val="0"/>
              </a:spcAft>
              <a:buSzPts val="3700"/>
              <a:buNone/>
              <a:defRPr sz="3700" b="0"/>
            </a:lvl8pPr>
            <a:lvl9pPr lvl="8" algn="r" rtl="0">
              <a:spcBef>
                <a:spcPts val="0"/>
              </a:spcBef>
              <a:spcAft>
                <a:spcPts val="0"/>
              </a:spcAft>
              <a:buSzPts val="3700"/>
              <a:buNone/>
              <a:defRPr sz="3700" b="0"/>
            </a:lvl9pPr>
          </a:lstStyle>
          <a:p>
            <a:endParaRPr/>
          </a:p>
        </p:txBody>
      </p:sp>
      <p:sp>
        <p:nvSpPr>
          <p:cNvPr id="194" name="Google Shape;194;p3"/>
          <p:cNvSpPr txBox="1">
            <a:spLocks noGrp="1"/>
          </p:cNvSpPr>
          <p:nvPr>
            <p:ph type="subTitle" idx="1"/>
          </p:nvPr>
        </p:nvSpPr>
        <p:spPr>
          <a:xfrm>
            <a:off x="3210885" y="2864177"/>
            <a:ext cx="5301600" cy="7848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1C4587"/>
              </a:buClr>
              <a:buSzPts val="2600"/>
              <a:buNone/>
              <a:defRPr>
                <a:solidFill>
                  <a:srgbClr val="1C4587"/>
                </a:solidFill>
              </a:defRPr>
            </a:lvl1pPr>
            <a:lvl2pPr lvl="1" algn="r" rtl="0">
              <a:spcBef>
                <a:spcPts val="0"/>
              </a:spcBef>
              <a:spcAft>
                <a:spcPts val="0"/>
              </a:spcAft>
              <a:buClr>
                <a:srgbClr val="1C4587"/>
              </a:buClr>
              <a:buSzPts val="3000"/>
              <a:buNone/>
              <a:defRPr sz="3000">
                <a:solidFill>
                  <a:srgbClr val="1C4587"/>
                </a:solidFill>
              </a:defRPr>
            </a:lvl2pPr>
            <a:lvl3pPr lvl="2" algn="r" rtl="0">
              <a:spcBef>
                <a:spcPts val="0"/>
              </a:spcBef>
              <a:spcAft>
                <a:spcPts val="0"/>
              </a:spcAft>
              <a:buClr>
                <a:srgbClr val="1C4587"/>
              </a:buClr>
              <a:buSzPts val="3000"/>
              <a:buNone/>
              <a:defRPr sz="3000">
                <a:solidFill>
                  <a:srgbClr val="1C4587"/>
                </a:solidFill>
              </a:defRPr>
            </a:lvl3pPr>
            <a:lvl4pPr lvl="3" algn="r" rtl="0">
              <a:spcBef>
                <a:spcPts val="0"/>
              </a:spcBef>
              <a:spcAft>
                <a:spcPts val="0"/>
              </a:spcAft>
              <a:buClr>
                <a:srgbClr val="1C4587"/>
              </a:buClr>
              <a:buSzPts val="3000"/>
              <a:buNone/>
              <a:defRPr sz="3000">
                <a:solidFill>
                  <a:srgbClr val="1C4587"/>
                </a:solidFill>
              </a:defRPr>
            </a:lvl4pPr>
            <a:lvl5pPr lvl="4" algn="r" rtl="0">
              <a:spcBef>
                <a:spcPts val="0"/>
              </a:spcBef>
              <a:spcAft>
                <a:spcPts val="0"/>
              </a:spcAft>
              <a:buClr>
                <a:srgbClr val="1C4587"/>
              </a:buClr>
              <a:buSzPts val="3000"/>
              <a:buNone/>
              <a:defRPr sz="3000">
                <a:solidFill>
                  <a:srgbClr val="1C4587"/>
                </a:solidFill>
              </a:defRPr>
            </a:lvl5pPr>
            <a:lvl6pPr lvl="5" algn="r" rtl="0">
              <a:spcBef>
                <a:spcPts val="0"/>
              </a:spcBef>
              <a:spcAft>
                <a:spcPts val="0"/>
              </a:spcAft>
              <a:buClr>
                <a:srgbClr val="1C4587"/>
              </a:buClr>
              <a:buSzPts val="3000"/>
              <a:buNone/>
              <a:defRPr sz="3000">
                <a:solidFill>
                  <a:srgbClr val="1C4587"/>
                </a:solidFill>
              </a:defRPr>
            </a:lvl6pPr>
            <a:lvl7pPr lvl="6" algn="r" rtl="0">
              <a:spcBef>
                <a:spcPts val="0"/>
              </a:spcBef>
              <a:spcAft>
                <a:spcPts val="0"/>
              </a:spcAft>
              <a:buClr>
                <a:srgbClr val="1C4587"/>
              </a:buClr>
              <a:buSzPts val="3000"/>
              <a:buNone/>
              <a:defRPr sz="3000">
                <a:solidFill>
                  <a:srgbClr val="1C4587"/>
                </a:solidFill>
              </a:defRPr>
            </a:lvl7pPr>
            <a:lvl8pPr lvl="7" algn="r" rtl="0">
              <a:spcBef>
                <a:spcPts val="0"/>
              </a:spcBef>
              <a:spcAft>
                <a:spcPts val="0"/>
              </a:spcAft>
              <a:buClr>
                <a:srgbClr val="1C4587"/>
              </a:buClr>
              <a:buSzPts val="3000"/>
              <a:buNone/>
              <a:defRPr sz="3000">
                <a:solidFill>
                  <a:srgbClr val="1C4587"/>
                </a:solidFill>
              </a:defRPr>
            </a:lvl8pPr>
            <a:lvl9pPr lvl="8" algn="r" rtl="0">
              <a:spcBef>
                <a:spcPts val="0"/>
              </a:spcBef>
              <a:spcAft>
                <a:spcPts val="0"/>
              </a:spcAft>
              <a:buClr>
                <a:srgbClr val="1C4587"/>
              </a:buClr>
              <a:buSzPts val="3000"/>
              <a:buNone/>
              <a:defRPr sz="3000">
                <a:solidFill>
                  <a:srgbClr val="1C4587"/>
                </a:solidFill>
              </a:defRPr>
            </a:lvl9pPr>
          </a:lstStyle>
          <a:p>
            <a:endParaRPr/>
          </a:p>
        </p:txBody>
      </p:sp>
      <p:sp>
        <p:nvSpPr>
          <p:cNvPr id="195" name="Google Shape;195;p3"/>
          <p:cNvSpPr/>
          <p:nvPr/>
        </p:nvSpPr>
        <p:spPr>
          <a:xfrm>
            <a:off x="4412080" y="4661638"/>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6" name="Google Shape;196;p3"/>
          <p:cNvSpPr/>
          <p:nvPr/>
        </p:nvSpPr>
        <p:spPr>
          <a:xfrm>
            <a:off x="3968826" y="4000288"/>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7" name="Google Shape;197;p3"/>
          <p:cNvSpPr/>
          <p:nvPr/>
        </p:nvSpPr>
        <p:spPr>
          <a:xfrm>
            <a:off x="6283364"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8" name="Google Shape;198;p3"/>
          <p:cNvSpPr/>
          <p:nvPr/>
        </p:nvSpPr>
        <p:spPr>
          <a:xfrm>
            <a:off x="57465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9" name="Google Shape;199;p3"/>
          <p:cNvSpPr/>
          <p:nvPr/>
        </p:nvSpPr>
        <p:spPr>
          <a:xfrm>
            <a:off x="70636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0" name="Google Shape;200;p3"/>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1" name="Google Shape;201;p3"/>
          <p:cNvSpPr/>
          <p:nvPr/>
        </p:nvSpPr>
        <p:spPr>
          <a:xfrm>
            <a:off x="65815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2" name="Google Shape;202;p3"/>
          <p:cNvSpPr/>
          <p:nvPr/>
        </p:nvSpPr>
        <p:spPr>
          <a:xfrm>
            <a:off x="65071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3" name="Google Shape;203;p3"/>
          <p:cNvSpPr/>
          <p:nvPr/>
        </p:nvSpPr>
        <p:spPr>
          <a:xfrm>
            <a:off x="55010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4" name="Google Shape;204;p3"/>
          <p:cNvSpPr/>
          <p:nvPr/>
        </p:nvSpPr>
        <p:spPr>
          <a:xfrm>
            <a:off x="52015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5" name="Google Shape;205;p3"/>
          <p:cNvSpPr/>
          <p:nvPr/>
        </p:nvSpPr>
        <p:spPr>
          <a:xfrm>
            <a:off x="4765584"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6" name="Google Shape;206;p3"/>
          <p:cNvSpPr/>
          <p:nvPr/>
        </p:nvSpPr>
        <p:spPr>
          <a:xfrm>
            <a:off x="55218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7" name="Google Shape;207;p3"/>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8" name="Google Shape;208;p3"/>
          <p:cNvSpPr/>
          <p:nvPr/>
        </p:nvSpPr>
        <p:spPr>
          <a:xfrm>
            <a:off x="8052577"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9" name="Google Shape;209;p3"/>
          <p:cNvSpPr/>
          <p:nvPr/>
        </p:nvSpPr>
        <p:spPr>
          <a:xfrm>
            <a:off x="6984573"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0" name="Google Shape;210;p3"/>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1" name="Google Shape;211;p3"/>
          <p:cNvSpPr/>
          <p:nvPr/>
        </p:nvSpPr>
        <p:spPr>
          <a:xfrm>
            <a:off x="61607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2" name="Google Shape;212;p3"/>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3" name="Google Shape;213;p3"/>
          <p:cNvSpPr/>
          <p:nvPr/>
        </p:nvSpPr>
        <p:spPr>
          <a:xfrm>
            <a:off x="48922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4" name="Google Shape;214;p3"/>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5" name="Google Shape;215;p3"/>
          <p:cNvSpPr/>
          <p:nvPr/>
        </p:nvSpPr>
        <p:spPr>
          <a:xfrm>
            <a:off x="4489179" y="4206693"/>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6" name="Google Shape;216;p3"/>
          <p:cNvSpPr/>
          <p:nvPr/>
        </p:nvSpPr>
        <p:spPr>
          <a:xfrm rot="1920548">
            <a:off x="7236726"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7" name="Google Shape;217;p3"/>
          <p:cNvSpPr/>
          <p:nvPr/>
        </p:nvSpPr>
        <p:spPr>
          <a:xfrm>
            <a:off x="82632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8" name="Google Shape;218;p3"/>
          <p:cNvSpPr/>
          <p:nvPr/>
        </p:nvSpPr>
        <p:spPr>
          <a:xfrm rot="-5400000">
            <a:off x="76843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9" name="Google Shape;219;p3"/>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0" name="Google Shape;220;p3"/>
          <p:cNvSpPr/>
          <p:nvPr/>
        </p:nvSpPr>
        <p:spPr>
          <a:xfrm>
            <a:off x="50595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1" name="Google Shape;221;p3"/>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2" name="Google Shape;222;p3"/>
          <p:cNvSpPr/>
          <p:nvPr/>
        </p:nvSpPr>
        <p:spPr>
          <a:xfrm>
            <a:off x="1482765"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3" name="Google Shape;223;p3"/>
          <p:cNvSpPr/>
          <p:nvPr/>
        </p:nvSpPr>
        <p:spPr>
          <a:xfrm>
            <a:off x="9459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4" name="Google Shape;224;p3"/>
          <p:cNvSpPr/>
          <p:nvPr/>
        </p:nvSpPr>
        <p:spPr>
          <a:xfrm>
            <a:off x="22630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5" name="Google Shape;225;p3"/>
          <p:cNvSpPr/>
          <p:nvPr/>
        </p:nvSpPr>
        <p:spPr>
          <a:xfrm>
            <a:off x="17809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6" name="Google Shape;226;p3"/>
          <p:cNvSpPr/>
          <p:nvPr/>
        </p:nvSpPr>
        <p:spPr>
          <a:xfrm>
            <a:off x="17065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7" name="Google Shape;227;p3"/>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8" name="Google Shape;228;p3"/>
          <p:cNvSpPr/>
          <p:nvPr/>
        </p:nvSpPr>
        <p:spPr>
          <a:xfrm>
            <a:off x="4009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9" name="Google Shape;229;p3"/>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0" name="Google Shape;230;p3"/>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1" name="Google Shape;231;p3"/>
          <p:cNvSpPr/>
          <p:nvPr/>
        </p:nvSpPr>
        <p:spPr>
          <a:xfrm>
            <a:off x="32519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2" name="Google Shape;232;p3"/>
          <p:cNvSpPr/>
          <p:nvPr/>
        </p:nvSpPr>
        <p:spPr>
          <a:xfrm>
            <a:off x="3251978"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3" name="Google Shape;233;p3"/>
          <p:cNvSpPr/>
          <p:nvPr/>
        </p:nvSpPr>
        <p:spPr>
          <a:xfrm>
            <a:off x="2183974"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4" name="Google Shape;234;p3"/>
          <p:cNvSpPr/>
          <p:nvPr/>
        </p:nvSpPr>
        <p:spPr>
          <a:xfrm>
            <a:off x="39491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5" name="Google Shape;235;p3"/>
          <p:cNvSpPr/>
          <p:nvPr/>
        </p:nvSpPr>
        <p:spPr>
          <a:xfrm>
            <a:off x="13601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6" name="Google Shape;236;p3"/>
          <p:cNvSpPr/>
          <p:nvPr/>
        </p:nvSpPr>
        <p:spPr>
          <a:xfrm>
            <a:off x="37218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7" name="Google Shape;237;p3"/>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8" name="Google Shape;238;p3"/>
          <p:cNvSpPr/>
          <p:nvPr/>
        </p:nvSpPr>
        <p:spPr>
          <a:xfrm>
            <a:off x="40288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9" name="Google Shape;239;p3"/>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0" name="Google Shape;240;p3"/>
          <p:cNvSpPr/>
          <p:nvPr/>
        </p:nvSpPr>
        <p:spPr>
          <a:xfrm rot="1920548">
            <a:off x="2436125"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1" name="Google Shape;241;p3"/>
          <p:cNvSpPr/>
          <p:nvPr/>
        </p:nvSpPr>
        <p:spPr>
          <a:xfrm>
            <a:off x="34626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2" name="Google Shape;242;p3"/>
          <p:cNvSpPr/>
          <p:nvPr/>
        </p:nvSpPr>
        <p:spPr>
          <a:xfrm rot="-5400000">
            <a:off x="28837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3" name="Google Shape;243;p3"/>
          <p:cNvSpPr/>
          <p:nvPr/>
        </p:nvSpPr>
        <p:spPr>
          <a:xfrm>
            <a:off x="28590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4" name="Google Shape;244;p3"/>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5" name="Google Shape;245;p3"/>
          <p:cNvSpPr/>
          <p:nvPr/>
        </p:nvSpPr>
        <p:spPr>
          <a:xfrm>
            <a:off x="29818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04"/>
        <p:cNvGrpSpPr/>
        <p:nvPr/>
      </p:nvGrpSpPr>
      <p:grpSpPr>
        <a:xfrm>
          <a:off x="0" y="0"/>
          <a:ext cx="0" cy="0"/>
          <a:chOff x="0" y="0"/>
          <a:chExt cx="0" cy="0"/>
        </a:xfrm>
      </p:grpSpPr>
      <p:sp>
        <p:nvSpPr>
          <p:cNvPr id="1005" name="Google Shape;1005;p22"/>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06" name="Google Shape;1006;p22"/>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07" name="Google Shape;1007;p22"/>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08" name="Google Shape;1008;p22"/>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09" name="Google Shape;1009;p22"/>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0" name="Google Shape;1010;p22"/>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1" name="Google Shape;1011;p22"/>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2" name="Google Shape;1012;p22"/>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3" name="Google Shape;1013;p22"/>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4" name="Google Shape;1014;p22"/>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5" name="Google Shape;1015;p22"/>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6" name="Google Shape;1016;p22"/>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7" name="Google Shape;1017;p22"/>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8" name="Google Shape;1018;p22"/>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19" name="Google Shape;1019;p22"/>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0" name="Google Shape;1020;p22"/>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1" name="Google Shape;1021;p22"/>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2" name="Google Shape;1022;p22"/>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3" name="Google Shape;1023;p22"/>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4" name="Google Shape;1024;p22"/>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5" name="Google Shape;1025;p22"/>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6" name="Google Shape;1026;p22"/>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7" name="Google Shape;1027;p22"/>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8" name="Google Shape;1028;p22"/>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29" name="Google Shape;1029;p22"/>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0" name="Google Shape;1030;p22"/>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1" name="Google Shape;1031;p22"/>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2" name="Google Shape;1032;p22"/>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3" name="Google Shape;1033;p22"/>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4" name="Google Shape;1034;p22"/>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5" name="Google Shape;1035;p22"/>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6" name="Google Shape;1036;p22"/>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7" name="Google Shape;1037;p22"/>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8" name="Google Shape;1038;p22"/>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39" name="Google Shape;1039;p22"/>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40" name="Google Shape;1040;p22"/>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41" name="Google Shape;1041;p22"/>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42" name="Google Shape;1042;p22"/>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43" name="Google Shape;1043;p22"/>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44" name="Google Shape;1044;p22"/>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45" name="Google Shape;1045;p22"/>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46" name="Google Shape;1046;p22"/>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ompletely blank">
  <p:cSld name="BLANK_1">
    <p:spTree>
      <p:nvGrpSpPr>
        <p:cNvPr id="1" name="Shape 1047"/>
        <p:cNvGrpSpPr/>
        <p:nvPr/>
      </p:nvGrpSpPr>
      <p:grpSpPr>
        <a:xfrm>
          <a:off x="0" y="0"/>
          <a:ext cx="0" cy="0"/>
          <a:chOff x="0" y="0"/>
          <a:chExt cx="0" cy="0"/>
        </a:xfrm>
      </p:grpSpPr>
      <p:sp>
        <p:nvSpPr>
          <p:cNvPr id="1048" name="Google Shape;1048;p23"/>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matchingName="Diapositive de titre">
  <p:cSld name="TITLE_2">
    <p:spTree>
      <p:nvGrpSpPr>
        <p:cNvPr id="1" name="Shape 1049"/>
        <p:cNvGrpSpPr/>
        <p:nvPr/>
      </p:nvGrpSpPr>
      <p:grpSpPr>
        <a:xfrm>
          <a:off x="0" y="0"/>
          <a:ext cx="0" cy="0"/>
          <a:chOff x="0" y="0"/>
          <a:chExt cx="0" cy="0"/>
        </a:xfrm>
      </p:grpSpPr>
      <p:grpSp>
        <p:nvGrpSpPr>
          <p:cNvPr id="1050" name="Google Shape;1050;p24"/>
          <p:cNvGrpSpPr/>
          <p:nvPr/>
        </p:nvGrpSpPr>
        <p:grpSpPr>
          <a:xfrm>
            <a:off x="-78" y="-6350"/>
            <a:ext cx="9144178" cy="5149935"/>
            <a:chOff x="-104" y="-8467"/>
            <a:chExt cx="12192237" cy="6866580"/>
          </a:xfrm>
        </p:grpSpPr>
        <p:cxnSp>
          <p:nvCxnSpPr>
            <p:cNvPr id="1051" name="Google Shape;1051;p24"/>
            <p:cNvCxnSpPr/>
            <p:nvPr/>
          </p:nvCxnSpPr>
          <p:spPr>
            <a:xfrm>
              <a:off x="9371012" y="0"/>
              <a:ext cx="1219200" cy="6858000"/>
            </a:xfrm>
            <a:prstGeom prst="straightConnector1">
              <a:avLst/>
            </a:prstGeom>
            <a:noFill/>
            <a:ln w="9525" cap="flat" cmpd="sng">
              <a:solidFill>
                <a:srgbClr val="BFBFBF"/>
              </a:solidFill>
              <a:prstDash val="solid"/>
              <a:round/>
              <a:headEnd type="none" w="sm" len="sm"/>
              <a:tailEnd type="none" w="sm" len="sm"/>
            </a:ln>
          </p:spPr>
        </p:cxnSp>
        <p:cxnSp>
          <p:nvCxnSpPr>
            <p:cNvPr id="1052" name="Google Shape;1052;p24"/>
            <p:cNvCxnSpPr/>
            <p:nvPr/>
          </p:nvCxnSpPr>
          <p:spPr>
            <a:xfrm flipH="1">
              <a:off x="7425125" y="3681413"/>
              <a:ext cx="4763700" cy="3176700"/>
            </a:xfrm>
            <a:prstGeom prst="straightConnector1">
              <a:avLst/>
            </a:prstGeom>
            <a:noFill/>
            <a:ln w="9525" cap="flat" cmpd="sng">
              <a:solidFill>
                <a:srgbClr val="D8D8D8"/>
              </a:solidFill>
              <a:prstDash val="solid"/>
              <a:round/>
              <a:headEnd type="none" w="sm" len="sm"/>
              <a:tailEnd type="none" w="sm" len="sm"/>
            </a:ln>
          </p:spPr>
        </p:cxnSp>
        <p:sp>
          <p:nvSpPr>
            <p:cNvPr id="1053" name="Google Shape;1053;p24"/>
            <p:cNvSpPr/>
            <p:nvPr/>
          </p:nvSpPr>
          <p:spPr>
            <a:xfrm>
              <a:off x="9181476" y="-8467"/>
              <a:ext cx="3007349" cy="6866467"/>
            </a:xfrm>
            <a:custGeom>
              <a:avLst/>
              <a:gdLst/>
              <a:ahLst/>
              <a:cxnLst/>
              <a:rect l="l" t="t" r="r" b="b"/>
              <a:pathLst>
                <a:path w="3007349" h="6866467" extrusionOk="0">
                  <a:moveTo>
                    <a:pt x="2045532" y="0"/>
                  </a:moveTo>
                  <a:lnTo>
                    <a:pt x="3007349" y="0"/>
                  </a:lnTo>
                  <a:lnTo>
                    <a:pt x="3007349" y="6866467"/>
                  </a:lnTo>
                  <a:lnTo>
                    <a:pt x="0" y="6866467"/>
                  </a:lnTo>
                  <a:lnTo>
                    <a:pt x="2045532" y="0"/>
                  </a:lnTo>
                  <a:close/>
                </a:path>
              </a:pathLst>
            </a:custGeom>
            <a:solidFill>
              <a:schemeClr val="accent1">
                <a:alpha val="29020"/>
              </a:schemeClr>
            </a:solidFill>
            <a:ln>
              <a:noFill/>
            </a:ln>
          </p:spPr>
        </p:sp>
        <p:sp>
          <p:nvSpPr>
            <p:cNvPr id="1054" name="Google Shape;1054;p24"/>
            <p:cNvSpPr/>
            <p:nvPr/>
          </p:nvSpPr>
          <p:spPr>
            <a:xfrm>
              <a:off x="9603442" y="-8467"/>
              <a:ext cx="2586178" cy="6866467"/>
            </a:xfrm>
            <a:custGeom>
              <a:avLst/>
              <a:gdLst/>
              <a:ahLst/>
              <a:cxnLst/>
              <a:rect l="l" t="t" r="r" b="b"/>
              <a:pathLst>
                <a:path w="2573311" h="6866467" extrusionOk="0">
                  <a:moveTo>
                    <a:pt x="0" y="0"/>
                  </a:moveTo>
                  <a:lnTo>
                    <a:pt x="2573311" y="0"/>
                  </a:lnTo>
                  <a:lnTo>
                    <a:pt x="2573311" y="6866467"/>
                  </a:lnTo>
                  <a:lnTo>
                    <a:pt x="1202336" y="6866467"/>
                  </a:lnTo>
                  <a:lnTo>
                    <a:pt x="0" y="0"/>
                  </a:lnTo>
                  <a:close/>
                </a:path>
              </a:pathLst>
            </a:custGeom>
            <a:solidFill>
              <a:schemeClr val="accent1">
                <a:alpha val="20000"/>
              </a:schemeClr>
            </a:solidFill>
            <a:ln>
              <a:noFill/>
            </a:ln>
          </p:spPr>
        </p:sp>
        <p:sp>
          <p:nvSpPr>
            <p:cNvPr id="1055" name="Google Shape;1055;p24"/>
            <p:cNvSpPr/>
            <p:nvPr/>
          </p:nvSpPr>
          <p:spPr>
            <a:xfrm>
              <a:off x="8932333" y="3048000"/>
              <a:ext cx="3259800" cy="3810000"/>
            </a:xfrm>
            <a:prstGeom prst="triangle">
              <a:avLst>
                <a:gd name="adj" fmla="val 100000"/>
              </a:avLst>
            </a:prstGeom>
            <a:solidFill>
              <a:schemeClr val="accent2">
                <a:alpha val="70980"/>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24"/>
            <p:cNvSpPr/>
            <p:nvPr/>
          </p:nvSpPr>
          <p:spPr>
            <a:xfrm>
              <a:off x="9334500" y="-8467"/>
              <a:ext cx="2850868" cy="6866467"/>
            </a:xfrm>
            <a:custGeom>
              <a:avLst/>
              <a:gdLst/>
              <a:ahLst/>
              <a:cxnLst/>
              <a:rect l="l" t="t" r="r" b="b"/>
              <a:pathLst>
                <a:path w="2858013" h="6866467" extrusionOk="0">
                  <a:moveTo>
                    <a:pt x="0" y="0"/>
                  </a:moveTo>
                  <a:lnTo>
                    <a:pt x="2858013" y="0"/>
                  </a:lnTo>
                  <a:lnTo>
                    <a:pt x="2858013" y="6866467"/>
                  </a:lnTo>
                  <a:lnTo>
                    <a:pt x="2473942" y="6866467"/>
                  </a:lnTo>
                  <a:lnTo>
                    <a:pt x="0" y="0"/>
                  </a:lnTo>
                  <a:close/>
                </a:path>
              </a:pathLst>
            </a:custGeom>
            <a:solidFill>
              <a:srgbClr val="D57D05">
                <a:alpha val="69020"/>
              </a:srgbClr>
            </a:solidFill>
            <a:ln>
              <a:noFill/>
            </a:ln>
          </p:spPr>
        </p:sp>
        <p:sp>
          <p:nvSpPr>
            <p:cNvPr id="1057" name="Google Shape;1057;p24"/>
            <p:cNvSpPr/>
            <p:nvPr/>
          </p:nvSpPr>
          <p:spPr>
            <a:xfrm>
              <a:off x="10898730" y="-8467"/>
              <a:ext cx="1290094" cy="6858000"/>
            </a:xfrm>
            <a:custGeom>
              <a:avLst/>
              <a:gdLst/>
              <a:ahLst/>
              <a:cxnLst/>
              <a:rect l="l" t="t" r="r" b="b"/>
              <a:pathLst>
                <a:path w="1290094" h="6858000" extrusionOk="0">
                  <a:moveTo>
                    <a:pt x="1019735" y="0"/>
                  </a:moveTo>
                  <a:lnTo>
                    <a:pt x="1290094" y="0"/>
                  </a:lnTo>
                  <a:lnTo>
                    <a:pt x="1290094" y="6858000"/>
                  </a:lnTo>
                  <a:lnTo>
                    <a:pt x="0" y="6858000"/>
                  </a:lnTo>
                  <a:lnTo>
                    <a:pt x="1019735" y="0"/>
                  </a:lnTo>
                  <a:close/>
                </a:path>
              </a:pathLst>
            </a:custGeom>
            <a:solidFill>
              <a:srgbClr val="117BF6">
                <a:alpha val="69020"/>
              </a:srgbClr>
            </a:solidFill>
            <a:ln>
              <a:noFill/>
            </a:ln>
          </p:spPr>
        </p:sp>
        <p:sp>
          <p:nvSpPr>
            <p:cNvPr id="1058" name="Google Shape;1058;p24"/>
            <p:cNvSpPr/>
            <p:nvPr/>
          </p:nvSpPr>
          <p:spPr>
            <a:xfrm>
              <a:off x="10938999" y="-8467"/>
              <a:ext cx="1249825" cy="6858000"/>
            </a:xfrm>
            <a:custGeom>
              <a:avLst/>
              <a:gdLst/>
              <a:ahLst/>
              <a:cxnLst/>
              <a:rect l="l" t="t" r="r" b="b"/>
              <a:pathLst>
                <a:path w="1249825" h="6858000" extrusionOk="0">
                  <a:moveTo>
                    <a:pt x="0" y="0"/>
                  </a:moveTo>
                  <a:lnTo>
                    <a:pt x="1249825" y="0"/>
                  </a:lnTo>
                  <a:lnTo>
                    <a:pt x="1249825" y="6858000"/>
                  </a:lnTo>
                  <a:lnTo>
                    <a:pt x="1109382" y="6858000"/>
                  </a:lnTo>
                  <a:lnTo>
                    <a:pt x="0" y="0"/>
                  </a:lnTo>
                  <a:close/>
                </a:path>
              </a:pathLst>
            </a:custGeom>
            <a:solidFill>
              <a:schemeClr val="accent1">
                <a:alpha val="63919"/>
              </a:schemeClr>
            </a:solidFill>
            <a:ln>
              <a:noFill/>
            </a:ln>
          </p:spPr>
        </p:sp>
        <p:sp>
          <p:nvSpPr>
            <p:cNvPr id="1059" name="Google Shape;1059;p24"/>
            <p:cNvSpPr/>
            <p:nvPr/>
          </p:nvSpPr>
          <p:spPr>
            <a:xfrm>
              <a:off x="10371666" y="3589867"/>
              <a:ext cx="1817100" cy="3268200"/>
            </a:xfrm>
            <a:prstGeom prst="triangle">
              <a:avLst>
                <a:gd name="adj" fmla="val 100000"/>
              </a:avLst>
            </a:prstGeom>
            <a:solidFill>
              <a:schemeClr val="accent1">
                <a:alpha val="80000"/>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24"/>
            <p:cNvSpPr/>
            <p:nvPr/>
          </p:nvSpPr>
          <p:spPr>
            <a:xfrm rot="10800000">
              <a:off x="-104" y="54"/>
              <a:ext cx="842700" cy="5666100"/>
            </a:xfrm>
            <a:prstGeom prst="triangle">
              <a:avLst>
                <a:gd name="adj" fmla="val 100000"/>
              </a:avLst>
            </a:prstGeom>
            <a:solidFill>
              <a:schemeClr val="accent1">
                <a:alpha val="83920"/>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1" name="Google Shape;1061;p24"/>
          <p:cNvSpPr txBox="1">
            <a:spLocks noGrp="1"/>
          </p:cNvSpPr>
          <p:nvPr>
            <p:ph type="ctrTitle"/>
          </p:nvPr>
        </p:nvSpPr>
        <p:spPr>
          <a:xfrm>
            <a:off x="1130300" y="1803400"/>
            <a:ext cx="5825100" cy="1234800"/>
          </a:xfrm>
          <a:prstGeom prst="rect">
            <a:avLst/>
          </a:prstGeom>
          <a:noFill/>
          <a:ln>
            <a:noFill/>
          </a:ln>
        </p:spPr>
        <p:txBody>
          <a:bodyPr spcFirstLastPara="1" wrap="square" lIns="91425" tIns="45700" rIns="91425" bIns="45700" anchor="b" anchorCtr="0">
            <a:noAutofit/>
          </a:bodyPr>
          <a:lstStyle>
            <a:lvl1pPr lvl="0" algn="r" rtl="0">
              <a:lnSpc>
                <a:spcPct val="100000"/>
              </a:lnSpc>
              <a:spcBef>
                <a:spcPts val="0"/>
              </a:spcBef>
              <a:spcAft>
                <a:spcPts val="0"/>
              </a:spcAft>
              <a:buClr>
                <a:schemeClr val="accent1"/>
              </a:buClr>
              <a:buSzPts val="4100"/>
              <a:buFont typeface="Trebuchet MS"/>
              <a:buNone/>
              <a:defRPr sz="4100">
                <a:solidFill>
                  <a:schemeClr val="accent1"/>
                </a:solidFil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062" name="Google Shape;1062;p24"/>
          <p:cNvSpPr txBox="1">
            <a:spLocks noGrp="1"/>
          </p:cNvSpPr>
          <p:nvPr>
            <p:ph type="subTitle" idx="1"/>
          </p:nvPr>
        </p:nvSpPr>
        <p:spPr>
          <a:xfrm>
            <a:off x="1130300" y="3038125"/>
            <a:ext cx="5825100" cy="822600"/>
          </a:xfrm>
          <a:prstGeom prst="rect">
            <a:avLst/>
          </a:prstGeom>
          <a:noFill/>
          <a:ln>
            <a:noFill/>
          </a:ln>
        </p:spPr>
        <p:txBody>
          <a:bodyPr spcFirstLastPara="1" wrap="square" lIns="91425" tIns="45700" rIns="91425" bIns="45700" anchor="t" anchorCtr="0">
            <a:noAutofit/>
          </a:bodyPr>
          <a:lstStyle>
            <a:lvl1pPr lvl="0" algn="r" rtl="0">
              <a:lnSpc>
                <a:spcPct val="100000"/>
              </a:lnSpc>
              <a:spcBef>
                <a:spcPts val="800"/>
              </a:spcBef>
              <a:spcAft>
                <a:spcPts val="0"/>
              </a:spcAft>
              <a:buSzPts val="1100"/>
              <a:buNone/>
              <a:defRPr>
                <a:solidFill>
                  <a:srgbClr val="7F7F7F"/>
                </a:solidFill>
              </a:defRPr>
            </a:lvl1pPr>
            <a:lvl2pPr lvl="1" algn="ctr" rtl="0">
              <a:lnSpc>
                <a:spcPct val="100000"/>
              </a:lnSpc>
              <a:spcBef>
                <a:spcPts val="800"/>
              </a:spcBef>
              <a:spcAft>
                <a:spcPts val="0"/>
              </a:spcAft>
              <a:buSzPts val="1000"/>
              <a:buNone/>
              <a:defRPr>
                <a:solidFill>
                  <a:srgbClr val="888888"/>
                </a:solidFill>
              </a:defRPr>
            </a:lvl2pPr>
            <a:lvl3pPr lvl="2" algn="ctr" rtl="0">
              <a:lnSpc>
                <a:spcPct val="100000"/>
              </a:lnSpc>
              <a:spcBef>
                <a:spcPts val="800"/>
              </a:spcBef>
              <a:spcAft>
                <a:spcPts val="0"/>
              </a:spcAft>
              <a:buSzPts val="800"/>
              <a:buNone/>
              <a:defRPr>
                <a:solidFill>
                  <a:srgbClr val="888888"/>
                </a:solidFill>
              </a:defRPr>
            </a:lvl3pPr>
            <a:lvl4pPr lvl="3" algn="ctr" rtl="0">
              <a:lnSpc>
                <a:spcPct val="100000"/>
              </a:lnSpc>
              <a:spcBef>
                <a:spcPts val="800"/>
              </a:spcBef>
              <a:spcAft>
                <a:spcPts val="0"/>
              </a:spcAft>
              <a:buSzPts val="800"/>
              <a:buNone/>
              <a:defRPr>
                <a:solidFill>
                  <a:srgbClr val="888888"/>
                </a:solidFill>
              </a:defRPr>
            </a:lvl4pPr>
            <a:lvl5pPr lvl="4" algn="ctr" rtl="0">
              <a:lnSpc>
                <a:spcPct val="100000"/>
              </a:lnSpc>
              <a:spcBef>
                <a:spcPts val="800"/>
              </a:spcBef>
              <a:spcAft>
                <a:spcPts val="0"/>
              </a:spcAft>
              <a:buSzPts val="800"/>
              <a:buNone/>
              <a:defRPr>
                <a:solidFill>
                  <a:srgbClr val="888888"/>
                </a:solidFill>
              </a:defRPr>
            </a:lvl5pPr>
            <a:lvl6pPr lvl="5" algn="ctr" rtl="0">
              <a:lnSpc>
                <a:spcPct val="100000"/>
              </a:lnSpc>
              <a:spcBef>
                <a:spcPts val="800"/>
              </a:spcBef>
              <a:spcAft>
                <a:spcPts val="0"/>
              </a:spcAft>
              <a:buSzPts val="800"/>
              <a:buNone/>
              <a:defRPr>
                <a:solidFill>
                  <a:srgbClr val="888888"/>
                </a:solidFill>
              </a:defRPr>
            </a:lvl6pPr>
            <a:lvl7pPr lvl="6" algn="ctr" rtl="0">
              <a:lnSpc>
                <a:spcPct val="100000"/>
              </a:lnSpc>
              <a:spcBef>
                <a:spcPts val="800"/>
              </a:spcBef>
              <a:spcAft>
                <a:spcPts val="0"/>
              </a:spcAft>
              <a:buSzPts val="800"/>
              <a:buNone/>
              <a:defRPr>
                <a:solidFill>
                  <a:srgbClr val="888888"/>
                </a:solidFill>
              </a:defRPr>
            </a:lvl7pPr>
            <a:lvl8pPr lvl="7" algn="ctr" rtl="0">
              <a:lnSpc>
                <a:spcPct val="100000"/>
              </a:lnSpc>
              <a:spcBef>
                <a:spcPts val="800"/>
              </a:spcBef>
              <a:spcAft>
                <a:spcPts val="0"/>
              </a:spcAft>
              <a:buSzPts val="800"/>
              <a:buNone/>
              <a:defRPr>
                <a:solidFill>
                  <a:srgbClr val="888888"/>
                </a:solidFill>
              </a:defRPr>
            </a:lvl8pPr>
            <a:lvl9pPr lvl="8" algn="ctr" rtl="0">
              <a:lnSpc>
                <a:spcPct val="100000"/>
              </a:lnSpc>
              <a:spcBef>
                <a:spcPts val="800"/>
              </a:spcBef>
              <a:spcAft>
                <a:spcPts val="0"/>
              </a:spcAft>
              <a:buSzPts val="800"/>
              <a:buNone/>
              <a:defRPr>
                <a:solidFill>
                  <a:srgbClr val="888888"/>
                </a:solidFill>
              </a:defRPr>
            </a:lvl9pPr>
          </a:lstStyle>
          <a:p>
            <a:endParaRPr/>
          </a:p>
        </p:txBody>
      </p:sp>
      <p:sp>
        <p:nvSpPr>
          <p:cNvPr id="1063" name="Google Shape;1063;p24"/>
          <p:cNvSpPr txBox="1">
            <a:spLocks noGrp="1"/>
          </p:cNvSpPr>
          <p:nvPr>
            <p:ph type="dt" idx="10"/>
          </p:nvPr>
        </p:nvSpPr>
        <p:spPr>
          <a:xfrm>
            <a:off x="5403850" y="4531022"/>
            <a:ext cx="684000" cy="2739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400"/>
            </a:lvl1pPr>
            <a:lvl2pPr lvl="1" algn="l" rtl="0">
              <a:lnSpc>
                <a:spcPct val="100000"/>
              </a:lnSpc>
              <a:spcBef>
                <a:spcPts val="0"/>
              </a:spcBef>
              <a:spcAft>
                <a:spcPts val="0"/>
              </a:spcAft>
              <a:buSzPts val="1400"/>
              <a:buNone/>
              <a:defRPr sz="1400"/>
            </a:lvl2pPr>
            <a:lvl3pPr lvl="2" algn="l" rtl="0">
              <a:lnSpc>
                <a:spcPct val="100000"/>
              </a:lnSpc>
              <a:spcBef>
                <a:spcPts val="0"/>
              </a:spcBef>
              <a:spcAft>
                <a:spcPts val="0"/>
              </a:spcAft>
              <a:buSzPts val="1400"/>
              <a:buNone/>
              <a:defRPr sz="1400"/>
            </a:lvl3pPr>
            <a:lvl4pPr lvl="3" algn="l" rtl="0">
              <a:lnSpc>
                <a:spcPct val="100000"/>
              </a:lnSpc>
              <a:spcBef>
                <a:spcPts val="0"/>
              </a:spcBef>
              <a:spcAft>
                <a:spcPts val="0"/>
              </a:spcAft>
              <a:buSzPts val="1400"/>
              <a:buNone/>
              <a:defRPr sz="1400"/>
            </a:lvl4pPr>
            <a:lvl5pPr lvl="4" algn="l" rtl="0">
              <a:lnSpc>
                <a:spcPct val="100000"/>
              </a:lnSpc>
              <a:spcBef>
                <a:spcPts val="0"/>
              </a:spcBef>
              <a:spcAft>
                <a:spcPts val="0"/>
              </a:spcAft>
              <a:buSzPts val="1400"/>
              <a:buNone/>
              <a:defRPr sz="1400"/>
            </a:lvl5pPr>
            <a:lvl6pPr lvl="5" algn="l" rtl="0">
              <a:lnSpc>
                <a:spcPct val="100000"/>
              </a:lnSpc>
              <a:spcBef>
                <a:spcPts val="0"/>
              </a:spcBef>
              <a:spcAft>
                <a:spcPts val="0"/>
              </a:spcAft>
              <a:buSzPts val="1400"/>
              <a:buNone/>
              <a:defRPr sz="1400"/>
            </a:lvl6pPr>
            <a:lvl7pPr lvl="6" algn="l" rtl="0">
              <a:lnSpc>
                <a:spcPct val="100000"/>
              </a:lnSpc>
              <a:spcBef>
                <a:spcPts val="0"/>
              </a:spcBef>
              <a:spcAft>
                <a:spcPts val="0"/>
              </a:spcAft>
              <a:buSzPts val="1400"/>
              <a:buNone/>
              <a:defRPr sz="1400"/>
            </a:lvl7pPr>
            <a:lvl8pPr lvl="7" algn="l" rtl="0">
              <a:lnSpc>
                <a:spcPct val="100000"/>
              </a:lnSpc>
              <a:spcBef>
                <a:spcPts val="0"/>
              </a:spcBef>
              <a:spcAft>
                <a:spcPts val="0"/>
              </a:spcAft>
              <a:buSzPts val="1400"/>
              <a:buNone/>
              <a:defRPr sz="1400"/>
            </a:lvl8pPr>
            <a:lvl9pPr lvl="8" algn="l" rtl="0">
              <a:lnSpc>
                <a:spcPct val="100000"/>
              </a:lnSpc>
              <a:spcBef>
                <a:spcPts val="0"/>
              </a:spcBef>
              <a:spcAft>
                <a:spcPts val="0"/>
              </a:spcAft>
              <a:buSzPts val="1400"/>
              <a:buNone/>
              <a:defRPr sz="1400"/>
            </a:lvl9pPr>
          </a:lstStyle>
          <a:p>
            <a:endParaRPr/>
          </a:p>
        </p:txBody>
      </p:sp>
      <p:sp>
        <p:nvSpPr>
          <p:cNvPr id="1064" name="Google Shape;1064;p24"/>
          <p:cNvSpPr txBox="1">
            <a:spLocks noGrp="1"/>
          </p:cNvSpPr>
          <p:nvPr>
            <p:ph type="ftr" idx="11"/>
          </p:nvPr>
        </p:nvSpPr>
        <p:spPr>
          <a:xfrm>
            <a:off x="508001" y="4531022"/>
            <a:ext cx="4723200" cy="2739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sz="1400"/>
            </a:lvl1pPr>
            <a:lvl2pPr lvl="1" algn="l" rtl="0">
              <a:lnSpc>
                <a:spcPct val="100000"/>
              </a:lnSpc>
              <a:spcBef>
                <a:spcPts val="0"/>
              </a:spcBef>
              <a:spcAft>
                <a:spcPts val="0"/>
              </a:spcAft>
              <a:buSzPts val="1400"/>
              <a:buNone/>
              <a:defRPr sz="1400"/>
            </a:lvl2pPr>
            <a:lvl3pPr lvl="2" algn="l" rtl="0">
              <a:lnSpc>
                <a:spcPct val="100000"/>
              </a:lnSpc>
              <a:spcBef>
                <a:spcPts val="0"/>
              </a:spcBef>
              <a:spcAft>
                <a:spcPts val="0"/>
              </a:spcAft>
              <a:buSzPts val="1400"/>
              <a:buNone/>
              <a:defRPr sz="1400"/>
            </a:lvl3pPr>
            <a:lvl4pPr lvl="3" algn="l" rtl="0">
              <a:lnSpc>
                <a:spcPct val="100000"/>
              </a:lnSpc>
              <a:spcBef>
                <a:spcPts val="0"/>
              </a:spcBef>
              <a:spcAft>
                <a:spcPts val="0"/>
              </a:spcAft>
              <a:buSzPts val="1400"/>
              <a:buNone/>
              <a:defRPr sz="1400"/>
            </a:lvl4pPr>
            <a:lvl5pPr lvl="4" algn="l" rtl="0">
              <a:lnSpc>
                <a:spcPct val="100000"/>
              </a:lnSpc>
              <a:spcBef>
                <a:spcPts val="0"/>
              </a:spcBef>
              <a:spcAft>
                <a:spcPts val="0"/>
              </a:spcAft>
              <a:buSzPts val="1400"/>
              <a:buNone/>
              <a:defRPr sz="1400"/>
            </a:lvl5pPr>
            <a:lvl6pPr lvl="5" algn="l" rtl="0">
              <a:lnSpc>
                <a:spcPct val="100000"/>
              </a:lnSpc>
              <a:spcBef>
                <a:spcPts val="0"/>
              </a:spcBef>
              <a:spcAft>
                <a:spcPts val="0"/>
              </a:spcAft>
              <a:buSzPts val="1400"/>
              <a:buNone/>
              <a:defRPr sz="1400"/>
            </a:lvl6pPr>
            <a:lvl7pPr lvl="6" algn="l" rtl="0">
              <a:lnSpc>
                <a:spcPct val="100000"/>
              </a:lnSpc>
              <a:spcBef>
                <a:spcPts val="0"/>
              </a:spcBef>
              <a:spcAft>
                <a:spcPts val="0"/>
              </a:spcAft>
              <a:buSzPts val="1400"/>
              <a:buNone/>
              <a:defRPr sz="1400"/>
            </a:lvl7pPr>
            <a:lvl8pPr lvl="7" algn="l" rtl="0">
              <a:lnSpc>
                <a:spcPct val="100000"/>
              </a:lnSpc>
              <a:spcBef>
                <a:spcPts val="0"/>
              </a:spcBef>
              <a:spcAft>
                <a:spcPts val="0"/>
              </a:spcAft>
              <a:buSzPts val="1400"/>
              <a:buNone/>
              <a:defRPr sz="1400"/>
            </a:lvl8pPr>
            <a:lvl9pPr lvl="8" algn="l" rtl="0">
              <a:lnSpc>
                <a:spcPct val="100000"/>
              </a:lnSpc>
              <a:spcBef>
                <a:spcPts val="0"/>
              </a:spcBef>
              <a:spcAft>
                <a:spcPts val="0"/>
              </a:spcAft>
              <a:buSzPts val="1400"/>
              <a:buNone/>
              <a:defRPr sz="1400"/>
            </a:lvl9pPr>
          </a:lstStyle>
          <a:p>
            <a:endParaRPr/>
          </a:p>
        </p:txBody>
      </p:sp>
      <p:sp>
        <p:nvSpPr>
          <p:cNvPr id="1065" name="Google Shape;1065;p24"/>
          <p:cNvSpPr txBox="1">
            <a:spLocks noGrp="1"/>
          </p:cNvSpPr>
          <p:nvPr>
            <p:ph type="sldNum" idx="12"/>
          </p:nvPr>
        </p:nvSpPr>
        <p:spPr>
          <a:xfrm>
            <a:off x="6442998" y="4531022"/>
            <a:ext cx="512400" cy="2739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066"/>
        <p:cNvGrpSpPr/>
        <p:nvPr/>
      </p:nvGrpSpPr>
      <p:grpSpPr>
        <a:xfrm>
          <a:off x="0" y="0"/>
          <a:ext cx="0" cy="0"/>
          <a:chOff x="0" y="0"/>
          <a:chExt cx="0" cy="0"/>
        </a:xfrm>
      </p:grpSpPr>
      <p:sp>
        <p:nvSpPr>
          <p:cNvPr id="1067" name="Google Shape;1067;p25"/>
          <p:cNvSpPr txBox="1">
            <a:spLocks noGrp="1"/>
          </p:cNvSpPr>
          <p:nvPr>
            <p:ph type="title"/>
          </p:nvPr>
        </p:nvSpPr>
        <p:spPr>
          <a:xfrm>
            <a:off x="311700" y="555600"/>
            <a:ext cx="2808000" cy="755700"/>
          </a:xfrm>
          <a:prstGeom prst="rect">
            <a:avLst/>
          </a:prstGeom>
          <a:noFill/>
          <a:ln>
            <a:noFill/>
          </a:ln>
        </p:spPr>
        <p:txBody>
          <a:bodyPr spcFirstLastPara="1" wrap="square" lIns="91425" tIns="91425" rIns="91425" bIns="91425" anchor="b" anchorCtr="0">
            <a:noAutofit/>
          </a:bodyPr>
          <a:lstStyle>
            <a:lvl1pPr lvl="0" algn="l" rtl="0">
              <a:lnSpc>
                <a:spcPct val="100000"/>
              </a:lnSpc>
              <a:spcBef>
                <a:spcPts val="0"/>
              </a:spcBef>
              <a:spcAft>
                <a:spcPts val="0"/>
              </a:spcAft>
              <a:buClr>
                <a:schemeClr val="accent1"/>
              </a:buClr>
              <a:buSzPts val="3000"/>
              <a:buFont typeface="Trebuchet MS"/>
              <a:buNone/>
              <a:defRPr sz="3000"/>
            </a:lvl1pPr>
            <a:lvl2pPr lvl="1" algn="l" rtl="0">
              <a:lnSpc>
                <a:spcPct val="100000"/>
              </a:lnSpc>
              <a:spcBef>
                <a:spcPts val="0"/>
              </a:spcBef>
              <a:spcAft>
                <a:spcPts val="0"/>
              </a:spcAft>
              <a:buClr>
                <a:schemeClr val="dk2"/>
              </a:buClr>
              <a:buSzPts val="3000"/>
              <a:buNone/>
              <a:defRPr sz="3000"/>
            </a:lvl2pPr>
            <a:lvl3pPr lvl="2" algn="l" rtl="0">
              <a:lnSpc>
                <a:spcPct val="100000"/>
              </a:lnSpc>
              <a:spcBef>
                <a:spcPts val="0"/>
              </a:spcBef>
              <a:spcAft>
                <a:spcPts val="0"/>
              </a:spcAft>
              <a:buClr>
                <a:schemeClr val="dk2"/>
              </a:buClr>
              <a:buSzPts val="3000"/>
              <a:buNone/>
              <a:defRPr sz="3000"/>
            </a:lvl3pPr>
            <a:lvl4pPr lvl="3" algn="l" rtl="0">
              <a:lnSpc>
                <a:spcPct val="100000"/>
              </a:lnSpc>
              <a:spcBef>
                <a:spcPts val="0"/>
              </a:spcBef>
              <a:spcAft>
                <a:spcPts val="0"/>
              </a:spcAft>
              <a:buClr>
                <a:schemeClr val="dk2"/>
              </a:buClr>
              <a:buSzPts val="3000"/>
              <a:buNone/>
              <a:defRPr sz="3000"/>
            </a:lvl4pPr>
            <a:lvl5pPr lvl="4" algn="l" rtl="0">
              <a:lnSpc>
                <a:spcPct val="100000"/>
              </a:lnSpc>
              <a:spcBef>
                <a:spcPts val="0"/>
              </a:spcBef>
              <a:spcAft>
                <a:spcPts val="0"/>
              </a:spcAft>
              <a:buClr>
                <a:schemeClr val="dk2"/>
              </a:buClr>
              <a:buSzPts val="3000"/>
              <a:buNone/>
              <a:defRPr sz="3000"/>
            </a:lvl5pPr>
            <a:lvl6pPr lvl="5" algn="l" rtl="0">
              <a:lnSpc>
                <a:spcPct val="100000"/>
              </a:lnSpc>
              <a:spcBef>
                <a:spcPts val="0"/>
              </a:spcBef>
              <a:spcAft>
                <a:spcPts val="0"/>
              </a:spcAft>
              <a:buClr>
                <a:schemeClr val="dk2"/>
              </a:buClr>
              <a:buSzPts val="3000"/>
              <a:buNone/>
              <a:defRPr sz="3000"/>
            </a:lvl6pPr>
            <a:lvl7pPr lvl="6" algn="l" rtl="0">
              <a:lnSpc>
                <a:spcPct val="100000"/>
              </a:lnSpc>
              <a:spcBef>
                <a:spcPts val="0"/>
              </a:spcBef>
              <a:spcAft>
                <a:spcPts val="0"/>
              </a:spcAft>
              <a:buClr>
                <a:schemeClr val="dk2"/>
              </a:buClr>
              <a:buSzPts val="3000"/>
              <a:buNone/>
              <a:defRPr sz="3000"/>
            </a:lvl7pPr>
            <a:lvl8pPr lvl="7" algn="l" rtl="0">
              <a:lnSpc>
                <a:spcPct val="100000"/>
              </a:lnSpc>
              <a:spcBef>
                <a:spcPts val="0"/>
              </a:spcBef>
              <a:spcAft>
                <a:spcPts val="0"/>
              </a:spcAft>
              <a:buClr>
                <a:schemeClr val="dk2"/>
              </a:buClr>
              <a:buSzPts val="3000"/>
              <a:buNone/>
              <a:defRPr sz="3000"/>
            </a:lvl8pPr>
            <a:lvl9pPr lvl="8" algn="l" rtl="0">
              <a:lnSpc>
                <a:spcPct val="100000"/>
              </a:lnSpc>
              <a:spcBef>
                <a:spcPts val="0"/>
              </a:spcBef>
              <a:spcAft>
                <a:spcPts val="0"/>
              </a:spcAft>
              <a:buClr>
                <a:schemeClr val="dk2"/>
              </a:buClr>
              <a:buSzPts val="3000"/>
              <a:buNone/>
              <a:defRPr sz="3000"/>
            </a:lvl9pPr>
          </a:lstStyle>
          <a:p>
            <a:endParaRPr/>
          </a:p>
        </p:txBody>
      </p:sp>
      <p:sp>
        <p:nvSpPr>
          <p:cNvPr id="1068" name="Google Shape;1068;p25"/>
          <p:cNvSpPr txBox="1">
            <a:spLocks noGrp="1"/>
          </p:cNvSpPr>
          <p:nvPr>
            <p:ph type="body" idx="1"/>
          </p:nvPr>
        </p:nvSpPr>
        <p:spPr>
          <a:xfrm>
            <a:off x="311700" y="1399400"/>
            <a:ext cx="2808000" cy="2784900"/>
          </a:xfrm>
          <a:prstGeom prst="rect">
            <a:avLst/>
          </a:prstGeom>
          <a:noFill/>
          <a:ln>
            <a:noFill/>
          </a:ln>
        </p:spPr>
        <p:txBody>
          <a:bodyPr spcFirstLastPara="1" wrap="square" lIns="91425" tIns="91425" rIns="91425" bIns="91425" anchor="t" anchorCtr="0">
            <a:noAutofit/>
          </a:bodyPr>
          <a:lstStyle>
            <a:lvl1pPr marL="457200" lvl="0" indent="-304800" algn="l" rtl="0">
              <a:lnSpc>
                <a:spcPct val="100000"/>
              </a:lnSpc>
              <a:spcBef>
                <a:spcPts val="0"/>
              </a:spcBef>
              <a:spcAft>
                <a:spcPts val="0"/>
              </a:spcAft>
              <a:buSzPts val="1200"/>
              <a:buChar char="●"/>
              <a:defRPr sz="1200"/>
            </a:lvl1pPr>
            <a:lvl2pPr marL="914400" lvl="1" indent="-304800" algn="l" rtl="0">
              <a:lnSpc>
                <a:spcPct val="100000"/>
              </a:lnSpc>
              <a:spcBef>
                <a:spcPts val="1600"/>
              </a:spcBef>
              <a:spcAft>
                <a:spcPts val="0"/>
              </a:spcAft>
              <a:buSzPts val="1200"/>
              <a:buChar char="○"/>
              <a:defRPr sz="1200"/>
            </a:lvl2pPr>
            <a:lvl3pPr marL="1371600" lvl="2" indent="-304800" algn="l" rtl="0">
              <a:lnSpc>
                <a:spcPct val="100000"/>
              </a:lnSpc>
              <a:spcBef>
                <a:spcPts val="1600"/>
              </a:spcBef>
              <a:spcAft>
                <a:spcPts val="0"/>
              </a:spcAft>
              <a:buSzPts val="1200"/>
              <a:buChar char="■"/>
              <a:defRPr sz="1200"/>
            </a:lvl3pPr>
            <a:lvl4pPr marL="1828800" lvl="3" indent="-304800" algn="l" rtl="0">
              <a:lnSpc>
                <a:spcPct val="100000"/>
              </a:lnSpc>
              <a:spcBef>
                <a:spcPts val="1600"/>
              </a:spcBef>
              <a:spcAft>
                <a:spcPts val="0"/>
              </a:spcAft>
              <a:buSzPts val="1200"/>
              <a:buChar char="●"/>
              <a:defRPr sz="1200"/>
            </a:lvl4pPr>
            <a:lvl5pPr marL="2286000" lvl="4" indent="-304800" algn="l" rtl="0">
              <a:lnSpc>
                <a:spcPct val="100000"/>
              </a:lnSpc>
              <a:spcBef>
                <a:spcPts val="1600"/>
              </a:spcBef>
              <a:spcAft>
                <a:spcPts val="0"/>
              </a:spcAft>
              <a:buSzPts val="1200"/>
              <a:buChar char="○"/>
              <a:defRPr sz="1200"/>
            </a:lvl5pPr>
            <a:lvl6pPr marL="2743200" lvl="5" indent="-304800" algn="l" rtl="0">
              <a:lnSpc>
                <a:spcPct val="100000"/>
              </a:lnSpc>
              <a:spcBef>
                <a:spcPts val="1600"/>
              </a:spcBef>
              <a:spcAft>
                <a:spcPts val="0"/>
              </a:spcAft>
              <a:buSzPts val="1200"/>
              <a:buChar char="■"/>
              <a:defRPr sz="1200"/>
            </a:lvl6pPr>
            <a:lvl7pPr marL="3200400" lvl="6" indent="-304800" algn="l" rtl="0">
              <a:lnSpc>
                <a:spcPct val="100000"/>
              </a:lnSpc>
              <a:spcBef>
                <a:spcPts val="1600"/>
              </a:spcBef>
              <a:spcAft>
                <a:spcPts val="0"/>
              </a:spcAft>
              <a:buSzPts val="1200"/>
              <a:buChar char="●"/>
              <a:defRPr sz="1200"/>
            </a:lvl7pPr>
            <a:lvl8pPr marL="3657600" lvl="7" indent="-304800" algn="l" rtl="0">
              <a:lnSpc>
                <a:spcPct val="100000"/>
              </a:lnSpc>
              <a:spcBef>
                <a:spcPts val="1600"/>
              </a:spcBef>
              <a:spcAft>
                <a:spcPts val="0"/>
              </a:spcAft>
              <a:buSzPts val="1200"/>
              <a:buChar char="○"/>
              <a:defRPr sz="1200"/>
            </a:lvl8pPr>
            <a:lvl9pPr marL="4114800" lvl="8" indent="-304800" algn="l" rtl="0">
              <a:lnSpc>
                <a:spcPct val="100000"/>
              </a:lnSpc>
              <a:spcBef>
                <a:spcPts val="1600"/>
              </a:spcBef>
              <a:spcAft>
                <a:spcPts val="1600"/>
              </a:spcAft>
              <a:buSzPts val="1200"/>
              <a:buChar char="■"/>
              <a:defRPr sz="1200"/>
            </a:lvl9pPr>
          </a:lstStyle>
          <a:p>
            <a:endParaRPr/>
          </a:p>
        </p:txBody>
      </p:sp>
      <p:sp>
        <p:nvSpPr>
          <p:cNvPr id="1069" name="Google Shape;1069;p2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re et contenu" type="obj">
  <p:cSld name="OBJECT">
    <p:spTree>
      <p:nvGrpSpPr>
        <p:cNvPr id="1" name="Shape 1070"/>
        <p:cNvGrpSpPr/>
        <p:nvPr/>
      </p:nvGrpSpPr>
      <p:grpSpPr>
        <a:xfrm>
          <a:off x="0" y="0"/>
          <a:ext cx="0" cy="0"/>
          <a:chOff x="0" y="0"/>
          <a:chExt cx="0" cy="0"/>
        </a:xfrm>
      </p:grpSpPr>
      <p:sp>
        <p:nvSpPr>
          <p:cNvPr id="1071" name="Google Shape;1071;p26"/>
          <p:cNvSpPr txBox="1">
            <a:spLocks noGrp="1"/>
          </p:cNvSpPr>
          <p:nvPr>
            <p:ph type="title"/>
          </p:nvPr>
        </p:nvSpPr>
        <p:spPr>
          <a:xfrm>
            <a:off x="508001" y="457200"/>
            <a:ext cx="6447600" cy="990600"/>
          </a:xfrm>
          <a:prstGeom prst="rect">
            <a:avLst/>
          </a:prstGeom>
          <a:noFill/>
          <a:ln>
            <a:noFill/>
          </a:ln>
        </p:spPr>
        <p:txBody>
          <a:bodyPr spcFirstLastPara="1" wrap="square" lIns="91425" tIns="45700" rIns="91425" bIns="45700" anchor="t" anchorCtr="0">
            <a:noAutofit/>
          </a:bodyPr>
          <a:lstStyle>
            <a:lvl1pPr lvl="0" algn="l" rtl="0">
              <a:lnSpc>
                <a:spcPct val="100000"/>
              </a:lnSpc>
              <a:spcBef>
                <a:spcPts val="0"/>
              </a:spcBef>
              <a:spcAft>
                <a:spcPts val="0"/>
              </a:spcAft>
              <a:buClr>
                <a:schemeClr val="accent1"/>
              </a:buClr>
              <a:buSzPts val="2700"/>
              <a:buFont typeface="Trebuchet MS"/>
              <a:buNone/>
              <a:defRPr sz="2700"/>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072" name="Google Shape;1072;p26"/>
          <p:cNvSpPr txBox="1">
            <a:spLocks noGrp="1"/>
          </p:cNvSpPr>
          <p:nvPr>
            <p:ph type="body" idx="1"/>
          </p:nvPr>
        </p:nvSpPr>
        <p:spPr>
          <a:xfrm>
            <a:off x="508001" y="1620442"/>
            <a:ext cx="6447600" cy="2910600"/>
          </a:xfrm>
          <a:prstGeom prst="rect">
            <a:avLst/>
          </a:prstGeom>
          <a:noFill/>
          <a:ln>
            <a:noFill/>
          </a:ln>
        </p:spPr>
        <p:txBody>
          <a:bodyPr spcFirstLastPara="1" wrap="square" lIns="91425" tIns="45700" rIns="91425" bIns="45700" anchor="t" anchorCtr="0">
            <a:noAutofit/>
          </a:bodyPr>
          <a:lstStyle>
            <a:lvl1pPr marL="457200" lvl="0" indent="-317500" algn="l" rtl="0">
              <a:lnSpc>
                <a:spcPct val="100000"/>
              </a:lnSpc>
              <a:spcBef>
                <a:spcPts val="800"/>
              </a:spcBef>
              <a:spcAft>
                <a:spcPts val="0"/>
              </a:spcAft>
              <a:buSzPts val="1400"/>
              <a:buChar char="►"/>
              <a:defRPr/>
            </a:lvl1pPr>
            <a:lvl2pPr marL="914400" lvl="1" indent="-317500" algn="l" rtl="0">
              <a:lnSpc>
                <a:spcPct val="100000"/>
              </a:lnSpc>
              <a:spcBef>
                <a:spcPts val="800"/>
              </a:spcBef>
              <a:spcAft>
                <a:spcPts val="0"/>
              </a:spcAft>
              <a:buSzPts val="1400"/>
              <a:buChar char="►"/>
              <a:defRPr/>
            </a:lvl2pPr>
            <a:lvl3pPr marL="1371600" lvl="2" indent="-317500" algn="l" rtl="0">
              <a:lnSpc>
                <a:spcPct val="100000"/>
              </a:lnSpc>
              <a:spcBef>
                <a:spcPts val="800"/>
              </a:spcBef>
              <a:spcAft>
                <a:spcPts val="0"/>
              </a:spcAft>
              <a:buSzPts val="1400"/>
              <a:buChar char="►"/>
              <a:defRPr/>
            </a:lvl3pPr>
            <a:lvl4pPr marL="1828800" lvl="3" indent="-317500" algn="l" rtl="0">
              <a:lnSpc>
                <a:spcPct val="100000"/>
              </a:lnSpc>
              <a:spcBef>
                <a:spcPts val="800"/>
              </a:spcBef>
              <a:spcAft>
                <a:spcPts val="0"/>
              </a:spcAft>
              <a:buSzPts val="1400"/>
              <a:buChar char="►"/>
              <a:defRPr/>
            </a:lvl4pPr>
            <a:lvl5pPr marL="2286000" lvl="4" indent="-317500" algn="l" rtl="0">
              <a:lnSpc>
                <a:spcPct val="100000"/>
              </a:lnSpc>
              <a:spcBef>
                <a:spcPts val="800"/>
              </a:spcBef>
              <a:spcAft>
                <a:spcPts val="0"/>
              </a:spcAft>
              <a:buSzPts val="1400"/>
              <a:buChar char="►"/>
              <a:defRPr/>
            </a:lvl5pPr>
            <a:lvl6pPr marL="2743200" lvl="5" indent="-317500" algn="l" rtl="0">
              <a:lnSpc>
                <a:spcPct val="100000"/>
              </a:lnSpc>
              <a:spcBef>
                <a:spcPts val="800"/>
              </a:spcBef>
              <a:spcAft>
                <a:spcPts val="0"/>
              </a:spcAft>
              <a:buSzPts val="1400"/>
              <a:buChar char="►"/>
              <a:defRPr/>
            </a:lvl6pPr>
            <a:lvl7pPr marL="3200400" lvl="6" indent="-317500" algn="l" rtl="0">
              <a:lnSpc>
                <a:spcPct val="100000"/>
              </a:lnSpc>
              <a:spcBef>
                <a:spcPts val="800"/>
              </a:spcBef>
              <a:spcAft>
                <a:spcPts val="0"/>
              </a:spcAft>
              <a:buSzPts val="1400"/>
              <a:buChar char="►"/>
              <a:defRPr/>
            </a:lvl7pPr>
            <a:lvl8pPr marL="3657600" lvl="7" indent="-317500" algn="l" rtl="0">
              <a:lnSpc>
                <a:spcPct val="100000"/>
              </a:lnSpc>
              <a:spcBef>
                <a:spcPts val="800"/>
              </a:spcBef>
              <a:spcAft>
                <a:spcPts val="0"/>
              </a:spcAft>
              <a:buSzPts val="1400"/>
              <a:buChar char="►"/>
              <a:defRPr/>
            </a:lvl8pPr>
            <a:lvl9pPr marL="4114800" lvl="8" indent="-317500" algn="l" rtl="0">
              <a:lnSpc>
                <a:spcPct val="100000"/>
              </a:lnSpc>
              <a:spcBef>
                <a:spcPts val="800"/>
              </a:spcBef>
              <a:spcAft>
                <a:spcPts val="0"/>
              </a:spcAft>
              <a:buSzPts val="1400"/>
              <a:buChar char="►"/>
              <a:defRPr/>
            </a:lvl9pPr>
          </a:lstStyle>
          <a:p>
            <a:endParaRPr/>
          </a:p>
        </p:txBody>
      </p:sp>
      <p:sp>
        <p:nvSpPr>
          <p:cNvPr id="1073" name="Google Shape;1073;p26"/>
          <p:cNvSpPr txBox="1">
            <a:spLocks noGrp="1"/>
          </p:cNvSpPr>
          <p:nvPr>
            <p:ph type="dt" idx="10"/>
          </p:nvPr>
        </p:nvSpPr>
        <p:spPr>
          <a:xfrm>
            <a:off x="5403850" y="4531022"/>
            <a:ext cx="684000" cy="2739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400"/>
            </a:lvl1pPr>
            <a:lvl2pPr lvl="1" algn="l" rtl="0">
              <a:lnSpc>
                <a:spcPct val="100000"/>
              </a:lnSpc>
              <a:spcBef>
                <a:spcPts val="0"/>
              </a:spcBef>
              <a:spcAft>
                <a:spcPts val="0"/>
              </a:spcAft>
              <a:buSzPts val="1400"/>
              <a:buNone/>
              <a:defRPr sz="1400"/>
            </a:lvl2pPr>
            <a:lvl3pPr lvl="2" algn="l" rtl="0">
              <a:lnSpc>
                <a:spcPct val="100000"/>
              </a:lnSpc>
              <a:spcBef>
                <a:spcPts val="0"/>
              </a:spcBef>
              <a:spcAft>
                <a:spcPts val="0"/>
              </a:spcAft>
              <a:buSzPts val="1400"/>
              <a:buNone/>
              <a:defRPr sz="1400"/>
            </a:lvl3pPr>
            <a:lvl4pPr lvl="3" algn="l" rtl="0">
              <a:lnSpc>
                <a:spcPct val="100000"/>
              </a:lnSpc>
              <a:spcBef>
                <a:spcPts val="0"/>
              </a:spcBef>
              <a:spcAft>
                <a:spcPts val="0"/>
              </a:spcAft>
              <a:buSzPts val="1400"/>
              <a:buNone/>
              <a:defRPr sz="1400"/>
            </a:lvl4pPr>
            <a:lvl5pPr lvl="4" algn="l" rtl="0">
              <a:lnSpc>
                <a:spcPct val="100000"/>
              </a:lnSpc>
              <a:spcBef>
                <a:spcPts val="0"/>
              </a:spcBef>
              <a:spcAft>
                <a:spcPts val="0"/>
              </a:spcAft>
              <a:buSzPts val="1400"/>
              <a:buNone/>
              <a:defRPr sz="1400"/>
            </a:lvl5pPr>
            <a:lvl6pPr lvl="5" algn="l" rtl="0">
              <a:lnSpc>
                <a:spcPct val="100000"/>
              </a:lnSpc>
              <a:spcBef>
                <a:spcPts val="0"/>
              </a:spcBef>
              <a:spcAft>
                <a:spcPts val="0"/>
              </a:spcAft>
              <a:buSzPts val="1400"/>
              <a:buNone/>
              <a:defRPr sz="1400"/>
            </a:lvl6pPr>
            <a:lvl7pPr lvl="6" algn="l" rtl="0">
              <a:lnSpc>
                <a:spcPct val="100000"/>
              </a:lnSpc>
              <a:spcBef>
                <a:spcPts val="0"/>
              </a:spcBef>
              <a:spcAft>
                <a:spcPts val="0"/>
              </a:spcAft>
              <a:buSzPts val="1400"/>
              <a:buNone/>
              <a:defRPr sz="1400"/>
            </a:lvl7pPr>
            <a:lvl8pPr lvl="7" algn="l" rtl="0">
              <a:lnSpc>
                <a:spcPct val="100000"/>
              </a:lnSpc>
              <a:spcBef>
                <a:spcPts val="0"/>
              </a:spcBef>
              <a:spcAft>
                <a:spcPts val="0"/>
              </a:spcAft>
              <a:buSzPts val="1400"/>
              <a:buNone/>
              <a:defRPr sz="1400"/>
            </a:lvl8pPr>
            <a:lvl9pPr lvl="8" algn="l" rtl="0">
              <a:lnSpc>
                <a:spcPct val="100000"/>
              </a:lnSpc>
              <a:spcBef>
                <a:spcPts val="0"/>
              </a:spcBef>
              <a:spcAft>
                <a:spcPts val="0"/>
              </a:spcAft>
              <a:buSzPts val="1400"/>
              <a:buNone/>
              <a:defRPr sz="1400"/>
            </a:lvl9pPr>
          </a:lstStyle>
          <a:p>
            <a:endParaRPr/>
          </a:p>
        </p:txBody>
      </p:sp>
      <p:sp>
        <p:nvSpPr>
          <p:cNvPr id="1074" name="Google Shape;1074;p26"/>
          <p:cNvSpPr txBox="1">
            <a:spLocks noGrp="1"/>
          </p:cNvSpPr>
          <p:nvPr>
            <p:ph type="ftr" idx="11"/>
          </p:nvPr>
        </p:nvSpPr>
        <p:spPr>
          <a:xfrm>
            <a:off x="508001" y="4531022"/>
            <a:ext cx="4723200" cy="2739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sz="1400"/>
            </a:lvl1pPr>
            <a:lvl2pPr lvl="1" algn="l" rtl="0">
              <a:lnSpc>
                <a:spcPct val="100000"/>
              </a:lnSpc>
              <a:spcBef>
                <a:spcPts val="0"/>
              </a:spcBef>
              <a:spcAft>
                <a:spcPts val="0"/>
              </a:spcAft>
              <a:buSzPts val="1400"/>
              <a:buNone/>
              <a:defRPr sz="1400"/>
            </a:lvl2pPr>
            <a:lvl3pPr lvl="2" algn="l" rtl="0">
              <a:lnSpc>
                <a:spcPct val="100000"/>
              </a:lnSpc>
              <a:spcBef>
                <a:spcPts val="0"/>
              </a:spcBef>
              <a:spcAft>
                <a:spcPts val="0"/>
              </a:spcAft>
              <a:buSzPts val="1400"/>
              <a:buNone/>
              <a:defRPr sz="1400"/>
            </a:lvl3pPr>
            <a:lvl4pPr lvl="3" algn="l" rtl="0">
              <a:lnSpc>
                <a:spcPct val="100000"/>
              </a:lnSpc>
              <a:spcBef>
                <a:spcPts val="0"/>
              </a:spcBef>
              <a:spcAft>
                <a:spcPts val="0"/>
              </a:spcAft>
              <a:buSzPts val="1400"/>
              <a:buNone/>
              <a:defRPr sz="1400"/>
            </a:lvl4pPr>
            <a:lvl5pPr lvl="4" algn="l" rtl="0">
              <a:lnSpc>
                <a:spcPct val="100000"/>
              </a:lnSpc>
              <a:spcBef>
                <a:spcPts val="0"/>
              </a:spcBef>
              <a:spcAft>
                <a:spcPts val="0"/>
              </a:spcAft>
              <a:buSzPts val="1400"/>
              <a:buNone/>
              <a:defRPr sz="1400"/>
            </a:lvl5pPr>
            <a:lvl6pPr lvl="5" algn="l" rtl="0">
              <a:lnSpc>
                <a:spcPct val="100000"/>
              </a:lnSpc>
              <a:spcBef>
                <a:spcPts val="0"/>
              </a:spcBef>
              <a:spcAft>
                <a:spcPts val="0"/>
              </a:spcAft>
              <a:buSzPts val="1400"/>
              <a:buNone/>
              <a:defRPr sz="1400"/>
            </a:lvl6pPr>
            <a:lvl7pPr lvl="6" algn="l" rtl="0">
              <a:lnSpc>
                <a:spcPct val="100000"/>
              </a:lnSpc>
              <a:spcBef>
                <a:spcPts val="0"/>
              </a:spcBef>
              <a:spcAft>
                <a:spcPts val="0"/>
              </a:spcAft>
              <a:buSzPts val="1400"/>
              <a:buNone/>
              <a:defRPr sz="1400"/>
            </a:lvl7pPr>
            <a:lvl8pPr lvl="7" algn="l" rtl="0">
              <a:lnSpc>
                <a:spcPct val="100000"/>
              </a:lnSpc>
              <a:spcBef>
                <a:spcPts val="0"/>
              </a:spcBef>
              <a:spcAft>
                <a:spcPts val="0"/>
              </a:spcAft>
              <a:buSzPts val="1400"/>
              <a:buNone/>
              <a:defRPr sz="1400"/>
            </a:lvl8pPr>
            <a:lvl9pPr lvl="8" algn="l" rtl="0">
              <a:lnSpc>
                <a:spcPct val="100000"/>
              </a:lnSpc>
              <a:spcBef>
                <a:spcPts val="0"/>
              </a:spcBef>
              <a:spcAft>
                <a:spcPts val="0"/>
              </a:spcAft>
              <a:buSzPts val="1400"/>
              <a:buNone/>
              <a:defRPr sz="1400"/>
            </a:lvl9pPr>
          </a:lstStyle>
          <a:p>
            <a:endParaRPr/>
          </a:p>
        </p:txBody>
      </p:sp>
      <p:sp>
        <p:nvSpPr>
          <p:cNvPr id="1075" name="Google Shape;1075;p26"/>
          <p:cNvSpPr txBox="1">
            <a:spLocks noGrp="1"/>
          </p:cNvSpPr>
          <p:nvPr>
            <p:ph type="sldNum" idx="12"/>
          </p:nvPr>
        </p:nvSpPr>
        <p:spPr>
          <a:xfrm>
            <a:off x="6442998" y="4531022"/>
            <a:ext cx="512400" cy="2739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re de section" type="secHead">
  <p:cSld name="SECTION_HEADER">
    <p:spTree>
      <p:nvGrpSpPr>
        <p:cNvPr id="1" name="Shape 1076"/>
        <p:cNvGrpSpPr/>
        <p:nvPr/>
      </p:nvGrpSpPr>
      <p:grpSpPr>
        <a:xfrm>
          <a:off x="0" y="0"/>
          <a:ext cx="0" cy="0"/>
          <a:chOff x="0" y="0"/>
          <a:chExt cx="0" cy="0"/>
        </a:xfrm>
      </p:grpSpPr>
      <p:sp>
        <p:nvSpPr>
          <p:cNvPr id="1077" name="Google Shape;1077;p27"/>
          <p:cNvSpPr txBox="1">
            <a:spLocks noGrp="1"/>
          </p:cNvSpPr>
          <p:nvPr>
            <p:ph type="title"/>
          </p:nvPr>
        </p:nvSpPr>
        <p:spPr>
          <a:xfrm>
            <a:off x="508001" y="2025651"/>
            <a:ext cx="6447600" cy="1369800"/>
          </a:xfrm>
          <a:prstGeom prst="rect">
            <a:avLst/>
          </a:prstGeom>
          <a:noFill/>
          <a:ln>
            <a:noFill/>
          </a:ln>
        </p:spPr>
        <p:txBody>
          <a:bodyPr spcFirstLastPara="1" wrap="square" lIns="91425" tIns="45700" rIns="91425" bIns="45700" anchor="b" anchorCtr="0">
            <a:noAutofit/>
          </a:bodyPr>
          <a:lstStyle>
            <a:lvl1pPr lvl="0" algn="l" rtl="0">
              <a:lnSpc>
                <a:spcPct val="100000"/>
              </a:lnSpc>
              <a:spcBef>
                <a:spcPts val="0"/>
              </a:spcBef>
              <a:spcAft>
                <a:spcPts val="0"/>
              </a:spcAft>
              <a:buClr>
                <a:schemeClr val="accent1"/>
              </a:buClr>
              <a:buSzPts val="3000"/>
              <a:buFont typeface="Trebuchet MS"/>
              <a:buNone/>
              <a:defRPr sz="3000" b="0" cap="none"/>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078" name="Google Shape;1078;p27"/>
          <p:cNvSpPr txBox="1">
            <a:spLocks noGrp="1"/>
          </p:cNvSpPr>
          <p:nvPr>
            <p:ph type="body" idx="1"/>
          </p:nvPr>
        </p:nvSpPr>
        <p:spPr>
          <a:xfrm>
            <a:off x="508001" y="3395586"/>
            <a:ext cx="6447600" cy="645300"/>
          </a:xfrm>
          <a:prstGeom prst="rect">
            <a:avLst/>
          </a:prstGeom>
          <a:noFill/>
          <a:ln>
            <a:noFill/>
          </a:ln>
        </p:spPr>
        <p:txBody>
          <a:bodyPr spcFirstLastPara="1" wrap="square" lIns="91425" tIns="45700" rIns="91425" bIns="45700" anchor="t" anchorCtr="0">
            <a:noAutofit/>
          </a:bodyPr>
          <a:lstStyle>
            <a:lvl1pPr marL="457200" lvl="0" indent="-228600" algn="l" rtl="0">
              <a:lnSpc>
                <a:spcPct val="100000"/>
              </a:lnSpc>
              <a:spcBef>
                <a:spcPts val="800"/>
              </a:spcBef>
              <a:spcAft>
                <a:spcPts val="0"/>
              </a:spcAft>
              <a:buSzPts val="1200"/>
              <a:buNone/>
              <a:defRPr sz="1500">
                <a:solidFill>
                  <a:srgbClr val="7F7F7F"/>
                </a:solidFill>
              </a:defRPr>
            </a:lvl1pPr>
            <a:lvl2pPr marL="914400" lvl="1" indent="-228600" algn="l" rtl="0">
              <a:lnSpc>
                <a:spcPct val="100000"/>
              </a:lnSpc>
              <a:spcBef>
                <a:spcPts val="800"/>
              </a:spcBef>
              <a:spcAft>
                <a:spcPts val="0"/>
              </a:spcAft>
              <a:buSzPts val="1100"/>
              <a:buNone/>
              <a:defRPr sz="1400">
                <a:solidFill>
                  <a:srgbClr val="888888"/>
                </a:solidFill>
              </a:defRPr>
            </a:lvl2pPr>
            <a:lvl3pPr marL="1371600" lvl="2" indent="-228600" algn="l" rtl="0">
              <a:lnSpc>
                <a:spcPct val="100000"/>
              </a:lnSpc>
              <a:spcBef>
                <a:spcPts val="800"/>
              </a:spcBef>
              <a:spcAft>
                <a:spcPts val="0"/>
              </a:spcAft>
              <a:buSzPts val="1000"/>
              <a:buNone/>
              <a:defRPr sz="1200">
                <a:solidFill>
                  <a:srgbClr val="888888"/>
                </a:solidFill>
              </a:defRPr>
            </a:lvl3pPr>
            <a:lvl4pPr marL="1828800" lvl="3" indent="-228600" algn="l" rtl="0">
              <a:lnSpc>
                <a:spcPct val="100000"/>
              </a:lnSpc>
              <a:spcBef>
                <a:spcPts val="800"/>
              </a:spcBef>
              <a:spcAft>
                <a:spcPts val="0"/>
              </a:spcAft>
              <a:buSzPts val="800"/>
              <a:buNone/>
              <a:defRPr sz="1100">
                <a:solidFill>
                  <a:srgbClr val="888888"/>
                </a:solidFill>
              </a:defRPr>
            </a:lvl4pPr>
            <a:lvl5pPr marL="2286000" lvl="4" indent="-228600" algn="l" rtl="0">
              <a:lnSpc>
                <a:spcPct val="100000"/>
              </a:lnSpc>
              <a:spcBef>
                <a:spcPts val="800"/>
              </a:spcBef>
              <a:spcAft>
                <a:spcPts val="0"/>
              </a:spcAft>
              <a:buSzPts val="800"/>
              <a:buNone/>
              <a:defRPr sz="1100">
                <a:solidFill>
                  <a:srgbClr val="888888"/>
                </a:solidFill>
              </a:defRPr>
            </a:lvl5pPr>
            <a:lvl6pPr marL="2743200" lvl="5" indent="-228600" algn="l" rtl="0">
              <a:lnSpc>
                <a:spcPct val="100000"/>
              </a:lnSpc>
              <a:spcBef>
                <a:spcPts val="800"/>
              </a:spcBef>
              <a:spcAft>
                <a:spcPts val="0"/>
              </a:spcAft>
              <a:buSzPts val="800"/>
              <a:buNone/>
              <a:defRPr sz="1100">
                <a:solidFill>
                  <a:srgbClr val="888888"/>
                </a:solidFill>
              </a:defRPr>
            </a:lvl6pPr>
            <a:lvl7pPr marL="3200400" lvl="6" indent="-228600" algn="l" rtl="0">
              <a:lnSpc>
                <a:spcPct val="100000"/>
              </a:lnSpc>
              <a:spcBef>
                <a:spcPts val="800"/>
              </a:spcBef>
              <a:spcAft>
                <a:spcPts val="0"/>
              </a:spcAft>
              <a:buSzPts val="800"/>
              <a:buNone/>
              <a:defRPr sz="1100">
                <a:solidFill>
                  <a:srgbClr val="888888"/>
                </a:solidFill>
              </a:defRPr>
            </a:lvl7pPr>
            <a:lvl8pPr marL="3657600" lvl="7" indent="-228600" algn="l" rtl="0">
              <a:lnSpc>
                <a:spcPct val="100000"/>
              </a:lnSpc>
              <a:spcBef>
                <a:spcPts val="800"/>
              </a:spcBef>
              <a:spcAft>
                <a:spcPts val="0"/>
              </a:spcAft>
              <a:buSzPts val="800"/>
              <a:buNone/>
              <a:defRPr sz="1100">
                <a:solidFill>
                  <a:srgbClr val="888888"/>
                </a:solidFill>
              </a:defRPr>
            </a:lvl8pPr>
            <a:lvl9pPr marL="4114800" lvl="8" indent="-228600" algn="l" rtl="0">
              <a:lnSpc>
                <a:spcPct val="100000"/>
              </a:lnSpc>
              <a:spcBef>
                <a:spcPts val="800"/>
              </a:spcBef>
              <a:spcAft>
                <a:spcPts val="0"/>
              </a:spcAft>
              <a:buSzPts val="800"/>
              <a:buNone/>
              <a:defRPr sz="1100">
                <a:solidFill>
                  <a:srgbClr val="888888"/>
                </a:solidFill>
              </a:defRPr>
            </a:lvl9pPr>
          </a:lstStyle>
          <a:p>
            <a:endParaRPr/>
          </a:p>
        </p:txBody>
      </p:sp>
      <p:sp>
        <p:nvSpPr>
          <p:cNvPr id="1079" name="Google Shape;1079;p27"/>
          <p:cNvSpPr txBox="1">
            <a:spLocks noGrp="1"/>
          </p:cNvSpPr>
          <p:nvPr>
            <p:ph type="dt" idx="10"/>
          </p:nvPr>
        </p:nvSpPr>
        <p:spPr>
          <a:xfrm>
            <a:off x="5403850" y="4531022"/>
            <a:ext cx="684000" cy="2739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400"/>
            </a:lvl1pPr>
            <a:lvl2pPr lvl="1" algn="l" rtl="0">
              <a:lnSpc>
                <a:spcPct val="100000"/>
              </a:lnSpc>
              <a:spcBef>
                <a:spcPts val="0"/>
              </a:spcBef>
              <a:spcAft>
                <a:spcPts val="0"/>
              </a:spcAft>
              <a:buSzPts val="1400"/>
              <a:buNone/>
              <a:defRPr sz="1400"/>
            </a:lvl2pPr>
            <a:lvl3pPr lvl="2" algn="l" rtl="0">
              <a:lnSpc>
                <a:spcPct val="100000"/>
              </a:lnSpc>
              <a:spcBef>
                <a:spcPts val="0"/>
              </a:spcBef>
              <a:spcAft>
                <a:spcPts val="0"/>
              </a:spcAft>
              <a:buSzPts val="1400"/>
              <a:buNone/>
              <a:defRPr sz="1400"/>
            </a:lvl3pPr>
            <a:lvl4pPr lvl="3" algn="l" rtl="0">
              <a:lnSpc>
                <a:spcPct val="100000"/>
              </a:lnSpc>
              <a:spcBef>
                <a:spcPts val="0"/>
              </a:spcBef>
              <a:spcAft>
                <a:spcPts val="0"/>
              </a:spcAft>
              <a:buSzPts val="1400"/>
              <a:buNone/>
              <a:defRPr sz="1400"/>
            </a:lvl4pPr>
            <a:lvl5pPr lvl="4" algn="l" rtl="0">
              <a:lnSpc>
                <a:spcPct val="100000"/>
              </a:lnSpc>
              <a:spcBef>
                <a:spcPts val="0"/>
              </a:spcBef>
              <a:spcAft>
                <a:spcPts val="0"/>
              </a:spcAft>
              <a:buSzPts val="1400"/>
              <a:buNone/>
              <a:defRPr sz="1400"/>
            </a:lvl5pPr>
            <a:lvl6pPr lvl="5" algn="l" rtl="0">
              <a:lnSpc>
                <a:spcPct val="100000"/>
              </a:lnSpc>
              <a:spcBef>
                <a:spcPts val="0"/>
              </a:spcBef>
              <a:spcAft>
                <a:spcPts val="0"/>
              </a:spcAft>
              <a:buSzPts val="1400"/>
              <a:buNone/>
              <a:defRPr sz="1400"/>
            </a:lvl6pPr>
            <a:lvl7pPr lvl="6" algn="l" rtl="0">
              <a:lnSpc>
                <a:spcPct val="100000"/>
              </a:lnSpc>
              <a:spcBef>
                <a:spcPts val="0"/>
              </a:spcBef>
              <a:spcAft>
                <a:spcPts val="0"/>
              </a:spcAft>
              <a:buSzPts val="1400"/>
              <a:buNone/>
              <a:defRPr sz="1400"/>
            </a:lvl7pPr>
            <a:lvl8pPr lvl="7" algn="l" rtl="0">
              <a:lnSpc>
                <a:spcPct val="100000"/>
              </a:lnSpc>
              <a:spcBef>
                <a:spcPts val="0"/>
              </a:spcBef>
              <a:spcAft>
                <a:spcPts val="0"/>
              </a:spcAft>
              <a:buSzPts val="1400"/>
              <a:buNone/>
              <a:defRPr sz="1400"/>
            </a:lvl8pPr>
            <a:lvl9pPr lvl="8" algn="l" rtl="0">
              <a:lnSpc>
                <a:spcPct val="100000"/>
              </a:lnSpc>
              <a:spcBef>
                <a:spcPts val="0"/>
              </a:spcBef>
              <a:spcAft>
                <a:spcPts val="0"/>
              </a:spcAft>
              <a:buSzPts val="1400"/>
              <a:buNone/>
              <a:defRPr sz="1400"/>
            </a:lvl9pPr>
          </a:lstStyle>
          <a:p>
            <a:endParaRPr/>
          </a:p>
        </p:txBody>
      </p:sp>
      <p:sp>
        <p:nvSpPr>
          <p:cNvPr id="1080" name="Google Shape;1080;p27"/>
          <p:cNvSpPr txBox="1">
            <a:spLocks noGrp="1"/>
          </p:cNvSpPr>
          <p:nvPr>
            <p:ph type="ftr" idx="11"/>
          </p:nvPr>
        </p:nvSpPr>
        <p:spPr>
          <a:xfrm>
            <a:off x="508001" y="4531022"/>
            <a:ext cx="4723200" cy="2739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sz="1400"/>
            </a:lvl1pPr>
            <a:lvl2pPr lvl="1" algn="l" rtl="0">
              <a:lnSpc>
                <a:spcPct val="100000"/>
              </a:lnSpc>
              <a:spcBef>
                <a:spcPts val="0"/>
              </a:spcBef>
              <a:spcAft>
                <a:spcPts val="0"/>
              </a:spcAft>
              <a:buSzPts val="1400"/>
              <a:buNone/>
              <a:defRPr sz="1400"/>
            </a:lvl2pPr>
            <a:lvl3pPr lvl="2" algn="l" rtl="0">
              <a:lnSpc>
                <a:spcPct val="100000"/>
              </a:lnSpc>
              <a:spcBef>
                <a:spcPts val="0"/>
              </a:spcBef>
              <a:spcAft>
                <a:spcPts val="0"/>
              </a:spcAft>
              <a:buSzPts val="1400"/>
              <a:buNone/>
              <a:defRPr sz="1400"/>
            </a:lvl3pPr>
            <a:lvl4pPr lvl="3" algn="l" rtl="0">
              <a:lnSpc>
                <a:spcPct val="100000"/>
              </a:lnSpc>
              <a:spcBef>
                <a:spcPts val="0"/>
              </a:spcBef>
              <a:spcAft>
                <a:spcPts val="0"/>
              </a:spcAft>
              <a:buSzPts val="1400"/>
              <a:buNone/>
              <a:defRPr sz="1400"/>
            </a:lvl4pPr>
            <a:lvl5pPr lvl="4" algn="l" rtl="0">
              <a:lnSpc>
                <a:spcPct val="100000"/>
              </a:lnSpc>
              <a:spcBef>
                <a:spcPts val="0"/>
              </a:spcBef>
              <a:spcAft>
                <a:spcPts val="0"/>
              </a:spcAft>
              <a:buSzPts val="1400"/>
              <a:buNone/>
              <a:defRPr sz="1400"/>
            </a:lvl5pPr>
            <a:lvl6pPr lvl="5" algn="l" rtl="0">
              <a:lnSpc>
                <a:spcPct val="100000"/>
              </a:lnSpc>
              <a:spcBef>
                <a:spcPts val="0"/>
              </a:spcBef>
              <a:spcAft>
                <a:spcPts val="0"/>
              </a:spcAft>
              <a:buSzPts val="1400"/>
              <a:buNone/>
              <a:defRPr sz="1400"/>
            </a:lvl6pPr>
            <a:lvl7pPr lvl="6" algn="l" rtl="0">
              <a:lnSpc>
                <a:spcPct val="100000"/>
              </a:lnSpc>
              <a:spcBef>
                <a:spcPts val="0"/>
              </a:spcBef>
              <a:spcAft>
                <a:spcPts val="0"/>
              </a:spcAft>
              <a:buSzPts val="1400"/>
              <a:buNone/>
              <a:defRPr sz="1400"/>
            </a:lvl7pPr>
            <a:lvl8pPr lvl="7" algn="l" rtl="0">
              <a:lnSpc>
                <a:spcPct val="100000"/>
              </a:lnSpc>
              <a:spcBef>
                <a:spcPts val="0"/>
              </a:spcBef>
              <a:spcAft>
                <a:spcPts val="0"/>
              </a:spcAft>
              <a:buSzPts val="1400"/>
              <a:buNone/>
              <a:defRPr sz="1400"/>
            </a:lvl8pPr>
            <a:lvl9pPr lvl="8" algn="l" rtl="0">
              <a:lnSpc>
                <a:spcPct val="100000"/>
              </a:lnSpc>
              <a:spcBef>
                <a:spcPts val="0"/>
              </a:spcBef>
              <a:spcAft>
                <a:spcPts val="0"/>
              </a:spcAft>
              <a:buSzPts val="1400"/>
              <a:buNone/>
              <a:defRPr sz="1400"/>
            </a:lvl9pPr>
          </a:lstStyle>
          <a:p>
            <a:endParaRPr/>
          </a:p>
        </p:txBody>
      </p:sp>
      <p:sp>
        <p:nvSpPr>
          <p:cNvPr id="1081" name="Google Shape;1081;p27"/>
          <p:cNvSpPr txBox="1">
            <a:spLocks noGrp="1"/>
          </p:cNvSpPr>
          <p:nvPr>
            <p:ph type="sldNum" idx="12"/>
          </p:nvPr>
        </p:nvSpPr>
        <p:spPr>
          <a:xfrm>
            <a:off x="6442998" y="4531022"/>
            <a:ext cx="512400" cy="2739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Deux contenus" type="twoObj">
  <p:cSld name="TWO_OBJECTS">
    <p:spTree>
      <p:nvGrpSpPr>
        <p:cNvPr id="1" name="Shape 1082"/>
        <p:cNvGrpSpPr/>
        <p:nvPr/>
      </p:nvGrpSpPr>
      <p:grpSpPr>
        <a:xfrm>
          <a:off x="0" y="0"/>
          <a:ext cx="0" cy="0"/>
          <a:chOff x="0" y="0"/>
          <a:chExt cx="0" cy="0"/>
        </a:xfrm>
      </p:grpSpPr>
      <p:sp>
        <p:nvSpPr>
          <p:cNvPr id="1083" name="Google Shape;1083;p28"/>
          <p:cNvSpPr txBox="1">
            <a:spLocks noGrp="1"/>
          </p:cNvSpPr>
          <p:nvPr>
            <p:ph type="title"/>
          </p:nvPr>
        </p:nvSpPr>
        <p:spPr>
          <a:xfrm>
            <a:off x="508001" y="457200"/>
            <a:ext cx="6447600" cy="990600"/>
          </a:xfrm>
          <a:prstGeom prst="rect">
            <a:avLst/>
          </a:prstGeom>
          <a:noFill/>
          <a:ln>
            <a:noFill/>
          </a:ln>
        </p:spPr>
        <p:txBody>
          <a:bodyPr spcFirstLastPara="1" wrap="square" lIns="91425" tIns="45700" rIns="91425" bIns="45700" anchor="t" anchorCtr="0">
            <a:noAutofit/>
          </a:bodyPr>
          <a:lstStyle>
            <a:lvl1pPr lvl="0" algn="l" rtl="0">
              <a:lnSpc>
                <a:spcPct val="100000"/>
              </a:lnSpc>
              <a:spcBef>
                <a:spcPts val="0"/>
              </a:spcBef>
              <a:spcAft>
                <a:spcPts val="0"/>
              </a:spcAft>
              <a:buClr>
                <a:schemeClr val="accent1"/>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084" name="Google Shape;1084;p28"/>
          <p:cNvSpPr txBox="1">
            <a:spLocks noGrp="1"/>
          </p:cNvSpPr>
          <p:nvPr>
            <p:ph type="body" idx="1"/>
          </p:nvPr>
        </p:nvSpPr>
        <p:spPr>
          <a:xfrm>
            <a:off x="508001" y="1620442"/>
            <a:ext cx="3138000" cy="2910600"/>
          </a:xfrm>
          <a:prstGeom prst="rect">
            <a:avLst/>
          </a:prstGeom>
          <a:noFill/>
          <a:ln>
            <a:noFill/>
          </a:ln>
        </p:spPr>
        <p:txBody>
          <a:bodyPr spcFirstLastPara="1" wrap="square" lIns="91425" tIns="45700" rIns="91425" bIns="45700" anchor="t" anchorCtr="0">
            <a:noAutofit/>
          </a:bodyPr>
          <a:lstStyle>
            <a:lvl1pPr marL="457200" lvl="0" indent="-317500" algn="l" rtl="0">
              <a:lnSpc>
                <a:spcPct val="100000"/>
              </a:lnSpc>
              <a:spcBef>
                <a:spcPts val="800"/>
              </a:spcBef>
              <a:spcAft>
                <a:spcPts val="0"/>
              </a:spcAft>
              <a:buSzPts val="1400"/>
              <a:buChar char="►"/>
              <a:defRPr/>
            </a:lvl1pPr>
            <a:lvl2pPr marL="914400" lvl="1" indent="-317500" algn="l" rtl="0">
              <a:lnSpc>
                <a:spcPct val="100000"/>
              </a:lnSpc>
              <a:spcBef>
                <a:spcPts val="800"/>
              </a:spcBef>
              <a:spcAft>
                <a:spcPts val="0"/>
              </a:spcAft>
              <a:buSzPts val="1400"/>
              <a:buChar char="►"/>
              <a:defRPr/>
            </a:lvl2pPr>
            <a:lvl3pPr marL="1371600" lvl="2" indent="-317500" algn="l" rtl="0">
              <a:lnSpc>
                <a:spcPct val="100000"/>
              </a:lnSpc>
              <a:spcBef>
                <a:spcPts val="800"/>
              </a:spcBef>
              <a:spcAft>
                <a:spcPts val="0"/>
              </a:spcAft>
              <a:buSzPts val="1400"/>
              <a:buChar char="►"/>
              <a:defRPr/>
            </a:lvl3pPr>
            <a:lvl4pPr marL="1828800" lvl="3" indent="-317500" algn="l" rtl="0">
              <a:lnSpc>
                <a:spcPct val="100000"/>
              </a:lnSpc>
              <a:spcBef>
                <a:spcPts val="800"/>
              </a:spcBef>
              <a:spcAft>
                <a:spcPts val="0"/>
              </a:spcAft>
              <a:buSzPts val="1400"/>
              <a:buChar char="►"/>
              <a:defRPr/>
            </a:lvl4pPr>
            <a:lvl5pPr marL="2286000" lvl="4" indent="-317500" algn="l" rtl="0">
              <a:lnSpc>
                <a:spcPct val="100000"/>
              </a:lnSpc>
              <a:spcBef>
                <a:spcPts val="800"/>
              </a:spcBef>
              <a:spcAft>
                <a:spcPts val="0"/>
              </a:spcAft>
              <a:buSzPts val="1400"/>
              <a:buChar char="►"/>
              <a:defRPr/>
            </a:lvl5pPr>
            <a:lvl6pPr marL="2743200" lvl="5" indent="-317500" algn="l" rtl="0">
              <a:lnSpc>
                <a:spcPct val="100000"/>
              </a:lnSpc>
              <a:spcBef>
                <a:spcPts val="800"/>
              </a:spcBef>
              <a:spcAft>
                <a:spcPts val="0"/>
              </a:spcAft>
              <a:buSzPts val="1400"/>
              <a:buChar char="►"/>
              <a:defRPr/>
            </a:lvl6pPr>
            <a:lvl7pPr marL="3200400" lvl="6" indent="-317500" algn="l" rtl="0">
              <a:lnSpc>
                <a:spcPct val="100000"/>
              </a:lnSpc>
              <a:spcBef>
                <a:spcPts val="800"/>
              </a:spcBef>
              <a:spcAft>
                <a:spcPts val="0"/>
              </a:spcAft>
              <a:buSzPts val="1400"/>
              <a:buChar char="►"/>
              <a:defRPr/>
            </a:lvl7pPr>
            <a:lvl8pPr marL="3657600" lvl="7" indent="-317500" algn="l" rtl="0">
              <a:lnSpc>
                <a:spcPct val="100000"/>
              </a:lnSpc>
              <a:spcBef>
                <a:spcPts val="800"/>
              </a:spcBef>
              <a:spcAft>
                <a:spcPts val="0"/>
              </a:spcAft>
              <a:buSzPts val="1400"/>
              <a:buChar char="►"/>
              <a:defRPr/>
            </a:lvl8pPr>
            <a:lvl9pPr marL="4114800" lvl="8" indent="-317500" algn="l" rtl="0">
              <a:lnSpc>
                <a:spcPct val="100000"/>
              </a:lnSpc>
              <a:spcBef>
                <a:spcPts val="800"/>
              </a:spcBef>
              <a:spcAft>
                <a:spcPts val="0"/>
              </a:spcAft>
              <a:buSzPts val="1400"/>
              <a:buChar char="►"/>
              <a:defRPr/>
            </a:lvl9pPr>
          </a:lstStyle>
          <a:p>
            <a:endParaRPr/>
          </a:p>
        </p:txBody>
      </p:sp>
      <p:sp>
        <p:nvSpPr>
          <p:cNvPr id="1085" name="Google Shape;1085;p28"/>
          <p:cNvSpPr txBox="1">
            <a:spLocks noGrp="1"/>
          </p:cNvSpPr>
          <p:nvPr>
            <p:ph type="body" idx="2"/>
          </p:nvPr>
        </p:nvSpPr>
        <p:spPr>
          <a:xfrm>
            <a:off x="3817477" y="1620442"/>
            <a:ext cx="3138000" cy="2910600"/>
          </a:xfrm>
          <a:prstGeom prst="rect">
            <a:avLst/>
          </a:prstGeom>
          <a:noFill/>
          <a:ln>
            <a:noFill/>
          </a:ln>
        </p:spPr>
        <p:txBody>
          <a:bodyPr spcFirstLastPara="1" wrap="square" lIns="91425" tIns="45700" rIns="91425" bIns="45700" anchor="t" anchorCtr="0">
            <a:noAutofit/>
          </a:bodyPr>
          <a:lstStyle>
            <a:lvl1pPr marL="457200" lvl="0" indent="-317500" algn="l" rtl="0">
              <a:lnSpc>
                <a:spcPct val="100000"/>
              </a:lnSpc>
              <a:spcBef>
                <a:spcPts val="800"/>
              </a:spcBef>
              <a:spcAft>
                <a:spcPts val="0"/>
              </a:spcAft>
              <a:buSzPts val="1400"/>
              <a:buChar char="►"/>
              <a:defRPr/>
            </a:lvl1pPr>
            <a:lvl2pPr marL="914400" lvl="1" indent="-317500" algn="l" rtl="0">
              <a:lnSpc>
                <a:spcPct val="100000"/>
              </a:lnSpc>
              <a:spcBef>
                <a:spcPts val="800"/>
              </a:spcBef>
              <a:spcAft>
                <a:spcPts val="0"/>
              </a:spcAft>
              <a:buSzPts val="1400"/>
              <a:buChar char="►"/>
              <a:defRPr/>
            </a:lvl2pPr>
            <a:lvl3pPr marL="1371600" lvl="2" indent="-317500" algn="l" rtl="0">
              <a:lnSpc>
                <a:spcPct val="100000"/>
              </a:lnSpc>
              <a:spcBef>
                <a:spcPts val="800"/>
              </a:spcBef>
              <a:spcAft>
                <a:spcPts val="0"/>
              </a:spcAft>
              <a:buSzPts val="1400"/>
              <a:buChar char="►"/>
              <a:defRPr/>
            </a:lvl3pPr>
            <a:lvl4pPr marL="1828800" lvl="3" indent="-317500" algn="l" rtl="0">
              <a:lnSpc>
                <a:spcPct val="100000"/>
              </a:lnSpc>
              <a:spcBef>
                <a:spcPts val="800"/>
              </a:spcBef>
              <a:spcAft>
                <a:spcPts val="0"/>
              </a:spcAft>
              <a:buSzPts val="1400"/>
              <a:buChar char="►"/>
              <a:defRPr/>
            </a:lvl4pPr>
            <a:lvl5pPr marL="2286000" lvl="4" indent="-317500" algn="l" rtl="0">
              <a:lnSpc>
                <a:spcPct val="100000"/>
              </a:lnSpc>
              <a:spcBef>
                <a:spcPts val="800"/>
              </a:spcBef>
              <a:spcAft>
                <a:spcPts val="0"/>
              </a:spcAft>
              <a:buSzPts val="1400"/>
              <a:buChar char="►"/>
              <a:defRPr/>
            </a:lvl5pPr>
            <a:lvl6pPr marL="2743200" lvl="5" indent="-317500" algn="l" rtl="0">
              <a:lnSpc>
                <a:spcPct val="100000"/>
              </a:lnSpc>
              <a:spcBef>
                <a:spcPts val="800"/>
              </a:spcBef>
              <a:spcAft>
                <a:spcPts val="0"/>
              </a:spcAft>
              <a:buSzPts val="1400"/>
              <a:buChar char="►"/>
              <a:defRPr/>
            </a:lvl6pPr>
            <a:lvl7pPr marL="3200400" lvl="6" indent="-317500" algn="l" rtl="0">
              <a:lnSpc>
                <a:spcPct val="100000"/>
              </a:lnSpc>
              <a:spcBef>
                <a:spcPts val="800"/>
              </a:spcBef>
              <a:spcAft>
                <a:spcPts val="0"/>
              </a:spcAft>
              <a:buSzPts val="1400"/>
              <a:buChar char="►"/>
              <a:defRPr/>
            </a:lvl7pPr>
            <a:lvl8pPr marL="3657600" lvl="7" indent="-317500" algn="l" rtl="0">
              <a:lnSpc>
                <a:spcPct val="100000"/>
              </a:lnSpc>
              <a:spcBef>
                <a:spcPts val="800"/>
              </a:spcBef>
              <a:spcAft>
                <a:spcPts val="0"/>
              </a:spcAft>
              <a:buSzPts val="1400"/>
              <a:buChar char="►"/>
              <a:defRPr/>
            </a:lvl8pPr>
            <a:lvl9pPr marL="4114800" lvl="8" indent="-317500" algn="l" rtl="0">
              <a:lnSpc>
                <a:spcPct val="100000"/>
              </a:lnSpc>
              <a:spcBef>
                <a:spcPts val="800"/>
              </a:spcBef>
              <a:spcAft>
                <a:spcPts val="0"/>
              </a:spcAft>
              <a:buSzPts val="1400"/>
              <a:buChar char="►"/>
              <a:defRPr/>
            </a:lvl9pPr>
          </a:lstStyle>
          <a:p>
            <a:endParaRPr/>
          </a:p>
        </p:txBody>
      </p:sp>
      <p:sp>
        <p:nvSpPr>
          <p:cNvPr id="1086" name="Google Shape;1086;p28"/>
          <p:cNvSpPr txBox="1">
            <a:spLocks noGrp="1"/>
          </p:cNvSpPr>
          <p:nvPr>
            <p:ph type="dt" idx="10"/>
          </p:nvPr>
        </p:nvSpPr>
        <p:spPr>
          <a:xfrm>
            <a:off x="5403850" y="4531022"/>
            <a:ext cx="684000" cy="273900"/>
          </a:xfrm>
          <a:prstGeom prst="rect">
            <a:avLst/>
          </a:prstGeom>
          <a:noFill/>
          <a:ln>
            <a:noFill/>
          </a:ln>
        </p:spPr>
        <p:txBody>
          <a:bodyPr spcFirstLastPara="1" wrap="square" lIns="91425" tIns="45700" rIns="91425" bIns="45700" anchor="ctr" anchorCtr="0">
            <a:noAutofit/>
          </a:bodyPr>
          <a:lstStyle>
            <a:lvl1pPr lvl="0" algn="r" rtl="0">
              <a:lnSpc>
                <a:spcPct val="100000"/>
              </a:lnSpc>
              <a:spcBef>
                <a:spcPts val="0"/>
              </a:spcBef>
              <a:spcAft>
                <a:spcPts val="0"/>
              </a:spcAft>
              <a:buSzPts val="1400"/>
              <a:buNone/>
              <a:defRPr sz="1400"/>
            </a:lvl1pPr>
            <a:lvl2pPr lvl="1" algn="l" rtl="0">
              <a:lnSpc>
                <a:spcPct val="100000"/>
              </a:lnSpc>
              <a:spcBef>
                <a:spcPts val="0"/>
              </a:spcBef>
              <a:spcAft>
                <a:spcPts val="0"/>
              </a:spcAft>
              <a:buSzPts val="1400"/>
              <a:buNone/>
              <a:defRPr sz="1400"/>
            </a:lvl2pPr>
            <a:lvl3pPr lvl="2" algn="l" rtl="0">
              <a:lnSpc>
                <a:spcPct val="100000"/>
              </a:lnSpc>
              <a:spcBef>
                <a:spcPts val="0"/>
              </a:spcBef>
              <a:spcAft>
                <a:spcPts val="0"/>
              </a:spcAft>
              <a:buSzPts val="1400"/>
              <a:buNone/>
              <a:defRPr sz="1400"/>
            </a:lvl3pPr>
            <a:lvl4pPr lvl="3" algn="l" rtl="0">
              <a:lnSpc>
                <a:spcPct val="100000"/>
              </a:lnSpc>
              <a:spcBef>
                <a:spcPts val="0"/>
              </a:spcBef>
              <a:spcAft>
                <a:spcPts val="0"/>
              </a:spcAft>
              <a:buSzPts val="1400"/>
              <a:buNone/>
              <a:defRPr sz="1400"/>
            </a:lvl4pPr>
            <a:lvl5pPr lvl="4" algn="l" rtl="0">
              <a:lnSpc>
                <a:spcPct val="100000"/>
              </a:lnSpc>
              <a:spcBef>
                <a:spcPts val="0"/>
              </a:spcBef>
              <a:spcAft>
                <a:spcPts val="0"/>
              </a:spcAft>
              <a:buSzPts val="1400"/>
              <a:buNone/>
              <a:defRPr sz="1400"/>
            </a:lvl5pPr>
            <a:lvl6pPr lvl="5" algn="l" rtl="0">
              <a:lnSpc>
                <a:spcPct val="100000"/>
              </a:lnSpc>
              <a:spcBef>
                <a:spcPts val="0"/>
              </a:spcBef>
              <a:spcAft>
                <a:spcPts val="0"/>
              </a:spcAft>
              <a:buSzPts val="1400"/>
              <a:buNone/>
              <a:defRPr sz="1400"/>
            </a:lvl6pPr>
            <a:lvl7pPr lvl="6" algn="l" rtl="0">
              <a:lnSpc>
                <a:spcPct val="100000"/>
              </a:lnSpc>
              <a:spcBef>
                <a:spcPts val="0"/>
              </a:spcBef>
              <a:spcAft>
                <a:spcPts val="0"/>
              </a:spcAft>
              <a:buSzPts val="1400"/>
              <a:buNone/>
              <a:defRPr sz="1400"/>
            </a:lvl7pPr>
            <a:lvl8pPr lvl="7" algn="l" rtl="0">
              <a:lnSpc>
                <a:spcPct val="100000"/>
              </a:lnSpc>
              <a:spcBef>
                <a:spcPts val="0"/>
              </a:spcBef>
              <a:spcAft>
                <a:spcPts val="0"/>
              </a:spcAft>
              <a:buSzPts val="1400"/>
              <a:buNone/>
              <a:defRPr sz="1400"/>
            </a:lvl8pPr>
            <a:lvl9pPr lvl="8" algn="l" rtl="0">
              <a:lnSpc>
                <a:spcPct val="100000"/>
              </a:lnSpc>
              <a:spcBef>
                <a:spcPts val="0"/>
              </a:spcBef>
              <a:spcAft>
                <a:spcPts val="0"/>
              </a:spcAft>
              <a:buSzPts val="1400"/>
              <a:buNone/>
              <a:defRPr sz="1400"/>
            </a:lvl9pPr>
          </a:lstStyle>
          <a:p>
            <a:endParaRPr/>
          </a:p>
        </p:txBody>
      </p:sp>
      <p:sp>
        <p:nvSpPr>
          <p:cNvPr id="1087" name="Google Shape;1087;p28"/>
          <p:cNvSpPr txBox="1">
            <a:spLocks noGrp="1"/>
          </p:cNvSpPr>
          <p:nvPr>
            <p:ph type="ftr" idx="11"/>
          </p:nvPr>
        </p:nvSpPr>
        <p:spPr>
          <a:xfrm>
            <a:off x="508001" y="4531022"/>
            <a:ext cx="4723200" cy="2739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SzPts val="1400"/>
              <a:buNone/>
              <a:defRPr sz="1400"/>
            </a:lvl1pPr>
            <a:lvl2pPr lvl="1" algn="l" rtl="0">
              <a:lnSpc>
                <a:spcPct val="100000"/>
              </a:lnSpc>
              <a:spcBef>
                <a:spcPts val="0"/>
              </a:spcBef>
              <a:spcAft>
                <a:spcPts val="0"/>
              </a:spcAft>
              <a:buSzPts val="1400"/>
              <a:buNone/>
              <a:defRPr sz="1400"/>
            </a:lvl2pPr>
            <a:lvl3pPr lvl="2" algn="l" rtl="0">
              <a:lnSpc>
                <a:spcPct val="100000"/>
              </a:lnSpc>
              <a:spcBef>
                <a:spcPts val="0"/>
              </a:spcBef>
              <a:spcAft>
                <a:spcPts val="0"/>
              </a:spcAft>
              <a:buSzPts val="1400"/>
              <a:buNone/>
              <a:defRPr sz="1400"/>
            </a:lvl3pPr>
            <a:lvl4pPr lvl="3" algn="l" rtl="0">
              <a:lnSpc>
                <a:spcPct val="100000"/>
              </a:lnSpc>
              <a:spcBef>
                <a:spcPts val="0"/>
              </a:spcBef>
              <a:spcAft>
                <a:spcPts val="0"/>
              </a:spcAft>
              <a:buSzPts val="1400"/>
              <a:buNone/>
              <a:defRPr sz="1400"/>
            </a:lvl4pPr>
            <a:lvl5pPr lvl="4" algn="l" rtl="0">
              <a:lnSpc>
                <a:spcPct val="100000"/>
              </a:lnSpc>
              <a:spcBef>
                <a:spcPts val="0"/>
              </a:spcBef>
              <a:spcAft>
                <a:spcPts val="0"/>
              </a:spcAft>
              <a:buSzPts val="1400"/>
              <a:buNone/>
              <a:defRPr sz="1400"/>
            </a:lvl5pPr>
            <a:lvl6pPr lvl="5" algn="l" rtl="0">
              <a:lnSpc>
                <a:spcPct val="100000"/>
              </a:lnSpc>
              <a:spcBef>
                <a:spcPts val="0"/>
              </a:spcBef>
              <a:spcAft>
                <a:spcPts val="0"/>
              </a:spcAft>
              <a:buSzPts val="1400"/>
              <a:buNone/>
              <a:defRPr sz="1400"/>
            </a:lvl6pPr>
            <a:lvl7pPr lvl="6" algn="l" rtl="0">
              <a:lnSpc>
                <a:spcPct val="100000"/>
              </a:lnSpc>
              <a:spcBef>
                <a:spcPts val="0"/>
              </a:spcBef>
              <a:spcAft>
                <a:spcPts val="0"/>
              </a:spcAft>
              <a:buSzPts val="1400"/>
              <a:buNone/>
              <a:defRPr sz="1400"/>
            </a:lvl7pPr>
            <a:lvl8pPr lvl="7" algn="l" rtl="0">
              <a:lnSpc>
                <a:spcPct val="100000"/>
              </a:lnSpc>
              <a:spcBef>
                <a:spcPts val="0"/>
              </a:spcBef>
              <a:spcAft>
                <a:spcPts val="0"/>
              </a:spcAft>
              <a:buSzPts val="1400"/>
              <a:buNone/>
              <a:defRPr sz="1400"/>
            </a:lvl8pPr>
            <a:lvl9pPr lvl="8" algn="l" rtl="0">
              <a:lnSpc>
                <a:spcPct val="100000"/>
              </a:lnSpc>
              <a:spcBef>
                <a:spcPts val="0"/>
              </a:spcBef>
              <a:spcAft>
                <a:spcPts val="0"/>
              </a:spcAft>
              <a:buSzPts val="1400"/>
              <a:buNone/>
              <a:defRPr sz="1400"/>
            </a:lvl9pPr>
          </a:lstStyle>
          <a:p>
            <a:endParaRPr/>
          </a:p>
        </p:txBody>
      </p:sp>
      <p:sp>
        <p:nvSpPr>
          <p:cNvPr id="1088" name="Google Shape;1088;p28"/>
          <p:cNvSpPr txBox="1">
            <a:spLocks noGrp="1"/>
          </p:cNvSpPr>
          <p:nvPr>
            <p:ph type="sldNum" idx="12"/>
          </p:nvPr>
        </p:nvSpPr>
        <p:spPr>
          <a:xfrm>
            <a:off x="6442998" y="4531022"/>
            <a:ext cx="512400" cy="2739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Diapositive de titre 1">
  <p:cSld name="TITLE_3">
    <p:spTree>
      <p:nvGrpSpPr>
        <p:cNvPr id="1" name="Shape 1089"/>
        <p:cNvGrpSpPr/>
        <p:nvPr/>
      </p:nvGrpSpPr>
      <p:grpSpPr>
        <a:xfrm>
          <a:off x="0" y="0"/>
          <a:ext cx="0" cy="0"/>
          <a:chOff x="0" y="0"/>
          <a:chExt cx="0" cy="0"/>
        </a:xfrm>
      </p:grpSpPr>
      <p:sp>
        <p:nvSpPr>
          <p:cNvPr id="1090" name="Google Shape;1090;p29"/>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Viga"/>
              <a:buNone/>
              <a:defRPr sz="5200">
                <a:latin typeface="Viga"/>
                <a:ea typeface="Viga"/>
                <a:cs typeface="Viga"/>
                <a:sym typeface="Vig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91" name="Google Shape;1091;p29"/>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600"/>
              </a:spcBef>
              <a:spcAft>
                <a:spcPts val="0"/>
              </a:spcAft>
              <a:buSzPts val="2800"/>
              <a:buFont typeface="Ubuntu"/>
              <a:buNone/>
              <a:defRPr sz="2800">
                <a:latin typeface="Ubuntu"/>
                <a:ea typeface="Ubuntu"/>
                <a:cs typeface="Ubuntu"/>
                <a:sym typeface="Ubuntu"/>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92" name="Google Shape;1092;p2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1">
  <p:cSld name="TITLE_1_2">
    <p:spTree>
      <p:nvGrpSpPr>
        <p:cNvPr id="1" name="Shape 1093"/>
        <p:cNvGrpSpPr/>
        <p:nvPr/>
      </p:nvGrpSpPr>
      <p:grpSpPr>
        <a:xfrm>
          <a:off x="0" y="0"/>
          <a:ext cx="0" cy="0"/>
          <a:chOff x="0" y="0"/>
          <a:chExt cx="0" cy="0"/>
        </a:xfrm>
      </p:grpSpPr>
      <p:sp>
        <p:nvSpPr>
          <p:cNvPr id="1094" name="Google Shape;1094;p30"/>
          <p:cNvSpPr txBox="1">
            <a:spLocks noGrp="1"/>
          </p:cNvSpPr>
          <p:nvPr>
            <p:ph type="ctrTitle"/>
          </p:nvPr>
        </p:nvSpPr>
        <p:spPr>
          <a:xfrm>
            <a:off x="2305100" y="1161050"/>
            <a:ext cx="6153000" cy="1159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4800"/>
              <a:buNone/>
              <a:defRPr sz="4800" b="0">
                <a:solidFill>
                  <a:schemeClr val="dk2"/>
                </a:solidFill>
              </a:defRPr>
            </a:lvl1pPr>
            <a:lvl2pPr lvl="1" algn="r" rtl="0">
              <a:spcBef>
                <a:spcPts val="0"/>
              </a:spcBef>
              <a:spcAft>
                <a:spcPts val="0"/>
              </a:spcAft>
              <a:buClr>
                <a:schemeClr val="dk2"/>
              </a:buClr>
              <a:buSzPts val="4800"/>
              <a:buNone/>
              <a:defRPr sz="4800" b="0">
                <a:solidFill>
                  <a:schemeClr val="dk2"/>
                </a:solidFill>
              </a:defRPr>
            </a:lvl2pPr>
            <a:lvl3pPr lvl="2" algn="r" rtl="0">
              <a:spcBef>
                <a:spcPts val="0"/>
              </a:spcBef>
              <a:spcAft>
                <a:spcPts val="0"/>
              </a:spcAft>
              <a:buClr>
                <a:schemeClr val="dk2"/>
              </a:buClr>
              <a:buSzPts val="4800"/>
              <a:buNone/>
              <a:defRPr sz="4800" b="0">
                <a:solidFill>
                  <a:schemeClr val="dk2"/>
                </a:solidFill>
              </a:defRPr>
            </a:lvl3pPr>
            <a:lvl4pPr lvl="3" algn="r" rtl="0">
              <a:spcBef>
                <a:spcPts val="0"/>
              </a:spcBef>
              <a:spcAft>
                <a:spcPts val="0"/>
              </a:spcAft>
              <a:buClr>
                <a:schemeClr val="dk2"/>
              </a:buClr>
              <a:buSzPts val="4800"/>
              <a:buNone/>
              <a:defRPr sz="4800" b="0">
                <a:solidFill>
                  <a:schemeClr val="dk2"/>
                </a:solidFill>
              </a:defRPr>
            </a:lvl4pPr>
            <a:lvl5pPr lvl="4" algn="r" rtl="0">
              <a:spcBef>
                <a:spcPts val="0"/>
              </a:spcBef>
              <a:spcAft>
                <a:spcPts val="0"/>
              </a:spcAft>
              <a:buClr>
                <a:schemeClr val="dk2"/>
              </a:buClr>
              <a:buSzPts val="4800"/>
              <a:buNone/>
              <a:defRPr sz="4800" b="0">
                <a:solidFill>
                  <a:schemeClr val="dk2"/>
                </a:solidFill>
              </a:defRPr>
            </a:lvl5pPr>
            <a:lvl6pPr lvl="5" algn="r" rtl="0">
              <a:spcBef>
                <a:spcPts val="0"/>
              </a:spcBef>
              <a:spcAft>
                <a:spcPts val="0"/>
              </a:spcAft>
              <a:buClr>
                <a:schemeClr val="dk2"/>
              </a:buClr>
              <a:buSzPts val="4800"/>
              <a:buNone/>
              <a:defRPr sz="4800" b="0">
                <a:solidFill>
                  <a:schemeClr val="dk2"/>
                </a:solidFill>
              </a:defRPr>
            </a:lvl6pPr>
            <a:lvl7pPr lvl="6" algn="r" rtl="0">
              <a:spcBef>
                <a:spcPts val="0"/>
              </a:spcBef>
              <a:spcAft>
                <a:spcPts val="0"/>
              </a:spcAft>
              <a:buClr>
                <a:schemeClr val="dk2"/>
              </a:buClr>
              <a:buSzPts val="4800"/>
              <a:buNone/>
              <a:defRPr sz="4800" b="0">
                <a:solidFill>
                  <a:schemeClr val="dk2"/>
                </a:solidFill>
              </a:defRPr>
            </a:lvl7pPr>
            <a:lvl8pPr lvl="7" algn="r" rtl="0">
              <a:spcBef>
                <a:spcPts val="0"/>
              </a:spcBef>
              <a:spcAft>
                <a:spcPts val="0"/>
              </a:spcAft>
              <a:buClr>
                <a:schemeClr val="dk2"/>
              </a:buClr>
              <a:buSzPts val="4800"/>
              <a:buNone/>
              <a:defRPr sz="4800" b="0">
                <a:solidFill>
                  <a:schemeClr val="dk2"/>
                </a:solidFill>
              </a:defRPr>
            </a:lvl8pPr>
            <a:lvl9pPr lvl="8" algn="r" rtl="0">
              <a:spcBef>
                <a:spcPts val="0"/>
              </a:spcBef>
              <a:spcAft>
                <a:spcPts val="0"/>
              </a:spcAft>
              <a:buClr>
                <a:schemeClr val="dk2"/>
              </a:buClr>
              <a:buSzPts val="4800"/>
              <a:buNone/>
              <a:defRPr sz="4800" b="0">
                <a:solidFill>
                  <a:schemeClr val="dk2"/>
                </a:solidFill>
              </a:defRPr>
            </a:lvl9pPr>
          </a:lstStyle>
          <a:p>
            <a:endParaRPr/>
          </a:p>
        </p:txBody>
      </p:sp>
      <p:sp>
        <p:nvSpPr>
          <p:cNvPr id="1095" name="Google Shape;1095;p30"/>
          <p:cNvSpPr/>
          <p:nvPr/>
        </p:nvSpPr>
        <p:spPr>
          <a:xfrm>
            <a:off x="723692" y="4220091"/>
            <a:ext cx="794875" cy="985737"/>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96" name="Google Shape;1096;p30"/>
          <p:cNvSpPr/>
          <p:nvPr/>
        </p:nvSpPr>
        <p:spPr>
          <a:xfrm>
            <a:off x="-58319" y="3053287"/>
            <a:ext cx="782014" cy="890356"/>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97" name="Google Shape;1097;p30"/>
          <p:cNvSpPr/>
          <p:nvPr/>
        </p:nvSpPr>
        <p:spPr>
          <a:xfrm>
            <a:off x="4025101" y="3422420"/>
            <a:ext cx="370865" cy="809588"/>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98" name="Google Shape;1098;p30"/>
          <p:cNvSpPr/>
          <p:nvPr/>
        </p:nvSpPr>
        <p:spPr>
          <a:xfrm>
            <a:off x="3078045" y="3128354"/>
            <a:ext cx="730671" cy="895811"/>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099" name="Google Shape;1099;p30"/>
          <p:cNvSpPr/>
          <p:nvPr/>
        </p:nvSpPr>
        <p:spPr>
          <a:xfrm>
            <a:off x="5401648" y="3285712"/>
            <a:ext cx="805934" cy="75083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0" name="Google Shape;1100;p30"/>
          <p:cNvSpPr/>
          <p:nvPr/>
        </p:nvSpPr>
        <p:spPr>
          <a:xfrm>
            <a:off x="8364459" y="3346843"/>
            <a:ext cx="873792" cy="600260"/>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1" name="Google Shape;1101;p30"/>
          <p:cNvSpPr/>
          <p:nvPr/>
        </p:nvSpPr>
        <p:spPr>
          <a:xfrm>
            <a:off x="4551116" y="3125540"/>
            <a:ext cx="657208" cy="679227"/>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2" name="Google Shape;1102;p30"/>
          <p:cNvSpPr/>
          <p:nvPr/>
        </p:nvSpPr>
        <p:spPr>
          <a:xfrm>
            <a:off x="4419881" y="3994834"/>
            <a:ext cx="919681" cy="950908"/>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3" name="Google Shape;1103;p30"/>
          <p:cNvSpPr/>
          <p:nvPr/>
        </p:nvSpPr>
        <p:spPr>
          <a:xfrm>
            <a:off x="2644912" y="4036538"/>
            <a:ext cx="890356" cy="7068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4" name="Google Shape;1104;p30"/>
          <p:cNvSpPr/>
          <p:nvPr/>
        </p:nvSpPr>
        <p:spPr>
          <a:xfrm>
            <a:off x="2116542" y="3186156"/>
            <a:ext cx="829755" cy="780163"/>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5" name="Google Shape;1105;p30"/>
          <p:cNvSpPr/>
          <p:nvPr/>
        </p:nvSpPr>
        <p:spPr>
          <a:xfrm>
            <a:off x="1347361" y="3186147"/>
            <a:ext cx="599146" cy="706813"/>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6" name="Google Shape;1106;p30"/>
          <p:cNvSpPr/>
          <p:nvPr/>
        </p:nvSpPr>
        <p:spPr>
          <a:xfrm>
            <a:off x="2681615" y="4813558"/>
            <a:ext cx="816944" cy="313967"/>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7" name="Google Shape;1107;p30"/>
          <p:cNvSpPr/>
          <p:nvPr/>
        </p:nvSpPr>
        <p:spPr>
          <a:xfrm>
            <a:off x="7146421" y="4508764"/>
            <a:ext cx="1040884" cy="730621"/>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8" name="Google Shape;1108;p30"/>
          <p:cNvSpPr/>
          <p:nvPr/>
        </p:nvSpPr>
        <p:spPr>
          <a:xfrm>
            <a:off x="7146430" y="3104432"/>
            <a:ext cx="684732" cy="721463"/>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09" name="Google Shape;1109;p30"/>
          <p:cNvSpPr/>
          <p:nvPr/>
        </p:nvSpPr>
        <p:spPr>
          <a:xfrm>
            <a:off x="5262207" y="4729516"/>
            <a:ext cx="525046" cy="372666"/>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0" name="Google Shape;1110;p30"/>
          <p:cNvSpPr/>
          <p:nvPr/>
        </p:nvSpPr>
        <p:spPr>
          <a:xfrm>
            <a:off x="8376372" y="4729061"/>
            <a:ext cx="508532" cy="324976"/>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1" name="Google Shape;1111;p30"/>
          <p:cNvSpPr/>
          <p:nvPr/>
        </p:nvSpPr>
        <p:spPr>
          <a:xfrm>
            <a:off x="3808716" y="4429326"/>
            <a:ext cx="570935" cy="567282"/>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2" name="Google Shape;1112;p30"/>
          <p:cNvSpPr/>
          <p:nvPr/>
        </p:nvSpPr>
        <p:spPr>
          <a:xfrm>
            <a:off x="7975391" y="3053272"/>
            <a:ext cx="541560" cy="67927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3" name="Google Shape;1113;p30"/>
          <p:cNvSpPr/>
          <p:nvPr/>
        </p:nvSpPr>
        <p:spPr>
          <a:xfrm>
            <a:off x="1570785" y="4028295"/>
            <a:ext cx="734324" cy="723314"/>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4" name="Google Shape;1114;p30"/>
          <p:cNvSpPr/>
          <p:nvPr/>
        </p:nvSpPr>
        <p:spPr>
          <a:xfrm>
            <a:off x="247060" y="4094875"/>
            <a:ext cx="275434" cy="244207"/>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5" name="Google Shape;1115;p30"/>
          <p:cNvSpPr/>
          <p:nvPr/>
        </p:nvSpPr>
        <p:spPr>
          <a:xfrm>
            <a:off x="8516944" y="4082884"/>
            <a:ext cx="690236" cy="510383"/>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6" name="Google Shape;1116;p30"/>
          <p:cNvSpPr/>
          <p:nvPr/>
        </p:nvSpPr>
        <p:spPr>
          <a:xfrm>
            <a:off x="859713" y="3417443"/>
            <a:ext cx="317620" cy="659010"/>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7" name="Google Shape;1117;p30"/>
          <p:cNvSpPr/>
          <p:nvPr/>
        </p:nvSpPr>
        <p:spPr>
          <a:xfrm rot="1920742">
            <a:off x="5707038" y="4213989"/>
            <a:ext cx="884797" cy="750834"/>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8" name="Google Shape;1118;p30"/>
          <p:cNvSpPr/>
          <p:nvPr/>
        </p:nvSpPr>
        <p:spPr>
          <a:xfrm rot="-3496844">
            <a:off x="115839" y="4509560"/>
            <a:ext cx="537852" cy="464440"/>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19" name="Google Shape;1119;p30"/>
          <p:cNvSpPr/>
          <p:nvPr/>
        </p:nvSpPr>
        <p:spPr>
          <a:xfrm>
            <a:off x="7518184" y="3966329"/>
            <a:ext cx="846269" cy="598458"/>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20" name="Google Shape;1120;p30"/>
          <p:cNvSpPr/>
          <p:nvPr/>
        </p:nvSpPr>
        <p:spPr>
          <a:xfrm rot="-5400000">
            <a:off x="6496794" y="3021440"/>
            <a:ext cx="493819" cy="63153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21" name="Google Shape;1121;p30"/>
          <p:cNvSpPr/>
          <p:nvPr/>
        </p:nvSpPr>
        <p:spPr>
          <a:xfrm>
            <a:off x="6453205" y="3705907"/>
            <a:ext cx="666366" cy="752689"/>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22" name="Google Shape;1122;p30"/>
          <p:cNvSpPr/>
          <p:nvPr/>
        </p:nvSpPr>
        <p:spPr>
          <a:xfrm>
            <a:off x="1866011" y="4742879"/>
            <a:ext cx="681078" cy="455287"/>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
        <p:nvSpPr>
          <p:cNvPr id="1123" name="Google Shape;1123;p30"/>
          <p:cNvSpPr/>
          <p:nvPr/>
        </p:nvSpPr>
        <p:spPr>
          <a:xfrm>
            <a:off x="6669805" y="4614395"/>
            <a:ext cx="308462" cy="330481"/>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A4C2F4"/>
              </a:solidFil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ontenu avec légende" type="objTx">
  <p:cSld name="OBJECT_WITH_CAPTION_TEXT">
    <p:spTree>
      <p:nvGrpSpPr>
        <p:cNvPr id="1" name="Shape 1124"/>
        <p:cNvGrpSpPr/>
        <p:nvPr/>
      </p:nvGrpSpPr>
      <p:grpSpPr>
        <a:xfrm>
          <a:off x="0" y="0"/>
          <a:ext cx="0" cy="0"/>
          <a:chOff x="0" y="0"/>
          <a:chExt cx="0" cy="0"/>
        </a:xfrm>
      </p:grpSpPr>
      <p:sp>
        <p:nvSpPr>
          <p:cNvPr id="1125" name="Google Shape;1125;p31"/>
          <p:cNvSpPr txBox="1">
            <a:spLocks noGrp="1"/>
          </p:cNvSpPr>
          <p:nvPr>
            <p:ph type="title"/>
          </p:nvPr>
        </p:nvSpPr>
        <p:spPr>
          <a:xfrm>
            <a:off x="629841" y="342900"/>
            <a:ext cx="2949000" cy="1200300"/>
          </a:xfrm>
          <a:prstGeom prst="rect">
            <a:avLst/>
          </a:prstGeom>
          <a:noFill/>
          <a:ln>
            <a:noFill/>
          </a:ln>
        </p:spPr>
        <p:txBody>
          <a:bodyPr spcFirstLastPara="1" wrap="square" lIns="68575" tIns="34275" rIns="68575" bIns="34275" anchor="b" anchorCtr="0">
            <a:noAutofit/>
          </a:bodyPr>
          <a:lstStyle>
            <a:lvl1pPr lvl="0" algn="l" rtl="0">
              <a:lnSpc>
                <a:spcPct val="90000"/>
              </a:lnSpc>
              <a:spcBef>
                <a:spcPts val="0"/>
              </a:spcBef>
              <a:spcAft>
                <a:spcPts val="0"/>
              </a:spcAft>
              <a:buClr>
                <a:schemeClr val="dk1"/>
              </a:buClr>
              <a:buSzPts val="2400"/>
              <a:buFont typeface="Calibri"/>
              <a:buNone/>
              <a:defRPr sz="2400"/>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1126" name="Google Shape;1126;p31"/>
          <p:cNvSpPr txBox="1">
            <a:spLocks noGrp="1"/>
          </p:cNvSpPr>
          <p:nvPr>
            <p:ph type="body" idx="1"/>
          </p:nvPr>
        </p:nvSpPr>
        <p:spPr>
          <a:xfrm>
            <a:off x="3887391" y="740569"/>
            <a:ext cx="4629300" cy="3655200"/>
          </a:xfrm>
          <a:prstGeom prst="rect">
            <a:avLst/>
          </a:prstGeom>
          <a:noFill/>
          <a:ln>
            <a:noFill/>
          </a:ln>
        </p:spPr>
        <p:txBody>
          <a:bodyPr spcFirstLastPara="1" wrap="square" lIns="68575" tIns="34275" rIns="68575" bIns="34275" anchor="t" anchorCtr="0">
            <a:noAutofit/>
          </a:bodyPr>
          <a:lstStyle>
            <a:lvl1pPr marL="457200" lvl="0" indent="-381000" algn="l" rtl="0">
              <a:lnSpc>
                <a:spcPct val="90000"/>
              </a:lnSpc>
              <a:spcBef>
                <a:spcPts val="800"/>
              </a:spcBef>
              <a:spcAft>
                <a:spcPts val="0"/>
              </a:spcAft>
              <a:buClr>
                <a:schemeClr val="dk1"/>
              </a:buClr>
              <a:buSzPts val="2400"/>
              <a:buChar char="✘"/>
              <a:defRPr sz="2400"/>
            </a:lvl1pPr>
            <a:lvl2pPr marL="914400" lvl="1" indent="-361950" algn="l" rtl="0">
              <a:lnSpc>
                <a:spcPct val="90000"/>
              </a:lnSpc>
              <a:spcBef>
                <a:spcPts val="400"/>
              </a:spcBef>
              <a:spcAft>
                <a:spcPts val="0"/>
              </a:spcAft>
              <a:buClr>
                <a:schemeClr val="dk1"/>
              </a:buClr>
              <a:buSzPts val="2100"/>
              <a:buChar char="✗"/>
              <a:defRPr sz="2100"/>
            </a:lvl2pPr>
            <a:lvl3pPr marL="1371600" lvl="2" indent="-342900" algn="l" rtl="0">
              <a:lnSpc>
                <a:spcPct val="90000"/>
              </a:lnSpc>
              <a:spcBef>
                <a:spcPts val="400"/>
              </a:spcBef>
              <a:spcAft>
                <a:spcPts val="0"/>
              </a:spcAft>
              <a:buClr>
                <a:schemeClr val="dk1"/>
              </a:buClr>
              <a:buSzPts val="1800"/>
              <a:buChar char="■"/>
              <a:defRPr sz="1800"/>
            </a:lvl3pPr>
            <a:lvl4pPr marL="1828800" lvl="3" indent="-323850" algn="l" rtl="0">
              <a:lnSpc>
                <a:spcPct val="90000"/>
              </a:lnSpc>
              <a:spcBef>
                <a:spcPts val="400"/>
              </a:spcBef>
              <a:spcAft>
                <a:spcPts val="0"/>
              </a:spcAft>
              <a:buClr>
                <a:schemeClr val="dk1"/>
              </a:buClr>
              <a:buSzPts val="1500"/>
              <a:buChar char="●"/>
              <a:defRPr sz="1500"/>
            </a:lvl4pPr>
            <a:lvl5pPr marL="2286000" lvl="4" indent="-323850" algn="l" rtl="0">
              <a:lnSpc>
                <a:spcPct val="90000"/>
              </a:lnSpc>
              <a:spcBef>
                <a:spcPts val="400"/>
              </a:spcBef>
              <a:spcAft>
                <a:spcPts val="0"/>
              </a:spcAft>
              <a:buClr>
                <a:schemeClr val="dk1"/>
              </a:buClr>
              <a:buSzPts val="1500"/>
              <a:buChar char="○"/>
              <a:defRPr sz="1500"/>
            </a:lvl5pPr>
            <a:lvl6pPr marL="2743200" lvl="5" indent="-323850" algn="l" rtl="0">
              <a:lnSpc>
                <a:spcPct val="90000"/>
              </a:lnSpc>
              <a:spcBef>
                <a:spcPts val="400"/>
              </a:spcBef>
              <a:spcAft>
                <a:spcPts val="0"/>
              </a:spcAft>
              <a:buClr>
                <a:schemeClr val="dk1"/>
              </a:buClr>
              <a:buSzPts val="1500"/>
              <a:buChar char="■"/>
              <a:defRPr sz="1500"/>
            </a:lvl6pPr>
            <a:lvl7pPr marL="3200400" lvl="6" indent="-323850" algn="l" rtl="0">
              <a:lnSpc>
                <a:spcPct val="90000"/>
              </a:lnSpc>
              <a:spcBef>
                <a:spcPts val="400"/>
              </a:spcBef>
              <a:spcAft>
                <a:spcPts val="0"/>
              </a:spcAft>
              <a:buClr>
                <a:schemeClr val="dk1"/>
              </a:buClr>
              <a:buSzPts val="1500"/>
              <a:buChar char="●"/>
              <a:defRPr sz="1500"/>
            </a:lvl7pPr>
            <a:lvl8pPr marL="3657600" lvl="7" indent="-323850" algn="l" rtl="0">
              <a:lnSpc>
                <a:spcPct val="90000"/>
              </a:lnSpc>
              <a:spcBef>
                <a:spcPts val="400"/>
              </a:spcBef>
              <a:spcAft>
                <a:spcPts val="0"/>
              </a:spcAft>
              <a:buClr>
                <a:schemeClr val="dk1"/>
              </a:buClr>
              <a:buSzPts val="1500"/>
              <a:buChar char="○"/>
              <a:defRPr sz="1500"/>
            </a:lvl8pPr>
            <a:lvl9pPr marL="4114800" lvl="8" indent="-323850" algn="l" rtl="0">
              <a:lnSpc>
                <a:spcPct val="90000"/>
              </a:lnSpc>
              <a:spcBef>
                <a:spcPts val="400"/>
              </a:spcBef>
              <a:spcAft>
                <a:spcPts val="0"/>
              </a:spcAft>
              <a:buClr>
                <a:schemeClr val="dk1"/>
              </a:buClr>
              <a:buSzPts val="1500"/>
              <a:buChar char="■"/>
              <a:defRPr sz="1500"/>
            </a:lvl9pPr>
          </a:lstStyle>
          <a:p>
            <a:endParaRPr/>
          </a:p>
        </p:txBody>
      </p:sp>
      <p:sp>
        <p:nvSpPr>
          <p:cNvPr id="1127" name="Google Shape;1127;p31"/>
          <p:cNvSpPr txBox="1">
            <a:spLocks noGrp="1"/>
          </p:cNvSpPr>
          <p:nvPr>
            <p:ph type="body" idx="2"/>
          </p:nvPr>
        </p:nvSpPr>
        <p:spPr>
          <a:xfrm>
            <a:off x="629841" y="1543050"/>
            <a:ext cx="2949000" cy="28587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200"/>
              <a:buNone/>
              <a:defRPr sz="1200"/>
            </a:lvl1pPr>
            <a:lvl2pPr marL="914400" lvl="1" indent="-228600" algn="l" rtl="0">
              <a:lnSpc>
                <a:spcPct val="90000"/>
              </a:lnSpc>
              <a:spcBef>
                <a:spcPts val="400"/>
              </a:spcBef>
              <a:spcAft>
                <a:spcPts val="0"/>
              </a:spcAft>
              <a:buClr>
                <a:schemeClr val="dk1"/>
              </a:buClr>
              <a:buSzPts val="1100"/>
              <a:buNone/>
              <a:defRPr sz="1100"/>
            </a:lvl2pPr>
            <a:lvl3pPr marL="1371600" lvl="2" indent="-228600" algn="l" rtl="0">
              <a:lnSpc>
                <a:spcPct val="90000"/>
              </a:lnSpc>
              <a:spcBef>
                <a:spcPts val="400"/>
              </a:spcBef>
              <a:spcAft>
                <a:spcPts val="0"/>
              </a:spcAft>
              <a:buClr>
                <a:schemeClr val="dk1"/>
              </a:buClr>
              <a:buSzPts val="900"/>
              <a:buNone/>
              <a:defRPr sz="900"/>
            </a:lvl3pPr>
            <a:lvl4pPr marL="1828800" lvl="3" indent="-228600" algn="l" rtl="0">
              <a:lnSpc>
                <a:spcPct val="90000"/>
              </a:lnSpc>
              <a:spcBef>
                <a:spcPts val="400"/>
              </a:spcBef>
              <a:spcAft>
                <a:spcPts val="0"/>
              </a:spcAft>
              <a:buClr>
                <a:schemeClr val="dk1"/>
              </a:buClr>
              <a:buSzPts val="800"/>
              <a:buNone/>
              <a:defRPr sz="800"/>
            </a:lvl4pPr>
            <a:lvl5pPr marL="2286000" lvl="4" indent="-228600" algn="l" rtl="0">
              <a:lnSpc>
                <a:spcPct val="90000"/>
              </a:lnSpc>
              <a:spcBef>
                <a:spcPts val="400"/>
              </a:spcBef>
              <a:spcAft>
                <a:spcPts val="0"/>
              </a:spcAft>
              <a:buClr>
                <a:schemeClr val="dk1"/>
              </a:buClr>
              <a:buSzPts val="800"/>
              <a:buNone/>
              <a:defRPr sz="800"/>
            </a:lvl5pPr>
            <a:lvl6pPr marL="2743200" lvl="5" indent="-228600" algn="l" rtl="0">
              <a:lnSpc>
                <a:spcPct val="90000"/>
              </a:lnSpc>
              <a:spcBef>
                <a:spcPts val="400"/>
              </a:spcBef>
              <a:spcAft>
                <a:spcPts val="0"/>
              </a:spcAft>
              <a:buClr>
                <a:schemeClr val="dk1"/>
              </a:buClr>
              <a:buSzPts val="800"/>
              <a:buNone/>
              <a:defRPr sz="800"/>
            </a:lvl6pPr>
            <a:lvl7pPr marL="3200400" lvl="6" indent="-228600" algn="l" rtl="0">
              <a:lnSpc>
                <a:spcPct val="90000"/>
              </a:lnSpc>
              <a:spcBef>
                <a:spcPts val="400"/>
              </a:spcBef>
              <a:spcAft>
                <a:spcPts val="0"/>
              </a:spcAft>
              <a:buClr>
                <a:schemeClr val="dk1"/>
              </a:buClr>
              <a:buSzPts val="800"/>
              <a:buNone/>
              <a:defRPr sz="800"/>
            </a:lvl7pPr>
            <a:lvl8pPr marL="3657600" lvl="7" indent="-228600" algn="l" rtl="0">
              <a:lnSpc>
                <a:spcPct val="90000"/>
              </a:lnSpc>
              <a:spcBef>
                <a:spcPts val="400"/>
              </a:spcBef>
              <a:spcAft>
                <a:spcPts val="0"/>
              </a:spcAft>
              <a:buClr>
                <a:schemeClr val="dk1"/>
              </a:buClr>
              <a:buSzPts val="800"/>
              <a:buNone/>
              <a:defRPr sz="800"/>
            </a:lvl8pPr>
            <a:lvl9pPr marL="4114800" lvl="8" indent="-228600" algn="l" rtl="0">
              <a:lnSpc>
                <a:spcPct val="90000"/>
              </a:lnSpc>
              <a:spcBef>
                <a:spcPts val="400"/>
              </a:spcBef>
              <a:spcAft>
                <a:spcPts val="0"/>
              </a:spcAft>
              <a:buClr>
                <a:schemeClr val="dk1"/>
              </a:buClr>
              <a:buSzPts val="800"/>
              <a:buNone/>
              <a:defRPr sz="800"/>
            </a:lvl9pPr>
          </a:lstStyle>
          <a:p>
            <a:endParaRPr/>
          </a:p>
        </p:txBody>
      </p:sp>
      <p:sp>
        <p:nvSpPr>
          <p:cNvPr id="1128" name="Google Shape;1128;p31"/>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sz="1100"/>
            </a:lvl1pPr>
            <a:lvl2pPr lvl="1" algn="l" rtl="0">
              <a:spcBef>
                <a:spcPts val="0"/>
              </a:spcBef>
              <a:spcAft>
                <a:spcPts val="0"/>
              </a:spcAft>
              <a:buSzPts val="1100"/>
              <a:buNone/>
              <a:defRPr sz="1100"/>
            </a:lvl2pPr>
            <a:lvl3pPr lvl="2" algn="l" rtl="0">
              <a:spcBef>
                <a:spcPts val="0"/>
              </a:spcBef>
              <a:spcAft>
                <a:spcPts val="0"/>
              </a:spcAft>
              <a:buSzPts val="1100"/>
              <a:buNone/>
              <a:defRPr sz="1100"/>
            </a:lvl3pPr>
            <a:lvl4pPr lvl="3" algn="l" rtl="0">
              <a:spcBef>
                <a:spcPts val="0"/>
              </a:spcBef>
              <a:spcAft>
                <a:spcPts val="0"/>
              </a:spcAft>
              <a:buSzPts val="1100"/>
              <a:buNone/>
              <a:defRPr sz="1100"/>
            </a:lvl4pPr>
            <a:lvl5pPr lvl="4" algn="l" rtl="0">
              <a:spcBef>
                <a:spcPts val="0"/>
              </a:spcBef>
              <a:spcAft>
                <a:spcPts val="0"/>
              </a:spcAft>
              <a:buSzPts val="1100"/>
              <a:buNone/>
              <a:defRPr sz="1100"/>
            </a:lvl5pPr>
            <a:lvl6pPr lvl="5" algn="l" rtl="0">
              <a:spcBef>
                <a:spcPts val="0"/>
              </a:spcBef>
              <a:spcAft>
                <a:spcPts val="0"/>
              </a:spcAft>
              <a:buSzPts val="1100"/>
              <a:buNone/>
              <a:defRPr sz="1100"/>
            </a:lvl6pPr>
            <a:lvl7pPr lvl="6" algn="l" rtl="0">
              <a:spcBef>
                <a:spcPts val="0"/>
              </a:spcBef>
              <a:spcAft>
                <a:spcPts val="0"/>
              </a:spcAft>
              <a:buSzPts val="1100"/>
              <a:buNone/>
              <a:defRPr sz="1100"/>
            </a:lvl7pPr>
            <a:lvl8pPr lvl="7" algn="l" rtl="0">
              <a:spcBef>
                <a:spcPts val="0"/>
              </a:spcBef>
              <a:spcAft>
                <a:spcPts val="0"/>
              </a:spcAft>
              <a:buSzPts val="1100"/>
              <a:buNone/>
              <a:defRPr sz="1100"/>
            </a:lvl8pPr>
            <a:lvl9pPr lvl="8" algn="l" rtl="0">
              <a:spcBef>
                <a:spcPts val="0"/>
              </a:spcBef>
              <a:spcAft>
                <a:spcPts val="0"/>
              </a:spcAft>
              <a:buSzPts val="1100"/>
              <a:buNone/>
              <a:defRPr sz="1100"/>
            </a:lvl9pPr>
          </a:lstStyle>
          <a:p>
            <a:endParaRPr/>
          </a:p>
        </p:txBody>
      </p:sp>
      <p:sp>
        <p:nvSpPr>
          <p:cNvPr id="1129" name="Google Shape;1129;p31"/>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rtl="0">
              <a:spcBef>
                <a:spcPts val="0"/>
              </a:spcBef>
              <a:spcAft>
                <a:spcPts val="0"/>
              </a:spcAft>
              <a:buSzPts val="1100"/>
              <a:buNone/>
              <a:defRPr sz="1100"/>
            </a:lvl1pPr>
            <a:lvl2pPr lvl="1" algn="l" rtl="0">
              <a:spcBef>
                <a:spcPts val="0"/>
              </a:spcBef>
              <a:spcAft>
                <a:spcPts val="0"/>
              </a:spcAft>
              <a:buSzPts val="1100"/>
              <a:buNone/>
              <a:defRPr sz="1100"/>
            </a:lvl2pPr>
            <a:lvl3pPr lvl="2" algn="l" rtl="0">
              <a:spcBef>
                <a:spcPts val="0"/>
              </a:spcBef>
              <a:spcAft>
                <a:spcPts val="0"/>
              </a:spcAft>
              <a:buSzPts val="1100"/>
              <a:buNone/>
              <a:defRPr sz="1100"/>
            </a:lvl3pPr>
            <a:lvl4pPr lvl="3" algn="l" rtl="0">
              <a:spcBef>
                <a:spcPts val="0"/>
              </a:spcBef>
              <a:spcAft>
                <a:spcPts val="0"/>
              </a:spcAft>
              <a:buSzPts val="1100"/>
              <a:buNone/>
              <a:defRPr sz="1100"/>
            </a:lvl4pPr>
            <a:lvl5pPr lvl="4" algn="l" rtl="0">
              <a:spcBef>
                <a:spcPts val="0"/>
              </a:spcBef>
              <a:spcAft>
                <a:spcPts val="0"/>
              </a:spcAft>
              <a:buSzPts val="1100"/>
              <a:buNone/>
              <a:defRPr sz="1100"/>
            </a:lvl5pPr>
            <a:lvl6pPr lvl="5" algn="l" rtl="0">
              <a:spcBef>
                <a:spcPts val="0"/>
              </a:spcBef>
              <a:spcAft>
                <a:spcPts val="0"/>
              </a:spcAft>
              <a:buSzPts val="1100"/>
              <a:buNone/>
              <a:defRPr sz="1100"/>
            </a:lvl6pPr>
            <a:lvl7pPr lvl="6" algn="l" rtl="0">
              <a:spcBef>
                <a:spcPts val="0"/>
              </a:spcBef>
              <a:spcAft>
                <a:spcPts val="0"/>
              </a:spcAft>
              <a:buSzPts val="1100"/>
              <a:buNone/>
              <a:defRPr sz="1100"/>
            </a:lvl7pPr>
            <a:lvl8pPr lvl="7" algn="l" rtl="0">
              <a:spcBef>
                <a:spcPts val="0"/>
              </a:spcBef>
              <a:spcAft>
                <a:spcPts val="0"/>
              </a:spcAft>
              <a:buSzPts val="1100"/>
              <a:buNone/>
              <a:defRPr sz="1100"/>
            </a:lvl8pPr>
            <a:lvl9pPr lvl="8" algn="l" rtl="0">
              <a:spcBef>
                <a:spcPts val="0"/>
              </a:spcBef>
              <a:spcAft>
                <a:spcPts val="0"/>
              </a:spcAft>
              <a:buSzPts val="1100"/>
              <a:buNone/>
              <a:defRPr sz="1100"/>
            </a:lvl9pPr>
          </a:lstStyle>
          <a:p>
            <a:endParaRPr/>
          </a:p>
        </p:txBody>
      </p:sp>
      <p:sp>
        <p:nvSpPr>
          <p:cNvPr id="1130" name="Google Shape;1130;p31"/>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rtl="0">
              <a:spcBef>
                <a:spcPts val="0"/>
              </a:spcBef>
              <a:spcAft>
                <a:spcPts val="0"/>
              </a:spcAft>
              <a:buClr>
                <a:srgbClr val="888888"/>
              </a:buClr>
              <a:buSzPts val="900"/>
              <a:buFont typeface="Calibri"/>
              <a:buNone/>
              <a:defRPr/>
            </a:lvl1pPr>
            <a:lvl2pPr marL="0" lvl="1" indent="0" algn="r" rtl="0">
              <a:spcBef>
                <a:spcPts val="0"/>
              </a:spcBef>
              <a:spcAft>
                <a:spcPts val="0"/>
              </a:spcAft>
              <a:buClr>
                <a:srgbClr val="888888"/>
              </a:buClr>
              <a:buSzPts val="900"/>
              <a:buFont typeface="Calibri"/>
              <a:buNone/>
              <a:defRPr/>
            </a:lvl2pPr>
            <a:lvl3pPr marL="0" lvl="2" indent="0" algn="r" rtl="0">
              <a:spcBef>
                <a:spcPts val="0"/>
              </a:spcBef>
              <a:spcAft>
                <a:spcPts val="0"/>
              </a:spcAft>
              <a:buClr>
                <a:srgbClr val="888888"/>
              </a:buClr>
              <a:buSzPts val="900"/>
              <a:buFont typeface="Calibri"/>
              <a:buNone/>
              <a:defRPr/>
            </a:lvl3pPr>
            <a:lvl4pPr marL="0" lvl="3" indent="0" algn="r" rtl="0">
              <a:spcBef>
                <a:spcPts val="0"/>
              </a:spcBef>
              <a:spcAft>
                <a:spcPts val="0"/>
              </a:spcAft>
              <a:buClr>
                <a:srgbClr val="888888"/>
              </a:buClr>
              <a:buSzPts val="900"/>
              <a:buFont typeface="Calibri"/>
              <a:buNone/>
              <a:defRPr/>
            </a:lvl4pPr>
            <a:lvl5pPr marL="0" lvl="4" indent="0" algn="r" rtl="0">
              <a:spcBef>
                <a:spcPts val="0"/>
              </a:spcBef>
              <a:spcAft>
                <a:spcPts val="0"/>
              </a:spcAft>
              <a:buClr>
                <a:srgbClr val="888888"/>
              </a:buClr>
              <a:buSzPts val="900"/>
              <a:buFont typeface="Calibri"/>
              <a:buNone/>
              <a:defRPr/>
            </a:lvl5pPr>
            <a:lvl6pPr marL="0" lvl="5" indent="0" algn="r" rtl="0">
              <a:spcBef>
                <a:spcPts val="0"/>
              </a:spcBef>
              <a:spcAft>
                <a:spcPts val="0"/>
              </a:spcAft>
              <a:buClr>
                <a:srgbClr val="888888"/>
              </a:buClr>
              <a:buSzPts val="900"/>
              <a:buFont typeface="Calibri"/>
              <a:buNone/>
              <a:defRPr/>
            </a:lvl6pPr>
            <a:lvl7pPr marL="0" lvl="6" indent="0" algn="r" rtl="0">
              <a:spcBef>
                <a:spcPts val="0"/>
              </a:spcBef>
              <a:spcAft>
                <a:spcPts val="0"/>
              </a:spcAft>
              <a:buClr>
                <a:srgbClr val="888888"/>
              </a:buClr>
              <a:buSzPts val="900"/>
              <a:buFont typeface="Calibri"/>
              <a:buNone/>
              <a:defRPr/>
            </a:lvl7pPr>
            <a:lvl8pPr marL="0" lvl="7" indent="0" algn="r" rtl="0">
              <a:spcBef>
                <a:spcPts val="0"/>
              </a:spcBef>
              <a:spcAft>
                <a:spcPts val="0"/>
              </a:spcAft>
              <a:buClr>
                <a:srgbClr val="888888"/>
              </a:buClr>
              <a:buSzPts val="900"/>
              <a:buFont typeface="Calibri"/>
              <a:buNone/>
              <a:defRPr/>
            </a:lvl8pPr>
            <a:lvl9pPr marL="0" lvl="8" indent="0" algn="r" rtl="0">
              <a:spcBef>
                <a:spcPts val="0"/>
              </a:spcBef>
              <a:spcAft>
                <a:spcPts val="0"/>
              </a:spcAft>
              <a:buClr>
                <a:srgbClr val="888888"/>
              </a:buClr>
              <a:buSzPts val="900"/>
              <a:buFont typeface="Calibri"/>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46"/>
        <p:cNvGrpSpPr/>
        <p:nvPr/>
      </p:nvGrpSpPr>
      <p:grpSpPr>
        <a:xfrm>
          <a:off x="0" y="0"/>
          <a:ext cx="0" cy="0"/>
          <a:chOff x="0" y="0"/>
          <a:chExt cx="0" cy="0"/>
        </a:xfrm>
      </p:grpSpPr>
      <p:sp>
        <p:nvSpPr>
          <p:cNvPr id="247" name="Google Shape;247;p4"/>
          <p:cNvSpPr txBox="1">
            <a:spLocks noGrp="1"/>
          </p:cNvSpPr>
          <p:nvPr>
            <p:ph type="body" idx="1"/>
          </p:nvPr>
        </p:nvSpPr>
        <p:spPr>
          <a:xfrm>
            <a:off x="2159325" y="2161800"/>
            <a:ext cx="4825500" cy="819900"/>
          </a:xfrm>
          <a:prstGeom prst="rect">
            <a:avLst/>
          </a:prstGeom>
        </p:spPr>
        <p:txBody>
          <a:bodyPr spcFirstLastPara="1" wrap="square" lIns="91425" tIns="91425" rIns="91425" bIns="91425" anchor="ctr" anchorCtr="0">
            <a:noAutofit/>
          </a:bodyPr>
          <a:lstStyle>
            <a:lvl1pPr marL="457200" lvl="0" indent="-387350" algn="ctr" rtl="0">
              <a:spcBef>
                <a:spcPts val="600"/>
              </a:spcBef>
              <a:spcAft>
                <a:spcPts val="0"/>
              </a:spcAft>
              <a:buClr>
                <a:srgbClr val="1C4587"/>
              </a:buClr>
              <a:buSzPts val="2500"/>
              <a:buChar char="✘"/>
              <a:defRPr sz="2500" b="1">
                <a:solidFill>
                  <a:srgbClr val="1C4587"/>
                </a:solidFill>
              </a:defRPr>
            </a:lvl1pPr>
            <a:lvl2pPr marL="914400" lvl="1" indent="-387350" algn="ctr" rtl="0">
              <a:spcBef>
                <a:spcPts val="0"/>
              </a:spcBef>
              <a:spcAft>
                <a:spcPts val="0"/>
              </a:spcAft>
              <a:buClr>
                <a:srgbClr val="1C4587"/>
              </a:buClr>
              <a:buSzPts val="2500"/>
              <a:buChar char="✗"/>
              <a:defRPr sz="2500" b="1">
                <a:solidFill>
                  <a:srgbClr val="1C4587"/>
                </a:solidFill>
              </a:defRPr>
            </a:lvl2pPr>
            <a:lvl3pPr marL="1371600" lvl="2" indent="-387350" algn="ctr" rtl="0">
              <a:spcBef>
                <a:spcPts val="0"/>
              </a:spcBef>
              <a:spcAft>
                <a:spcPts val="0"/>
              </a:spcAft>
              <a:buClr>
                <a:srgbClr val="1C4587"/>
              </a:buClr>
              <a:buSzPts val="2500"/>
              <a:buChar char="■"/>
              <a:defRPr sz="2500" b="1">
                <a:solidFill>
                  <a:srgbClr val="1C4587"/>
                </a:solidFill>
              </a:defRPr>
            </a:lvl3pPr>
            <a:lvl4pPr marL="1828800" lvl="3" indent="-387350" algn="ctr" rtl="0">
              <a:spcBef>
                <a:spcPts val="0"/>
              </a:spcBef>
              <a:spcAft>
                <a:spcPts val="0"/>
              </a:spcAft>
              <a:buClr>
                <a:srgbClr val="1C4587"/>
              </a:buClr>
              <a:buSzPts val="2500"/>
              <a:buChar char="●"/>
              <a:defRPr sz="2500" b="1">
                <a:solidFill>
                  <a:srgbClr val="1C4587"/>
                </a:solidFill>
              </a:defRPr>
            </a:lvl4pPr>
            <a:lvl5pPr marL="2286000" lvl="4" indent="-387350" algn="ctr" rtl="0">
              <a:spcBef>
                <a:spcPts val="0"/>
              </a:spcBef>
              <a:spcAft>
                <a:spcPts val="0"/>
              </a:spcAft>
              <a:buClr>
                <a:srgbClr val="1C4587"/>
              </a:buClr>
              <a:buSzPts val="2500"/>
              <a:buChar char="○"/>
              <a:defRPr sz="2500" b="1">
                <a:solidFill>
                  <a:srgbClr val="1C4587"/>
                </a:solidFill>
              </a:defRPr>
            </a:lvl5pPr>
            <a:lvl6pPr marL="2743200" lvl="5" indent="-387350" algn="ctr" rtl="0">
              <a:spcBef>
                <a:spcPts val="0"/>
              </a:spcBef>
              <a:spcAft>
                <a:spcPts val="0"/>
              </a:spcAft>
              <a:buClr>
                <a:srgbClr val="1C4587"/>
              </a:buClr>
              <a:buSzPts val="2500"/>
              <a:buChar char="■"/>
              <a:defRPr sz="2500" b="1">
                <a:solidFill>
                  <a:srgbClr val="1C4587"/>
                </a:solidFill>
              </a:defRPr>
            </a:lvl6pPr>
            <a:lvl7pPr marL="3200400" lvl="6" indent="-387350" algn="ctr" rtl="0">
              <a:spcBef>
                <a:spcPts val="0"/>
              </a:spcBef>
              <a:spcAft>
                <a:spcPts val="0"/>
              </a:spcAft>
              <a:buClr>
                <a:srgbClr val="1C4587"/>
              </a:buClr>
              <a:buSzPts val="2500"/>
              <a:buChar char="●"/>
              <a:defRPr sz="2500" b="1">
                <a:solidFill>
                  <a:srgbClr val="1C4587"/>
                </a:solidFill>
              </a:defRPr>
            </a:lvl7pPr>
            <a:lvl8pPr marL="3657600" lvl="7" indent="-387350" algn="ctr" rtl="0">
              <a:spcBef>
                <a:spcPts val="0"/>
              </a:spcBef>
              <a:spcAft>
                <a:spcPts val="0"/>
              </a:spcAft>
              <a:buClr>
                <a:srgbClr val="1C4587"/>
              </a:buClr>
              <a:buSzPts val="2500"/>
              <a:buChar char="○"/>
              <a:defRPr sz="2500" b="1">
                <a:solidFill>
                  <a:srgbClr val="1C4587"/>
                </a:solidFill>
              </a:defRPr>
            </a:lvl8pPr>
            <a:lvl9pPr marL="4114800" lvl="8" indent="-387350" algn="ctr">
              <a:spcBef>
                <a:spcPts val="0"/>
              </a:spcBef>
              <a:spcAft>
                <a:spcPts val="0"/>
              </a:spcAft>
              <a:buClr>
                <a:srgbClr val="1C4587"/>
              </a:buClr>
              <a:buSzPts val="2500"/>
              <a:buChar char="■"/>
              <a:defRPr sz="2500" b="1">
                <a:solidFill>
                  <a:srgbClr val="1C4587"/>
                </a:solidFill>
              </a:defRPr>
            </a:lvl9pPr>
          </a:lstStyle>
          <a:p>
            <a:endParaRPr/>
          </a:p>
        </p:txBody>
      </p:sp>
      <p:sp>
        <p:nvSpPr>
          <p:cNvPr id="248" name="Google Shape;248;p4"/>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9" name="Google Shape;249;p4"/>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0" name="Google Shape;250;p4"/>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1" name="Google Shape;251;p4"/>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2" name="Google Shape;252;p4"/>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3" name="Google Shape;253;p4"/>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4" name="Google Shape;254;p4"/>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5" name="Google Shape;255;p4"/>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6" name="Google Shape;256;p4"/>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7" name="Google Shape;257;p4"/>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8" name="Google Shape;258;p4"/>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9" name="Google Shape;259;p4"/>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0" name="Google Shape;260;p4"/>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1" name="Google Shape;261;p4"/>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2" name="Google Shape;262;p4"/>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3" name="Google Shape;263;p4"/>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4" name="Google Shape;264;p4"/>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5" name="Google Shape;265;p4"/>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6" name="Google Shape;266;p4"/>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7" name="Google Shape;267;p4"/>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8" name="Google Shape;268;p4"/>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9" name="Google Shape;269;p4"/>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0" name="Google Shape;270;p4"/>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1" name="Google Shape;271;p4"/>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2" name="Google Shape;272;p4"/>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3" name="Google Shape;273;p4"/>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4" name="Google Shape;274;p4"/>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5" name="Google Shape;275;p4"/>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6" name="Google Shape;276;p4"/>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7" name="Google Shape;277;p4"/>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8" name="Google Shape;278;p4"/>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9" name="Google Shape;279;p4"/>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0" name="Google Shape;280;p4"/>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1" name="Google Shape;281;p4"/>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2" name="Google Shape;282;p4"/>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3" name="Google Shape;283;p4"/>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4" name="Google Shape;284;p4"/>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5" name="Google Shape;285;p4"/>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6" name="Google Shape;286;p4"/>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7" name="Google Shape;287;p4"/>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8" name="Google Shape;288;p4"/>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9" name="Google Shape;289;p4"/>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re de section 1">
  <p:cSld name="1_Titre de section">
    <p:spTree>
      <p:nvGrpSpPr>
        <p:cNvPr id="1" name="Shape 1131"/>
        <p:cNvGrpSpPr/>
        <p:nvPr/>
      </p:nvGrpSpPr>
      <p:grpSpPr>
        <a:xfrm>
          <a:off x="0" y="0"/>
          <a:ext cx="0" cy="0"/>
          <a:chOff x="0" y="0"/>
          <a:chExt cx="0" cy="0"/>
        </a:xfrm>
      </p:grpSpPr>
      <p:sp>
        <p:nvSpPr>
          <p:cNvPr id="1132" name="Google Shape;1132;p32"/>
          <p:cNvSpPr txBox="1">
            <a:spLocks noGrp="1"/>
          </p:cNvSpPr>
          <p:nvPr>
            <p:ph type="title"/>
          </p:nvPr>
        </p:nvSpPr>
        <p:spPr>
          <a:xfrm>
            <a:off x="829818" y="880181"/>
            <a:ext cx="7475100" cy="2194800"/>
          </a:xfrm>
          <a:prstGeom prst="rect">
            <a:avLst/>
          </a:prstGeom>
          <a:noFill/>
          <a:ln>
            <a:noFill/>
          </a:ln>
        </p:spPr>
        <p:txBody>
          <a:bodyPr spcFirstLastPara="1" wrap="square" lIns="68575" tIns="34275" rIns="68575" bIns="34275" anchor="b" anchorCtr="0">
            <a:noAutofit/>
          </a:bodyPr>
          <a:lstStyle>
            <a:lvl1pPr lvl="0" algn="ctr" rtl="0">
              <a:lnSpc>
                <a:spcPct val="85000"/>
              </a:lnSpc>
              <a:spcBef>
                <a:spcPts val="0"/>
              </a:spcBef>
              <a:spcAft>
                <a:spcPts val="0"/>
              </a:spcAft>
              <a:buClr>
                <a:schemeClr val="accent1"/>
              </a:buClr>
              <a:buSzPts val="5400"/>
              <a:buFont typeface="Corbel"/>
              <a:buNone/>
              <a:defRPr sz="5400" b="0" cap="none"/>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33" name="Google Shape;1133;p32"/>
          <p:cNvSpPr txBox="1">
            <a:spLocks noGrp="1"/>
          </p:cNvSpPr>
          <p:nvPr>
            <p:ph type="body" idx="1"/>
          </p:nvPr>
        </p:nvSpPr>
        <p:spPr>
          <a:xfrm>
            <a:off x="1282446" y="3115890"/>
            <a:ext cx="6576900" cy="1022700"/>
          </a:xfrm>
          <a:prstGeom prst="rect">
            <a:avLst/>
          </a:prstGeom>
          <a:noFill/>
          <a:ln>
            <a:noFill/>
          </a:ln>
        </p:spPr>
        <p:txBody>
          <a:bodyPr spcFirstLastPara="1" wrap="square" lIns="68575" tIns="34275" rIns="68575" bIns="34275" anchor="t" anchorCtr="0">
            <a:noAutofit/>
          </a:bodyPr>
          <a:lstStyle>
            <a:lvl1pPr marL="457200" lvl="0" indent="-228600" algn="ctr" rtl="0">
              <a:lnSpc>
                <a:spcPct val="90000"/>
              </a:lnSpc>
              <a:spcBef>
                <a:spcPts val="1100"/>
              </a:spcBef>
              <a:spcAft>
                <a:spcPts val="0"/>
              </a:spcAft>
              <a:buClr>
                <a:schemeClr val="accent1"/>
              </a:buClr>
              <a:buSzPts val="1300"/>
              <a:buNone/>
              <a:defRPr sz="1700">
                <a:solidFill>
                  <a:schemeClr val="accent1"/>
                </a:solidFill>
              </a:defRPr>
            </a:lvl1pPr>
            <a:lvl2pPr marL="914400" lvl="1" indent="-228600" algn="l" rtl="0">
              <a:lnSpc>
                <a:spcPct val="90000"/>
              </a:lnSpc>
              <a:spcBef>
                <a:spcPts val="1600"/>
              </a:spcBef>
              <a:spcAft>
                <a:spcPts val="0"/>
              </a:spcAft>
              <a:buClr>
                <a:srgbClr val="888888"/>
              </a:buClr>
              <a:buSzPts val="1100"/>
              <a:buNone/>
              <a:defRPr sz="1400">
                <a:solidFill>
                  <a:srgbClr val="888888"/>
                </a:solidFill>
              </a:defRPr>
            </a:lvl2pPr>
            <a:lvl3pPr marL="1371600" lvl="2" indent="-228600" algn="l" rtl="0">
              <a:lnSpc>
                <a:spcPct val="90000"/>
              </a:lnSpc>
              <a:spcBef>
                <a:spcPts val="300"/>
              </a:spcBef>
              <a:spcAft>
                <a:spcPts val="0"/>
              </a:spcAft>
              <a:buClr>
                <a:srgbClr val="888888"/>
              </a:buClr>
              <a:buSzPts val="1000"/>
              <a:buNone/>
              <a:defRPr sz="1200">
                <a:solidFill>
                  <a:srgbClr val="888888"/>
                </a:solidFill>
              </a:defRPr>
            </a:lvl3pPr>
            <a:lvl4pPr marL="1828800" lvl="3" indent="-228600" algn="l" rtl="0">
              <a:lnSpc>
                <a:spcPct val="90000"/>
              </a:lnSpc>
              <a:spcBef>
                <a:spcPts val="300"/>
              </a:spcBef>
              <a:spcAft>
                <a:spcPts val="0"/>
              </a:spcAft>
              <a:buClr>
                <a:srgbClr val="888888"/>
              </a:buClr>
              <a:buSzPts val="800"/>
              <a:buNone/>
              <a:defRPr sz="1100">
                <a:solidFill>
                  <a:srgbClr val="888888"/>
                </a:solidFill>
              </a:defRPr>
            </a:lvl4pPr>
            <a:lvl5pPr marL="2286000" lvl="4" indent="-228600" algn="l" rtl="0">
              <a:lnSpc>
                <a:spcPct val="90000"/>
              </a:lnSpc>
              <a:spcBef>
                <a:spcPts val="300"/>
              </a:spcBef>
              <a:spcAft>
                <a:spcPts val="0"/>
              </a:spcAft>
              <a:buClr>
                <a:srgbClr val="888888"/>
              </a:buClr>
              <a:buSzPts val="800"/>
              <a:buNone/>
              <a:defRPr sz="1100">
                <a:solidFill>
                  <a:srgbClr val="888888"/>
                </a:solidFill>
              </a:defRPr>
            </a:lvl5pPr>
            <a:lvl6pPr marL="2743200" lvl="5" indent="-228600" algn="l" rtl="0">
              <a:lnSpc>
                <a:spcPct val="90000"/>
              </a:lnSpc>
              <a:spcBef>
                <a:spcPts val="300"/>
              </a:spcBef>
              <a:spcAft>
                <a:spcPts val="0"/>
              </a:spcAft>
              <a:buClr>
                <a:srgbClr val="888888"/>
              </a:buClr>
              <a:buSzPts val="800"/>
              <a:buNone/>
              <a:defRPr sz="1100">
                <a:solidFill>
                  <a:srgbClr val="888888"/>
                </a:solidFill>
              </a:defRPr>
            </a:lvl6pPr>
            <a:lvl7pPr marL="3200400" lvl="6" indent="-228600" algn="l" rtl="0">
              <a:lnSpc>
                <a:spcPct val="90000"/>
              </a:lnSpc>
              <a:spcBef>
                <a:spcPts val="300"/>
              </a:spcBef>
              <a:spcAft>
                <a:spcPts val="0"/>
              </a:spcAft>
              <a:buClr>
                <a:srgbClr val="888888"/>
              </a:buClr>
              <a:buSzPts val="800"/>
              <a:buNone/>
              <a:defRPr sz="1100">
                <a:solidFill>
                  <a:srgbClr val="888888"/>
                </a:solidFill>
              </a:defRPr>
            </a:lvl7pPr>
            <a:lvl8pPr marL="3657600" lvl="7" indent="-228600" algn="l" rtl="0">
              <a:lnSpc>
                <a:spcPct val="90000"/>
              </a:lnSpc>
              <a:spcBef>
                <a:spcPts val="300"/>
              </a:spcBef>
              <a:spcAft>
                <a:spcPts val="0"/>
              </a:spcAft>
              <a:buClr>
                <a:srgbClr val="888888"/>
              </a:buClr>
              <a:buSzPts val="800"/>
              <a:buNone/>
              <a:defRPr sz="1100">
                <a:solidFill>
                  <a:srgbClr val="888888"/>
                </a:solidFill>
              </a:defRPr>
            </a:lvl8pPr>
            <a:lvl9pPr marL="4114800" lvl="8" indent="-228600" algn="l" rtl="0">
              <a:lnSpc>
                <a:spcPct val="90000"/>
              </a:lnSpc>
              <a:spcBef>
                <a:spcPts val="300"/>
              </a:spcBef>
              <a:spcAft>
                <a:spcPts val="300"/>
              </a:spcAft>
              <a:buClr>
                <a:srgbClr val="888888"/>
              </a:buClr>
              <a:buSzPts val="800"/>
              <a:buNone/>
              <a:defRPr sz="1100">
                <a:solidFill>
                  <a:srgbClr val="888888"/>
                </a:solidFill>
              </a:defRPr>
            </a:lvl9pPr>
          </a:lstStyle>
          <a:p>
            <a:endParaRPr/>
          </a:p>
        </p:txBody>
      </p:sp>
      <p:sp>
        <p:nvSpPr>
          <p:cNvPr id="1134" name="Google Shape;1134;p32"/>
          <p:cNvSpPr txBox="1">
            <a:spLocks noGrp="1"/>
          </p:cNvSpPr>
          <p:nvPr>
            <p:ph type="dt" idx="10"/>
          </p:nvPr>
        </p:nvSpPr>
        <p:spPr>
          <a:xfrm>
            <a:off x="857247" y="4667871"/>
            <a:ext cx="1746900" cy="2739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Clr>
                <a:srgbClr val="888888"/>
              </a:buClr>
              <a:buSzPts val="1100"/>
              <a:buFont typeface="Calibri"/>
              <a:buNone/>
              <a:defRPr sz="1100"/>
            </a:lvl1pPr>
            <a:lvl2pPr lvl="1" algn="l" rtl="0">
              <a:spcBef>
                <a:spcPts val="0"/>
              </a:spcBef>
              <a:spcAft>
                <a:spcPts val="0"/>
              </a:spcAft>
              <a:buClr>
                <a:schemeClr val="dk1"/>
              </a:buClr>
              <a:buSzPts val="1100"/>
              <a:buFont typeface="Calibri"/>
              <a:buNone/>
              <a:defRPr sz="1100"/>
            </a:lvl2pPr>
            <a:lvl3pPr lvl="2" algn="l" rtl="0">
              <a:spcBef>
                <a:spcPts val="0"/>
              </a:spcBef>
              <a:spcAft>
                <a:spcPts val="0"/>
              </a:spcAft>
              <a:buClr>
                <a:schemeClr val="dk1"/>
              </a:buClr>
              <a:buSzPts val="1100"/>
              <a:buFont typeface="Calibri"/>
              <a:buNone/>
              <a:defRPr sz="1100"/>
            </a:lvl3pPr>
            <a:lvl4pPr lvl="3" algn="l" rtl="0">
              <a:spcBef>
                <a:spcPts val="0"/>
              </a:spcBef>
              <a:spcAft>
                <a:spcPts val="0"/>
              </a:spcAft>
              <a:buClr>
                <a:schemeClr val="dk1"/>
              </a:buClr>
              <a:buSzPts val="1100"/>
              <a:buFont typeface="Calibri"/>
              <a:buNone/>
              <a:defRPr sz="1100"/>
            </a:lvl4pPr>
            <a:lvl5pPr lvl="4" algn="l" rtl="0">
              <a:spcBef>
                <a:spcPts val="0"/>
              </a:spcBef>
              <a:spcAft>
                <a:spcPts val="0"/>
              </a:spcAft>
              <a:buClr>
                <a:schemeClr val="dk1"/>
              </a:buClr>
              <a:buSzPts val="1100"/>
              <a:buFont typeface="Calibri"/>
              <a:buNone/>
              <a:defRPr sz="1100"/>
            </a:lvl5pPr>
            <a:lvl6pPr lvl="5" algn="l" rtl="0">
              <a:spcBef>
                <a:spcPts val="0"/>
              </a:spcBef>
              <a:spcAft>
                <a:spcPts val="0"/>
              </a:spcAft>
              <a:buClr>
                <a:schemeClr val="dk1"/>
              </a:buClr>
              <a:buSzPts val="1100"/>
              <a:buFont typeface="Calibri"/>
              <a:buNone/>
              <a:defRPr sz="1100"/>
            </a:lvl6pPr>
            <a:lvl7pPr lvl="6" algn="l" rtl="0">
              <a:spcBef>
                <a:spcPts val="0"/>
              </a:spcBef>
              <a:spcAft>
                <a:spcPts val="0"/>
              </a:spcAft>
              <a:buClr>
                <a:schemeClr val="dk1"/>
              </a:buClr>
              <a:buSzPts val="1100"/>
              <a:buFont typeface="Calibri"/>
              <a:buNone/>
              <a:defRPr sz="1100"/>
            </a:lvl7pPr>
            <a:lvl8pPr lvl="7" algn="l" rtl="0">
              <a:spcBef>
                <a:spcPts val="0"/>
              </a:spcBef>
              <a:spcAft>
                <a:spcPts val="0"/>
              </a:spcAft>
              <a:buClr>
                <a:schemeClr val="dk1"/>
              </a:buClr>
              <a:buSzPts val="1100"/>
              <a:buFont typeface="Calibri"/>
              <a:buNone/>
              <a:defRPr sz="1100"/>
            </a:lvl8pPr>
            <a:lvl9pPr lvl="8" algn="l" rtl="0">
              <a:spcBef>
                <a:spcPts val="0"/>
              </a:spcBef>
              <a:spcAft>
                <a:spcPts val="0"/>
              </a:spcAft>
              <a:buClr>
                <a:schemeClr val="dk1"/>
              </a:buClr>
              <a:buSzPts val="1100"/>
              <a:buFont typeface="Calibri"/>
              <a:buNone/>
              <a:defRPr sz="1100"/>
            </a:lvl9pPr>
          </a:lstStyle>
          <a:p>
            <a:endParaRPr/>
          </a:p>
        </p:txBody>
      </p:sp>
      <p:sp>
        <p:nvSpPr>
          <p:cNvPr id="1135" name="Google Shape;1135;p32"/>
          <p:cNvSpPr txBox="1">
            <a:spLocks noGrp="1"/>
          </p:cNvSpPr>
          <p:nvPr>
            <p:ph type="ftr" idx="11"/>
          </p:nvPr>
        </p:nvSpPr>
        <p:spPr>
          <a:xfrm>
            <a:off x="2961861" y="4667871"/>
            <a:ext cx="3538500" cy="273900"/>
          </a:xfrm>
          <a:prstGeom prst="rect">
            <a:avLst/>
          </a:prstGeom>
          <a:noFill/>
          <a:ln>
            <a:noFill/>
          </a:ln>
        </p:spPr>
        <p:txBody>
          <a:bodyPr spcFirstLastPara="1" wrap="square" lIns="68575" tIns="34275" rIns="68575" bIns="34275" anchor="ctr" anchorCtr="0">
            <a:noAutofit/>
          </a:bodyPr>
          <a:lstStyle>
            <a:lvl1pPr lvl="0" algn="ctr" rtl="0">
              <a:spcBef>
                <a:spcPts val="0"/>
              </a:spcBef>
              <a:spcAft>
                <a:spcPts val="0"/>
              </a:spcAft>
              <a:buClr>
                <a:srgbClr val="888888"/>
              </a:buClr>
              <a:buSzPts val="1100"/>
              <a:buFont typeface="Calibri"/>
              <a:buNone/>
              <a:defRPr sz="1100"/>
            </a:lvl1pPr>
            <a:lvl2pPr lvl="1" algn="l" rtl="0">
              <a:spcBef>
                <a:spcPts val="0"/>
              </a:spcBef>
              <a:spcAft>
                <a:spcPts val="0"/>
              </a:spcAft>
              <a:buClr>
                <a:schemeClr val="dk1"/>
              </a:buClr>
              <a:buSzPts val="1100"/>
              <a:buFont typeface="Calibri"/>
              <a:buNone/>
              <a:defRPr sz="1100"/>
            </a:lvl2pPr>
            <a:lvl3pPr lvl="2" algn="l" rtl="0">
              <a:spcBef>
                <a:spcPts val="0"/>
              </a:spcBef>
              <a:spcAft>
                <a:spcPts val="0"/>
              </a:spcAft>
              <a:buClr>
                <a:schemeClr val="dk1"/>
              </a:buClr>
              <a:buSzPts val="1100"/>
              <a:buFont typeface="Calibri"/>
              <a:buNone/>
              <a:defRPr sz="1100"/>
            </a:lvl3pPr>
            <a:lvl4pPr lvl="3" algn="l" rtl="0">
              <a:spcBef>
                <a:spcPts val="0"/>
              </a:spcBef>
              <a:spcAft>
                <a:spcPts val="0"/>
              </a:spcAft>
              <a:buClr>
                <a:schemeClr val="dk1"/>
              </a:buClr>
              <a:buSzPts val="1100"/>
              <a:buFont typeface="Calibri"/>
              <a:buNone/>
              <a:defRPr sz="1100"/>
            </a:lvl4pPr>
            <a:lvl5pPr lvl="4" algn="l" rtl="0">
              <a:spcBef>
                <a:spcPts val="0"/>
              </a:spcBef>
              <a:spcAft>
                <a:spcPts val="0"/>
              </a:spcAft>
              <a:buClr>
                <a:schemeClr val="dk1"/>
              </a:buClr>
              <a:buSzPts val="1100"/>
              <a:buFont typeface="Calibri"/>
              <a:buNone/>
              <a:defRPr sz="1100"/>
            </a:lvl5pPr>
            <a:lvl6pPr lvl="5" algn="l" rtl="0">
              <a:spcBef>
                <a:spcPts val="0"/>
              </a:spcBef>
              <a:spcAft>
                <a:spcPts val="0"/>
              </a:spcAft>
              <a:buClr>
                <a:schemeClr val="dk1"/>
              </a:buClr>
              <a:buSzPts val="1100"/>
              <a:buFont typeface="Calibri"/>
              <a:buNone/>
              <a:defRPr sz="1100"/>
            </a:lvl6pPr>
            <a:lvl7pPr lvl="6" algn="l" rtl="0">
              <a:spcBef>
                <a:spcPts val="0"/>
              </a:spcBef>
              <a:spcAft>
                <a:spcPts val="0"/>
              </a:spcAft>
              <a:buClr>
                <a:schemeClr val="dk1"/>
              </a:buClr>
              <a:buSzPts val="1100"/>
              <a:buFont typeface="Calibri"/>
              <a:buNone/>
              <a:defRPr sz="1100"/>
            </a:lvl7pPr>
            <a:lvl8pPr lvl="7" algn="l" rtl="0">
              <a:spcBef>
                <a:spcPts val="0"/>
              </a:spcBef>
              <a:spcAft>
                <a:spcPts val="0"/>
              </a:spcAft>
              <a:buClr>
                <a:schemeClr val="dk1"/>
              </a:buClr>
              <a:buSzPts val="1100"/>
              <a:buFont typeface="Calibri"/>
              <a:buNone/>
              <a:defRPr sz="1100"/>
            </a:lvl8pPr>
            <a:lvl9pPr lvl="8" algn="l" rtl="0">
              <a:spcBef>
                <a:spcPts val="0"/>
              </a:spcBef>
              <a:spcAft>
                <a:spcPts val="0"/>
              </a:spcAft>
              <a:buClr>
                <a:schemeClr val="dk1"/>
              </a:buClr>
              <a:buSzPts val="1100"/>
              <a:buFont typeface="Calibri"/>
              <a:buNone/>
              <a:defRPr sz="1100"/>
            </a:lvl9pPr>
          </a:lstStyle>
          <a:p>
            <a:endParaRPr/>
          </a:p>
        </p:txBody>
      </p:sp>
      <p:sp>
        <p:nvSpPr>
          <p:cNvPr id="1136" name="Google Shape;1136;p32"/>
          <p:cNvSpPr txBox="1">
            <a:spLocks noGrp="1"/>
          </p:cNvSpPr>
          <p:nvPr>
            <p:ph type="sldNum" idx="12"/>
          </p:nvPr>
        </p:nvSpPr>
        <p:spPr>
          <a:xfrm>
            <a:off x="6997147" y="4667871"/>
            <a:ext cx="12795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1pPr>
            <a:lvl2pPr marL="0" marR="0" lvl="1" indent="0" algn="r" rtl="0">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2pPr>
            <a:lvl3pPr marL="0" marR="0" lvl="2" indent="0" algn="r" rtl="0">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3pPr>
            <a:lvl4pPr marL="0" marR="0" lvl="3" indent="0" algn="r" rtl="0">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4pPr>
            <a:lvl5pPr marL="0" marR="0" lvl="4" indent="0" algn="r" rtl="0">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5pPr>
            <a:lvl6pPr marL="0" marR="0" lvl="5" indent="0" algn="r" rtl="0">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6pPr>
            <a:lvl7pPr marL="0" marR="0" lvl="6" indent="0" algn="r" rtl="0">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7pPr>
            <a:lvl8pPr marL="0" marR="0" lvl="7" indent="0" algn="r" rtl="0">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8pPr>
            <a:lvl9pPr marL="0" marR="0" lvl="8" indent="0" algn="r" rtl="0">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slide">
  <p:cSld name="TITLE_4">
    <p:spTree>
      <p:nvGrpSpPr>
        <p:cNvPr id="1" name="Shape 1137"/>
        <p:cNvGrpSpPr/>
        <p:nvPr/>
      </p:nvGrpSpPr>
      <p:grpSpPr>
        <a:xfrm>
          <a:off x="0" y="0"/>
          <a:ext cx="0" cy="0"/>
          <a:chOff x="0" y="0"/>
          <a:chExt cx="0" cy="0"/>
        </a:xfrm>
      </p:grpSpPr>
      <p:sp>
        <p:nvSpPr>
          <p:cNvPr id="1138" name="Google Shape;1138;p33"/>
          <p:cNvSpPr txBox="1">
            <a:spLocks noGrp="1"/>
          </p:cNvSpPr>
          <p:nvPr>
            <p:ph type="ctrTitle"/>
          </p:nvPr>
        </p:nvSpPr>
        <p:spPr>
          <a:xfrm>
            <a:off x="311708" y="744575"/>
            <a:ext cx="8520600" cy="20526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5200"/>
              <a:buNone/>
              <a:defRPr sz="5200"/>
            </a:lvl1pPr>
            <a:lvl2pPr lvl="1" algn="ctr" rtl="0">
              <a:lnSpc>
                <a:spcPct val="100000"/>
              </a:lnSpc>
              <a:spcBef>
                <a:spcPts val="0"/>
              </a:spcBef>
              <a:spcAft>
                <a:spcPts val="0"/>
              </a:spcAft>
              <a:buSzPts val="5200"/>
              <a:buNone/>
              <a:defRPr sz="5200"/>
            </a:lvl2pPr>
            <a:lvl3pPr lvl="2" algn="ctr" rtl="0">
              <a:lnSpc>
                <a:spcPct val="100000"/>
              </a:lnSpc>
              <a:spcBef>
                <a:spcPts val="0"/>
              </a:spcBef>
              <a:spcAft>
                <a:spcPts val="0"/>
              </a:spcAft>
              <a:buSzPts val="5200"/>
              <a:buNone/>
              <a:defRPr sz="5200"/>
            </a:lvl3pPr>
            <a:lvl4pPr lvl="3" algn="ctr" rtl="0">
              <a:lnSpc>
                <a:spcPct val="100000"/>
              </a:lnSpc>
              <a:spcBef>
                <a:spcPts val="0"/>
              </a:spcBef>
              <a:spcAft>
                <a:spcPts val="0"/>
              </a:spcAft>
              <a:buSzPts val="5200"/>
              <a:buNone/>
              <a:defRPr sz="5200"/>
            </a:lvl4pPr>
            <a:lvl5pPr lvl="4" algn="ctr" rtl="0">
              <a:lnSpc>
                <a:spcPct val="100000"/>
              </a:lnSpc>
              <a:spcBef>
                <a:spcPts val="0"/>
              </a:spcBef>
              <a:spcAft>
                <a:spcPts val="0"/>
              </a:spcAft>
              <a:buSzPts val="5200"/>
              <a:buNone/>
              <a:defRPr sz="5200"/>
            </a:lvl5pPr>
            <a:lvl6pPr lvl="5" algn="ctr" rtl="0">
              <a:lnSpc>
                <a:spcPct val="100000"/>
              </a:lnSpc>
              <a:spcBef>
                <a:spcPts val="0"/>
              </a:spcBef>
              <a:spcAft>
                <a:spcPts val="0"/>
              </a:spcAft>
              <a:buSzPts val="5200"/>
              <a:buNone/>
              <a:defRPr sz="5200"/>
            </a:lvl6pPr>
            <a:lvl7pPr lvl="6" algn="ctr" rtl="0">
              <a:lnSpc>
                <a:spcPct val="100000"/>
              </a:lnSpc>
              <a:spcBef>
                <a:spcPts val="0"/>
              </a:spcBef>
              <a:spcAft>
                <a:spcPts val="0"/>
              </a:spcAft>
              <a:buSzPts val="5200"/>
              <a:buNone/>
              <a:defRPr sz="5200"/>
            </a:lvl7pPr>
            <a:lvl8pPr lvl="7" algn="ctr" rtl="0">
              <a:lnSpc>
                <a:spcPct val="100000"/>
              </a:lnSpc>
              <a:spcBef>
                <a:spcPts val="0"/>
              </a:spcBef>
              <a:spcAft>
                <a:spcPts val="0"/>
              </a:spcAft>
              <a:buSzPts val="5200"/>
              <a:buNone/>
              <a:defRPr sz="5200"/>
            </a:lvl8pPr>
            <a:lvl9pPr lvl="8" algn="ctr" rtl="0">
              <a:lnSpc>
                <a:spcPct val="100000"/>
              </a:lnSpc>
              <a:spcBef>
                <a:spcPts val="0"/>
              </a:spcBef>
              <a:spcAft>
                <a:spcPts val="0"/>
              </a:spcAft>
              <a:buSzPts val="5200"/>
              <a:buNone/>
              <a:defRPr sz="5200"/>
            </a:lvl9pPr>
          </a:lstStyle>
          <a:p>
            <a:endParaRPr/>
          </a:p>
        </p:txBody>
      </p:sp>
      <p:sp>
        <p:nvSpPr>
          <p:cNvPr id="1139" name="Google Shape;1139;p33"/>
          <p:cNvSpPr txBox="1">
            <a:spLocks noGrp="1"/>
          </p:cNvSpPr>
          <p:nvPr>
            <p:ph type="subTitle" idx="1"/>
          </p:nvPr>
        </p:nvSpPr>
        <p:spPr>
          <a:xfrm>
            <a:off x="311700" y="2834125"/>
            <a:ext cx="8520600" cy="792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40" name="Google Shape;1140;p33"/>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1145"/>
        <p:cNvGrpSpPr/>
        <p:nvPr/>
      </p:nvGrpSpPr>
      <p:grpSpPr>
        <a:xfrm>
          <a:off x="0" y="0"/>
          <a:ext cx="0" cy="0"/>
          <a:chOff x="0" y="0"/>
          <a:chExt cx="0" cy="0"/>
        </a:xfrm>
      </p:grpSpPr>
      <p:sp>
        <p:nvSpPr>
          <p:cNvPr id="1146" name="Google Shape;1146;p35"/>
          <p:cNvSpPr txBox="1">
            <a:spLocks noGrp="1"/>
          </p:cNvSpPr>
          <p:nvPr>
            <p:ph type="ctrTitle"/>
          </p:nvPr>
        </p:nvSpPr>
        <p:spPr>
          <a:xfrm>
            <a:off x="552325" y="1051375"/>
            <a:ext cx="8008800" cy="1328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600"/>
              <a:buFont typeface="Oswald"/>
              <a:buNone/>
              <a:defRPr sz="3600">
                <a:latin typeface="Oswald"/>
                <a:ea typeface="Oswald"/>
                <a:cs typeface="Oswald"/>
                <a:sym typeface="Oswald"/>
              </a:defRPr>
            </a:lvl1pPr>
            <a:lvl2pPr lvl="1" algn="ctr" rtl="0">
              <a:spcBef>
                <a:spcPts val="0"/>
              </a:spcBef>
              <a:spcAft>
                <a:spcPts val="0"/>
              </a:spcAft>
              <a:buSzPts val="3600"/>
              <a:buFont typeface="Oswald"/>
              <a:buNone/>
              <a:defRPr sz="3600">
                <a:latin typeface="Oswald"/>
                <a:ea typeface="Oswald"/>
                <a:cs typeface="Oswald"/>
                <a:sym typeface="Oswald"/>
              </a:defRPr>
            </a:lvl2pPr>
            <a:lvl3pPr lvl="2" algn="ctr" rtl="0">
              <a:spcBef>
                <a:spcPts val="0"/>
              </a:spcBef>
              <a:spcAft>
                <a:spcPts val="0"/>
              </a:spcAft>
              <a:buSzPts val="3600"/>
              <a:buFont typeface="Oswald"/>
              <a:buNone/>
              <a:defRPr sz="3600">
                <a:latin typeface="Oswald"/>
                <a:ea typeface="Oswald"/>
                <a:cs typeface="Oswald"/>
                <a:sym typeface="Oswald"/>
              </a:defRPr>
            </a:lvl3pPr>
            <a:lvl4pPr lvl="3" algn="ctr" rtl="0">
              <a:spcBef>
                <a:spcPts val="0"/>
              </a:spcBef>
              <a:spcAft>
                <a:spcPts val="0"/>
              </a:spcAft>
              <a:buSzPts val="3600"/>
              <a:buFont typeface="Oswald"/>
              <a:buNone/>
              <a:defRPr sz="3600">
                <a:latin typeface="Oswald"/>
                <a:ea typeface="Oswald"/>
                <a:cs typeface="Oswald"/>
                <a:sym typeface="Oswald"/>
              </a:defRPr>
            </a:lvl4pPr>
            <a:lvl5pPr lvl="4" algn="ctr" rtl="0">
              <a:spcBef>
                <a:spcPts val="0"/>
              </a:spcBef>
              <a:spcAft>
                <a:spcPts val="0"/>
              </a:spcAft>
              <a:buSzPts val="3600"/>
              <a:buFont typeface="Oswald"/>
              <a:buNone/>
              <a:defRPr sz="3600">
                <a:latin typeface="Oswald"/>
                <a:ea typeface="Oswald"/>
                <a:cs typeface="Oswald"/>
                <a:sym typeface="Oswald"/>
              </a:defRPr>
            </a:lvl5pPr>
            <a:lvl6pPr lvl="5" algn="ctr" rtl="0">
              <a:spcBef>
                <a:spcPts val="0"/>
              </a:spcBef>
              <a:spcAft>
                <a:spcPts val="0"/>
              </a:spcAft>
              <a:buSzPts val="3600"/>
              <a:buFont typeface="Oswald"/>
              <a:buNone/>
              <a:defRPr sz="3600">
                <a:latin typeface="Oswald"/>
                <a:ea typeface="Oswald"/>
                <a:cs typeface="Oswald"/>
                <a:sym typeface="Oswald"/>
              </a:defRPr>
            </a:lvl6pPr>
            <a:lvl7pPr lvl="6" algn="ctr" rtl="0">
              <a:spcBef>
                <a:spcPts val="0"/>
              </a:spcBef>
              <a:spcAft>
                <a:spcPts val="0"/>
              </a:spcAft>
              <a:buSzPts val="3600"/>
              <a:buFont typeface="Oswald"/>
              <a:buNone/>
              <a:defRPr sz="3600">
                <a:latin typeface="Oswald"/>
                <a:ea typeface="Oswald"/>
                <a:cs typeface="Oswald"/>
                <a:sym typeface="Oswald"/>
              </a:defRPr>
            </a:lvl7pPr>
            <a:lvl8pPr lvl="7" algn="ctr" rtl="0">
              <a:spcBef>
                <a:spcPts val="0"/>
              </a:spcBef>
              <a:spcAft>
                <a:spcPts val="0"/>
              </a:spcAft>
              <a:buSzPts val="3600"/>
              <a:buFont typeface="Oswald"/>
              <a:buNone/>
              <a:defRPr sz="3600">
                <a:latin typeface="Oswald"/>
                <a:ea typeface="Oswald"/>
                <a:cs typeface="Oswald"/>
                <a:sym typeface="Oswald"/>
              </a:defRPr>
            </a:lvl8pPr>
            <a:lvl9pPr lvl="8" algn="ctr" rtl="0">
              <a:spcBef>
                <a:spcPts val="0"/>
              </a:spcBef>
              <a:spcAft>
                <a:spcPts val="0"/>
              </a:spcAft>
              <a:buSzPts val="3600"/>
              <a:buFont typeface="Oswald"/>
              <a:buNone/>
              <a:defRPr sz="3600">
                <a:latin typeface="Oswald"/>
                <a:ea typeface="Oswald"/>
                <a:cs typeface="Oswald"/>
                <a:sym typeface="Oswald"/>
              </a:defRPr>
            </a:lvl9pPr>
          </a:lstStyle>
          <a:p>
            <a:endParaRPr/>
          </a:p>
        </p:txBody>
      </p:sp>
      <p:sp>
        <p:nvSpPr>
          <p:cNvPr id="1147" name="Google Shape;1147;p35"/>
          <p:cNvSpPr txBox="1">
            <a:spLocks noGrp="1"/>
          </p:cNvSpPr>
          <p:nvPr>
            <p:ph type="subTitle" idx="1"/>
          </p:nvPr>
        </p:nvSpPr>
        <p:spPr>
          <a:xfrm>
            <a:off x="596400" y="2379775"/>
            <a:ext cx="7951200" cy="792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chemeClr val="dk1"/>
              </a:buClr>
              <a:buSzPts val="2500"/>
              <a:buFont typeface="Oswald"/>
              <a:buNone/>
              <a:defRPr sz="2500">
                <a:solidFill>
                  <a:schemeClr val="dk1"/>
                </a:solidFill>
                <a:latin typeface="Oswald"/>
                <a:ea typeface="Oswald"/>
                <a:cs typeface="Oswald"/>
                <a:sym typeface="Oswald"/>
              </a:defRPr>
            </a:lvl1pPr>
            <a:lvl2pPr lvl="1" algn="ctr" rtl="0">
              <a:lnSpc>
                <a:spcPct val="100000"/>
              </a:lnSpc>
              <a:spcBef>
                <a:spcPts val="0"/>
              </a:spcBef>
              <a:spcAft>
                <a:spcPts val="0"/>
              </a:spcAft>
              <a:buClr>
                <a:schemeClr val="dk1"/>
              </a:buClr>
              <a:buSzPts val="2800"/>
              <a:buNone/>
              <a:defRPr sz="2800">
                <a:solidFill>
                  <a:schemeClr val="dk1"/>
                </a:solidFill>
              </a:defRPr>
            </a:lvl2pPr>
            <a:lvl3pPr lvl="2" algn="ctr" rtl="0">
              <a:lnSpc>
                <a:spcPct val="100000"/>
              </a:lnSpc>
              <a:spcBef>
                <a:spcPts val="0"/>
              </a:spcBef>
              <a:spcAft>
                <a:spcPts val="0"/>
              </a:spcAft>
              <a:buClr>
                <a:schemeClr val="dk1"/>
              </a:buClr>
              <a:buSzPts val="2800"/>
              <a:buNone/>
              <a:defRPr sz="2800">
                <a:solidFill>
                  <a:schemeClr val="dk1"/>
                </a:solidFill>
              </a:defRPr>
            </a:lvl3pPr>
            <a:lvl4pPr lvl="3" algn="ctr" rtl="0">
              <a:lnSpc>
                <a:spcPct val="100000"/>
              </a:lnSpc>
              <a:spcBef>
                <a:spcPts val="0"/>
              </a:spcBef>
              <a:spcAft>
                <a:spcPts val="0"/>
              </a:spcAft>
              <a:buClr>
                <a:schemeClr val="dk1"/>
              </a:buClr>
              <a:buSzPts val="2800"/>
              <a:buNone/>
              <a:defRPr sz="2800">
                <a:solidFill>
                  <a:schemeClr val="dk1"/>
                </a:solidFill>
              </a:defRPr>
            </a:lvl4pPr>
            <a:lvl5pPr lvl="4" algn="ctr" rtl="0">
              <a:lnSpc>
                <a:spcPct val="100000"/>
              </a:lnSpc>
              <a:spcBef>
                <a:spcPts val="0"/>
              </a:spcBef>
              <a:spcAft>
                <a:spcPts val="0"/>
              </a:spcAft>
              <a:buClr>
                <a:schemeClr val="dk1"/>
              </a:buClr>
              <a:buSzPts val="2800"/>
              <a:buNone/>
              <a:defRPr sz="2800">
                <a:solidFill>
                  <a:schemeClr val="dk1"/>
                </a:solidFill>
              </a:defRPr>
            </a:lvl5pPr>
            <a:lvl6pPr lvl="5" algn="ctr" rtl="0">
              <a:lnSpc>
                <a:spcPct val="100000"/>
              </a:lnSpc>
              <a:spcBef>
                <a:spcPts val="0"/>
              </a:spcBef>
              <a:spcAft>
                <a:spcPts val="0"/>
              </a:spcAft>
              <a:buClr>
                <a:schemeClr val="dk1"/>
              </a:buClr>
              <a:buSzPts val="2800"/>
              <a:buNone/>
              <a:defRPr sz="2800">
                <a:solidFill>
                  <a:schemeClr val="dk1"/>
                </a:solidFill>
              </a:defRPr>
            </a:lvl6pPr>
            <a:lvl7pPr lvl="6" algn="ctr" rtl="0">
              <a:lnSpc>
                <a:spcPct val="100000"/>
              </a:lnSpc>
              <a:spcBef>
                <a:spcPts val="0"/>
              </a:spcBef>
              <a:spcAft>
                <a:spcPts val="0"/>
              </a:spcAft>
              <a:buClr>
                <a:schemeClr val="dk1"/>
              </a:buClr>
              <a:buSzPts val="2800"/>
              <a:buNone/>
              <a:defRPr sz="2800">
                <a:solidFill>
                  <a:schemeClr val="dk1"/>
                </a:solidFill>
              </a:defRPr>
            </a:lvl7pPr>
            <a:lvl8pPr lvl="7" algn="ctr" rtl="0">
              <a:lnSpc>
                <a:spcPct val="100000"/>
              </a:lnSpc>
              <a:spcBef>
                <a:spcPts val="0"/>
              </a:spcBef>
              <a:spcAft>
                <a:spcPts val="0"/>
              </a:spcAft>
              <a:buClr>
                <a:schemeClr val="dk1"/>
              </a:buClr>
              <a:buSzPts val="2800"/>
              <a:buNone/>
              <a:defRPr sz="2800">
                <a:solidFill>
                  <a:schemeClr val="dk1"/>
                </a:solidFill>
              </a:defRPr>
            </a:lvl8pPr>
            <a:lvl9pPr lvl="8" algn="ctr" rtl="0">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1148" name="Google Shape;1148;p3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49"/>
        <p:cNvGrpSpPr/>
        <p:nvPr/>
      </p:nvGrpSpPr>
      <p:grpSpPr>
        <a:xfrm>
          <a:off x="0" y="0"/>
          <a:ext cx="0" cy="0"/>
          <a:chOff x="0" y="0"/>
          <a:chExt cx="0" cy="0"/>
        </a:xfrm>
      </p:grpSpPr>
      <p:sp>
        <p:nvSpPr>
          <p:cNvPr id="1150" name="Google Shape;1150;p36"/>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51" name="Google Shape;1151;p3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152"/>
        <p:cNvGrpSpPr/>
        <p:nvPr/>
      </p:nvGrpSpPr>
      <p:grpSpPr>
        <a:xfrm>
          <a:off x="0" y="0"/>
          <a:ext cx="0" cy="0"/>
          <a:chOff x="0" y="0"/>
          <a:chExt cx="0" cy="0"/>
        </a:xfrm>
      </p:grpSpPr>
      <p:sp>
        <p:nvSpPr>
          <p:cNvPr id="1153" name="Google Shape;1153;p37"/>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54" name="Google Shape;1154;p37"/>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1155" name="Google Shape;1155;p3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56"/>
        <p:cNvGrpSpPr/>
        <p:nvPr/>
      </p:nvGrpSpPr>
      <p:grpSpPr>
        <a:xfrm>
          <a:off x="0" y="0"/>
          <a:ext cx="0" cy="0"/>
          <a:chOff x="0" y="0"/>
          <a:chExt cx="0" cy="0"/>
        </a:xfrm>
      </p:grpSpPr>
      <p:sp>
        <p:nvSpPr>
          <p:cNvPr id="1157" name="Google Shape;1157;p38"/>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58" name="Google Shape;1158;p38"/>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159" name="Google Shape;1159;p38"/>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160" name="Google Shape;1160;p3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61"/>
        <p:cNvGrpSpPr/>
        <p:nvPr/>
      </p:nvGrpSpPr>
      <p:grpSpPr>
        <a:xfrm>
          <a:off x="0" y="0"/>
          <a:ext cx="0" cy="0"/>
          <a:chOff x="0" y="0"/>
          <a:chExt cx="0" cy="0"/>
        </a:xfrm>
      </p:grpSpPr>
      <p:sp>
        <p:nvSpPr>
          <p:cNvPr id="1162" name="Google Shape;1162;p39"/>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63" name="Google Shape;1163;p3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164"/>
        <p:cNvGrpSpPr/>
        <p:nvPr/>
      </p:nvGrpSpPr>
      <p:grpSpPr>
        <a:xfrm>
          <a:off x="0" y="0"/>
          <a:ext cx="0" cy="0"/>
          <a:chOff x="0" y="0"/>
          <a:chExt cx="0" cy="0"/>
        </a:xfrm>
      </p:grpSpPr>
      <p:sp>
        <p:nvSpPr>
          <p:cNvPr id="1165" name="Google Shape;1165;p40"/>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166" name="Google Shape;1166;p40"/>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rtl="0">
              <a:spcBef>
                <a:spcPts val="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167" name="Google Shape;1167;p4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68"/>
        <p:cNvGrpSpPr/>
        <p:nvPr/>
      </p:nvGrpSpPr>
      <p:grpSpPr>
        <a:xfrm>
          <a:off x="0" y="0"/>
          <a:ext cx="0" cy="0"/>
          <a:chOff x="0" y="0"/>
          <a:chExt cx="0" cy="0"/>
        </a:xfrm>
      </p:grpSpPr>
      <p:sp>
        <p:nvSpPr>
          <p:cNvPr id="1169" name="Google Shape;1169;p41"/>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170" name="Google Shape;1170;p4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71"/>
        <p:cNvGrpSpPr/>
        <p:nvPr/>
      </p:nvGrpSpPr>
      <p:grpSpPr>
        <a:xfrm>
          <a:off x="0" y="0"/>
          <a:ext cx="0" cy="0"/>
          <a:chOff x="0" y="0"/>
          <a:chExt cx="0" cy="0"/>
        </a:xfrm>
      </p:grpSpPr>
      <p:sp>
        <p:nvSpPr>
          <p:cNvPr id="1172" name="Google Shape;1172;p4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2"/>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174" name="Google Shape;1174;p42"/>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175" name="Google Shape;1175;p42"/>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1176" name="Google Shape;1176;p4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90"/>
        <p:cNvGrpSpPr/>
        <p:nvPr/>
      </p:nvGrpSpPr>
      <p:grpSpPr>
        <a:xfrm>
          <a:off x="0" y="0"/>
          <a:ext cx="0" cy="0"/>
          <a:chOff x="0" y="0"/>
          <a:chExt cx="0" cy="0"/>
        </a:xfrm>
      </p:grpSpPr>
      <p:sp>
        <p:nvSpPr>
          <p:cNvPr id="291" name="Google Shape;291;p5"/>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a:lvl1pPr>
            <a:lvl2pPr lvl="1">
              <a:spcBef>
                <a:spcPts val="0"/>
              </a:spcBef>
              <a:spcAft>
                <a:spcPts val="0"/>
              </a:spcAft>
              <a:buSzPts val="1800"/>
              <a:buNone/>
              <a:defRPr/>
            </a:lvl2pPr>
            <a:lvl3pPr lvl="2">
              <a:spcBef>
                <a:spcPts val="0"/>
              </a:spcBef>
              <a:spcAft>
                <a:spcPts val="0"/>
              </a:spcAft>
              <a:buSzPts val="1800"/>
              <a:buNone/>
              <a:defRPr/>
            </a:lvl3pPr>
            <a:lvl4pPr lvl="3">
              <a:spcBef>
                <a:spcPts val="0"/>
              </a:spcBef>
              <a:spcAft>
                <a:spcPts val="0"/>
              </a:spcAft>
              <a:buSzPts val="1800"/>
              <a:buNone/>
              <a:defRPr/>
            </a:lvl4pPr>
            <a:lvl5pPr lvl="4">
              <a:spcBef>
                <a:spcPts val="0"/>
              </a:spcBef>
              <a:spcAft>
                <a:spcPts val="0"/>
              </a:spcAft>
              <a:buSzPts val="1800"/>
              <a:buNone/>
              <a:defRPr/>
            </a:lvl5pPr>
            <a:lvl6pPr lvl="5">
              <a:spcBef>
                <a:spcPts val="0"/>
              </a:spcBef>
              <a:spcAft>
                <a:spcPts val="0"/>
              </a:spcAft>
              <a:buSzPts val="1800"/>
              <a:buNone/>
              <a:defRPr/>
            </a:lvl6pPr>
            <a:lvl7pPr lvl="6">
              <a:spcBef>
                <a:spcPts val="0"/>
              </a:spcBef>
              <a:spcAft>
                <a:spcPts val="0"/>
              </a:spcAft>
              <a:buSzPts val="1800"/>
              <a:buNone/>
              <a:defRPr/>
            </a:lvl7pPr>
            <a:lvl8pPr lvl="7">
              <a:spcBef>
                <a:spcPts val="0"/>
              </a:spcBef>
              <a:spcAft>
                <a:spcPts val="0"/>
              </a:spcAft>
              <a:buSzPts val="1800"/>
              <a:buNone/>
              <a:defRPr/>
            </a:lvl8pPr>
            <a:lvl9pPr lvl="8">
              <a:spcBef>
                <a:spcPts val="0"/>
              </a:spcBef>
              <a:spcAft>
                <a:spcPts val="0"/>
              </a:spcAft>
              <a:buSzPts val="1800"/>
              <a:buNone/>
              <a:defRPr/>
            </a:lvl9pPr>
          </a:lstStyle>
          <a:p>
            <a:endParaRPr/>
          </a:p>
        </p:txBody>
      </p:sp>
      <p:sp>
        <p:nvSpPr>
          <p:cNvPr id="292" name="Google Shape;292;p5"/>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lvl1pPr marL="457200" lvl="0" indent="-387350">
              <a:spcBef>
                <a:spcPts val="600"/>
              </a:spcBef>
              <a:spcAft>
                <a:spcPts val="0"/>
              </a:spcAft>
              <a:buSzPts val="2500"/>
              <a:buChar char="✘"/>
              <a:defRPr sz="2500"/>
            </a:lvl1pPr>
            <a:lvl2pPr marL="914400" lvl="1" indent="-355600">
              <a:spcBef>
                <a:spcPts val="0"/>
              </a:spcBef>
              <a:spcAft>
                <a:spcPts val="0"/>
              </a:spcAft>
              <a:buSzPts val="2000"/>
              <a:buChar char="✗"/>
              <a:defRPr/>
            </a:lvl2pPr>
            <a:lvl3pPr marL="1371600" lvl="2" indent="-355600">
              <a:spcBef>
                <a:spcPts val="0"/>
              </a:spcBef>
              <a:spcAft>
                <a:spcPts val="0"/>
              </a:spcAft>
              <a:buSzPts val="2000"/>
              <a:buChar char="■"/>
              <a:defRPr/>
            </a:lvl3pPr>
            <a:lvl4pPr marL="1828800" lvl="3" indent="-342900">
              <a:spcBef>
                <a:spcPts val="0"/>
              </a:spcBef>
              <a:spcAft>
                <a:spcPts val="0"/>
              </a:spcAft>
              <a:buSzPts val="1800"/>
              <a:buChar char="●"/>
              <a:defRPr/>
            </a:lvl4pPr>
            <a:lvl5pPr marL="2286000" lvl="4" indent="-342900">
              <a:spcBef>
                <a:spcPts val="0"/>
              </a:spcBef>
              <a:spcAft>
                <a:spcPts val="0"/>
              </a:spcAft>
              <a:buSzPts val="1800"/>
              <a:buChar char="○"/>
              <a:defRPr/>
            </a:lvl5pPr>
            <a:lvl6pPr marL="2743200" lvl="5" indent="-342900">
              <a:spcBef>
                <a:spcPts val="0"/>
              </a:spcBef>
              <a:spcAft>
                <a:spcPts val="0"/>
              </a:spcAft>
              <a:buSzPts val="1800"/>
              <a:buChar char="■"/>
              <a:defRPr/>
            </a:lvl6pPr>
            <a:lvl7pPr marL="3200400" lvl="6" indent="-342900">
              <a:spcBef>
                <a:spcPts val="0"/>
              </a:spcBef>
              <a:spcAft>
                <a:spcPts val="0"/>
              </a:spcAft>
              <a:buSzPts val="1800"/>
              <a:buChar char="●"/>
              <a:defRPr/>
            </a:lvl7pPr>
            <a:lvl8pPr marL="3657600" lvl="7" indent="-342900">
              <a:spcBef>
                <a:spcPts val="0"/>
              </a:spcBef>
              <a:spcAft>
                <a:spcPts val="0"/>
              </a:spcAft>
              <a:buSzPts val="1800"/>
              <a:buChar char="○"/>
              <a:defRPr/>
            </a:lvl8pPr>
            <a:lvl9pPr marL="4114800" lvl="8" indent="-342900">
              <a:spcBef>
                <a:spcPts val="0"/>
              </a:spcBef>
              <a:spcAft>
                <a:spcPts val="0"/>
              </a:spcAft>
              <a:buSzPts val="1800"/>
              <a:buChar char="■"/>
              <a:defRPr/>
            </a:lvl9pPr>
          </a:lstStyle>
          <a:p>
            <a:endParaRPr/>
          </a:p>
        </p:txBody>
      </p:sp>
      <p:grpSp>
        <p:nvGrpSpPr>
          <p:cNvPr id="293" name="Google Shape;293;p5"/>
          <p:cNvGrpSpPr/>
          <p:nvPr/>
        </p:nvGrpSpPr>
        <p:grpSpPr>
          <a:xfrm>
            <a:off x="7442902" y="-91154"/>
            <a:ext cx="1796289" cy="5330574"/>
            <a:chOff x="6023725" y="842300"/>
            <a:chExt cx="1358150" cy="4030375"/>
          </a:xfrm>
        </p:grpSpPr>
        <p:sp>
          <p:nvSpPr>
            <p:cNvPr id="294" name="Google Shape;294;p5"/>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5" name="Google Shape;295;p5"/>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6" name="Google Shape;296;p5"/>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7" name="Google Shape;297;p5"/>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8" name="Google Shape;298;p5"/>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9" name="Google Shape;299;p5"/>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0" name="Google Shape;300;p5"/>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1" name="Google Shape;301;p5"/>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2" name="Google Shape;302;p5"/>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3" name="Google Shape;303;p5"/>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4" name="Google Shape;304;p5"/>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5" name="Google Shape;305;p5"/>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6" name="Google Shape;306;p5"/>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7" name="Google Shape;307;p5"/>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8" name="Google Shape;308;p5"/>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9" name="Google Shape;309;p5"/>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0" name="Google Shape;310;p5"/>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1" name="Google Shape;311;p5"/>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2" name="Google Shape;312;p5"/>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3" name="Google Shape;313;p5"/>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4" name="Google Shape;314;p5"/>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5" name="Google Shape;315;p5"/>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6" name="Google Shape;316;p5"/>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7" name="Google Shape;317;p5"/>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8" name="Google Shape;318;p5"/>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9" name="Google Shape;319;p5"/>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20" name="Google Shape;320;p5"/>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21" name="Google Shape;321;p5"/>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22" name="Google Shape;322;p5"/>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grpSp>
      <p:cxnSp>
        <p:nvCxnSpPr>
          <p:cNvPr id="323" name="Google Shape;323;p5"/>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324" name="Google Shape;324;p5"/>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77"/>
        <p:cNvGrpSpPr/>
        <p:nvPr/>
      </p:nvGrpSpPr>
      <p:grpSpPr>
        <a:xfrm>
          <a:off x="0" y="0"/>
          <a:ext cx="0" cy="0"/>
          <a:chOff x="0" y="0"/>
          <a:chExt cx="0" cy="0"/>
        </a:xfrm>
      </p:grpSpPr>
      <p:sp>
        <p:nvSpPr>
          <p:cNvPr id="1178" name="Google Shape;1178;p43"/>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rtl="0">
              <a:lnSpc>
                <a:spcPct val="100000"/>
              </a:lnSpc>
              <a:spcBef>
                <a:spcPts val="0"/>
              </a:spcBef>
              <a:spcAft>
                <a:spcPts val="0"/>
              </a:spcAft>
              <a:buSzPts val="1800"/>
              <a:buNone/>
              <a:defRPr/>
            </a:lvl1pPr>
          </a:lstStyle>
          <a:p>
            <a:endParaRPr/>
          </a:p>
        </p:txBody>
      </p:sp>
      <p:sp>
        <p:nvSpPr>
          <p:cNvPr id="1179" name="Google Shape;1179;p4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180"/>
        <p:cNvGrpSpPr/>
        <p:nvPr/>
      </p:nvGrpSpPr>
      <p:grpSpPr>
        <a:xfrm>
          <a:off x="0" y="0"/>
          <a:ext cx="0" cy="0"/>
          <a:chOff x="0" y="0"/>
          <a:chExt cx="0" cy="0"/>
        </a:xfrm>
      </p:grpSpPr>
      <p:sp>
        <p:nvSpPr>
          <p:cNvPr id="1181" name="Google Shape;1181;p44"/>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82" name="Google Shape;1182;p44"/>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rtl="0">
              <a:spcBef>
                <a:spcPts val="0"/>
              </a:spcBef>
              <a:spcAft>
                <a:spcPts val="0"/>
              </a:spcAft>
              <a:buSzPts val="1800"/>
              <a:buChar char="●"/>
              <a:defRPr/>
            </a:lvl1pPr>
            <a:lvl2pPr marL="914400" lvl="1" indent="-317500" algn="ctr" rtl="0">
              <a:spcBef>
                <a:spcPts val="0"/>
              </a:spcBef>
              <a:spcAft>
                <a:spcPts val="0"/>
              </a:spcAft>
              <a:buSzPts val="1400"/>
              <a:buChar char="○"/>
              <a:defRPr/>
            </a:lvl2pPr>
            <a:lvl3pPr marL="1371600" lvl="2" indent="-317500" algn="ctr" rtl="0">
              <a:spcBef>
                <a:spcPts val="0"/>
              </a:spcBef>
              <a:spcAft>
                <a:spcPts val="0"/>
              </a:spcAft>
              <a:buSzPts val="1400"/>
              <a:buChar char="■"/>
              <a:defRPr/>
            </a:lvl3pPr>
            <a:lvl4pPr marL="1828800" lvl="3" indent="-317500" algn="ctr" rtl="0">
              <a:spcBef>
                <a:spcPts val="0"/>
              </a:spcBef>
              <a:spcAft>
                <a:spcPts val="0"/>
              </a:spcAft>
              <a:buSzPts val="1400"/>
              <a:buChar char="●"/>
              <a:defRPr/>
            </a:lvl4pPr>
            <a:lvl5pPr marL="2286000" lvl="4" indent="-317500" algn="ctr" rtl="0">
              <a:spcBef>
                <a:spcPts val="0"/>
              </a:spcBef>
              <a:spcAft>
                <a:spcPts val="0"/>
              </a:spcAft>
              <a:buSzPts val="1400"/>
              <a:buChar char="○"/>
              <a:defRPr/>
            </a:lvl5pPr>
            <a:lvl6pPr marL="2743200" lvl="5" indent="-317500" algn="ctr" rtl="0">
              <a:spcBef>
                <a:spcPts val="0"/>
              </a:spcBef>
              <a:spcAft>
                <a:spcPts val="0"/>
              </a:spcAft>
              <a:buSzPts val="1400"/>
              <a:buChar char="■"/>
              <a:defRPr/>
            </a:lvl6pPr>
            <a:lvl7pPr marL="3200400" lvl="6" indent="-317500" algn="ctr" rtl="0">
              <a:spcBef>
                <a:spcPts val="0"/>
              </a:spcBef>
              <a:spcAft>
                <a:spcPts val="0"/>
              </a:spcAft>
              <a:buSzPts val="1400"/>
              <a:buChar char="●"/>
              <a:defRPr/>
            </a:lvl7pPr>
            <a:lvl8pPr marL="3657600" lvl="7" indent="-317500" algn="ctr" rtl="0">
              <a:spcBef>
                <a:spcPts val="0"/>
              </a:spcBef>
              <a:spcAft>
                <a:spcPts val="0"/>
              </a:spcAft>
              <a:buSzPts val="1400"/>
              <a:buChar char="○"/>
              <a:defRPr/>
            </a:lvl8pPr>
            <a:lvl9pPr marL="4114800" lvl="8" indent="-317500" algn="ctr" rtl="0">
              <a:spcBef>
                <a:spcPts val="0"/>
              </a:spcBef>
              <a:spcAft>
                <a:spcPts val="0"/>
              </a:spcAft>
              <a:buSzPts val="1400"/>
              <a:buChar char="■"/>
              <a:defRPr/>
            </a:lvl9pPr>
          </a:lstStyle>
          <a:p>
            <a:endParaRPr/>
          </a:p>
        </p:txBody>
      </p:sp>
      <p:sp>
        <p:nvSpPr>
          <p:cNvPr id="1183" name="Google Shape;1183;p4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84"/>
        <p:cNvGrpSpPr/>
        <p:nvPr/>
      </p:nvGrpSpPr>
      <p:grpSpPr>
        <a:xfrm>
          <a:off x="0" y="0"/>
          <a:ext cx="0" cy="0"/>
          <a:chOff x="0" y="0"/>
          <a:chExt cx="0" cy="0"/>
        </a:xfrm>
      </p:grpSpPr>
      <p:sp>
        <p:nvSpPr>
          <p:cNvPr id="1185" name="Google Shape;1185;p4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325"/>
        <p:cNvGrpSpPr/>
        <p:nvPr/>
      </p:nvGrpSpPr>
      <p:grpSpPr>
        <a:xfrm>
          <a:off x="0" y="0"/>
          <a:ext cx="0" cy="0"/>
          <a:chOff x="0" y="0"/>
          <a:chExt cx="0" cy="0"/>
        </a:xfrm>
      </p:grpSpPr>
      <p:sp>
        <p:nvSpPr>
          <p:cNvPr id="326" name="Google Shape;326;p6"/>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a:lvl1pPr>
            <a:lvl2pPr lvl="1">
              <a:spcBef>
                <a:spcPts val="0"/>
              </a:spcBef>
              <a:spcAft>
                <a:spcPts val="0"/>
              </a:spcAft>
              <a:buSzPts val="1800"/>
              <a:buNone/>
              <a:defRPr/>
            </a:lvl2pPr>
            <a:lvl3pPr lvl="2">
              <a:spcBef>
                <a:spcPts val="0"/>
              </a:spcBef>
              <a:spcAft>
                <a:spcPts val="0"/>
              </a:spcAft>
              <a:buSzPts val="1800"/>
              <a:buNone/>
              <a:defRPr/>
            </a:lvl3pPr>
            <a:lvl4pPr lvl="3">
              <a:spcBef>
                <a:spcPts val="0"/>
              </a:spcBef>
              <a:spcAft>
                <a:spcPts val="0"/>
              </a:spcAft>
              <a:buSzPts val="1800"/>
              <a:buNone/>
              <a:defRPr/>
            </a:lvl4pPr>
            <a:lvl5pPr lvl="4">
              <a:spcBef>
                <a:spcPts val="0"/>
              </a:spcBef>
              <a:spcAft>
                <a:spcPts val="0"/>
              </a:spcAft>
              <a:buSzPts val="1800"/>
              <a:buNone/>
              <a:defRPr/>
            </a:lvl5pPr>
            <a:lvl6pPr lvl="5">
              <a:spcBef>
                <a:spcPts val="0"/>
              </a:spcBef>
              <a:spcAft>
                <a:spcPts val="0"/>
              </a:spcAft>
              <a:buSzPts val="1800"/>
              <a:buNone/>
              <a:defRPr/>
            </a:lvl6pPr>
            <a:lvl7pPr lvl="6">
              <a:spcBef>
                <a:spcPts val="0"/>
              </a:spcBef>
              <a:spcAft>
                <a:spcPts val="0"/>
              </a:spcAft>
              <a:buSzPts val="1800"/>
              <a:buNone/>
              <a:defRPr/>
            </a:lvl7pPr>
            <a:lvl8pPr lvl="7">
              <a:spcBef>
                <a:spcPts val="0"/>
              </a:spcBef>
              <a:spcAft>
                <a:spcPts val="0"/>
              </a:spcAft>
              <a:buSzPts val="1800"/>
              <a:buNone/>
              <a:defRPr/>
            </a:lvl8pPr>
            <a:lvl9pPr lvl="8">
              <a:spcBef>
                <a:spcPts val="0"/>
              </a:spcBef>
              <a:spcAft>
                <a:spcPts val="0"/>
              </a:spcAft>
              <a:buSzPts val="1800"/>
              <a:buNone/>
              <a:defRPr/>
            </a:lvl9pPr>
          </a:lstStyle>
          <a:p>
            <a:endParaRPr/>
          </a:p>
        </p:txBody>
      </p:sp>
      <p:sp>
        <p:nvSpPr>
          <p:cNvPr id="327" name="Google Shape;327;p6"/>
          <p:cNvSpPr txBox="1">
            <a:spLocks noGrp="1"/>
          </p:cNvSpPr>
          <p:nvPr>
            <p:ph type="body" idx="1"/>
          </p:nvPr>
        </p:nvSpPr>
        <p:spPr>
          <a:xfrm>
            <a:off x="747925" y="1363153"/>
            <a:ext cx="3159000" cy="3610800"/>
          </a:xfrm>
          <a:prstGeom prst="rect">
            <a:avLst/>
          </a:prstGeom>
        </p:spPr>
        <p:txBody>
          <a:bodyPr spcFirstLastPara="1" wrap="square" lIns="91425" tIns="91425" rIns="91425" bIns="91425" anchor="t" anchorCtr="0">
            <a:noAutofit/>
          </a:bodyPr>
          <a:lstStyle>
            <a:lvl1pPr marL="457200" lvl="0" indent="-368300">
              <a:spcBef>
                <a:spcPts val="600"/>
              </a:spcBef>
              <a:spcAft>
                <a:spcPts val="0"/>
              </a:spcAft>
              <a:buSzPts val="2200"/>
              <a:buChar char="✘"/>
              <a:defRPr sz="2200"/>
            </a:lvl1pPr>
            <a:lvl2pPr marL="914400" lvl="1" indent="-368300">
              <a:spcBef>
                <a:spcPts val="0"/>
              </a:spcBef>
              <a:spcAft>
                <a:spcPts val="0"/>
              </a:spcAft>
              <a:buSzPts val="2200"/>
              <a:buChar char="✗"/>
              <a:defRPr sz="2200"/>
            </a:lvl2pPr>
            <a:lvl3pPr marL="1371600" lvl="2" indent="-368300">
              <a:spcBef>
                <a:spcPts val="0"/>
              </a:spcBef>
              <a:spcAft>
                <a:spcPts val="0"/>
              </a:spcAft>
              <a:buSzPts val="2200"/>
              <a:buChar char="■"/>
              <a:defRPr sz="2200"/>
            </a:lvl3pPr>
            <a:lvl4pPr marL="1828800" lvl="3" indent="-368300">
              <a:spcBef>
                <a:spcPts val="0"/>
              </a:spcBef>
              <a:spcAft>
                <a:spcPts val="0"/>
              </a:spcAft>
              <a:buSzPts val="2200"/>
              <a:buChar char="●"/>
              <a:defRPr sz="2200"/>
            </a:lvl4pPr>
            <a:lvl5pPr marL="2286000" lvl="4" indent="-368300">
              <a:spcBef>
                <a:spcPts val="0"/>
              </a:spcBef>
              <a:spcAft>
                <a:spcPts val="0"/>
              </a:spcAft>
              <a:buSzPts val="2200"/>
              <a:buChar char="○"/>
              <a:defRPr sz="2200"/>
            </a:lvl5pPr>
            <a:lvl6pPr marL="2743200" lvl="5" indent="-368300">
              <a:spcBef>
                <a:spcPts val="0"/>
              </a:spcBef>
              <a:spcAft>
                <a:spcPts val="0"/>
              </a:spcAft>
              <a:buSzPts val="2200"/>
              <a:buChar char="■"/>
              <a:defRPr sz="2200"/>
            </a:lvl6pPr>
            <a:lvl7pPr marL="3200400" lvl="6" indent="-368300">
              <a:spcBef>
                <a:spcPts val="0"/>
              </a:spcBef>
              <a:spcAft>
                <a:spcPts val="0"/>
              </a:spcAft>
              <a:buSzPts val="2200"/>
              <a:buChar char="●"/>
              <a:defRPr sz="2200"/>
            </a:lvl7pPr>
            <a:lvl8pPr marL="3657600" lvl="7" indent="-368300">
              <a:spcBef>
                <a:spcPts val="0"/>
              </a:spcBef>
              <a:spcAft>
                <a:spcPts val="0"/>
              </a:spcAft>
              <a:buSzPts val="2200"/>
              <a:buChar char="○"/>
              <a:defRPr sz="2200"/>
            </a:lvl8pPr>
            <a:lvl9pPr marL="4114800" lvl="8" indent="-368300">
              <a:spcBef>
                <a:spcPts val="0"/>
              </a:spcBef>
              <a:spcAft>
                <a:spcPts val="0"/>
              </a:spcAft>
              <a:buSzPts val="2200"/>
              <a:buChar char="■"/>
              <a:defRPr sz="2200"/>
            </a:lvl9pPr>
          </a:lstStyle>
          <a:p>
            <a:endParaRPr/>
          </a:p>
        </p:txBody>
      </p:sp>
      <p:sp>
        <p:nvSpPr>
          <p:cNvPr id="328" name="Google Shape;328;p6"/>
          <p:cNvSpPr txBox="1">
            <a:spLocks noGrp="1"/>
          </p:cNvSpPr>
          <p:nvPr>
            <p:ph type="body" idx="2"/>
          </p:nvPr>
        </p:nvSpPr>
        <p:spPr>
          <a:xfrm>
            <a:off x="4097098" y="1363153"/>
            <a:ext cx="3159000" cy="3610800"/>
          </a:xfrm>
          <a:prstGeom prst="rect">
            <a:avLst/>
          </a:prstGeom>
        </p:spPr>
        <p:txBody>
          <a:bodyPr spcFirstLastPara="1" wrap="square" lIns="91425" tIns="91425" rIns="91425" bIns="91425" anchor="t" anchorCtr="0">
            <a:noAutofit/>
          </a:bodyPr>
          <a:lstStyle>
            <a:lvl1pPr marL="457200" lvl="0" indent="-368300">
              <a:spcBef>
                <a:spcPts val="600"/>
              </a:spcBef>
              <a:spcAft>
                <a:spcPts val="0"/>
              </a:spcAft>
              <a:buSzPts val="2200"/>
              <a:buChar char="✘"/>
              <a:defRPr sz="2200"/>
            </a:lvl1pPr>
            <a:lvl2pPr marL="914400" lvl="1" indent="-368300">
              <a:spcBef>
                <a:spcPts val="0"/>
              </a:spcBef>
              <a:spcAft>
                <a:spcPts val="0"/>
              </a:spcAft>
              <a:buSzPts val="2200"/>
              <a:buChar char="✗"/>
              <a:defRPr sz="2200"/>
            </a:lvl2pPr>
            <a:lvl3pPr marL="1371600" lvl="2" indent="-368300">
              <a:spcBef>
                <a:spcPts val="0"/>
              </a:spcBef>
              <a:spcAft>
                <a:spcPts val="0"/>
              </a:spcAft>
              <a:buSzPts val="2200"/>
              <a:buChar char="■"/>
              <a:defRPr sz="2200"/>
            </a:lvl3pPr>
            <a:lvl4pPr marL="1828800" lvl="3" indent="-368300">
              <a:spcBef>
                <a:spcPts val="0"/>
              </a:spcBef>
              <a:spcAft>
                <a:spcPts val="0"/>
              </a:spcAft>
              <a:buSzPts val="2200"/>
              <a:buChar char="●"/>
              <a:defRPr sz="2200"/>
            </a:lvl4pPr>
            <a:lvl5pPr marL="2286000" lvl="4" indent="-368300">
              <a:spcBef>
                <a:spcPts val="0"/>
              </a:spcBef>
              <a:spcAft>
                <a:spcPts val="0"/>
              </a:spcAft>
              <a:buSzPts val="2200"/>
              <a:buChar char="○"/>
              <a:defRPr sz="2200"/>
            </a:lvl5pPr>
            <a:lvl6pPr marL="2743200" lvl="5" indent="-368300">
              <a:spcBef>
                <a:spcPts val="0"/>
              </a:spcBef>
              <a:spcAft>
                <a:spcPts val="0"/>
              </a:spcAft>
              <a:buSzPts val="2200"/>
              <a:buChar char="■"/>
              <a:defRPr sz="2200"/>
            </a:lvl6pPr>
            <a:lvl7pPr marL="3200400" lvl="6" indent="-368300">
              <a:spcBef>
                <a:spcPts val="0"/>
              </a:spcBef>
              <a:spcAft>
                <a:spcPts val="0"/>
              </a:spcAft>
              <a:buSzPts val="2200"/>
              <a:buChar char="●"/>
              <a:defRPr sz="2200"/>
            </a:lvl7pPr>
            <a:lvl8pPr marL="3657600" lvl="7" indent="-368300">
              <a:spcBef>
                <a:spcPts val="0"/>
              </a:spcBef>
              <a:spcAft>
                <a:spcPts val="0"/>
              </a:spcAft>
              <a:buSzPts val="2200"/>
              <a:buChar char="○"/>
              <a:defRPr sz="2200"/>
            </a:lvl8pPr>
            <a:lvl9pPr marL="4114800" lvl="8" indent="-368300">
              <a:spcBef>
                <a:spcPts val="0"/>
              </a:spcBef>
              <a:spcAft>
                <a:spcPts val="0"/>
              </a:spcAft>
              <a:buSzPts val="2200"/>
              <a:buChar char="■"/>
              <a:defRPr sz="2200"/>
            </a:lvl9pPr>
          </a:lstStyle>
          <a:p>
            <a:endParaRPr/>
          </a:p>
        </p:txBody>
      </p:sp>
      <p:grpSp>
        <p:nvGrpSpPr>
          <p:cNvPr id="329" name="Google Shape;329;p6"/>
          <p:cNvGrpSpPr/>
          <p:nvPr/>
        </p:nvGrpSpPr>
        <p:grpSpPr>
          <a:xfrm>
            <a:off x="7442902" y="-91154"/>
            <a:ext cx="1796289" cy="5330574"/>
            <a:chOff x="6023725" y="842300"/>
            <a:chExt cx="1358150" cy="4030375"/>
          </a:xfrm>
        </p:grpSpPr>
        <p:sp>
          <p:nvSpPr>
            <p:cNvPr id="330" name="Google Shape;330;p6"/>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6"/>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6"/>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6"/>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6"/>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6"/>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6"/>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6"/>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6"/>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6"/>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6"/>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6"/>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6"/>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6"/>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6"/>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6"/>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6"/>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6"/>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6"/>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6"/>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6"/>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6"/>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6"/>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6"/>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6"/>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6"/>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6"/>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6"/>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59" name="Google Shape;359;p6"/>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360" name="Google Shape;360;p6"/>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361"/>
        <p:cNvGrpSpPr/>
        <p:nvPr/>
      </p:nvGrpSpPr>
      <p:grpSpPr>
        <a:xfrm>
          <a:off x="0" y="0"/>
          <a:ext cx="0" cy="0"/>
          <a:chOff x="0" y="0"/>
          <a:chExt cx="0" cy="0"/>
        </a:xfrm>
      </p:grpSpPr>
      <p:sp>
        <p:nvSpPr>
          <p:cNvPr id="362" name="Google Shape;362;p7"/>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363" name="Google Shape;363;p7"/>
          <p:cNvSpPr txBox="1">
            <a:spLocks noGrp="1"/>
          </p:cNvSpPr>
          <p:nvPr>
            <p:ph type="body" idx="1"/>
          </p:nvPr>
        </p:nvSpPr>
        <p:spPr>
          <a:xfrm>
            <a:off x="747925"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364" name="Google Shape;364;p7"/>
          <p:cNvSpPr txBox="1">
            <a:spLocks noGrp="1"/>
          </p:cNvSpPr>
          <p:nvPr>
            <p:ph type="body" idx="2"/>
          </p:nvPr>
        </p:nvSpPr>
        <p:spPr>
          <a:xfrm>
            <a:off x="2953087"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365" name="Google Shape;365;p7"/>
          <p:cNvSpPr txBox="1">
            <a:spLocks noGrp="1"/>
          </p:cNvSpPr>
          <p:nvPr>
            <p:ph type="body" idx="3"/>
          </p:nvPr>
        </p:nvSpPr>
        <p:spPr>
          <a:xfrm>
            <a:off x="5158248"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grpSp>
        <p:nvGrpSpPr>
          <p:cNvPr id="366" name="Google Shape;366;p7"/>
          <p:cNvGrpSpPr/>
          <p:nvPr/>
        </p:nvGrpSpPr>
        <p:grpSpPr>
          <a:xfrm>
            <a:off x="7442902" y="-91154"/>
            <a:ext cx="1796289" cy="5330574"/>
            <a:chOff x="6023725" y="842300"/>
            <a:chExt cx="1358150" cy="4030375"/>
          </a:xfrm>
        </p:grpSpPr>
        <p:sp>
          <p:nvSpPr>
            <p:cNvPr id="367" name="Google Shape;367;p7"/>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7"/>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7"/>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7"/>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7"/>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7"/>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7"/>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7"/>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7"/>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7"/>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7"/>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7"/>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7"/>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7"/>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7"/>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7"/>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7"/>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7"/>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7"/>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7"/>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7"/>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7"/>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7"/>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7"/>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7"/>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7"/>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7"/>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7"/>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7"/>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96" name="Google Shape;396;p7"/>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397" name="Google Shape;397;p7"/>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8"/>
        <p:cNvGrpSpPr/>
        <p:nvPr/>
      </p:nvGrpSpPr>
      <p:grpSpPr>
        <a:xfrm>
          <a:off x="0" y="0"/>
          <a:ext cx="0" cy="0"/>
          <a:chOff x="0" y="0"/>
          <a:chExt cx="0" cy="0"/>
        </a:xfrm>
      </p:grpSpPr>
      <p:sp>
        <p:nvSpPr>
          <p:cNvPr id="399" name="Google Shape;399;p8"/>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a:lvl1pPr>
            <a:lvl2pPr lvl="1">
              <a:spcBef>
                <a:spcPts val="0"/>
              </a:spcBef>
              <a:spcAft>
                <a:spcPts val="0"/>
              </a:spcAft>
              <a:buSzPts val="1800"/>
              <a:buNone/>
              <a:defRPr/>
            </a:lvl2pPr>
            <a:lvl3pPr lvl="2">
              <a:spcBef>
                <a:spcPts val="0"/>
              </a:spcBef>
              <a:spcAft>
                <a:spcPts val="0"/>
              </a:spcAft>
              <a:buSzPts val="1800"/>
              <a:buNone/>
              <a:defRPr/>
            </a:lvl3pPr>
            <a:lvl4pPr lvl="3">
              <a:spcBef>
                <a:spcPts val="0"/>
              </a:spcBef>
              <a:spcAft>
                <a:spcPts val="0"/>
              </a:spcAft>
              <a:buSzPts val="1800"/>
              <a:buNone/>
              <a:defRPr/>
            </a:lvl4pPr>
            <a:lvl5pPr lvl="4">
              <a:spcBef>
                <a:spcPts val="0"/>
              </a:spcBef>
              <a:spcAft>
                <a:spcPts val="0"/>
              </a:spcAft>
              <a:buSzPts val="1800"/>
              <a:buNone/>
              <a:defRPr/>
            </a:lvl5pPr>
            <a:lvl6pPr lvl="5">
              <a:spcBef>
                <a:spcPts val="0"/>
              </a:spcBef>
              <a:spcAft>
                <a:spcPts val="0"/>
              </a:spcAft>
              <a:buSzPts val="1800"/>
              <a:buNone/>
              <a:defRPr/>
            </a:lvl6pPr>
            <a:lvl7pPr lvl="6">
              <a:spcBef>
                <a:spcPts val="0"/>
              </a:spcBef>
              <a:spcAft>
                <a:spcPts val="0"/>
              </a:spcAft>
              <a:buSzPts val="1800"/>
              <a:buNone/>
              <a:defRPr/>
            </a:lvl7pPr>
            <a:lvl8pPr lvl="7">
              <a:spcBef>
                <a:spcPts val="0"/>
              </a:spcBef>
              <a:spcAft>
                <a:spcPts val="0"/>
              </a:spcAft>
              <a:buSzPts val="1800"/>
              <a:buNone/>
              <a:defRPr/>
            </a:lvl8pPr>
            <a:lvl9pPr lvl="8">
              <a:spcBef>
                <a:spcPts val="0"/>
              </a:spcBef>
              <a:spcAft>
                <a:spcPts val="0"/>
              </a:spcAft>
              <a:buSzPts val="1800"/>
              <a:buNone/>
              <a:defRPr/>
            </a:lvl9pPr>
          </a:lstStyle>
          <a:p>
            <a:endParaRPr/>
          </a:p>
        </p:txBody>
      </p:sp>
      <p:grpSp>
        <p:nvGrpSpPr>
          <p:cNvPr id="400" name="Google Shape;400;p8"/>
          <p:cNvGrpSpPr/>
          <p:nvPr/>
        </p:nvGrpSpPr>
        <p:grpSpPr>
          <a:xfrm>
            <a:off x="7442902" y="-91154"/>
            <a:ext cx="1796289" cy="5330574"/>
            <a:chOff x="6023725" y="842300"/>
            <a:chExt cx="1358150" cy="4030375"/>
          </a:xfrm>
        </p:grpSpPr>
        <p:sp>
          <p:nvSpPr>
            <p:cNvPr id="401" name="Google Shape;401;p8"/>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8"/>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8"/>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8"/>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8"/>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8"/>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8"/>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8"/>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8"/>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8"/>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8"/>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8"/>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8"/>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8"/>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8"/>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8"/>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8"/>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8"/>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8"/>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8"/>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8"/>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8"/>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8"/>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8"/>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8"/>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8"/>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8"/>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30" name="Google Shape;430;p8"/>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431" name="Google Shape;431;p8"/>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32"/>
        <p:cNvGrpSpPr/>
        <p:nvPr/>
      </p:nvGrpSpPr>
      <p:grpSpPr>
        <a:xfrm>
          <a:off x="0" y="0"/>
          <a:ext cx="0" cy="0"/>
          <a:chOff x="0" y="0"/>
          <a:chExt cx="0" cy="0"/>
        </a:xfrm>
      </p:grpSpPr>
      <p:sp>
        <p:nvSpPr>
          <p:cNvPr id="433" name="Google Shape;433;p9"/>
          <p:cNvSpPr txBox="1">
            <a:spLocks noGrp="1"/>
          </p:cNvSpPr>
          <p:nvPr>
            <p:ph type="body" idx="1"/>
          </p:nvPr>
        </p:nvSpPr>
        <p:spPr>
          <a:xfrm>
            <a:off x="457200" y="4406309"/>
            <a:ext cx="8229600" cy="519600"/>
          </a:xfrm>
          <a:prstGeom prst="rect">
            <a:avLst/>
          </a:prstGeom>
        </p:spPr>
        <p:txBody>
          <a:bodyPr spcFirstLastPara="1" wrap="square" lIns="91425" tIns="91425" rIns="91425" bIns="91425" anchor="t" anchorCtr="0">
            <a:noAutofit/>
          </a:bodyPr>
          <a:lstStyle>
            <a:lvl1pPr marL="457200" lvl="0" indent="-228600" algn="ctr">
              <a:spcBef>
                <a:spcPts val="360"/>
              </a:spcBef>
              <a:spcAft>
                <a:spcPts val="0"/>
              </a:spcAft>
              <a:buSzPts val="1800"/>
              <a:buNone/>
              <a:defRPr sz="1800"/>
            </a:lvl1pPr>
          </a:lstStyle>
          <a:p>
            <a:endParaRPr/>
          </a:p>
        </p:txBody>
      </p:sp>
      <p:sp>
        <p:nvSpPr>
          <p:cNvPr id="434" name="Google Shape;434;p9"/>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5" name="Google Shape;435;p9"/>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6" name="Google Shape;436;p9"/>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7" name="Google Shape;437;p9"/>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8" name="Google Shape;438;p9"/>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9" name="Google Shape;439;p9"/>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0" name="Google Shape;440;p9"/>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1" name="Google Shape;441;p9"/>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2" name="Google Shape;442;p9"/>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3" name="Google Shape;443;p9"/>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4" name="Google Shape;444;p9"/>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5" name="Google Shape;445;p9"/>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6" name="Google Shape;446;p9"/>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7" name="Google Shape;447;p9"/>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8" name="Google Shape;448;p9"/>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9" name="Google Shape;449;p9"/>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0" name="Google Shape;450;p9"/>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1" name="Google Shape;451;p9"/>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2" name="Google Shape;452;p9"/>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3" name="Google Shape;453;p9"/>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4" name="Google Shape;454;p9"/>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5" name="Google Shape;455;p9"/>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6" name="Google Shape;456;p9"/>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7" name="Google Shape;457;p9"/>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8" name="Google Shape;458;p9"/>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9" name="Google Shape;459;p9"/>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0" name="Google Shape;460;p9"/>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1" name="Google Shape;461;p9"/>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2" name="Google Shape;462;p9"/>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3" name="Google Shape;463;p9"/>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4" name="Google Shape;464;p9"/>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5" name="Google Shape;465;p9"/>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6" name="Google Shape;466;p9"/>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7" name="Google Shape;467;p9"/>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8" name="Google Shape;468;p9"/>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9" name="Google Shape;469;p9"/>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0" name="Google Shape;470;p9"/>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1" name="Google Shape;471;p9"/>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2" name="Google Shape;472;p9"/>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3" name="Google Shape;473;p9"/>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4" name="Google Shape;474;p9"/>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5" name="Google Shape;475;p9"/>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76"/>
        <p:cNvGrpSpPr/>
        <p:nvPr/>
      </p:nvGrpSpPr>
      <p:grpSpPr>
        <a:xfrm>
          <a:off x="0" y="0"/>
          <a:ext cx="0" cy="0"/>
          <a:chOff x="0" y="0"/>
          <a:chExt cx="0" cy="0"/>
        </a:xfrm>
      </p:grpSpPr>
      <p:sp>
        <p:nvSpPr>
          <p:cNvPr id="477" name="Google Shape;477;p10"/>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8" name="Google Shape;478;p10"/>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9" name="Google Shape;479;p10"/>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0" name="Google Shape;480;p10"/>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1" name="Google Shape;481;p10"/>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2" name="Google Shape;482;p10"/>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3" name="Google Shape;483;p10"/>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4" name="Google Shape;484;p10"/>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5" name="Google Shape;485;p10"/>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6" name="Google Shape;486;p10"/>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7" name="Google Shape;487;p10"/>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8" name="Google Shape;488;p10"/>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9" name="Google Shape;489;p10"/>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0" name="Google Shape;490;p10"/>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1" name="Google Shape;491;p10"/>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2" name="Google Shape;492;p10"/>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3" name="Google Shape;493;p10"/>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4" name="Google Shape;494;p10"/>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5" name="Google Shape;495;p10"/>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6" name="Google Shape;496;p10"/>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7" name="Google Shape;497;p10"/>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8" name="Google Shape;498;p10"/>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9" name="Google Shape;499;p10"/>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0" name="Google Shape;500;p10"/>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1" name="Google Shape;501;p10"/>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2" name="Google Shape;502;p10"/>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3" name="Google Shape;503;p10"/>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4" name="Google Shape;504;p10"/>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5" name="Google Shape;505;p10"/>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6" name="Google Shape;506;p10"/>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7" name="Google Shape;507;p10"/>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8" name="Google Shape;508;p10"/>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9" name="Google Shape;509;p10"/>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0" name="Google Shape;510;p10"/>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1" name="Google Shape;511;p10"/>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2" name="Google Shape;512;p10"/>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3" name="Google Shape;513;p10"/>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4" name="Google Shape;514;p10"/>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5" name="Google Shape;515;p10"/>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6" name="Google Shape;516;p10"/>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7" name="Google Shape;517;p10"/>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8" name="Google Shape;518;p10"/>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theme" Target="../theme/theme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theme" Target="../theme/theme3.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solidFill>
          <a:schemeClr val="lt1"/>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6" y="-23"/>
            <a:ext cx="9143797" cy="5143378"/>
            <a:chOff x="239950" y="872550"/>
            <a:chExt cx="7042900" cy="3961625"/>
          </a:xfrm>
        </p:grpSpPr>
        <p:sp>
          <p:nvSpPr>
            <p:cNvPr id="7" name="Google Shape;7;p1"/>
            <p:cNvSpPr/>
            <p:nvPr/>
          </p:nvSpPr>
          <p:spPr>
            <a:xfrm>
              <a:off x="239950" y="872550"/>
              <a:ext cx="7042900" cy="3961625"/>
            </a:xfrm>
            <a:custGeom>
              <a:avLst/>
              <a:gdLst/>
              <a:ahLst/>
              <a:cxnLst/>
              <a:rect l="l" t="t" r="r" b="b"/>
              <a:pathLst>
                <a:path w="281716" h="158465" fill="none" extrusionOk="0">
                  <a:moveTo>
                    <a:pt x="0" y="0"/>
                  </a:moveTo>
                  <a:lnTo>
                    <a:pt x="281715" y="0"/>
                  </a:lnTo>
                  <a:lnTo>
                    <a:pt x="281715" y="158464"/>
                  </a:lnTo>
                  <a:lnTo>
                    <a:pt x="0" y="158464"/>
                  </a:lnTo>
                  <a:lnTo>
                    <a:pt x="0" y="0"/>
                  </a:lnTo>
                  <a:close/>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p1"/>
            <p:cNvSpPr/>
            <p:nvPr/>
          </p:nvSpPr>
          <p:spPr>
            <a:xfrm>
              <a:off x="239950" y="47617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p1"/>
            <p:cNvSpPr/>
            <p:nvPr/>
          </p:nvSpPr>
          <p:spPr>
            <a:xfrm>
              <a:off x="239950" y="4690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1"/>
            <p:cNvSpPr/>
            <p:nvPr/>
          </p:nvSpPr>
          <p:spPr>
            <a:xfrm>
              <a:off x="239950" y="46177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1"/>
            <p:cNvSpPr/>
            <p:nvPr/>
          </p:nvSpPr>
          <p:spPr>
            <a:xfrm>
              <a:off x="239950" y="4546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1"/>
            <p:cNvSpPr/>
            <p:nvPr/>
          </p:nvSpPr>
          <p:spPr>
            <a:xfrm>
              <a:off x="239950" y="44737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1"/>
            <p:cNvSpPr/>
            <p:nvPr/>
          </p:nvSpPr>
          <p:spPr>
            <a:xfrm>
              <a:off x="239950" y="4402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1"/>
            <p:cNvSpPr/>
            <p:nvPr/>
          </p:nvSpPr>
          <p:spPr>
            <a:xfrm>
              <a:off x="239950" y="43297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1"/>
            <p:cNvSpPr/>
            <p:nvPr/>
          </p:nvSpPr>
          <p:spPr>
            <a:xfrm>
              <a:off x="239950" y="4258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1"/>
            <p:cNvSpPr/>
            <p:nvPr/>
          </p:nvSpPr>
          <p:spPr>
            <a:xfrm>
              <a:off x="239950" y="41858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1"/>
            <p:cNvSpPr/>
            <p:nvPr/>
          </p:nvSpPr>
          <p:spPr>
            <a:xfrm>
              <a:off x="239950" y="4114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1"/>
            <p:cNvSpPr/>
            <p:nvPr/>
          </p:nvSpPr>
          <p:spPr>
            <a:xfrm>
              <a:off x="239950" y="40418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1"/>
            <p:cNvSpPr/>
            <p:nvPr/>
          </p:nvSpPr>
          <p:spPr>
            <a:xfrm>
              <a:off x="239950" y="39693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1"/>
            <p:cNvSpPr/>
            <p:nvPr/>
          </p:nvSpPr>
          <p:spPr>
            <a:xfrm>
              <a:off x="239950" y="38978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1"/>
            <p:cNvSpPr/>
            <p:nvPr/>
          </p:nvSpPr>
          <p:spPr>
            <a:xfrm>
              <a:off x="239950" y="38254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1"/>
            <p:cNvSpPr/>
            <p:nvPr/>
          </p:nvSpPr>
          <p:spPr>
            <a:xfrm>
              <a:off x="239950" y="37538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1"/>
            <p:cNvSpPr/>
            <p:nvPr/>
          </p:nvSpPr>
          <p:spPr>
            <a:xfrm>
              <a:off x="239950" y="36814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1"/>
            <p:cNvSpPr/>
            <p:nvPr/>
          </p:nvSpPr>
          <p:spPr>
            <a:xfrm>
              <a:off x="239950" y="36099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1"/>
            <p:cNvSpPr/>
            <p:nvPr/>
          </p:nvSpPr>
          <p:spPr>
            <a:xfrm>
              <a:off x="239950" y="35374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1"/>
            <p:cNvSpPr/>
            <p:nvPr/>
          </p:nvSpPr>
          <p:spPr>
            <a:xfrm>
              <a:off x="239950" y="34659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1"/>
            <p:cNvSpPr/>
            <p:nvPr/>
          </p:nvSpPr>
          <p:spPr>
            <a:xfrm>
              <a:off x="239950" y="33934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1"/>
            <p:cNvSpPr/>
            <p:nvPr/>
          </p:nvSpPr>
          <p:spPr>
            <a:xfrm>
              <a:off x="239950" y="33219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1"/>
            <p:cNvSpPr/>
            <p:nvPr/>
          </p:nvSpPr>
          <p:spPr>
            <a:xfrm>
              <a:off x="239950" y="32495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1"/>
            <p:cNvSpPr/>
            <p:nvPr/>
          </p:nvSpPr>
          <p:spPr>
            <a:xfrm>
              <a:off x="239950" y="31770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1"/>
            <p:cNvSpPr/>
            <p:nvPr/>
          </p:nvSpPr>
          <p:spPr>
            <a:xfrm>
              <a:off x="239950" y="31055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1"/>
            <p:cNvSpPr/>
            <p:nvPr/>
          </p:nvSpPr>
          <p:spPr>
            <a:xfrm>
              <a:off x="239950" y="3033100"/>
              <a:ext cx="7042900" cy="0"/>
            </a:xfrm>
            <a:custGeom>
              <a:avLst/>
              <a:gdLst/>
              <a:ahLst/>
              <a:cxnLst/>
              <a:rect l="l" t="t" r="r" b="b"/>
              <a:pathLst>
                <a:path w="281716"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1"/>
            <p:cNvSpPr/>
            <p:nvPr/>
          </p:nvSpPr>
          <p:spPr>
            <a:xfrm>
              <a:off x="239950" y="29615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1"/>
            <p:cNvSpPr/>
            <p:nvPr/>
          </p:nvSpPr>
          <p:spPr>
            <a:xfrm>
              <a:off x="239950" y="28891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1"/>
            <p:cNvSpPr/>
            <p:nvPr/>
          </p:nvSpPr>
          <p:spPr>
            <a:xfrm>
              <a:off x="239950" y="28175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1"/>
            <p:cNvSpPr/>
            <p:nvPr/>
          </p:nvSpPr>
          <p:spPr>
            <a:xfrm>
              <a:off x="239950" y="27451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1"/>
            <p:cNvSpPr/>
            <p:nvPr/>
          </p:nvSpPr>
          <p:spPr>
            <a:xfrm>
              <a:off x="239950" y="26736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1"/>
            <p:cNvSpPr/>
            <p:nvPr/>
          </p:nvSpPr>
          <p:spPr>
            <a:xfrm>
              <a:off x="239950" y="2601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1"/>
            <p:cNvSpPr/>
            <p:nvPr/>
          </p:nvSpPr>
          <p:spPr>
            <a:xfrm>
              <a:off x="239950" y="25296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1"/>
            <p:cNvSpPr/>
            <p:nvPr/>
          </p:nvSpPr>
          <p:spPr>
            <a:xfrm>
              <a:off x="239950" y="2457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1"/>
            <p:cNvSpPr/>
            <p:nvPr/>
          </p:nvSpPr>
          <p:spPr>
            <a:xfrm>
              <a:off x="239950" y="23847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1"/>
            <p:cNvSpPr/>
            <p:nvPr/>
          </p:nvSpPr>
          <p:spPr>
            <a:xfrm>
              <a:off x="239950" y="2313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1"/>
            <p:cNvSpPr/>
            <p:nvPr/>
          </p:nvSpPr>
          <p:spPr>
            <a:xfrm>
              <a:off x="239950" y="22407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1"/>
            <p:cNvSpPr/>
            <p:nvPr/>
          </p:nvSpPr>
          <p:spPr>
            <a:xfrm>
              <a:off x="239950" y="2169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1"/>
            <p:cNvSpPr/>
            <p:nvPr/>
          </p:nvSpPr>
          <p:spPr>
            <a:xfrm>
              <a:off x="239950" y="20968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1"/>
            <p:cNvSpPr/>
            <p:nvPr/>
          </p:nvSpPr>
          <p:spPr>
            <a:xfrm>
              <a:off x="239950" y="2025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1"/>
            <p:cNvSpPr/>
            <p:nvPr/>
          </p:nvSpPr>
          <p:spPr>
            <a:xfrm>
              <a:off x="239950" y="19528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1"/>
            <p:cNvSpPr/>
            <p:nvPr/>
          </p:nvSpPr>
          <p:spPr>
            <a:xfrm>
              <a:off x="239950" y="18813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1"/>
            <p:cNvSpPr/>
            <p:nvPr/>
          </p:nvSpPr>
          <p:spPr>
            <a:xfrm>
              <a:off x="239950" y="18088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1"/>
            <p:cNvSpPr/>
            <p:nvPr/>
          </p:nvSpPr>
          <p:spPr>
            <a:xfrm>
              <a:off x="239950" y="17373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1"/>
            <p:cNvSpPr/>
            <p:nvPr/>
          </p:nvSpPr>
          <p:spPr>
            <a:xfrm>
              <a:off x="239950" y="16648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1"/>
            <p:cNvSpPr/>
            <p:nvPr/>
          </p:nvSpPr>
          <p:spPr>
            <a:xfrm>
              <a:off x="239950" y="15924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1"/>
            <p:cNvSpPr/>
            <p:nvPr/>
          </p:nvSpPr>
          <p:spPr>
            <a:xfrm>
              <a:off x="239950" y="15209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1"/>
            <p:cNvSpPr/>
            <p:nvPr/>
          </p:nvSpPr>
          <p:spPr>
            <a:xfrm>
              <a:off x="239950" y="14484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1"/>
            <p:cNvSpPr/>
            <p:nvPr/>
          </p:nvSpPr>
          <p:spPr>
            <a:xfrm>
              <a:off x="239950" y="13769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1"/>
            <p:cNvSpPr/>
            <p:nvPr/>
          </p:nvSpPr>
          <p:spPr>
            <a:xfrm>
              <a:off x="239950" y="13044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
            <p:cNvSpPr/>
            <p:nvPr/>
          </p:nvSpPr>
          <p:spPr>
            <a:xfrm>
              <a:off x="239950" y="12329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
            <p:cNvSpPr/>
            <p:nvPr/>
          </p:nvSpPr>
          <p:spPr>
            <a:xfrm>
              <a:off x="239950" y="11605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
            <p:cNvSpPr/>
            <p:nvPr/>
          </p:nvSpPr>
          <p:spPr>
            <a:xfrm>
              <a:off x="239950" y="10889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1"/>
            <p:cNvSpPr/>
            <p:nvPr/>
          </p:nvSpPr>
          <p:spPr>
            <a:xfrm>
              <a:off x="239950" y="10165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
            <p:cNvSpPr/>
            <p:nvPr/>
          </p:nvSpPr>
          <p:spPr>
            <a:xfrm>
              <a:off x="239950" y="9450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
            <p:cNvSpPr/>
            <p:nvPr/>
          </p:nvSpPr>
          <p:spPr>
            <a:xfrm>
              <a:off x="7210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1"/>
            <p:cNvSpPr/>
            <p:nvPr/>
          </p:nvSpPr>
          <p:spPr>
            <a:xfrm>
              <a:off x="7137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
            <p:cNvSpPr/>
            <p:nvPr/>
          </p:nvSpPr>
          <p:spPr>
            <a:xfrm>
              <a:off x="70645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
            <p:cNvSpPr/>
            <p:nvPr/>
          </p:nvSpPr>
          <p:spPr>
            <a:xfrm>
              <a:off x="69921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
            <p:cNvSpPr/>
            <p:nvPr/>
          </p:nvSpPr>
          <p:spPr>
            <a:xfrm>
              <a:off x="69196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
            <p:cNvSpPr/>
            <p:nvPr/>
          </p:nvSpPr>
          <p:spPr>
            <a:xfrm>
              <a:off x="6847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
            <p:cNvSpPr/>
            <p:nvPr/>
          </p:nvSpPr>
          <p:spPr>
            <a:xfrm>
              <a:off x="6774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
            <p:cNvSpPr/>
            <p:nvPr/>
          </p:nvSpPr>
          <p:spPr>
            <a:xfrm>
              <a:off x="6702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
            <p:cNvSpPr/>
            <p:nvPr/>
          </p:nvSpPr>
          <p:spPr>
            <a:xfrm>
              <a:off x="66289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
            <p:cNvSpPr/>
            <p:nvPr/>
          </p:nvSpPr>
          <p:spPr>
            <a:xfrm>
              <a:off x="65565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
            <p:cNvSpPr/>
            <p:nvPr/>
          </p:nvSpPr>
          <p:spPr>
            <a:xfrm>
              <a:off x="64840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
            <p:cNvSpPr/>
            <p:nvPr/>
          </p:nvSpPr>
          <p:spPr>
            <a:xfrm>
              <a:off x="6411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
            <p:cNvSpPr/>
            <p:nvPr/>
          </p:nvSpPr>
          <p:spPr>
            <a:xfrm>
              <a:off x="633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
            <p:cNvSpPr/>
            <p:nvPr/>
          </p:nvSpPr>
          <p:spPr>
            <a:xfrm>
              <a:off x="6266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
            <p:cNvSpPr/>
            <p:nvPr/>
          </p:nvSpPr>
          <p:spPr>
            <a:xfrm>
              <a:off x="6193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
            <p:cNvSpPr/>
            <p:nvPr/>
          </p:nvSpPr>
          <p:spPr>
            <a:xfrm>
              <a:off x="6120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
            <p:cNvSpPr/>
            <p:nvPr/>
          </p:nvSpPr>
          <p:spPr>
            <a:xfrm>
              <a:off x="60484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
            <p:cNvSpPr/>
            <p:nvPr/>
          </p:nvSpPr>
          <p:spPr>
            <a:xfrm>
              <a:off x="5976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
            <p:cNvSpPr/>
            <p:nvPr/>
          </p:nvSpPr>
          <p:spPr>
            <a:xfrm>
              <a:off x="5903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
            <p:cNvSpPr/>
            <p:nvPr/>
          </p:nvSpPr>
          <p:spPr>
            <a:xfrm>
              <a:off x="5830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
            <p:cNvSpPr/>
            <p:nvPr/>
          </p:nvSpPr>
          <p:spPr>
            <a:xfrm>
              <a:off x="5757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
            <p:cNvSpPr/>
            <p:nvPr/>
          </p:nvSpPr>
          <p:spPr>
            <a:xfrm>
              <a:off x="5685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
            <p:cNvSpPr/>
            <p:nvPr/>
          </p:nvSpPr>
          <p:spPr>
            <a:xfrm>
              <a:off x="56129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
            <p:cNvSpPr/>
            <p:nvPr/>
          </p:nvSpPr>
          <p:spPr>
            <a:xfrm>
              <a:off x="5540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
            <p:cNvSpPr/>
            <p:nvPr/>
          </p:nvSpPr>
          <p:spPr>
            <a:xfrm>
              <a:off x="5468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
            <p:cNvSpPr/>
            <p:nvPr/>
          </p:nvSpPr>
          <p:spPr>
            <a:xfrm>
              <a:off x="5394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
            <p:cNvSpPr/>
            <p:nvPr/>
          </p:nvSpPr>
          <p:spPr>
            <a:xfrm>
              <a:off x="53222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
            <p:cNvSpPr/>
            <p:nvPr/>
          </p:nvSpPr>
          <p:spPr>
            <a:xfrm>
              <a:off x="5249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
            <p:cNvSpPr/>
            <p:nvPr/>
          </p:nvSpPr>
          <p:spPr>
            <a:xfrm>
              <a:off x="5177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
            <p:cNvSpPr/>
            <p:nvPr/>
          </p:nvSpPr>
          <p:spPr>
            <a:xfrm>
              <a:off x="510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
            <p:cNvSpPr/>
            <p:nvPr/>
          </p:nvSpPr>
          <p:spPr>
            <a:xfrm>
              <a:off x="5032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
            <p:cNvSpPr/>
            <p:nvPr/>
          </p:nvSpPr>
          <p:spPr>
            <a:xfrm>
              <a:off x="4959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
            <p:cNvSpPr/>
            <p:nvPr/>
          </p:nvSpPr>
          <p:spPr>
            <a:xfrm>
              <a:off x="4886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
            <p:cNvSpPr/>
            <p:nvPr/>
          </p:nvSpPr>
          <p:spPr>
            <a:xfrm>
              <a:off x="48141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
            <p:cNvSpPr/>
            <p:nvPr/>
          </p:nvSpPr>
          <p:spPr>
            <a:xfrm>
              <a:off x="4741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
            <p:cNvSpPr/>
            <p:nvPr/>
          </p:nvSpPr>
          <p:spPr>
            <a:xfrm>
              <a:off x="4669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
            <p:cNvSpPr/>
            <p:nvPr/>
          </p:nvSpPr>
          <p:spPr>
            <a:xfrm>
              <a:off x="4596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
            <p:cNvSpPr/>
            <p:nvPr/>
          </p:nvSpPr>
          <p:spPr>
            <a:xfrm>
              <a:off x="4523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
            <p:cNvSpPr/>
            <p:nvPr/>
          </p:nvSpPr>
          <p:spPr>
            <a:xfrm>
              <a:off x="4451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
            <p:cNvSpPr/>
            <p:nvPr/>
          </p:nvSpPr>
          <p:spPr>
            <a:xfrm>
              <a:off x="43785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
            <p:cNvSpPr/>
            <p:nvPr/>
          </p:nvSpPr>
          <p:spPr>
            <a:xfrm>
              <a:off x="4306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
            <p:cNvSpPr/>
            <p:nvPr/>
          </p:nvSpPr>
          <p:spPr>
            <a:xfrm>
              <a:off x="4233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
            <p:cNvSpPr/>
            <p:nvPr/>
          </p:nvSpPr>
          <p:spPr>
            <a:xfrm>
              <a:off x="4160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
            <p:cNvSpPr/>
            <p:nvPr/>
          </p:nvSpPr>
          <p:spPr>
            <a:xfrm>
              <a:off x="40878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
            <p:cNvSpPr/>
            <p:nvPr/>
          </p:nvSpPr>
          <p:spPr>
            <a:xfrm>
              <a:off x="4015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
            <p:cNvSpPr/>
            <p:nvPr/>
          </p:nvSpPr>
          <p:spPr>
            <a:xfrm>
              <a:off x="3942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
            <p:cNvSpPr/>
            <p:nvPr/>
          </p:nvSpPr>
          <p:spPr>
            <a:xfrm>
              <a:off x="38705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
            <p:cNvSpPr/>
            <p:nvPr/>
          </p:nvSpPr>
          <p:spPr>
            <a:xfrm>
              <a:off x="3798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
            <p:cNvSpPr/>
            <p:nvPr/>
          </p:nvSpPr>
          <p:spPr>
            <a:xfrm>
              <a:off x="3724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
            <p:cNvSpPr/>
            <p:nvPr/>
          </p:nvSpPr>
          <p:spPr>
            <a:xfrm>
              <a:off x="3652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
            <p:cNvSpPr/>
            <p:nvPr/>
          </p:nvSpPr>
          <p:spPr>
            <a:xfrm>
              <a:off x="3579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
            <p:cNvSpPr/>
            <p:nvPr/>
          </p:nvSpPr>
          <p:spPr>
            <a:xfrm>
              <a:off x="3507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
            <p:cNvSpPr/>
            <p:nvPr/>
          </p:nvSpPr>
          <p:spPr>
            <a:xfrm>
              <a:off x="3434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
            <p:cNvSpPr/>
            <p:nvPr/>
          </p:nvSpPr>
          <p:spPr>
            <a:xfrm>
              <a:off x="3362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
            <p:cNvSpPr/>
            <p:nvPr/>
          </p:nvSpPr>
          <p:spPr>
            <a:xfrm>
              <a:off x="3289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
            <p:cNvSpPr/>
            <p:nvPr/>
          </p:nvSpPr>
          <p:spPr>
            <a:xfrm>
              <a:off x="3216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
            <p:cNvSpPr/>
            <p:nvPr/>
          </p:nvSpPr>
          <p:spPr>
            <a:xfrm>
              <a:off x="31442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
            <p:cNvSpPr/>
            <p:nvPr/>
          </p:nvSpPr>
          <p:spPr>
            <a:xfrm>
              <a:off x="3071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
            <p:cNvSpPr/>
            <p:nvPr/>
          </p:nvSpPr>
          <p:spPr>
            <a:xfrm>
              <a:off x="2999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
            <p:cNvSpPr/>
            <p:nvPr/>
          </p:nvSpPr>
          <p:spPr>
            <a:xfrm>
              <a:off x="2925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
            <p:cNvSpPr/>
            <p:nvPr/>
          </p:nvSpPr>
          <p:spPr>
            <a:xfrm>
              <a:off x="28535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
            <p:cNvSpPr/>
            <p:nvPr/>
          </p:nvSpPr>
          <p:spPr>
            <a:xfrm>
              <a:off x="2781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
            <p:cNvSpPr/>
            <p:nvPr/>
          </p:nvSpPr>
          <p:spPr>
            <a:xfrm>
              <a:off x="27086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
            <p:cNvSpPr/>
            <p:nvPr/>
          </p:nvSpPr>
          <p:spPr>
            <a:xfrm>
              <a:off x="2636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
            <p:cNvSpPr/>
            <p:nvPr/>
          </p:nvSpPr>
          <p:spPr>
            <a:xfrm>
              <a:off x="2563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
            <p:cNvSpPr/>
            <p:nvPr/>
          </p:nvSpPr>
          <p:spPr>
            <a:xfrm>
              <a:off x="2490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
            <p:cNvSpPr/>
            <p:nvPr/>
          </p:nvSpPr>
          <p:spPr>
            <a:xfrm>
              <a:off x="2417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
            <p:cNvSpPr/>
            <p:nvPr/>
          </p:nvSpPr>
          <p:spPr>
            <a:xfrm>
              <a:off x="2345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
            <p:cNvSpPr/>
            <p:nvPr/>
          </p:nvSpPr>
          <p:spPr>
            <a:xfrm>
              <a:off x="2273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
            <p:cNvSpPr/>
            <p:nvPr/>
          </p:nvSpPr>
          <p:spPr>
            <a:xfrm>
              <a:off x="2200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
            <p:cNvSpPr/>
            <p:nvPr/>
          </p:nvSpPr>
          <p:spPr>
            <a:xfrm>
              <a:off x="2128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
            <p:cNvSpPr/>
            <p:nvPr/>
          </p:nvSpPr>
          <p:spPr>
            <a:xfrm>
              <a:off x="2054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
            <p:cNvSpPr/>
            <p:nvPr/>
          </p:nvSpPr>
          <p:spPr>
            <a:xfrm>
              <a:off x="1982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
            <p:cNvSpPr/>
            <p:nvPr/>
          </p:nvSpPr>
          <p:spPr>
            <a:xfrm>
              <a:off x="19098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
            <p:cNvSpPr/>
            <p:nvPr/>
          </p:nvSpPr>
          <p:spPr>
            <a:xfrm>
              <a:off x="1837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
            <p:cNvSpPr/>
            <p:nvPr/>
          </p:nvSpPr>
          <p:spPr>
            <a:xfrm>
              <a:off x="1764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
            <p:cNvSpPr/>
            <p:nvPr/>
          </p:nvSpPr>
          <p:spPr>
            <a:xfrm>
              <a:off x="1692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
            <p:cNvSpPr/>
            <p:nvPr/>
          </p:nvSpPr>
          <p:spPr>
            <a:xfrm>
              <a:off x="161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
            <p:cNvSpPr/>
            <p:nvPr/>
          </p:nvSpPr>
          <p:spPr>
            <a:xfrm>
              <a:off x="1546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
            <p:cNvSpPr/>
            <p:nvPr/>
          </p:nvSpPr>
          <p:spPr>
            <a:xfrm>
              <a:off x="14742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
            <p:cNvSpPr/>
            <p:nvPr/>
          </p:nvSpPr>
          <p:spPr>
            <a:xfrm>
              <a:off x="1401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
            <p:cNvSpPr/>
            <p:nvPr/>
          </p:nvSpPr>
          <p:spPr>
            <a:xfrm>
              <a:off x="1329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
            <p:cNvSpPr/>
            <p:nvPr/>
          </p:nvSpPr>
          <p:spPr>
            <a:xfrm>
              <a:off x="1256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
            <p:cNvSpPr/>
            <p:nvPr/>
          </p:nvSpPr>
          <p:spPr>
            <a:xfrm>
              <a:off x="1183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
            <p:cNvSpPr/>
            <p:nvPr/>
          </p:nvSpPr>
          <p:spPr>
            <a:xfrm>
              <a:off x="1111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
            <p:cNvSpPr/>
            <p:nvPr/>
          </p:nvSpPr>
          <p:spPr>
            <a:xfrm>
              <a:off x="10387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
            <p:cNvSpPr/>
            <p:nvPr/>
          </p:nvSpPr>
          <p:spPr>
            <a:xfrm>
              <a:off x="9662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
            <p:cNvSpPr/>
            <p:nvPr/>
          </p:nvSpPr>
          <p:spPr>
            <a:xfrm>
              <a:off x="8938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
            <p:cNvSpPr/>
            <p:nvPr/>
          </p:nvSpPr>
          <p:spPr>
            <a:xfrm>
              <a:off x="820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
            <p:cNvSpPr/>
            <p:nvPr/>
          </p:nvSpPr>
          <p:spPr>
            <a:xfrm>
              <a:off x="747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
            <p:cNvSpPr/>
            <p:nvPr/>
          </p:nvSpPr>
          <p:spPr>
            <a:xfrm>
              <a:off x="675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
            <p:cNvSpPr/>
            <p:nvPr/>
          </p:nvSpPr>
          <p:spPr>
            <a:xfrm>
              <a:off x="6031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
            <p:cNvSpPr/>
            <p:nvPr/>
          </p:nvSpPr>
          <p:spPr>
            <a:xfrm>
              <a:off x="5306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
            <p:cNvSpPr/>
            <p:nvPr/>
          </p:nvSpPr>
          <p:spPr>
            <a:xfrm>
              <a:off x="4582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
            <p:cNvSpPr/>
            <p:nvPr/>
          </p:nvSpPr>
          <p:spPr>
            <a:xfrm>
              <a:off x="38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
            <p:cNvSpPr/>
            <p:nvPr/>
          </p:nvSpPr>
          <p:spPr>
            <a:xfrm>
              <a:off x="312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1"/>
          <p:cNvSpPr txBox="1">
            <a:spLocks noGrp="1"/>
          </p:cNvSpPr>
          <p:nvPr>
            <p:ph type="title"/>
          </p:nvPr>
        </p:nvSpPr>
        <p:spPr>
          <a:xfrm>
            <a:off x="747925" y="225025"/>
            <a:ext cx="6791700" cy="8574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1pPr>
            <a:lvl2pPr lvl="1">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2pPr>
            <a:lvl3pPr lvl="2">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3pPr>
            <a:lvl4pPr lvl="3">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4pPr>
            <a:lvl5pPr lvl="4">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5pPr>
            <a:lvl6pPr lvl="5">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6pPr>
            <a:lvl7pPr lvl="6">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7pPr>
            <a:lvl8pPr lvl="7">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8pPr>
            <a:lvl9pPr lvl="8">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9pPr>
          </a:lstStyle>
          <a:p>
            <a:endParaRPr/>
          </a:p>
        </p:txBody>
      </p:sp>
      <p:sp>
        <p:nvSpPr>
          <p:cNvPr id="159" name="Google Shape;159;p1"/>
          <p:cNvSpPr txBox="1">
            <a:spLocks noGrp="1"/>
          </p:cNvSpPr>
          <p:nvPr>
            <p:ph type="body" idx="1"/>
          </p:nvPr>
        </p:nvSpPr>
        <p:spPr>
          <a:xfrm>
            <a:off x="747925" y="1314900"/>
            <a:ext cx="6791700" cy="3610800"/>
          </a:xfrm>
          <a:prstGeom prst="rect">
            <a:avLst/>
          </a:prstGeom>
          <a:noFill/>
          <a:ln>
            <a:noFill/>
          </a:ln>
        </p:spPr>
        <p:txBody>
          <a:bodyPr spcFirstLastPara="1" wrap="square" lIns="91425" tIns="91425" rIns="91425" bIns="91425" anchor="t" anchorCtr="0">
            <a:noAutofit/>
          </a:bodyPr>
          <a:lstStyle>
            <a:lvl1pPr marL="457200" lvl="0" indent="-393700">
              <a:spcBef>
                <a:spcPts val="600"/>
              </a:spcBef>
              <a:spcAft>
                <a:spcPts val="0"/>
              </a:spcAft>
              <a:buClr>
                <a:schemeClr val="dk1"/>
              </a:buClr>
              <a:buSzPts val="2600"/>
              <a:buFont typeface="Dosis"/>
              <a:buChar char="✘"/>
              <a:defRPr sz="2600">
                <a:solidFill>
                  <a:schemeClr val="dk1"/>
                </a:solidFill>
                <a:latin typeface="Dosis"/>
                <a:ea typeface="Dosis"/>
                <a:cs typeface="Dosis"/>
                <a:sym typeface="Dosis"/>
              </a:defRPr>
            </a:lvl1pPr>
            <a:lvl2pPr marL="914400" lvl="1" indent="-35560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2pPr>
            <a:lvl3pPr marL="1371600" lvl="2" indent="-35560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3pPr>
            <a:lvl4pPr marL="1828800" lvl="3"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4pPr>
            <a:lvl5pPr marL="2286000" lvl="4"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5pPr>
            <a:lvl6pPr marL="2743200" lvl="5"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6pPr>
            <a:lvl7pPr marL="3200400" lvl="6"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7pPr>
            <a:lvl8pPr marL="3657600" lvl="7"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8pPr>
            <a:lvl9pPr marL="4114800" lvl="8"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9pPr>
          </a:lstStyle>
          <a:p>
            <a:endParaRPr/>
          </a:p>
        </p:txBody>
      </p:sp>
      <p:sp>
        <p:nvSpPr>
          <p:cNvPr id="160" name="Google Shape;160;p1"/>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lvl="0">
              <a:buNone/>
              <a:defRPr sz="1200">
                <a:solidFill>
                  <a:schemeClr val="accent1"/>
                </a:solidFill>
                <a:latin typeface="Sniglet"/>
                <a:ea typeface="Sniglet"/>
                <a:cs typeface="Sniglet"/>
                <a:sym typeface="Sniglet"/>
              </a:defRPr>
            </a:lvl1pPr>
            <a:lvl2pPr lvl="1">
              <a:buNone/>
              <a:defRPr sz="1200">
                <a:solidFill>
                  <a:schemeClr val="accent1"/>
                </a:solidFill>
                <a:latin typeface="Sniglet"/>
                <a:ea typeface="Sniglet"/>
                <a:cs typeface="Sniglet"/>
                <a:sym typeface="Sniglet"/>
              </a:defRPr>
            </a:lvl2pPr>
            <a:lvl3pPr lvl="2">
              <a:buNone/>
              <a:defRPr sz="1200">
                <a:solidFill>
                  <a:schemeClr val="accent1"/>
                </a:solidFill>
                <a:latin typeface="Sniglet"/>
                <a:ea typeface="Sniglet"/>
                <a:cs typeface="Sniglet"/>
                <a:sym typeface="Sniglet"/>
              </a:defRPr>
            </a:lvl3pPr>
            <a:lvl4pPr lvl="3">
              <a:buNone/>
              <a:defRPr sz="1200">
                <a:solidFill>
                  <a:schemeClr val="accent1"/>
                </a:solidFill>
                <a:latin typeface="Sniglet"/>
                <a:ea typeface="Sniglet"/>
                <a:cs typeface="Sniglet"/>
                <a:sym typeface="Sniglet"/>
              </a:defRPr>
            </a:lvl4pPr>
            <a:lvl5pPr lvl="4">
              <a:buNone/>
              <a:defRPr sz="1200">
                <a:solidFill>
                  <a:schemeClr val="accent1"/>
                </a:solidFill>
                <a:latin typeface="Sniglet"/>
                <a:ea typeface="Sniglet"/>
                <a:cs typeface="Sniglet"/>
                <a:sym typeface="Sniglet"/>
              </a:defRPr>
            </a:lvl5pPr>
            <a:lvl6pPr lvl="5">
              <a:buNone/>
              <a:defRPr sz="1200">
                <a:solidFill>
                  <a:schemeClr val="accent1"/>
                </a:solidFill>
                <a:latin typeface="Sniglet"/>
                <a:ea typeface="Sniglet"/>
                <a:cs typeface="Sniglet"/>
                <a:sym typeface="Sniglet"/>
              </a:defRPr>
            </a:lvl6pPr>
            <a:lvl7pPr lvl="6">
              <a:buNone/>
              <a:defRPr sz="1200">
                <a:solidFill>
                  <a:schemeClr val="accent1"/>
                </a:solidFill>
                <a:latin typeface="Sniglet"/>
                <a:ea typeface="Sniglet"/>
                <a:cs typeface="Sniglet"/>
                <a:sym typeface="Sniglet"/>
              </a:defRPr>
            </a:lvl7pPr>
            <a:lvl8pPr lvl="7">
              <a:buNone/>
              <a:defRPr sz="1200">
                <a:solidFill>
                  <a:schemeClr val="accent1"/>
                </a:solidFill>
                <a:latin typeface="Sniglet"/>
                <a:ea typeface="Sniglet"/>
                <a:cs typeface="Sniglet"/>
                <a:sym typeface="Sniglet"/>
              </a:defRPr>
            </a:lvl8pPr>
            <a:lvl9pPr lvl="8">
              <a:buNone/>
              <a:defRPr sz="1200">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
    <p:bg>
      <p:bgPr>
        <a:solidFill>
          <a:schemeClr val="lt1"/>
        </a:solidFill>
        <a:effectLst/>
      </p:bgPr>
    </p:bg>
    <p:spTree>
      <p:nvGrpSpPr>
        <p:cNvPr id="1" name="Shape 533"/>
        <p:cNvGrpSpPr/>
        <p:nvPr/>
      </p:nvGrpSpPr>
      <p:grpSpPr>
        <a:xfrm>
          <a:off x="0" y="0"/>
          <a:ext cx="0" cy="0"/>
          <a:chOff x="0" y="0"/>
          <a:chExt cx="0" cy="0"/>
        </a:xfrm>
      </p:grpSpPr>
      <p:grpSp>
        <p:nvGrpSpPr>
          <p:cNvPr id="534" name="Google Shape;534;p13"/>
          <p:cNvGrpSpPr/>
          <p:nvPr/>
        </p:nvGrpSpPr>
        <p:grpSpPr>
          <a:xfrm>
            <a:off x="-6" y="-23"/>
            <a:ext cx="9143797" cy="5143378"/>
            <a:chOff x="239950" y="872550"/>
            <a:chExt cx="7042900" cy="3961625"/>
          </a:xfrm>
        </p:grpSpPr>
        <p:sp>
          <p:nvSpPr>
            <p:cNvPr id="535" name="Google Shape;535;p13"/>
            <p:cNvSpPr/>
            <p:nvPr/>
          </p:nvSpPr>
          <p:spPr>
            <a:xfrm>
              <a:off x="239950" y="872550"/>
              <a:ext cx="7042900" cy="3961625"/>
            </a:xfrm>
            <a:custGeom>
              <a:avLst/>
              <a:gdLst/>
              <a:ahLst/>
              <a:cxnLst/>
              <a:rect l="l" t="t" r="r" b="b"/>
              <a:pathLst>
                <a:path w="281716" h="158465" fill="none" extrusionOk="0">
                  <a:moveTo>
                    <a:pt x="0" y="0"/>
                  </a:moveTo>
                  <a:lnTo>
                    <a:pt x="281715" y="0"/>
                  </a:lnTo>
                  <a:lnTo>
                    <a:pt x="281715" y="158464"/>
                  </a:lnTo>
                  <a:lnTo>
                    <a:pt x="0" y="158464"/>
                  </a:lnTo>
                  <a:lnTo>
                    <a:pt x="0" y="0"/>
                  </a:lnTo>
                  <a:close/>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3"/>
            <p:cNvSpPr/>
            <p:nvPr/>
          </p:nvSpPr>
          <p:spPr>
            <a:xfrm>
              <a:off x="239950" y="47617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3"/>
            <p:cNvSpPr/>
            <p:nvPr/>
          </p:nvSpPr>
          <p:spPr>
            <a:xfrm>
              <a:off x="239950" y="4690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3"/>
            <p:cNvSpPr/>
            <p:nvPr/>
          </p:nvSpPr>
          <p:spPr>
            <a:xfrm>
              <a:off x="239950" y="46177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3"/>
            <p:cNvSpPr/>
            <p:nvPr/>
          </p:nvSpPr>
          <p:spPr>
            <a:xfrm>
              <a:off x="239950" y="4546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3"/>
            <p:cNvSpPr/>
            <p:nvPr/>
          </p:nvSpPr>
          <p:spPr>
            <a:xfrm>
              <a:off x="239950" y="44737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3"/>
            <p:cNvSpPr/>
            <p:nvPr/>
          </p:nvSpPr>
          <p:spPr>
            <a:xfrm>
              <a:off x="239950" y="4402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3"/>
            <p:cNvSpPr/>
            <p:nvPr/>
          </p:nvSpPr>
          <p:spPr>
            <a:xfrm>
              <a:off x="239950" y="43297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3"/>
            <p:cNvSpPr/>
            <p:nvPr/>
          </p:nvSpPr>
          <p:spPr>
            <a:xfrm>
              <a:off x="239950" y="4258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3"/>
            <p:cNvSpPr/>
            <p:nvPr/>
          </p:nvSpPr>
          <p:spPr>
            <a:xfrm>
              <a:off x="239950" y="41858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3"/>
            <p:cNvSpPr/>
            <p:nvPr/>
          </p:nvSpPr>
          <p:spPr>
            <a:xfrm>
              <a:off x="239950" y="4114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3"/>
            <p:cNvSpPr/>
            <p:nvPr/>
          </p:nvSpPr>
          <p:spPr>
            <a:xfrm>
              <a:off x="239950" y="40418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3"/>
            <p:cNvSpPr/>
            <p:nvPr/>
          </p:nvSpPr>
          <p:spPr>
            <a:xfrm>
              <a:off x="239950" y="39693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3"/>
            <p:cNvSpPr/>
            <p:nvPr/>
          </p:nvSpPr>
          <p:spPr>
            <a:xfrm>
              <a:off x="239950" y="38978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3"/>
            <p:cNvSpPr/>
            <p:nvPr/>
          </p:nvSpPr>
          <p:spPr>
            <a:xfrm>
              <a:off x="239950" y="38254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3"/>
            <p:cNvSpPr/>
            <p:nvPr/>
          </p:nvSpPr>
          <p:spPr>
            <a:xfrm>
              <a:off x="239950" y="37538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3"/>
            <p:cNvSpPr/>
            <p:nvPr/>
          </p:nvSpPr>
          <p:spPr>
            <a:xfrm>
              <a:off x="239950" y="36814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3"/>
            <p:cNvSpPr/>
            <p:nvPr/>
          </p:nvSpPr>
          <p:spPr>
            <a:xfrm>
              <a:off x="239950" y="36099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3"/>
            <p:cNvSpPr/>
            <p:nvPr/>
          </p:nvSpPr>
          <p:spPr>
            <a:xfrm>
              <a:off x="239950" y="35374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p:nvPr/>
          </p:nvSpPr>
          <p:spPr>
            <a:xfrm>
              <a:off x="239950" y="34659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3"/>
            <p:cNvSpPr/>
            <p:nvPr/>
          </p:nvSpPr>
          <p:spPr>
            <a:xfrm>
              <a:off x="239950" y="33934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3"/>
            <p:cNvSpPr/>
            <p:nvPr/>
          </p:nvSpPr>
          <p:spPr>
            <a:xfrm>
              <a:off x="239950" y="33219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3"/>
            <p:cNvSpPr/>
            <p:nvPr/>
          </p:nvSpPr>
          <p:spPr>
            <a:xfrm>
              <a:off x="239950" y="32495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3"/>
            <p:cNvSpPr/>
            <p:nvPr/>
          </p:nvSpPr>
          <p:spPr>
            <a:xfrm>
              <a:off x="239950" y="31770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3"/>
            <p:cNvSpPr/>
            <p:nvPr/>
          </p:nvSpPr>
          <p:spPr>
            <a:xfrm>
              <a:off x="239950" y="31055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3"/>
            <p:cNvSpPr/>
            <p:nvPr/>
          </p:nvSpPr>
          <p:spPr>
            <a:xfrm>
              <a:off x="239950" y="3033100"/>
              <a:ext cx="7042900" cy="0"/>
            </a:xfrm>
            <a:custGeom>
              <a:avLst/>
              <a:gdLst/>
              <a:ahLst/>
              <a:cxnLst/>
              <a:rect l="l" t="t" r="r" b="b"/>
              <a:pathLst>
                <a:path w="281716"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3"/>
            <p:cNvSpPr/>
            <p:nvPr/>
          </p:nvSpPr>
          <p:spPr>
            <a:xfrm>
              <a:off x="239950" y="29615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3"/>
            <p:cNvSpPr/>
            <p:nvPr/>
          </p:nvSpPr>
          <p:spPr>
            <a:xfrm>
              <a:off x="239950" y="28891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3"/>
            <p:cNvSpPr/>
            <p:nvPr/>
          </p:nvSpPr>
          <p:spPr>
            <a:xfrm>
              <a:off x="239950" y="28175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3"/>
            <p:cNvSpPr/>
            <p:nvPr/>
          </p:nvSpPr>
          <p:spPr>
            <a:xfrm>
              <a:off x="239950" y="27451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3"/>
            <p:cNvSpPr/>
            <p:nvPr/>
          </p:nvSpPr>
          <p:spPr>
            <a:xfrm>
              <a:off x="239950" y="26736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3"/>
            <p:cNvSpPr/>
            <p:nvPr/>
          </p:nvSpPr>
          <p:spPr>
            <a:xfrm>
              <a:off x="239950" y="2601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3"/>
            <p:cNvSpPr/>
            <p:nvPr/>
          </p:nvSpPr>
          <p:spPr>
            <a:xfrm>
              <a:off x="239950" y="25296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3"/>
            <p:cNvSpPr/>
            <p:nvPr/>
          </p:nvSpPr>
          <p:spPr>
            <a:xfrm>
              <a:off x="239950" y="2457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3"/>
            <p:cNvSpPr/>
            <p:nvPr/>
          </p:nvSpPr>
          <p:spPr>
            <a:xfrm>
              <a:off x="239950" y="23847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3"/>
            <p:cNvSpPr/>
            <p:nvPr/>
          </p:nvSpPr>
          <p:spPr>
            <a:xfrm>
              <a:off x="239950" y="2313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3"/>
            <p:cNvSpPr/>
            <p:nvPr/>
          </p:nvSpPr>
          <p:spPr>
            <a:xfrm>
              <a:off x="239950" y="22407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3"/>
            <p:cNvSpPr/>
            <p:nvPr/>
          </p:nvSpPr>
          <p:spPr>
            <a:xfrm>
              <a:off x="239950" y="2169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3"/>
            <p:cNvSpPr/>
            <p:nvPr/>
          </p:nvSpPr>
          <p:spPr>
            <a:xfrm>
              <a:off x="239950" y="20968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3"/>
            <p:cNvSpPr/>
            <p:nvPr/>
          </p:nvSpPr>
          <p:spPr>
            <a:xfrm>
              <a:off x="239950" y="2025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3"/>
            <p:cNvSpPr/>
            <p:nvPr/>
          </p:nvSpPr>
          <p:spPr>
            <a:xfrm>
              <a:off x="239950" y="19528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3"/>
            <p:cNvSpPr/>
            <p:nvPr/>
          </p:nvSpPr>
          <p:spPr>
            <a:xfrm>
              <a:off x="239950" y="18813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3"/>
            <p:cNvSpPr/>
            <p:nvPr/>
          </p:nvSpPr>
          <p:spPr>
            <a:xfrm>
              <a:off x="239950" y="18088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3"/>
            <p:cNvSpPr/>
            <p:nvPr/>
          </p:nvSpPr>
          <p:spPr>
            <a:xfrm>
              <a:off x="239950" y="17373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3"/>
            <p:cNvSpPr/>
            <p:nvPr/>
          </p:nvSpPr>
          <p:spPr>
            <a:xfrm>
              <a:off x="239950" y="16648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3"/>
            <p:cNvSpPr/>
            <p:nvPr/>
          </p:nvSpPr>
          <p:spPr>
            <a:xfrm>
              <a:off x="239950" y="15924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a:off x="239950" y="15209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a:off x="239950" y="14484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3"/>
            <p:cNvSpPr/>
            <p:nvPr/>
          </p:nvSpPr>
          <p:spPr>
            <a:xfrm>
              <a:off x="239950" y="13769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3"/>
            <p:cNvSpPr/>
            <p:nvPr/>
          </p:nvSpPr>
          <p:spPr>
            <a:xfrm>
              <a:off x="239950" y="13044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3"/>
            <p:cNvSpPr/>
            <p:nvPr/>
          </p:nvSpPr>
          <p:spPr>
            <a:xfrm>
              <a:off x="239950" y="12329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3"/>
            <p:cNvSpPr/>
            <p:nvPr/>
          </p:nvSpPr>
          <p:spPr>
            <a:xfrm>
              <a:off x="239950" y="11605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3"/>
            <p:cNvSpPr/>
            <p:nvPr/>
          </p:nvSpPr>
          <p:spPr>
            <a:xfrm>
              <a:off x="239950" y="10889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3"/>
            <p:cNvSpPr/>
            <p:nvPr/>
          </p:nvSpPr>
          <p:spPr>
            <a:xfrm>
              <a:off x="239950" y="10165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3"/>
            <p:cNvSpPr/>
            <p:nvPr/>
          </p:nvSpPr>
          <p:spPr>
            <a:xfrm>
              <a:off x="239950" y="9450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3"/>
            <p:cNvSpPr/>
            <p:nvPr/>
          </p:nvSpPr>
          <p:spPr>
            <a:xfrm>
              <a:off x="7210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3"/>
            <p:cNvSpPr/>
            <p:nvPr/>
          </p:nvSpPr>
          <p:spPr>
            <a:xfrm>
              <a:off x="7137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3"/>
            <p:cNvSpPr/>
            <p:nvPr/>
          </p:nvSpPr>
          <p:spPr>
            <a:xfrm>
              <a:off x="70645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3"/>
            <p:cNvSpPr/>
            <p:nvPr/>
          </p:nvSpPr>
          <p:spPr>
            <a:xfrm>
              <a:off x="69921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3"/>
            <p:cNvSpPr/>
            <p:nvPr/>
          </p:nvSpPr>
          <p:spPr>
            <a:xfrm>
              <a:off x="69196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3"/>
            <p:cNvSpPr/>
            <p:nvPr/>
          </p:nvSpPr>
          <p:spPr>
            <a:xfrm>
              <a:off x="6847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3"/>
            <p:cNvSpPr/>
            <p:nvPr/>
          </p:nvSpPr>
          <p:spPr>
            <a:xfrm>
              <a:off x="6774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3"/>
            <p:cNvSpPr/>
            <p:nvPr/>
          </p:nvSpPr>
          <p:spPr>
            <a:xfrm>
              <a:off x="6702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3"/>
            <p:cNvSpPr/>
            <p:nvPr/>
          </p:nvSpPr>
          <p:spPr>
            <a:xfrm>
              <a:off x="66289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3"/>
            <p:cNvSpPr/>
            <p:nvPr/>
          </p:nvSpPr>
          <p:spPr>
            <a:xfrm>
              <a:off x="65565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3"/>
            <p:cNvSpPr/>
            <p:nvPr/>
          </p:nvSpPr>
          <p:spPr>
            <a:xfrm>
              <a:off x="64840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3"/>
            <p:cNvSpPr/>
            <p:nvPr/>
          </p:nvSpPr>
          <p:spPr>
            <a:xfrm>
              <a:off x="6411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3"/>
            <p:cNvSpPr/>
            <p:nvPr/>
          </p:nvSpPr>
          <p:spPr>
            <a:xfrm>
              <a:off x="633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3"/>
            <p:cNvSpPr/>
            <p:nvPr/>
          </p:nvSpPr>
          <p:spPr>
            <a:xfrm>
              <a:off x="6266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3"/>
            <p:cNvSpPr/>
            <p:nvPr/>
          </p:nvSpPr>
          <p:spPr>
            <a:xfrm>
              <a:off x="6193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3"/>
            <p:cNvSpPr/>
            <p:nvPr/>
          </p:nvSpPr>
          <p:spPr>
            <a:xfrm>
              <a:off x="6120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3"/>
            <p:cNvSpPr/>
            <p:nvPr/>
          </p:nvSpPr>
          <p:spPr>
            <a:xfrm>
              <a:off x="60484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3"/>
            <p:cNvSpPr/>
            <p:nvPr/>
          </p:nvSpPr>
          <p:spPr>
            <a:xfrm>
              <a:off x="5976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3"/>
            <p:cNvSpPr/>
            <p:nvPr/>
          </p:nvSpPr>
          <p:spPr>
            <a:xfrm>
              <a:off x="5903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3"/>
            <p:cNvSpPr/>
            <p:nvPr/>
          </p:nvSpPr>
          <p:spPr>
            <a:xfrm>
              <a:off x="5830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3"/>
            <p:cNvSpPr/>
            <p:nvPr/>
          </p:nvSpPr>
          <p:spPr>
            <a:xfrm>
              <a:off x="5757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3"/>
            <p:cNvSpPr/>
            <p:nvPr/>
          </p:nvSpPr>
          <p:spPr>
            <a:xfrm>
              <a:off x="5685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3"/>
            <p:cNvSpPr/>
            <p:nvPr/>
          </p:nvSpPr>
          <p:spPr>
            <a:xfrm>
              <a:off x="56129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3"/>
            <p:cNvSpPr/>
            <p:nvPr/>
          </p:nvSpPr>
          <p:spPr>
            <a:xfrm>
              <a:off x="5540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3"/>
            <p:cNvSpPr/>
            <p:nvPr/>
          </p:nvSpPr>
          <p:spPr>
            <a:xfrm>
              <a:off x="5468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3"/>
            <p:cNvSpPr/>
            <p:nvPr/>
          </p:nvSpPr>
          <p:spPr>
            <a:xfrm>
              <a:off x="5394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3"/>
            <p:cNvSpPr/>
            <p:nvPr/>
          </p:nvSpPr>
          <p:spPr>
            <a:xfrm>
              <a:off x="53222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3"/>
            <p:cNvSpPr/>
            <p:nvPr/>
          </p:nvSpPr>
          <p:spPr>
            <a:xfrm>
              <a:off x="5249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3"/>
            <p:cNvSpPr/>
            <p:nvPr/>
          </p:nvSpPr>
          <p:spPr>
            <a:xfrm>
              <a:off x="5177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3"/>
            <p:cNvSpPr/>
            <p:nvPr/>
          </p:nvSpPr>
          <p:spPr>
            <a:xfrm>
              <a:off x="510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3"/>
            <p:cNvSpPr/>
            <p:nvPr/>
          </p:nvSpPr>
          <p:spPr>
            <a:xfrm>
              <a:off x="5032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3"/>
            <p:cNvSpPr/>
            <p:nvPr/>
          </p:nvSpPr>
          <p:spPr>
            <a:xfrm>
              <a:off x="4959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3"/>
            <p:cNvSpPr/>
            <p:nvPr/>
          </p:nvSpPr>
          <p:spPr>
            <a:xfrm>
              <a:off x="4886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3"/>
            <p:cNvSpPr/>
            <p:nvPr/>
          </p:nvSpPr>
          <p:spPr>
            <a:xfrm>
              <a:off x="48141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3"/>
            <p:cNvSpPr/>
            <p:nvPr/>
          </p:nvSpPr>
          <p:spPr>
            <a:xfrm>
              <a:off x="4741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3"/>
            <p:cNvSpPr/>
            <p:nvPr/>
          </p:nvSpPr>
          <p:spPr>
            <a:xfrm>
              <a:off x="4669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3"/>
            <p:cNvSpPr/>
            <p:nvPr/>
          </p:nvSpPr>
          <p:spPr>
            <a:xfrm>
              <a:off x="4596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3"/>
            <p:cNvSpPr/>
            <p:nvPr/>
          </p:nvSpPr>
          <p:spPr>
            <a:xfrm>
              <a:off x="4523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3"/>
            <p:cNvSpPr/>
            <p:nvPr/>
          </p:nvSpPr>
          <p:spPr>
            <a:xfrm>
              <a:off x="4451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3"/>
            <p:cNvSpPr/>
            <p:nvPr/>
          </p:nvSpPr>
          <p:spPr>
            <a:xfrm>
              <a:off x="43785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3"/>
            <p:cNvSpPr/>
            <p:nvPr/>
          </p:nvSpPr>
          <p:spPr>
            <a:xfrm>
              <a:off x="4306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3"/>
            <p:cNvSpPr/>
            <p:nvPr/>
          </p:nvSpPr>
          <p:spPr>
            <a:xfrm>
              <a:off x="4233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3"/>
            <p:cNvSpPr/>
            <p:nvPr/>
          </p:nvSpPr>
          <p:spPr>
            <a:xfrm>
              <a:off x="4160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3"/>
            <p:cNvSpPr/>
            <p:nvPr/>
          </p:nvSpPr>
          <p:spPr>
            <a:xfrm>
              <a:off x="40878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3"/>
            <p:cNvSpPr/>
            <p:nvPr/>
          </p:nvSpPr>
          <p:spPr>
            <a:xfrm>
              <a:off x="4015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3"/>
            <p:cNvSpPr/>
            <p:nvPr/>
          </p:nvSpPr>
          <p:spPr>
            <a:xfrm>
              <a:off x="3942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3"/>
            <p:cNvSpPr/>
            <p:nvPr/>
          </p:nvSpPr>
          <p:spPr>
            <a:xfrm>
              <a:off x="38705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3"/>
            <p:cNvSpPr/>
            <p:nvPr/>
          </p:nvSpPr>
          <p:spPr>
            <a:xfrm>
              <a:off x="3798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3"/>
            <p:cNvSpPr/>
            <p:nvPr/>
          </p:nvSpPr>
          <p:spPr>
            <a:xfrm>
              <a:off x="3724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3"/>
            <p:cNvSpPr/>
            <p:nvPr/>
          </p:nvSpPr>
          <p:spPr>
            <a:xfrm>
              <a:off x="3652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3"/>
            <p:cNvSpPr/>
            <p:nvPr/>
          </p:nvSpPr>
          <p:spPr>
            <a:xfrm>
              <a:off x="3579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3"/>
            <p:cNvSpPr/>
            <p:nvPr/>
          </p:nvSpPr>
          <p:spPr>
            <a:xfrm>
              <a:off x="3507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3"/>
            <p:cNvSpPr/>
            <p:nvPr/>
          </p:nvSpPr>
          <p:spPr>
            <a:xfrm>
              <a:off x="3434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3"/>
            <p:cNvSpPr/>
            <p:nvPr/>
          </p:nvSpPr>
          <p:spPr>
            <a:xfrm>
              <a:off x="3362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3"/>
            <p:cNvSpPr/>
            <p:nvPr/>
          </p:nvSpPr>
          <p:spPr>
            <a:xfrm>
              <a:off x="3289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3"/>
            <p:cNvSpPr/>
            <p:nvPr/>
          </p:nvSpPr>
          <p:spPr>
            <a:xfrm>
              <a:off x="3216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3"/>
            <p:cNvSpPr/>
            <p:nvPr/>
          </p:nvSpPr>
          <p:spPr>
            <a:xfrm>
              <a:off x="31442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3"/>
            <p:cNvSpPr/>
            <p:nvPr/>
          </p:nvSpPr>
          <p:spPr>
            <a:xfrm>
              <a:off x="3071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3"/>
            <p:cNvSpPr/>
            <p:nvPr/>
          </p:nvSpPr>
          <p:spPr>
            <a:xfrm>
              <a:off x="2999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3"/>
            <p:cNvSpPr/>
            <p:nvPr/>
          </p:nvSpPr>
          <p:spPr>
            <a:xfrm>
              <a:off x="2925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3"/>
            <p:cNvSpPr/>
            <p:nvPr/>
          </p:nvSpPr>
          <p:spPr>
            <a:xfrm>
              <a:off x="28535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3"/>
            <p:cNvSpPr/>
            <p:nvPr/>
          </p:nvSpPr>
          <p:spPr>
            <a:xfrm>
              <a:off x="2781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3"/>
            <p:cNvSpPr/>
            <p:nvPr/>
          </p:nvSpPr>
          <p:spPr>
            <a:xfrm>
              <a:off x="27086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3"/>
            <p:cNvSpPr/>
            <p:nvPr/>
          </p:nvSpPr>
          <p:spPr>
            <a:xfrm>
              <a:off x="2636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3"/>
            <p:cNvSpPr/>
            <p:nvPr/>
          </p:nvSpPr>
          <p:spPr>
            <a:xfrm>
              <a:off x="2563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3"/>
            <p:cNvSpPr/>
            <p:nvPr/>
          </p:nvSpPr>
          <p:spPr>
            <a:xfrm>
              <a:off x="2490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3"/>
            <p:cNvSpPr/>
            <p:nvPr/>
          </p:nvSpPr>
          <p:spPr>
            <a:xfrm>
              <a:off x="2417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3"/>
            <p:cNvSpPr/>
            <p:nvPr/>
          </p:nvSpPr>
          <p:spPr>
            <a:xfrm>
              <a:off x="2345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3"/>
            <p:cNvSpPr/>
            <p:nvPr/>
          </p:nvSpPr>
          <p:spPr>
            <a:xfrm>
              <a:off x="2273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3"/>
            <p:cNvSpPr/>
            <p:nvPr/>
          </p:nvSpPr>
          <p:spPr>
            <a:xfrm>
              <a:off x="2200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3"/>
            <p:cNvSpPr/>
            <p:nvPr/>
          </p:nvSpPr>
          <p:spPr>
            <a:xfrm>
              <a:off x="2128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3"/>
            <p:cNvSpPr/>
            <p:nvPr/>
          </p:nvSpPr>
          <p:spPr>
            <a:xfrm>
              <a:off x="2054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3"/>
            <p:cNvSpPr/>
            <p:nvPr/>
          </p:nvSpPr>
          <p:spPr>
            <a:xfrm>
              <a:off x="1982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3"/>
            <p:cNvSpPr/>
            <p:nvPr/>
          </p:nvSpPr>
          <p:spPr>
            <a:xfrm>
              <a:off x="19098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3"/>
            <p:cNvSpPr/>
            <p:nvPr/>
          </p:nvSpPr>
          <p:spPr>
            <a:xfrm>
              <a:off x="1837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3"/>
            <p:cNvSpPr/>
            <p:nvPr/>
          </p:nvSpPr>
          <p:spPr>
            <a:xfrm>
              <a:off x="1764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3"/>
            <p:cNvSpPr/>
            <p:nvPr/>
          </p:nvSpPr>
          <p:spPr>
            <a:xfrm>
              <a:off x="1692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3"/>
            <p:cNvSpPr/>
            <p:nvPr/>
          </p:nvSpPr>
          <p:spPr>
            <a:xfrm>
              <a:off x="161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3"/>
            <p:cNvSpPr/>
            <p:nvPr/>
          </p:nvSpPr>
          <p:spPr>
            <a:xfrm>
              <a:off x="1546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3"/>
            <p:cNvSpPr/>
            <p:nvPr/>
          </p:nvSpPr>
          <p:spPr>
            <a:xfrm>
              <a:off x="14742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3"/>
            <p:cNvSpPr/>
            <p:nvPr/>
          </p:nvSpPr>
          <p:spPr>
            <a:xfrm>
              <a:off x="1401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3"/>
            <p:cNvSpPr/>
            <p:nvPr/>
          </p:nvSpPr>
          <p:spPr>
            <a:xfrm>
              <a:off x="1329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3"/>
            <p:cNvSpPr/>
            <p:nvPr/>
          </p:nvSpPr>
          <p:spPr>
            <a:xfrm>
              <a:off x="1256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3"/>
            <p:cNvSpPr/>
            <p:nvPr/>
          </p:nvSpPr>
          <p:spPr>
            <a:xfrm>
              <a:off x="1183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3"/>
            <p:cNvSpPr/>
            <p:nvPr/>
          </p:nvSpPr>
          <p:spPr>
            <a:xfrm>
              <a:off x="1111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3"/>
            <p:cNvSpPr/>
            <p:nvPr/>
          </p:nvSpPr>
          <p:spPr>
            <a:xfrm>
              <a:off x="10387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3"/>
            <p:cNvSpPr/>
            <p:nvPr/>
          </p:nvSpPr>
          <p:spPr>
            <a:xfrm>
              <a:off x="9662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3"/>
            <p:cNvSpPr/>
            <p:nvPr/>
          </p:nvSpPr>
          <p:spPr>
            <a:xfrm>
              <a:off x="8938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3"/>
            <p:cNvSpPr/>
            <p:nvPr/>
          </p:nvSpPr>
          <p:spPr>
            <a:xfrm>
              <a:off x="820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3"/>
            <p:cNvSpPr/>
            <p:nvPr/>
          </p:nvSpPr>
          <p:spPr>
            <a:xfrm>
              <a:off x="747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3"/>
            <p:cNvSpPr/>
            <p:nvPr/>
          </p:nvSpPr>
          <p:spPr>
            <a:xfrm>
              <a:off x="675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3"/>
            <p:cNvSpPr/>
            <p:nvPr/>
          </p:nvSpPr>
          <p:spPr>
            <a:xfrm>
              <a:off x="6031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3"/>
            <p:cNvSpPr/>
            <p:nvPr/>
          </p:nvSpPr>
          <p:spPr>
            <a:xfrm>
              <a:off x="5306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3"/>
            <p:cNvSpPr/>
            <p:nvPr/>
          </p:nvSpPr>
          <p:spPr>
            <a:xfrm>
              <a:off x="4582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3"/>
            <p:cNvSpPr/>
            <p:nvPr/>
          </p:nvSpPr>
          <p:spPr>
            <a:xfrm>
              <a:off x="38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3"/>
            <p:cNvSpPr/>
            <p:nvPr/>
          </p:nvSpPr>
          <p:spPr>
            <a:xfrm>
              <a:off x="312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 name="Google Shape;686;p13"/>
          <p:cNvSpPr txBox="1">
            <a:spLocks noGrp="1"/>
          </p:cNvSpPr>
          <p:nvPr>
            <p:ph type="title"/>
          </p:nvPr>
        </p:nvSpPr>
        <p:spPr>
          <a:xfrm>
            <a:off x="747925" y="225025"/>
            <a:ext cx="6791700" cy="8574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1pPr>
            <a:lvl2pPr lvl="1"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2pPr>
            <a:lvl3pPr lvl="2"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3pPr>
            <a:lvl4pPr lvl="3"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4pPr>
            <a:lvl5pPr lvl="4"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5pPr>
            <a:lvl6pPr lvl="5"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6pPr>
            <a:lvl7pPr lvl="6"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7pPr>
            <a:lvl8pPr lvl="7"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8pPr>
            <a:lvl9pPr lvl="8"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9pPr>
          </a:lstStyle>
          <a:p>
            <a:endParaRPr/>
          </a:p>
        </p:txBody>
      </p:sp>
      <p:sp>
        <p:nvSpPr>
          <p:cNvPr id="687" name="Google Shape;687;p13"/>
          <p:cNvSpPr txBox="1">
            <a:spLocks noGrp="1"/>
          </p:cNvSpPr>
          <p:nvPr>
            <p:ph type="body" idx="1"/>
          </p:nvPr>
        </p:nvSpPr>
        <p:spPr>
          <a:xfrm>
            <a:off x="747925" y="1314900"/>
            <a:ext cx="6791700" cy="3610800"/>
          </a:xfrm>
          <a:prstGeom prst="rect">
            <a:avLst/>
          </a:prstGeom>
          <a:noFill/>
          <a:ln>
            <a:noFill/>
          </a:ln>
        </p:spPr>
        <p:txBody>
          <a:bodyPr spcFirstLastPara="1" wrap="square" lIns="91425" tIns="91425" rIns="91425" bIns="91425" anchor="t" anchorCtr="0">
            <a:noAutofit/>
          </a:bodyPr>
          <a:lstStyle>
            <a:lvl1pPr marL="457200" lvl="0" indent="-393700" rtl="0">
              <a:spcBef>
                <a:spcPts val="600"/>
              </a:spcBef>
              <a:spcAft>
                <a:spcPts val="0"/>
              </a:spcAft>
              <a:buClr>
                <a:schemeClr val="dk1"/>
              </a:buClr>
              <a:buSzPts val="2600"/>
              <a:buFont typeface="Dosis"/>
              <a:buChar char="✘"/>
              <a:defRPr sz="2600">
                <a:solidFill>
                  <a:schemeClr val="dk1"/>
                </a:solidFill>
                <a:latin typeface="Dosis"/>
                <a:ea typeface="Dosis"/>
                <a:cs typeface="Dosis"/>
                <a:sym typeface="Dosis"/>
              </a:defRPr>
            </a:lvl1pPr>
            <a:lvl2pPr marL="914400" lvl="1" indent="-355600" rtl="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2pPr>
            <a:lvl3pPr marL="1371600" lvl="2" indent="-355600" rtl="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3pPr>
            <a:lvl4pPr marL="1828800" lvl="3"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4pPr>
            <a:lvl5pPr marL="2286000" lvl="4"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5pPr>
            <a:lvl6pPr marL="2743200" lvl="5"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6pPr>
            <a:lvl7pPr marL="3200400" lvl="6"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7pPr>
            <a:lvl8pPr marL="3657600" lvl="7"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8pPr>
            <a:lvl9pPr marL="4114800" lvl="8" indent="-3429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9pPr>
          </a:lstStyle>
          <a:p>
            <a:endParaRPr/>
          </a:p>
        </p:txBody>
      </p:sp>
      <p:sp>
        <p:nvSpPr>
          <p:cNvPr id="688" name="Google Shape;688;p13"/>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lvl="0" rtl="0">
              <a:buNone/>
              <a:defRPr sz="1200">
                <a:solidFill>
                  <a:schemeClr val="accent1"/>
                </a:solidFill>
                <a:latin typeface="Sniglet"/>
                <a:ea typeface="Sniglet"/>
                <a:cs typeface="Sniglet"/>
                <a:sym typeface="Sniglet"/>
              </a:defRPr>
            </a:lvl1pPr>
            <a:lvl2pPr lvl="1" rtl="0">
              <a:buNone/>
              <a:defRPr sz="1200">
                <a:solidFill>
                  <a:schemeClr val="accent1"/>
                </a:solidFill>
                <a:latin typeface="Sniglet"/>
                <a:ea typeface="Sniglet"/>
                <a:cs typeface="Sniglet"/>
                <a:sym typeface="Sniglet"/>
              </a:defRPr>
            </a:lvl2pPr>
            <a:lvl3pPr lvl="2" rtl="0">
              <a:buNone/>
              <a:defRPr sz="1200">
                <a:solidFill>
                  <a:schemeClr val="accent1"/>
                </a:solidFill>
                <a:latin typeface="Sniglet"/>
                <a:ea typeface="Sniglet"/>
                <a:cs typeface="Sniglet"/>
                <a:sym typeface="Sniglet"/>
              </a:defRPr>
            </a:lvl3pPr>
            <a:lvl4pPr lvl="3" rtl="0">
              <a:buNone/>
              <a:defRPr sz="1200">
                <a:solidFill>
                  <a:schemeClr val="accent1"/>
                </a:solidFill>
                <a:latin typeface="Sniglet"/>
                <a:ea typeface="Sniglet"/>
                <a:cs typeface="Sniglet"/>
                <a:sym typeface="Sniglet"/>
              </a:defRPr>
            </a:lvl4pPr>
            <a:lvl5pPr lvl="4" rtl="0">
              <a:buNone/>
              <a:defRPr sz="1200">
                <a:solidFill>
                  <a:schemeClr val="accent1"/>
                </a:solidFill>
                <a:latin typeface="Sniglet"/>
                <a:ea typeface="Sniglet"/>
                <a:cs typeface="Sniglet"/>
                <a:sym typeface="Sniglet"/>
              </a:defRPr>
            </a:lvl5pPr>
            <a:lvl6pPr lvl="5" rtl="0">
              <a:buNone/>
              <a:defRPr sz="1200">
                <a:solidFill>
                  <a:schemeClr val="accent1"/>
                </a:solidFill>
                <a:latin typeface="Sniglet"/>
                <a:ea typeface="Sniglet"/>
                <a:cs typeface="Sniglet"/>
                <a:sym typeface="Sniglet"/>
              </a:defRPr>
            </a:lvl6pPr>
            <a:lvl7pPr lvl="6" rtl="0">
              <a:buNone/>
              <a:defRPr sz="1200">
                <a:solidFill>
                  <a:schemeClr val="accent1"/>
                </a:solidFill>
                <a:latin typeface="Sniglet"/>
                <a:ea typeface="Sniglet"/>
                <a:cs typeface="Sniglet"/>
                <a:sym typeface="Sniglet"/>
              </a:defRPr>
            </a:lvl7pPr>
            <a:lvl8pPr lvl="7" rtl="0">
              <a:buNone/>
              <a:defRPr sz="1200">
                <a:solidFill>
                  <a:schemeClr val="accent1"/>
                </a:solidFill>
                <a:latin typeface="Sniglet"/>
                <a:ea typeface="Sniglet"/>
                <a:cs typeface="Sniglet"/>
                <a:sym typeface="Sniglet"/>
              </a:defRPr>
            </a:lvl8pPr>
            <a:lvl9pPr lvl="8" rtl="0">
              <a:buNone/>
              <a:defRPr sz="1200">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141"/>
        <p:cNvGrpSpPr/>
        <p:nvPr/>
      </p:nvGrpSpPr>
      <p:grpSpPr>
        <a:xfrm>
          <a:off x="0" y="0"/>
          <a:ext cx="0" cy="0"/>
          <a:chOff x="0" y="0"/>
          <a:chExt cx="0" cy="0"/>
        </a:xfrm>
      </p:grpSpPr>
      <p:sp>
        <p:nvSpPr>
          <p:cNvPr id="1142" name="Google Shape;1142;p34"/>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1143" name="Google Shape;1143;p34"/>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Char char="●"/>
              <a:defRPr sz="1800">
                <a:solidFill>
                  <a:schemeClr val="dk2"/>
                </a:solidFill>
              </a:defRPr>
            </a:lvl1pPr>
            <a:lvl2pPr marL="914400" lvl="1" indent="-317500" rtl="0">
              <a:lnSpc>
                <a:spcPct val="115000"/>
              </a:lnSpc>
              <a:spcBef>
                <a:spcPts val="0"/>
              </a:spcBef>
              <a:spcAft>
                <a:spcPts val="0"/>
              </a:spcAft>
              <a:buClr>
                <a:schemeClr val="dk2"/>
              </a:buClr>
              <a:buSzPts val="1400"/>
              <a:buChar char="○"/>
              <a:defRPr>
                <a:solidFill>
                  <a:schemeClr val="dk2"/>
                </a:solidFill>
              </a:defRPr>
            </a:lvl2pPr>
            <a:lvl3pPr marL="1371600" lvl="2" indent="-317500" rtl="0">
              <a:lnSpc>
                <a:spcPct val="115000"/>
              </a:lnSpc>
              <a:spcBef>
                <a:spcPts val="0"/>
              </a:spcBef>
              <a:spcAft>
                <a:spcPts val="0"/>
              </a:spcAft>
              <a:buClr>
                <a:schemeClr val="dk2"/>
              </a:buClr>
              <a:buSzPts val="1400"/>
              <a:buChar char="■"/>
              <a:defRPr>
                <a:solidFill>
                  <a:schemeClr val="dk2"/>
                </a:solidFill>
              </a:defRPr>
            </a:lvl3pPr>
            <a:lvl4pPr marL="1828800" lvl="3" indent="-317500" rtl="0">
              <a:lnSpc>
                <a:spcPct val="115000"/>
              </a:lnSpc>
              <a:spcBef>
                <a:spcPts val="0"/>
              </a:spcBef>
              <a:spcAft>
                <a:spcPts val="0"/>
              </a:spcAft>
              <a:buClr>
                <a:schemeClr val="dk2"/>
              </a:buClr>
              <a:buSzPts val="1400"/>
              <a:buChar char="●"/>
              <a:defRPr>
                <a:solidFill>
                  <a:schemeClr val="dk2"/>
                </a:solidFill>
              </a:defRPr>
            </a:lvl4pPr>
            <a:lvl5pPr marL="2286000" lvl="4" indent="-317500" rtl="0">
              <a:lnSpc>
                <a:spcPct val="115000"/>
              </a:lnSpc>
              <a:spcBef>
                <a:spcPts val="0"/>
              </a:spcBef>
              <a:spcAft>
                <a:spcPts val="0"/>
              </a:spcAft>
              <a:buClr>
                <a:schemeClr val="dk2"/>
              </a:buClr>
              <a:buSzPts val="1400"/>
              <a:buChar char="○"/>
              <a:defRPr>
                <a:solidFill>
                  <a:schemeClr val="dk2"/>
                </a:solidFill>
              </a:defRPr>
            </a:lvl5pPr>
            <a:lvl6pPr marL="2743200" lvl="5" indent="-317500" rtl="0">
              <a:lnSpc>
                <a:spcPct val="115000"/>
              </a:lnSpc>
              <a:spcBef>
                <a:spcPts val="0"/>
              </a:spcBef>
              <a:spcAft>
                <a:spcPts val="0"/>
              </a:spcAft>
              <a:buClr>
                <a:schemeClr val="dk2"/>
              </a:buClr>
              <a:buSzPts val="1400"/>
              <a:buChar char="■"/>
              <a:defRPr>
                <a:solidFill>
                  <a:schemeClr val="dk2"/>
                </a:solidFill>
              </a:defRPr>
            </a:lvl6pPr>
            <a:lvl7pPr marL="3200400" lvl="6" indent="-317500" rtl="0">
              <a:lnSpc>
                <a:spcPct val="115000"/>
              </a:lnSpc>
              <a:spcBef>
                <a:spcPts val="0"/>
              </a:spcBef>
              <a:spcAft>
                <a:spcPts val="0"/>
              </a:spcAft>
              <a:buClr>
                <a:schemeClr val="dk2"/>
              </a:buClr>
              <a:buSzPts val="1400"/>
              <a:buChar char="●"/>
              <a:defRPr>
                <a:solidFill>
                  <a:schemeClr val="dk2"/>
                </a:solidFill>
              </a:defRPr>
            </a:lvl7pPr>
            <a:lvl8pPr marL="3657600" lvl="7" indent="-317500" rtl="0">
              <a:lnSpc>
                <a:spcPct val="115000"/>
              </a:lnSpc>
              <a:spcBef>
                <a:spcPts val="0"/>
              </a:spcBef>
              <a:spcAft>
                <a:spcPts val="0"/>
              </a:spcAft>
              <a:buClr>
                <a:schemeClr val="dk2"/>
              </a:buClr>
              <a:buSzPts val="1400"/>
              <a:buChar char="○"/>
              <a:defRPr>
                <a:solidFill>
                  <a:schemeClr val="dk2"/>
                </a:solidFill>
              </a:defRPr>
            </a:lvl8pPr>
            <a:lvl9pPr marL="4114800" lvl="8" indent="-317500" rtl="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1144" name="Google Shape;1144;p34"/>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bit.ly/mst26oct21" TargetMode="External"/><Relationship Id="rId2" Type="http://schemas.openxmlformats.org/officeDocument/2006/relationships/notesSlide" Target="../notesSlides/notesSlide1.xml"/><Relationship Id="rId1" Type="http://schemas.openxmlformats.org/officeDocument/2006/relationships/slideLayout" Target="../slideLayouts/slideLayout32.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recitmst.qc.ca/blockly/" TargetMode="External"/><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19.png"/><Relationship Id="rId5" Type="http://schemas.openxmlformats.org/officeDocument/2006/relationships/hyperlink" Target="https://scratch.mit.edu/" TargetMode="External"/><Relationship Id="rId4" Type="http://schemas.openxmlformats.org/officeDocument/2006/relationships/hyperlink" Target="http://code.org/" TargetMode="External"/></Relationships>
</file>

<file path=ppt/slides/_rels/slide11.xml.rels><?xml version="1.0" encoding="UTF-8" standalone="yes"?>
<Relationships xmlns="http://schemas.openxmlformats.org/package/2006/relationships"><Relationship Id="rId3" Type="http://schemas.openxmlformats.org/officeDocument/2006/relationships/hyperlink" Target="http://recitmst.qc.ca/blockly/" TargetMode="External"/><Relationship Id="rId2" Type="http://schemas.openxmlformats.org/officeDocument/2006/relationships/notesSlide" Target="../notesSlides/notesSlide11.xml"/><Relationship Id="rId1" Type="http://schemas.openxmlformats.org/officeDocument/2006/relationships/slideLayout" Target="../slideLayouts/slideLayout4.xml"/><Relationship Id="rId5" Type="http://schemas.openxmlformats.org/officeDocument/2006/relationships/image" Target="../media/image19.png"/><Relationship Id="rId4" Type="http://schemas.openxmlformats.org/officeDocument/2006/relationships/image" Target="../media/image20.gif"/></Relationships>
</file>

<file path=ppt/slides/_rels/slide12.xml.rels><?xml version="1.0" encoding="UTF-8" standalone="yes"?>
<Relationships xmlns="http://schemas.openxmlformats.org/package/2006/relationships"><Relationship Id="rId3" Type="http://schemas.openxmlformats.org/officeDocument/2006/relationships/hyperlink" Target="http://code.org/" TargetMode="External"/><Relationship Id="rId2" Type="http://schemas.openxmlformats.org/officeDocument/2006/relationships/notesSlide" Target="../notesSlides/notesSlide12.xml"/><Relationship Id="rId1" Type="http://schemas.openxmlformats.org/officeDocument/2006/relationships/slideLayout" Target="../slideLayouts/slideLayout4.xml"/><Relationship Id="rId6" Type="http://schemas.openxmlformats.org/officeDocument/2006/relationships/image" Target="../media/image19.png"/><Relationship Id="rId5" Type="http://schemas.openxmlformats.org/officeDocument/2006/relationships/hyperlink" Target="https://www.youtube.com/watch?v=S9Y9Y9VU2Eg" TargetMode="External"/><Relationship Id="rId4" Type="http://schemas.openxmlformats.org/officeDocument/2006/relationships/image" Target="../media/image21.gif"/></Relationships>
</file>

<file path=ppt/slides/_rels/slide13.xml.rels><?xml version="1.0" encoding="UTF-8" standalone="yes"?>
<Relationships xmlns="http://schemas.openxmlformats.org/package/2006/relationships"><Relationship Id="rId3" Type="http://schemas.openxmlformats.org/officeDocument/2006/relationships/hyperlink" Target="http://www.scratch.mit.edu" TargetMode="External"/><Relationship Id="rId2" Type="http://schemas.openxmlformats.org/officeDocument/2006/relationships/notesSlide" Target="../notesSlides/notesSlide13.xml"/><Relationship Id="rId1" Type="http://schemas.openxmlformats.org/officeDocument/2006/relationships/slideLayout" Target="../slideLayouts/slideLayout3.xml"/><Relationship Id="rId5" Type="http://schemas.openxmlformats.org/officeDocument/2006/relationships/image" Target="../media/image22.png"/><Relationship Id="rId4" Type="http://schemas.openxmlformats.org/officeDocument/2006/relationships/image" Target="../media/image19.png"/></Relationships>
</file>

<file path=ppt/slides/_rels/slide14.xml.rels><?xml version="1.0" encoding="UTF-8" standalone="yes"?>
<Relationships xmlns="http://schemas.openxmlformats.org/package/2006/relationships"><Relationship Id="rId3" Type="http://schemas.openxmlformats.org/officeDocument/2006/relationships/hyperlink" Target="https://pixabay.com/fr/" TargetMode="External"/><Relationship Id="rId2" Type="http://schemas.openxmlformats.org/officeDocument/2006/relationships/notesSlide" Target="../notesSlides/notesSlide14.xml"/><Relationship Id="rId1" Type="http://schemas.openxmlformats.org/officeDocument/2006/relationships/slideLayout" Target="../slideLayouts/slideLayout9.xml"/><Relationship Id="rId5" Type="http://schemas.openxmlformats.org/officeDocument/2006/relationships/hyperlink" Target="https://scratch.mit.edu/projects/298029557" TargetMode="External"/><Relationship Id="rId4" Type="http://schemas.openxmlformats.org/officeDocument/2006/relationships/image" Target="../media/image23.png"/></Relationships>
</file>

<file path=ppt/slides/_rels/slide1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hyperlink" Target="https://scratch.mit.edu/projects/189233210" TargetMode="External"/><Relationship Id="rId7"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9.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 Id="rId9" Type="http://schemas.openxmlformats.org/officeDocument/2006/relationships/image" Target="../media/image29.png"/></Relationships>
</file>

<file path=ppt/slides/_rels/slide16.xml.rels><?xml version="1.0" encoding="UTF-8" standalone="yes"?>
<Relationships xmlns="http://schemas.openxmlformats.org/package/2006/relationships"><Relationship Id="rId3" Type="http://schemas.openxmlformats.org/officeDocument/2006/relationships/hyperlink" Target="https://scratch.mit.edu/projects/189233210" TargetMode="External"/><Relationship Id="rId2" Type="http://schemas.openxmlformats.org/officeDocument/2006/relationships/notesSlide" Target="../notesSlides/notesSlide16.xml"/><Relationship Id="rId1" Type="http://schemas.openxmlformats.org/officeDocument/2006/relationships/slideLayout" Target="../slideLayouts/slideLayout9.xml"/><Relationship Id="rId5" Type="http://schemas.openxmlformats.org/officeDocument/2006/relationships/image" Target="../media/image30.png"/><Relationship Id="rId4" Type="http://schemas.openxmlformats.org/officeDocument/2006/relationships/image" Target="../media/image19.png"/></Relationships>
</file>

<file path=ppt/slides/_rels/slide17.xml.rels><?xml version="1.0" encoding="UTF-8" standalone="yes"?>
<Relationships xmlns="http://schemas.openxmlformats.org/package/2006/relationships"><Relationship Id="rId8" Type="http://schemas.openxmlformats.org/officeDocument/2006/relationships/hyperlink" Target="https://scratch.mit.edu/projects/277691507/editor" TargetMode="External"/><Relationship Id="rId3" Type="http://schemas.openxmlformats.org/officeDocument/2006/relationships/hyperlink" Target="https://scratch.mit.edu/projects/357315992/editor/" TargetMode="External"/><Relationship Id="rId7" Type="http://schemas.openxmlformats.org/officeDocument/2006/relationships/hyperlink" Target="https://scratch.mit.edu/projects/154511043/editor" TargetMode="External"/><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hyperlink" Target="https://youtu.be/Ju9WvQgktzM" TargetMode="External"/><Relationship Id="rId11" Type="http://schemas.openxmlformats.org/officeDocument/2006/relationships/image" Target="../media/image31.png"/><Relationship Id="rId5" Type="http://schemas.openxmlformats.org/officeDocument/2006/relationships/hyperlink" Target="https://scratch.mit.edu/projects/357316433/editor/" TargetMode="External"/><Relationship Id="rId10" Type="http://schemas.openxmlformats.org/officeDocument/2006/relationships/hyperlink" Target="https://padlet.com/rioux_stephanie/scratch" TargetMode="External"/><Relationship Id="rId4" Type="http://schemas.openxmlformats.org/officeDocument/2006/relationships/hyperlink" Target="https://youtu.be/yoEj7ah5Syc" TargetMode="External"/><Relationship Id="rId9" Type="http://schemas.openxmlformats.org/officeDocument/2006/relationships/hyperlink" Target="https://youtu.be/J68ZVy2Gfik"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hyperlink" Target="https://scratch.mit.edu/projects/191389999" TargetMode="External"/><Relationship Id="rId2" Type="http://schemas.openxmlformats.org/officeDocument/2006/relationships/notesSlide" Target="../notesSlides/notesSlide19.xml"/><Relationship Id="rId1" Type="http://schemas.openxmlformats.org/officeDocument/2006/relationships/slideLayout" Target="../slideLayouts/slideLayout9.xml"/><Relationship Id="rId5" Type="http://schemas.openxmlformats.org/officeDocument/2006/relationships/image" Target="../media/image19.png"/><Relationship Id="rId4" Type="http://schemas.openxmlformats.org/officeDocument/2006/relationships/image" Target="../media/image32.png"/></Relationships>
</file>

<file path=ppt/slides/_rels/slide2.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3.png"/><Relationship Id="rId7" Type="http://schemas.openxmlformats.org/officeDocument/2006/relationships/hyperlink" Target="https://recitmst.qc.ca/" TargetMode="External"/><Relationship Id="rId2" Type="http://schemas.openxmlformats.org/officeDocument/2006/relationships/notesSlide" Target="../notesSlides/notesSlide2.xml"/><Relationship Id="rId1" Type="http://schemas.openxmlformats.org/officeDocument/2006/relationships/slideLayout" Target="../slideLayouts/slideLayout20.xml"/><Relationship Id="rId6" Type="http://schemas.openxmlformats.org/officeDocument/2006/relationships/image" Target="../media/image4.png"/><Relationship Id="rId5" Type="http://schemas.openxmlformats.org/officeDocument/2006/relationships/hyperlink" Target="mailto:luc.largarde@recitmst.qc.ca" TargetMode="External"/><Relationship Id="rId4" Type="http://schemas.openxmlformats.org/officeDocument/2006/relationships/hyperlink" Target="mailto:sonya.fiset@recitmst.qc.ca" TargetMode="External"/><Relationship Id="rId9" Type="http://schemas.openxmlformats.org/officeDocument/2006/relationships/image" Target="../media/image6.png"/></Relationships>
</file>

<file path=ppt/slides/_rels/slide20.xml.rels><?xml version="1.0" encoding="UTF-8" standalone="yes"?>
<Relationships xmlns="http://schemas.openxmlformats.org/package/2006/relationships"><Relationship Id="rId8" Type="http://schemas.openxmlformats.org/officeDocument/2006/relationships/hyperlink" Target="https://youtu.be/9fahJ9rpkKA" TargetMode="External"/><Relationship Id="rId13" Type="http://schemas.openxmlformats.org/officeDocument/2006/relationships/hyperlink" Target="https://scratch.mit.edu/projects/199520085/editor/" TargetMode="External"/><Relationship Id="rId3" Type="http://schemas.openxmlformats.org/officeDocument/2006/relationships/hyperlink" Target="https://scratch.mit.edu/projects/216531127" TargetMode="External"/><Relationship Id="rId7" Type="http://schemas.openxmlformats.org/officeDocument/2006/relationships/hyperlink" Target="https://scratch.mit.edu/projects/357319972/editor/" TargetMode="External"/><Relationship Id="rId12" Type="http://schemas.openxmlformats.org/officeDocument/2006/relationships/hyperlink" Target="https://scratch.mit.edu/projects/199357336/editor" TargetMode="External"/><Relationship Id="rId2" Type="http://schemas.openxmlformats.org/officeDocument/2006/relationships/notesSlide" Target="../notesSlides/notesSlide20.xml"/><Relationship Id="rId16" Type="http://schemas.openxmlformats.org/officeDocument/2006/relationships/image" Target="../media/image19.png"/><Relationship Id="rId1" Type="http://schemas.openxmlformats.org/officeDocument/2006/relationships/slideLayout" Target="../slideLayouts/slideLayout9.xml"/><Relationship Id="rId6" Type="http://schemas.openxmlformats.org/officeDocument/2006/relationships/hyperlink" Target="https://scratch.mit.edu/projects/154265761/editor" TargetMode="External"/><Relationship Id="rId11" Type="http://schemas.openxmlformats.org/officeDocument/2006/relationships/hyperlink" Target="https://scratch.mit.edu/projects/130842168/editor" TargetMode="External"/><Relationship Id="rId5" Type="http://schemas.openxmlformats.org/officeDocument/2006/relationships/hyperlink" Target="https://scratch.mit.edu/projects/176985648/editor" TargetMode="External"/><Relationship Id="rId15" Type="http://schemas.openxmlformats.org/officeDocument/2006/relationships/hyperlink" Target="https://padlet.com/rioux_stephanie/scratch" TargetMode="External"/><Relationship Id="rId10" Type="http://schemas.openxmlformats.org/officeDocument/2006/relationships/hyperlink" Target="https://youtu.be/glaQrf8ZuD4" TargetMode="External"/><Relationship Id="rId4" Type="http://schemas.openxmlformats.org/officeDocument/2006/relationships/hyperlink" Target="https://scratch.mit.edu/projects/133399339/editor" TargetMode="External"/><Relationship Id="rId9" Type="http://schemas.openxmlformats.org/officeDocument/2006/relationships/hyperlink" Target="https://scratch.mit.edu/projects/357318983/editor/" TargetMode="External"/><Relationship Id="rId14" Type="http://schemas.openxmlformats.org/officeDocument/2006/relationships/hyperlink" Target="https://scratch.mit.edu/projects/231170231/editor" TargetMode="External"/></Relationships>
</file>

<file path=ppt/slides/_rels/slide2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hyperlink" Target="https://campus.recit.qc.ca/math%c3%a9matique-science-et-technologie/scratchpremierspas" TargetMode="External"/><Relationship Id="rId7" Type="http://schemas.openxmlformats.org/officeDocument/2006/relationships/image" Target="../media/image19.png"/><Relationship Id="rId2" Type="http://schemas.openxmlformats.org/officeDocument/2006/relationships/notesSlide" Target="../notesSlides/notesSlide21.xml"/><Relationship Id="rId1" Type="http://schemas.openxmlformats.org/officeDocument/2006/relationships/slideLayout" Target="../slideLayouts/slideLayout4.xml"/><Relationship Id="rId6" Type="http://schemas.openxmlformats.org/officeDocument/2006/relationships/hyperlink" Target="https://padlet.com/rioux_stephanie/scratch" TargetMode="External"/><Relationship Id="rId5" Type="http://schemas.openxmlformats.org/officeDocument/2006/relationships/hyperlink" Target="https://campus.recit.qc.ca/course/view.php?id=276" TargetMode="External"/><Relationship Id="rId4" Type="http://schemas.openxmlformats.org/officeDocument/2006/relationships/hyperlink" Target="https://campus.recit.qc.ca/math%c3%a9matique-science-et-technologie/scratchmathematique1" TargetMode="External"/></Relationships>
</file>

<file path=ppt/slides/_rels/slide22.xml.rels><?xml version="1.0" encoding="UTF-8" standalone="yes"?>
<Relationships xmlns="http://schemas.openxmlformats.org/package/2006/relationships"><Relationship Id="rId3" Type="http://schemas.openxmlformats.org/officeDocument/2006/relationships/hyperlink" Target="https://www.geogebra.org/" TargetMode="External"/><Relationship Id="rId2" Type="http://schemas.openxmlformats.org/officeDocument/2006/relationships/notesSlide" Target="../notesSlides/notesSlide22.xml"/><Relationship Id="rId1" Type="http://schemas.openxmlformats.org/officeDocument/2006/relationships/slideLayout" Target="../slideLayouts/slideLayout9.xml"/><Relationship Id="rId5" Type="http://schemas.openxmlformats.org/officeDocument/2006/relationships/image" Target="../media/image33.png"/><Relationship Id="rId4" Type="http://schemas.openxmlformats.org/officeDocument/2006/relationships/hyperlink" Target="https://zoom.us/j/93849137106" TargetMode="External"/></Relationships>
</file>

<file path=ppt/slides/_rels/slide23.xml.rels><?xml version="1.0" encoding="UTF-8" standalone="yes"?>
<Relationships xmlns="http://schemas.openxmlformats.org/package/2006/relationships"><Relationship Id="rId3" Type="http://schemas.openxmlformats.org/officeDocument/2006/relationships/hyperlink" Target="https://campus.recit.qc.ca/login/index.php" TargetMode="External"/><Relationship Id="rId7" Type="http://schemas.openxmlformats.org/officeDocument/2006/relationships/image" Target="../media/image35.png"/><Relationship Id="rId2" Type="http://schemas.openxmlformats.org/officeDocument/2006/relationships/notesSlide" Target="../notesSlides/notesSlide23.xml"/><Relationship Id="rId1" Type="http://schemas.openxmlformats.org/officeDocument/2006/relationships/slideLayout" Target="../slideLayouts/slideLayout9.xml"/><Relationship Id="rId6" Type="http://schemas.openxmlformats.org/officeDocument/2006/relationships/image" Target="../media/image34.png"/><Relationship Id="rId5" Type="http://schemas.openxmlformats.org/officeDocument/2006/relationships/hyperlink" Target="https://campus.recit.qc.ca/mod/assign/view.php?id=7041" TargetMode="External"/><Relationship Id="rId4" Type="http://schemas.openxmlformats.org/officeDocument/2006/relationships/hyperlink" Target="https://campus.recit.qc.ca/course/view.php?id=177" TargetMode="External"/></Relationships>
</file>

<file path=ppt/slides/_rels/slide24.xml.rels><?xml version="1.0" encoding="UTF-8" standalone="yes"?>
<Relationships xmlns="http://schemas.openxmlformats.org/package/2006/relationships"><Relationship Id="rId8" Type="http://schemas.openxmlformats.org/officeDocument/2006/relationships/hyperlink" Target="https://www.youtube.com/channel/UC7IcadI_rZFwso9N81PYqFg" TargetMode="External"/><Relationship Id="rId3" Type="http://schemas.openxmlformats.org/officeDocument/2006/relationships/image" Target="../media/image4.png"/><Relationship Id="rId7" Type="http://schemas.openxmlformats.org/officeDocument/2006/relationships/hyperlink" Target="https://twitter.com/recitmst" TargetMode="External"/><Relationship Id="rId2" Type="http://schemas.openxmlformats.org/officeDocument/2006/relationships/notesSlide" Target="../notesSlides/notesSlide24.xml"/><Relationship Id="rId1" Type="http://schemas.openxmlformats.org/officeDocument/2006/relationships/slideLayout" Target="../slideLayouts/slideLayout9.xml"/><Relationship Id="rId6" Type="http://schemas.openxmlformats.org/officeDocument/2006/relationships/hyperlink" Target="https://www.facebook.com/RECITMST2020/" TargetMode="External"/><Relationship Id="rId5" Type="http://schemas.openxmlformats.org/officeDocument/2006/relationships/hyperlink" Target="mailto:equipe@recitmst.qc.ca" TargetMode="External"/><Relationship Id="rId10" Type="http://schemas.openxmlformats.org/officeDocument/2006/relationships/image" Target="../media/image36.png"/><Relationship Id="rId4" Type="http://schemas.openxmlformats.org/officeDocument/2006/relationships/hyperlink" Target="mailto:Sonya.Fiset@recitmst.qc.ca" TargetMode="External"/><Relationship Id="rId9" Type="http://schemas.openxmlformats.org/officeDocument/2006/relationships/hyperlink" Target="http://creativecommons.org/licenses/by-nc-sa/4.0/"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5.xml"/><Relationship Id="rId1" Type="http://schemas.openxmlformats.org/officeDocument/2006/relationships/slideLayout" Target="../slideLayouts/slideLayout3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2.xml"/></Relationships>
</file>

<file path=ppt/slides/_rels/slide27.xml.rels><?xml version="1.0" encoding="UTF-8" standalone="yes"?>
<Relationships xmlns="http://schemas.openxmlformats.org/package/2006/relationships"><Relationship Id="rId3" Type="http://schemas.openxmlformats.org/officeDocument/2006/relationships/hyperlink" Target="http://bit.ly/GRMS48_retro" TargetMode="External"/><Relationship Id="rId2" Type="http://schemas.openxmlformats.org/officeDocument/2006/relationships/notesSlide" Target="../notesSlides/notesSlide27.xml"/><Relationship Id="rId1" Type="http://schemas.openxmlformats.org/officeDocument/2006/relationships/slideLayout" Target="../slideLayouts/slideLayou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hyperlink" Target="http://www.education.gouv.qc.ca/dossiers-thematiques/plan-daction-numerique/" TargetMode="External"/><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hyperlink" Target="http://www.education.gouv.qc.ca/dossiers-thematiques/plan-daction-numerique/cadre-de-reference-de-la-competence-numerique/" TargetMode="External"/><Relationship Id="rId7"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4.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3" Type="http://schemas.openxmlformats.org/officeDocument/2006/relationships/hyperlink" Target="http://www.education.gouv.qc.ca/fileadmin/site_web/documents/dpse/adaptation_serv_compl/Referentiel-mathematique.PDF" TargetMode="External"/><Relationship Id="rId2" Type="http://schemas.openxmlformats.org/officeDocument/2006/relationships/notesSlide" Target="../notesSlides/notesSlide7.xml"/><Relationship Id="rId1" Type="http://schemas.openxmlformats.org/officeDocument/2006/relationships/slideLayout" Target="../slideLayouts/slideLayout24.xml"/><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89"/>
        <p:cNvGrpSpPr/>
        <p:nvPr/>
      </p:nvGrpSpPr>
      <p:grpSpPr>
        <a:xfrm>
          <a:off x="0" y="0"/>
          <a:ext cx="0" cy="0"/>
          <a:chOff x="0" y="0"/>
          <a:chExt cx="0" cy="0"/>
        </a:xfrm>
      </p:grpSpPr>
      <p:sp>
        <p:nvSpPr>
          <p:cNvPr id="1190" name="Google Shape;1190;p46"/>
          <p:cNvSpPr txBox="1">
            <a:spLocks noGrp="1"/>
          </p:cNvSpPr>
          <p:nvPr>
            <p:ph type="ctrTitle"/>
          </p:nvPr>
        </p:nvSpPr>
        <p:spPr>
          <a:xfrm>
            <a:off x="552325" y="1386250"/>
            <a:ext cx="8008800" cy="993600"/>
          </a:xfrm>
          <a:prstGeom prst="rect">
            <a:avLst/>
          </a:prstGeom>
        </p:spPr>
        <p:txBody>
          <a:bodyPr spcFirstLastPara="1" wrap="square" lIns="91425" tIns="91425" rIns="91425" bIns="91425" anchor="t" anchorCtr="0">
            <a:normAutofit fontScale="90000"/>
          </a:bodyPr>
          <a:lstStyle/>
          <a:p>
            <a:pPr marL="0" lvl="0" indent="0" algn="ctr" rtl="0">
              <a:spcBef>
                <a:spcPts val="0"/>
              </a:spcBef>
              <a:spcAft>
                <a:spcPts val="0"/>
              </a:spcAft>
              <a:buNone/>
            </a:pPr>
            <a:r>
              <a:rPr lang="en">
                <a:solidFill>
                  <a:srgbClr val="351C75"/>
                </a:solidFill>
              </a:rPr>
              <a:t>Ateliers 507-607</a:t>
            </a:r>
            <a:endParaRPr>
              <a:solidFill>
                <a:srgbClr val="351C75"/>
              </a:solidFill>
            </a:endParaRPr>
          </a:p>
          <a:p>
            <a:pPr marL="0" lvl="0" indent="0" algn="ctr" rtl="0">
              <a:spcBef>
                <a:spcPts val="0"/>
              </a:spcBef>
              <a:spcAft>
                <a:spcPts val="0"/>
              </a:spcAft>
              <a:buNone/>
            </a:pPr>
            <a:r>
              <a:rPr lang="en">
                <a:solidFill>
                  <a:srgbClr val="351C75"/>
                </a:solidFill>
              </a:rPr>
              <a:t>Aborder des concepts de mathématique autrement grâce à la programmation Scratch</a:t>
            </a:r>
            <a:r>
              <a:rPr lang="en"/>
              <a:t> </a:t>
            </a:r>
            <a:endParaRPr/>
          </a:p>
        </p:txBody>
      </p:sp>
      <p:sp>
        <p:nvSpPr>
          <p:cNvPr id="1191" name="Google Shape;1191;p46"/>
          <p:cNvSpPr txBox="1">
            <a:spLocks noGrp="1"/>
          </p:cNvSpPr>
          <p:nvPr>
            <p:ph type="subTitle" idx="1"/>
          </p:nvPr>
        </p:nvSpPr>
        <p:spPr>
          <a:xfrm>
            <a:off x="641850" y="3410000"/>
            <a:ext cx="7951200" cy="7926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sz="3600" b="1" u="sng">
                <a:solidFill>
                  <a:schemeClr val="accent4"/>
                </a:solidFill>
                <a:hlinkClick r:id="rId3">
                  <a:extLst>
                    <a:ext uri="{A12FA001-AC4F-418D-AE19-62706E023703}">
                      <ahyp:hlinkClr xmlns:ahyp="http://schemas.microsoft.com/office/drawing/2018/hyperlinkcolor" val="tx"/>
                    </a:ext>
                  </a:extLst>
                </a:hlinkClick>
              </a:rPr>
              <a:t>bit.ly/mst26oct21</a:t>
            </a:r>
            <a:r>
              <a:rPr lang="en" sz="3600" b="1">
                <a:solidFill>
                  <a:schemeClr val="accent4"/>
                </a:solidFill>
              </a:rPr>
              <a:t> </a:t>
            </a:r>
            <a:endParaRPr sz="3600" b="1">
              <a:solidFill>
                <a:schemeClr val="accent4"/>
              </a:solidFill>
            </a:endParaRPr>
          </a:p>
        </p:txBody>
      </p:sp>
      <p:sp>
        <p:nvSpPr>
          <p:cNvPr id="1192" name="Google Shape;1192;p46"/>
          <p:cNvSpPr txBox="1"/>
          <p:nvPr/>
        </p:nvSpPr>
        <p:spPr>
          <a:xfrm>
            <a:off x="2280100" y="3151250"/>
            <a:ext cx="43632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a:p>
        </p:txBody>
      </p:sp>
      <p:pic>
        <p:nvPicPr>
          <p:cNvPr id="1193" name="Google Shape;1193;p46"/>
          <p:cNvPicPr preferRelativeResize="0"/>
          <p:nvPr/>
        </p:nvPicPr>
        <p:blipFill>
          <a:blip r:embed="rId4">
            <a:alphaModFix/>
          </a:blip>
          <a:stretch>
            <a:fillRect/>
          </a:stretch>
        </p:blipFill>
        <p:spPr>
          <a:xfrm>
            <a:off x="886675" y="2983925"/>
            <a:ext cx="1393425" cy="1165229"/>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73"/>
        <p:cNvGrpSpPr/>
        <p:nvPr/>
      </p:nvGrpSpPr>
      <p:grpSpPr>
        <a:xfrm>
          <a:off x="0" y="0"/>
          <a:ext cx="0" cy="0"/>
          <a:chOff x="0" y="0"/>
          <a:chExt cx="0" cy="0"/>
        </a:xfrm>
      </p:grpSpPr>
      <p:sp>
        <p:nvSpPr>
          <p:cNvPr id="1274" name="Google Shape;1274;p55"/>
          <p:cNvSpPr txBox="1">
            <a:spLocks noGrp="1"/>
          </p:cNvSpPr>
          <p:nvPr>
            <p:ph type="title"/>
          </p:nvPr>
        </p:nvSpPr>
        <p:spPr>
          <a:xfrm>
            <a:off x="655325" y="379950"/>
            <a:ext cx="7356900" cy="58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Viga"/>
                <a:ea typeface="Viga"/>
                <a:cs typeface="Viga"/>
                <a:sym typeface="Viga"/>
              </a:rPr>
              <a:t>Des outils pour s’initier à la programmation</a:t>
            </a:r>
            <a:endParaRPr sz="2400">
              <a:latin typeface="Viga"/>
              <a:ea typeface="Viga"/>
              <a:cs typeface="Viga"/>
              <a:sym typeface="Viga"/>
            </a:endParaRPr>
          </a:p>
        </p:txBody>
      </p:sp>
      <p:sp>
        <p:nvSpPr>
          <p:cNvPr id="1275" name="Google Shape;1275;p55"/>
          <p:cNvSpPr txBox="1">
            <a:spLocks noGrp="1"/>
          </p:cNvSpPr>
          <p:nvPr>
            <p:ph type="body" idx="1"/>
          </p:nvPr>
        </p:nvSpPr>
        <p:spPr>
          <a:xfrm>
            <a:off x="270900" y="1312800"/>
            <a:ext cx="8725800" cy="3646800"/>
          </a:xfrm>
          <a:prstGeom prst="rect">
            <a:avLst/>
          </a:prstGeom>
        </p:spPr>
        <p:txBody>
          <a:bodyPr spcFirstLastPara="1" wrap="square" lIns="91425" tIns="91425" rIns="91425" bIns="91425" anchor="t" anchorCtr="0">
            <a:noAutofit/>
          </a:bodyPr>
          <a:lstStyle/>
          <a:p>
            <a:pPr marL="673100" lvl="0" indent="-355600" algn="l" rtl="0">
              <a:lnSpc>
                <a:spcPct val="115000"/>
              </a:lnSpc>
              <a:spcBef>
                <a:spcPts val="0"/>
              </a:spcBef>
              <a:spcAft>
                <a:spcPts val="0"/>
              </a:spcAft>
              <a:buClr>
                <a:srgbClr val="0069BF"/>
              </a:buClr>
              <a:buSzPts val="2000"/>
              <a:buFont typeface="Ubuntu"/>
              <a:buAutoNum type="arabicPeriod"/>
            </a:pPr>
            <a:r>
              <a:rPr lang="en" sz="2000">
                <a:solidFill>
                  <a:srgbClr val="0069BF"/>
                </a:solidFill>
                <a:latin typeface="Ubuntu"/>
                <a:ea typeface="Ubuntu"/>
                <a:cs typeface="Ubuntu"/>
                <a:sym typeface="Ubuntu"/>
              </a:rPr>
              <a:t>Jeux Blockly : </a:t>
            </a:r>
            <a:r>
              <a:rPr lang="en" sz="2000" u="sng">
                <a:solidFill>
                  <a:srgbClr val="0069BF"/>
                </a:solidFill>
                <a:latin typeface="Ubuntu"/>
                <a:ea typeface="Ubuntu"/>
                <a:cs typeface="Ubuntu"/>
                <a:sym typeface="Ubuntu"/>
                <a:hlinkClick r:id="rId3">
                  <a:extLst>
                    <a:ext uri="{A12FA001-AC4F-418D-AE19-62706E023703}">
                      <ahyp:hlinkClr xmlns:ahyp="http://schemas.microsoft.com/office/drawing/2018/hyperlinkcolor" val="tx"/>
                    </a:ext>
                  </a:extLst>
                </a:hlinkClick>
              </a:rPr>
              <a:t>http://recitmst.qc.ca/blockly/</a:t>
            </a:r>
            <a:endParaRPr sz="2000" u="sng">
              <a:solidFill>
                <a:srgbClr val="0069BF"/>
              </a:solidFill>
              <a:latin typeface="Ubuntu"/>
              <a:ea typeface="Ubuntu"/>
              <a:cs typeface="Ubuntu"/>
              <a:sym typeface="Ubuntu"/>
              <a:hlinkClick r:id="rId3">
                <a:extLst>
                  <a:ext uri="{A12FA001-AC4F-418D-AE19-62706E023703}">
                    <ahyp:hlinkClr xmlns:ahyp="http://schemas.microsoft.com/office/drawing/2018/hyperlinkcolor" val="tx"/>
                  </a:ext>
                </a:extLst>
              </a:hlinkClick>
            </a:endParaRPr>
          </a:p>
          <a:p>
            <a:pPr marL="914400" lvl="0" indent="0" algn="l" rtl="0">
              <a:lnSpc>
                <a:spcPct val="115000"/>
              </a:lnSpc>
              <a:spcBef>
                <a:spcPts val="600"/>
              </a:spcBef>
              <a:spcAft>
                <a:spcPts val="0"/>
              </a:spcAft>
              <a:buClr>
                <a:schemeClr val="dk1"/>
              </a:buClr>
              <a:buSzPts val="1100"/>
              <a:buFont typeface="Arial"/>
              <a:buNone/>
            </a:pPr>
            <a:r>
              <a:rPr lang="en" sz="2000">
                <a:solidFill>
                  <a:srgbClr val="0069BF"/>
                </a:solidFill>
                <a:latin typeface="Ubuntu"/>
                <a:ea typeface="Ubuntu"/>
                <a:cs typeface="Ubuntu"/>
                <a:sym typeface="Ubuntu"/>
              </a:rPr>
              <a:t>Sans connexion, base de la programmation, pas à pas. </a:t>
            </a:r>
            <a:endParaRPr sz="2000">
              <a:solidFill>
                <a:srgbClr val="0069BF"/>
              </a:solidFill>
              <a:latin typeface="Ubuntu"/>
              <a:ea typeface="Ubuntu"/>
              <a:cs typeface="Ubuntu"/>
              <a:sym typeface="Ubuntu"/>
            </a:endParaRPr>
          </a:p>
          <a:p>
            <a:pPr marL="673100" lvl="0" indent="-355600" algn="l" rtl="0">
              <a:lnSpc>
                <a:spcPct val="115000"/>
              </a:lnSpc>
              <a:spcBef>
                <a:spcPts val="1100"/>
              </a:spcBef>
              <a:spcAft>
                <a:spcPts val="0"/>
              </a:spcAft>
              <a:buClr>
                <a:srgbClr val="0069BF"/>
              </a:buClr>
              <a:buSzPts val="2000"/>
              <a:buFont typeface="Ubuntu"/>
              <a:buAutoNum type="arabicPeriod"/>
            </a:pPr>
            <a:r>
              <a:rPr lang="en" sz="2000">
                <a:solidFill>
                  <a:srgbClr val="0069BF"/>
                </a:solidFill>
                <a:latin typeface="Ubuntu"/>
                <a:ea typeface="Ubuntu"/>
                <a:cs typeface="Ubuntu"/>
                <a:sym typeface="Ubuntu"/>
              </a:rPr>
              <a:t>Code.org : </a:t>
            </a:r>
            <a:r>
              <a:rPr lang="en" sz="2000" u="sng">
                <a:solidFill>
                  <a:srgbClr val="0069BF"/>
                </a:solidFill>
                <a:latin typeface="Ubuntu"/>
                <a:ea typeface="Ubuntu"/>
                <a:cs typeface="Ubuntu"/>
                <a:sym typeface="Ubuntu"/>
                <a:hlinkClick r:id="rId4">
                  <a:extLst>
                    <a:ext uri="{A12FA001-AC4F-418D-AE19-62706E023703}">
                      <ahyp:hlinkClr xmlns:ahyp="http://schemas.microsoft.com/office/drawing/2018/hyperlinkcolor" val="tx"/>
                    </a:ext>
                  </a:extLst>
                </a:hlinkClick>
              </a:rPr>
              <a:t>http://code.org</a:t>
            </a:r>
            <a:endParaRPr sz="2000" u="sng">
              <a:solidFill>
                <a:srgbClr val="0069BF"/>
              </a:solidFill>
              <a:latin typeface="Ubuntu"/>
              <a:ea typeface="Ubuntu"/>
              <a:cs typeface="Ubuntu"/>
              <a:sym typeface="Ubuntu"/>
              <a:hlinkClick r:id="rId4">
                <a:extLst>
                  <a:ext uri="{A12FA001-AC4F-418D-AE19-62706E023703}">
                    <ahyp:hlinkClr xmlns:ahyp="http://schemas.microsoft.com/office/drawing/2018/hyperlinkcolor" val="tx"/>
                  </a:ext>
                </a:extLst>
              </a:hlinkClick>
            </a:endParaRPr>
          </a:p>
          <a:p>
            <a:pPr marL="914400" lvl="0" indent="0" algn="l" rtl="0">
              <a:lnSpc>
                <a:spcPct val="115000"/>
              </a:lnSpc>
              <a:spcBef>
                <a:spcPts val="600"/>
              </a:spcBef>
              <a:spcAft>
                <a:spcPts val="0"/>
              </a:spcAft>
              <a:buClr>
                <a:schemeClr val="dk1"/>
              </a:buClr>
              <a:buSzPts val="1100"/>
              <a:buFont typeface="Arial"/>
              <a:buNone/>
            </a:pPr>
            <a:r>
              <a:rPr lang="en" sz="2000">
                <a:solidFill>
                  <a:srgbClr val="0069BF"/>
                </a:solidFill>
                <a:latin typeface="Ubuntu"/>
                <a:ea typeface="Ubuntu"/>
                <a:cs typeface="Ubuntu"/>
                <a:sym typeface="Ubuntu"/>
              </a:rPr>
              <a:t>Compte d’enseignant, on suit les élèves dans leurs défis.</a:t>
            </a:r>
            <a:endParaRPr sz="2000">
              <a:solidFill>
                <a:srgbClr val="0069BF"/>
              </a:solidFill>
              <a:latin typeface="Ubuntu"/>
              <a:ea typeface="Ubuntu"/>
              <a:cs typeface="Ubuntu"/>
              <a:sym typeface="Ubuntu"/>
            </a:endParaRPr>
          </a:p>
          <a:p>
            <a:pPr marL="673100" lvl="0" indent="-355600" algn="l" rtl="0">
              <a:lnSpc>
                <a:spcPct val="115000"/>
              </a:lnSpc>
              <a:spcBef>
                <a:spcPts val="1100"/>
              </a:spcBef>
              <a:spcAft>
                <a:spcPts val="0"/>
              </a:spcAft>
              <a:buClr>
                <a:srgbClr val="0069BF"/>
              </a:buClr>
              <a:buSzPts val="2000"/>
              <a:buFont typeface="Ubuntu"/>
              <a:buAutoNum type="arabicPeriod"/>
            </a:pPr>
            <a:r>
              <a:rPr lang="en" sz="2000">
                <a:solidFill>
                  <a:srgbClr val="0069BF"/>
                </a:solidFill>
                <a:latin typeface="Ubuntu"/>
                <a:ea typeface="Ubuntu"/>
                <a:cs typeface="Ubuntu"/>
                <a:sym typeface="Ubuntu"/>
              </a:rPr>
              <a:t>Scratch : </a:t>
            </a:r>
            <a:r>
              <a:rPr lang="en" sz="2000" u="sng">
                <a:solidFill>
                  <a:srgbClr val="0069BF"/>
                </a:solidFill>
                <a:latin typeface="Ubuntu"/>
                <a:ea typeface="Ubuntu"/>
                <a:cs typeface="Ubuntu"/>
                <a:sym typeface="Ubuntu"/>
                <a:hlinkClick r:id="rId5">
                  <a:extLst>
                    <a:ext uri="{A12FA001-AC4F-418D-AE19-62706E023703}">
                      <ahyp:hlinkClr xmlns:ahyp="http://schemas.microsoft.com/office/drawing/2018/hyperlinkcolor" val="tx"/>
                    </a:ext>
                  </a:extLst>
                </a:hlinkClick>
              </a:rPr>
              <a:t>https://scratch.mit.edu/</a:t>
            </a:r>
            <a:endParaRPr sz="2000" u="sng">
              <a:solidFill>
                <a:srgbClr val="0069BF"/>
              </a:solidFill>
              <a:latin typeface="Ubuntu"/>
              <a:ea typeface="Ubuntu"/>
              <a:cs typeface="Ubuntu"/>
              <a:sym typeface="Ubuntu"/>
              <a:hlinkClick r:id="rId5">
                <a:extLst>
                  <a:ext uri="{A12FA001-AC4F-418D-AE19-62706E023703}">
                    <ahyp:hlinkClr xmlns:ahyp="http://schemas.microsoft.com/office/drawing/2018/hyperlinkcolor" val="tx"/>
                  </a:ext>
                </a:extLst>
              </a:hlinkClick>
            </a:endParaRPr>
          </a:p>
          <a:p>
            <a:pPr marL="914400" lvl="0" indent="0" algn="l" rtl="0">
              <a:lnSpc>
                <a:spcPct val="115000"/>
              </a:lnSpc>
              <a:spcBef>
                <a:spcPts val="600"/>
              </a:spcBef>
              <a:spcAft>
                <a:spcPts val="0"/>
              </a:spcAft>
              <a:buClr>
                <a:schemeClr val="dk1"/>
              </a:buClr>
              <a:buSzPts val="1100"/>
              <a:buFont typeface="Arial"/>
              <a:buNone/>
            </a:pPr>
            <a:r>
              <a:rPr lang="en" sz="2000">
                <a:solidFill>
                  <a:srgbClr val="0069BF"/>
                </a:solidFill>
                <a:latin typeface="Ubuntu"/>
                <a:ea typeface="Ubuntu"/>
                <a:cs typeface="Ubuntu"/>
                <a:sym typeface="Ubuntu"/>
              </a:rPr>
              <a:t>Prêt à programmer...</a:t>
            </a:r>
            <a:endParaRPr sz="2000">
              <a:solidFill>
                <a:srgbClr val="0069BF"/>
              </a:solidFill>
              <a:latin typeface="Ubuntu"/>
              <a:ea typeface="Ubuntu"/>
              <a:cs typeface="Ubuntu"/>
              <a:sym typeface="Ubuntu"/>
            </a:endParaRPr>
          </a:p>
          <a:p>
            <a:pPr marL="457200" lvl="0" indent="0" algn="l" rtl="0">
              <a:lnSpc>
                <a:spcPct val="115000"/>
              </a:lnSpc>
              <a:spcBef>
                <a:spcPts val="1100"/>
              </a:spcBef>
              <a:spcAft>
                <a:spcPts val="600"/>
              </a:spcAft>
              <a:buNone/>
            </a:pPr>
            <a:endParaRPr sz="1800">
              <a:latin typeface="Ubuntu"/>
              <a:ea typeface="Ubuntu"/>
              <a:cs typeface="Ubuntu"/>
              <a:sym typeface="Ubuntu"/>
            </a:endParaRPr>
          </a:p>
        </p:txBody>
      </p:sp>
      <p:sp>
        <p:nvSpPr>
          <p:cNvPr id="1276" name="Google Shape;1276;p55"/>
          <p:cNvSpPr/>
          <p:nvPr/>
        </p:nvSpPr>
        <p:spPr>
          <a:xfrm>
            <a:off x="0" y="3205856"/>
            <a:ext cx="470700" cy="342300"/>
          </a:xfrm>
          <a:prstGeom prst="rightArrow">
            <a:avLst>
              <a:gd name="adj1" fmla="val 50000"/>
              <a:gd name="adj2" fmla="val 50000"/>
            </a:avLst>
          </a:prstGeom>
          <a:solidFill>
            <a:srgbClr val="FF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rgbClr val="FF0000"/>
              </a:highlight>
            </a:endParaRPr>
          </a:p>
        </p:txBody>
      </p:sp>
      <p:pic>
        <p:nvPicPr>
          <p:cNvPr id="1277" name="Google Shape;1277;p55"/>
          <p:cNvPicPr preferRelativeResize="0"/>
          <p:nvPr/>
        </p:nvPicPr>
        <p:blipFill>
          <a:blip r:embed="rId6">
            <a:alphaModFix/>
          </a:blip>
          <a:stretch>
            <a:fillRect/>
          </a:stretch>
        </p:blipFill>
        <p:spPr>
          <a:xfrm>
            <a:off x="8012248" y="204576"/>
            <a:ext cx="689156" cy="665686"/>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81"/>
        <p:cNvGrpSpPr/>
        <p:nvPr/>
      </p:nvGrpSpPr>
      <p:grpSpPr>
        <a:xfrm>
          <a:off x="0" y="0"/>
          <a:ext cx="0" cy="0"/>
          <a:chOff x="0" y="0"/>
          <a:chExt cx="0" cy="0"/>
        </a:xfrm>
      </p:grpSpPr>
      <p:sp>
        <p:nvSpPr>
          <p:cNvPr id="1282" name="Google Shape;1282;p56"/>
          <p:cNvSpPr txBox="1">
            <a:spLocks noGrp="1"/>
          </p:cNvSpPr>
          <p:nvPr>
            <p:ph type="title"/>
          </p:nvPr>
        </p:nvSpPr>
        <p:spPr>
          <a:xfrm>
            <a:off x="606800" y="379950"/>
            <a:ext cx="7405500" cy="389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Viga"/>
                <a:ea typeface="Viga"/>
                <a:cs typeface="Viga"/>
                <a:sym typeface="Viga"/>
              </a:rPr>
              <a:t>Des outils pour s’initier à la programmation</a:t>
            </a:r>
            <a:endParaRPr sz="2400">
              <a:latin typeface="Viga"/>
              <a:ea typeface="Viga"/>
              <a:cs typeface="Viga"/>
              <a:sym typeface="Viga"/>
            </a:endParaRPr>
          </a:p>
        </p:txBody>
      </p:sp>
      <p:sp>
        <p:nvSpPr>
          <p:cNvPr id="1283" name="Google Shape;1283;p56"/>
          <p:cNvSpPr txBox="1">
            <a:spLocks noGrp="1"/>
          </p:cNvSpPr>
          <p:nvPr>
            <p:ph type="body" idx="1"/>
          </p:nvPr>
        </p:nvSpPr>
        <p:spPr>
          <a:xfrm>
            <a:off x="270900" y="962700"/>
            <a:ext cx="8725800" cy="3996900"/>
          </a:xfrm>
          <a:prstGeom prst="rect">
            <a:avLst/>
          </a:prstGeom>
        </p:spPr>
        <p:txBody>
          <a:bodyPr spcFirstLastPara="1" wrap="square" lIns="91425" tIns="91425" rIns="91425" bIns="91425" anchor="t" anchorCtr="0">
            <a:noAutofit/>
          </a:bodyPr>
          <a:lstStyle/>
          <a:p>
            <a:pPr marL="673100" lvl="0" indent="-355600" algn="l" rtl="0">
              <a:lnSpc>
                <a:spcPct val="115000"/>
              </a:lnSpc>
              <a:spcBef>
                <a:spcPts val="0"/>
              </a:spcBef>
              <a:spcAft>
                <a:spcPts val="0"/>
              </a:spcAft>
              <a:buClr>
                <a:srgbClr val="000000"/>
              </a:buClr>
              <a:buSzPts val="2000"/>
              <a:buFont typeface="Ubuntu"/>
              <a:buAutoNum type="arabicPeriod"/>
            </a:pPr>
            <a:r>
              <a:rPr lang="en" sz="2000">
                <a:solidFill>
                  <a:srgbClr val="000000"/>
                </a:solidFill>
                <a:latin typeface="Ubuntu"/>
                <a:ea typeface="Ubuntu"/>
                <a:cs typeface="Ubuntu"/>
                <a:sym typeface="Ubuntu"/>
              </a:rPr>
              <a:t>Jeux Blockly : </a:t>
            </a:r>
            <a:r>
              <a:rPr lang="en" sz="2000" u="sng">
                <a:solidFill>
                  <a:srgbClr val="000000"/>
                </a:solidFill>
                <a:latin typeface="Ubuntu"/>
                <a:ea typeface="Ubuntu"/>
                <a:cs typeface="Ubuntu"/>
                <a:sym typeface="Ubuntu"/>
                <a:hlinkClick r:id="rId3">
                  <a:extLst>
                    <a:ext uri="{A12FA001-AC4F-418D-AE19-62706E023703}">
                      <ahyp:hlinkClr xmlns:ahyp="http://schemas.microsoft.com/office/drawing/2018/hyperlinkcolor" val="tx"/>
                    </a:ext>
                  </a:extLst>
                </a:hlinkClick>
              </a:rPr>
              <a:t>http://recitmst.qc.ca/blockly/</a:t>
            </a:r>
            <a:endParaRPr sz="2000" u="sng">
              <a:solidFill>
                <a:srgbClr val="000000"/>
              </a:solidFill>
              <a:latin typeface="Ubuntu"/>
              <a:ea typeface="Ubuntu"/>
              <a:cs typeface="Ubuntu"/>
              <a:sym typeface="Ubuntu"/>
              <a:hlinkClick r:id="rId3">
                <a:extLst>
                  <a:ext uri="{A12FA001-AC4F-418D-AE19-62706E023703}">
                    <ahyp:hlinkClr xmlns:ahyp="http://schemas.microsoft.com/office/drawing/2018/hyperlinkcolor" val="tx"/>
                  </a:ext>
                </a:extLst>
              </a:hlinkClick>
            </a:endParaRPr>
          </a:p>
          <a:p>
            <a:pPr marL="914400" lvl="0" indent="0" algn="l" rtl="0">
              <a:lnSpc>
                <a:spcPct val="115000"/>
              </a:lnSpc>
              <a:spcBef>
                <a:spcPts val="600"/>
              </a:spcBef>
              <a:spcAft>
                <a:spcPts val="0"/>
              </a:spcAft>
              <a:buClr>
                <a:schemeClr val="dk1"/>
              </a:buClr>
              <a:buSzPts val="1100"/>
              <a:buFont typeface="Arial"/>
              <a:buNone/>
            </a:pPr>
            <a:endParaRPr sz="2000">
              <a:solidFill>
                <a:srgbClr val="000000"/>
              </a:solidFill>
              <a:latin typeface="Nixie One"/>
              <a:ea typeface="Nixie One"/>
              <a:cs typeface="Nixie One"/>
              <a:sym typeface="Nixie One"/>
            </a:endParaRPr>
          </a:p>
          <a:p>
            <a:pPr marL="457200" lvl="0" indent="0" algn="l" rtl="0">
              <a:lnSpc>
                <a:spcPct val="115000"/>
              </a:lnSpc>
              <a:spcBef>
                <a:spcPts val="1100"/>
              </a:spcBef>
              <a:spcAft>
                <a:spcPts val="600"/>
              </a:spcAft>
              <a:buNone/>
            </a:pPr>
            <a:endParaRPr sz="1800"/>
          </a:p>
        </p:txBody>
      </p:sp>
      <p:pic>
        <p:nvPicPr>
          <p:cNvPr id="1284" name="Google Shape;1284;p56" descr="blockly.gif"/>
          <p:cNvPicPr preferRelativeResize="0"/>
          <p:nvPr/>
        </p:nvPicPr>
        <p:blipFill>
          <a:blip r:embed="rId4">
            <a:alphaModFix/>
          </a:blip>
          <a:stretch>
            <a:fillRect/>
          </a:stretch>
        </p:blipFill>
        <p:spPr>
          <a:xfrm>
            <a:off x="3847650" y="2044406"/>
            <a:ext cx="3861788" cy="2915194"/>
          </a:xfrm>
          <a:prstGeom prst="rect">
            <a:avLst/>
          </a:prstGeom>
          <a:noFill/>
          <a:ln>
            <a:noFill/>
          </a:ln>
        </p:spPr>
      </p:pic>
      <p:sp>
        <p:nvSpPr>
          <p:cNvPr id="1285" name="Google Shape;1285;p56"/>
          <p:cNvSpPr txBox="1"/>
          <p:nvPr/>
        </p:nvSpPr>
        <p:spPr>
          <a:xfrm>
            <a:off x="606800" y="1684024"/>
            <a:ext cx="2573700" cy="2851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800">
                <a:solidFill>
                  <a:srgbClr val="0069BF"/>
                </a:solidFill>
                <a:latin typeface="Ubuntu"/>
                <a:ea typeface="Ubuntu"/>
                <a:cs typeface="Ubuntu"/>
                <a:sym typeface="Ubuntu"/>
              </a:rPr>
              <a:t>Sans connexion</a:t>
            </a:r>
            <a:endParaRPr sz="1800">
              <a:solidFill>
                <a:srgbClr val="0069BF"/>
              </a:solidFill>
              <a:latin typeface="Ubuntu"/>
              <a:ea typeface="Ubuntu"/>
              <a:cs typeface="Ubuntu"/>
              <a:sym typeface="Ubuntu"/>
            </a:endParaRPr>
          </a:p>
          <a:p>
            <a:pPr marL="0" lvl="0" indent="0" algn="l" rtl="0">
              <a:lnSpc>
                <a:spcPct val="115000"/>
              </a:lnSpc>
              <a:spcBef>
                <a:spcPts val="1600"/>
              </a:spcBef>
              <a:spcAft>
                <a:spcPts val="0"/>
              </a:spcAft>
              <a:buNone/>
            </a:pPr>
            <a:r>
              <a:rPr lang="en" sz="1800">
                <a:solidFill>
                  <a:srgbClr val="0069BF"/>
                </a:solidFill>
                <a:latin typeface="Ubuntu"/>
                <a:ea typeface="Ubuntu"/>
                <a:cs typeface="Ubuntu"/>
                <a:sym typeface="Ubuntu"/>
              </a:rPr>
              <a:t>Sans installation</a:t>
            </a:r>
            <a:endParaRPr sz="1800">
              <a:solidFill>
                <a:srgbClr val="0069BF"/>
              </a:solidFill>
              <a:latin typeface="Ubuntu"/>
              <a:ea typeface="Ubuntu"/>
              <a:cs typeface="Ubuntu"/>
              <a:sym typeface="Ubuntu"/>
            </a:endParaRPr>
          </a:p>
          <a:p>
            <a:pPr marL="0" lvl="0" indent="0" algn="l" rtl="0">
              <a:lnSpc>
                <a:spcPct val="115000"/>
              </a:lnSpc>
              <a:spcBef>
                <a:spcPts val="1600"/>
              </a:spcBef>
              <a:spcAft>
                <a:spcPts val="0"/>
              </a:spcAft>
              <a:buClr>
                <a:schemeClr val="dk1"/>
              </a:buClr>
              <a:buSzPts val="1100"/>
              <a:buFont typeface="Arial"/>
              <a:buNone/>
            </a:pPr>
            <a:r>
              <a:rPr lang="en" sz="1800">
                <a:solidFill>
                  <a:srgbClr val="0069BF"/>
                </a:solidFill>
                <a:latin typeface="Ubuntu"/>
                <a:ea typeface="Ubuntu"/>
                <a:cs typeface="Ubuntu"/>
                <a:sym typeface="Ubuntu"/>
              </a:rPr>
              <a:t>Base de programmation par blocs</a:t>
            </a:r>
            <a:endParaRPr sz="1800">
              <a:solidFill>
                <a:srgbClr val="0069BF"/>
              </a:solidFill>
              <a:latin typeface="Ubuntu"/>
              <a:ea typeface="Ubuntu"/>
              <a:cs typeface="Ubuntu"/>
              <a:sym typeface="Ubuntu"/>
            </a:endParaRPr>
          </a:p>
          <a:p>
            <a:pPr marL="0" lvl="0" indent="0" algn="l" rtl="0">
              <a:lnSpc>
                <a:spcPct val="115000"/>
              </a:lnSpc>
              <a:spcBef>
                <a:spcPts val="1600"/>
              </a:spcBef>
              <a:spcAft>
                <a:spcPts val="0"/>
              </a:spcAft>
              <a:buClr>
                <a:schemeClr val="dk1"/>
              </a:buClr>
              <a:buSzPts val="1100"/>
              <a:buFont typeface="Arial"/>
              <a:buNone/>
            </a:pPr>
            <a:r>
              <a:rPr lang="en" sz="1800">
                <a:solidFill>
                  <a:srgbClr val="0069BF"/>
                </a:solidFill>
                <a:latin typeface="Ubuntu"/>
                <a:ea typeface="Ubuntu"/>
                <a:cs typeface="Ubuntu"/>
                <a:sym typeface="Ubuntu"/>
              </a:rPr>
              <a:t>Évolutif</a:t>
            </a:r>
            <a:endParaRPr sz="1800">
              <a:solidFill>
                <a:srgbClr val="0069BF"/>
              </a:solidFill>
              <a:latin typeface="Ubuntu"/>
              <a:ea typeface="Ubuntu"/>
              <a:cs typeface="Ubuntu"/>
              <a:sym typeface="Ubuntu"/>
            </a:endParaRPr>
          </a:p>
          <a:p>
            <a:pPr marL="0" lvl="0" indent="0" algn="l" rtl="0">
              <a:lnSpc>
                <a:spcPct val="115000"/>
              </a:lnSpc>
              <a:spcBef>
                <a:spcPts val="1600"/>
              </a:spcBef>
              <a:spcAft>
                <a:spcPts val="1600"/>
              </a:spcAft>
              <a:buClr>
                <a:schemeClr val="dk1"/>
              </a:buClr>
              <a:buSzPts val="1100"/>
              <a:buFont typeface="Arial"/>
              <a:buNone/>
            </a:pPr>
            <a:r>
              <a:rPr lang="en" sz="1800">
                <a:solidFill>
                  <a:srgbClr val="0069BF"/>
                </a:solidFill>
                <a:latin typeface="Ubuntu"/>
                <a:ea typeface="Ubuntu"/>
                <a:cs typeface="Ubuntu"/>
                <a:sym typeface="Ubuntu"/>
              </a:rPr>
              <a:t>Addictif ;-)</a:t>
            </a:r>
            <a:endParaRPr>
              <a:solidFill>
                <a:srgbClr val="0069BF"/>
              </a:solidFill>
              <a:latin typeface="Ubuntu"/>
              <a:ea typeface="Ubuntu"/>
              <a:cs typeface="Ubuntu"/>
              <a:sym typeface="Ubuntu"/>
            </a:endParaRPr>
          </a:p>
        </p:txBody>
      </p:sp>
      <p:pic>
        <p:nvPicPr>
          <p:cNvPr id="1286" name="Google Shape;1286;p56"/>
          <p:cNvPicPr preferRelativeResize="0"/>
          <p:nvPr/>
        </p:nvPicPr>
        <p:blipFill>
          <a:blip r:embed="rId5">
            <a:alphaModFix/>
          </a:blip>
          <a:stretch>
            <a:fillRect/>
          </a:stretch>
        </p:blipFill>
        <p:spPr>
          <a:xfrm>
            <a:off x="8077823" y="103289"/>
            <a:ext cx="689156" cy="665686"/>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90"/>
        <p:cNvGrpSpPr/>
        <p:nvPr/>
      </p:nvGrpSpPr>
      <p:grpSpPr>
        <a:xfrm>
          <a:off x="0" y="0"/>
          <a:ext cx="0" cy="0"/>
          <a:chOff x="0" y="0"/>
          <a:chExt cx="0" cy="0"/>
        </a:xfrm>
      </p:grpSpPr>
      <p:sp>
        <p:nvSpPr>
          <p:cNvPr id="1291" name="Google Shape;1291;p57"/>
          <p:cNvSpPr txBox="1">
            <a:spLocks noGrp="1"/>
          </p:cNvSpPr>
          <p:nvPr>
            <p:ph type="title"/>
          </p:nvPr>
        </p:nvSpPr>
        <p:spPr>
          <a:xfrm>
            <a:off x="777250" y="379950"/>
            <a:ext cx="7235100" cy="58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Viga"/>
                <a:ea typeface="Viga"/>
                <a:cs typeface="Viga"/>
                <a:sym typeface="Viga"/>
              </a:rPr>
              <a:t>Des outils pour s’initier à la programmation</a:t>
            </a:r>
            <a:endParaRPr sz="2400">
              <a:latin typeface="Viga"/>
              <a:ea typeface="Viga"/>
              <a:cs typeface="Viga"/>
              <a:sym typeface="Viga"/>
            </a:endParaRPr>
          </a:p>
        </p:txBody>
      </p:sp>
      <p:sp>
        <p:nvSpPr>
          <p:cNvPr id="1292" name="Google Shape;1292;p57"/>
          <p:cNvSpPr txBox="1">
            <a:spLocks noGrp="1"/>
          </p:cNvSpPr>
          <p:nvPr>
            <p:ph type="body" idx="1"/>
          </p:nvPr>
        </p:nvSpPr>
        <p:spPr>
          <a:xfrm>
            <a:off x="270900" y="1312800"/>
            <a:ext cx="8725800" cy="3646800"/>
          </a:xfrm>
          <a:prstGeom prst="rect">
            <a:avLst/>
          </a:prstGeom>
        </p:spPr>
        <p:txBody>
          <a:bodyPr spcFirstLastPara="1" wrap="square" lIns="91425" tIns="91425" rIns="91425" bIns="91425" anchor="t" anchorCtr="0">
            <a:noAutofit/>
          </a:bodyPr>
          <a:lstStyle/>
          <a:p>
            <a:pPr marL="457200" lvl="0" indent="0" algn="l" rtl="0">
              <a:lnSpc>
                <a:spcPct val="115000"/>
              </a:lnSpc>
              <a:spcBef>
                <a:spcPts val="0"/>
              </a:spcBef>
              <a:spcAft>
                <a:spcPts val="0"/>
              </a:spcAft>
              <a:buNone/>
            </a:pPr>
            <a:r>
              <a:rPr lang="en" sz="2000">
                <a:solidFill>
                  <a:srgbClr val="000000"/>
                </a:solidFill>
                <a:latin typeface="Ubuntu"/>
                <a:ea typeface="Ubuntu"/>
                <a:cs typeface="Ubuntu"/>
                <a:sym typeface="Ubuntu"/>
              </a:rPr>
              <a:t>2. Code.org : </a:t>
            </a:r>
            <a:r>
              <a:rPr lang="en" sz="2000" u="sng">
                <a:solidFill>
                  <a:srgbClr val="000000"/>
                </a:solidFill>
                <a:latin typeface="Ubuntu"/>
                <a:ea typeface="Ubuntu"/>
                <a:cs typeface="Ubuntu"/>
                <a:sym typeface="Ubuntu"/>
                <a:hlinkClick r:id="rId3">
                  <a:extLst>
                    <a:ext uri="{A12FA001-AC4F-418D-AE19-62706E023703}">
                      <ahyp:hlinkClr xmlns:ahyp="http://schemas.microsoft.com/office/drawing/2018/hyperlinkcolor" val="tx"/>
                    </a:ext>
                  </a:extLst>
                </a:hlinkClick>
              </a:rPr>
              <a:t>http://code.org</a:t>
            </a:r>
            <a:endParaRPr sz="2000" u="sng">
              <a:solidFill>
                <a:srgbClr val="000000"/>
              </a:solidFill>
              <a:latin typeface="Ubuntu"/>
              <a:ea typeface="Ubuntu"/>
              <a:cs typeface="Ubuntu"/>
              <a:sym typeface="Ubuntu"/>
              <a:hlinkClick r:id="rId3">
                <a:extLst>
                  <a:ext uri="{A12FA001-AC4F-418D-AE19-62706E023703}">
                    <ahyp:hlinkClr xmlns:ahyp="http://schemas.microsoft.com/office/drawing/2018/hyperlinkcolor" val="tx"/>
                  </a:ext>
                </a:extLst>
              </a:hlinkClick>
            </a:endParaRPr>
          </a:p>
          <a:p>
            <a:pPr marL="914400" lvl="0" indent="0" algn="l" rtl="0">
              <a:lnSpc>
                <a:spcPct val="115000"/>
              </a:lnSpc>
              <a:spcBef>
                <a:spcPts val="600"/>
              </a:spcBef>
              <a:spcAft>
                <a:spcPts val="0"/>
              </a:spcAft>
              <a:buClr>
                <a:schemeClr val="dk1"/>
              </a:buClr>
              <a:buSzPts val="1100"/>
              <a:buFont typeface="Arial"/>
              <a:buNone/>
            </a:pPr>
            <a:endParaRPr sz="2000">
              <a:solidFill>
                <a:srgbClr val="000000"/>
              </a:solidFill>
              <a:latin typeface="Nixie One"/>
              <a:ea typeface="Nixie One"/>
              <a:cs typeface="Nixie One"/>
              <a:sym typeface="Nixie One"/>
            </a:endParaRPr>
          </a:p>
          <a:p>
            <a:pPr marL="457200" lvl="0" indent="0" algn="l" rtl="0">
              <a:lnSpc>
                <a:spcPct val="115000"/>
              </a:lnSpc>
              <a:spcBef>
                <a:spcPts val="1100"/>
              </a:spcBef>
              <a:spcAft>
                <a:spcPts val="600"/>
              </a:spcAft>
              <a:buNone/>
            </a:pPr>
            <a:endParaRPr sz="1800"/>
          </a:p>
        </p:txBody>
      </p:sp>
      <p:pic>
        <p:nvPicPr>
          <p:cNvPr id="1293" name="Google Shape;1293;p57" descr="code_org.gif"/>
          <p:cNvPicPr preferRelativeResize="0"/>
          <p:nvPr/>
        </p:nvPicPr>
        <p:blipFill>
          <a:blip r:embed="rId4">
            <a:alphaModFix/>
          </a:blip>
          <a:stretch>
            <a:fillRect/>
          </a:stretch>
        </p:blipFill>
        <p:spPr>
          <a:xfrm>
            <a:off x="3467525" y="2180230"/>
            <a:ext cx="4143055" cy="2631393"/>
          </a:xfrm>
          <a:prstGeom prst="rect">
            <a:avLst/>
          </a:prstGeom>
          <a:noFill/>
          <a:ln>
            <a:noFill/>
          </a:ln>
        </p:spPr>
      </p:pic>
      <p:sp>
        <p:nvSpPr>
          <p:cNvPr id="1294" name="Google Shape;1294;p57"/>
          <p:cNvSpPr txBox="1"/>
          <p:nvPr/>
        </p:nvSpPr>
        <p:spPr>
          <a:xfrm>
            <a:off x="648650" y="2237119"/>
            <a:ext cx="2532000" cy="2574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800">
                <a:solidFill>
                  <a:srgbClr val="0069BF"/>
                </a:solidFill>
                <a:latin typeface="Ubuntu"/>
                <a:ea typeface="Ubuntu"/>
                <a:cs typeface="Ubuntu"/>
                <a:sym typeface="Ubuntu"/>
              </a:rPr>
              <a:t>Compte enseignant</a:t>
            </a:r>
            <a:endParaRPr sz="1800">
              <a:solidFill>
                <a:srgbClr val="0069BF"/>
              </a:solidFill>
              <a:latin typeface="Ubuntu"/>
              <a:ea typeface="Ubuntu"/>
              <a:cs typeface="Ubuntu"/>
              <a:sym typeface="Ubuntu"/>
            </a:endParaRPr>
          </a:p>
          <a:p>
            <a:pPr marL="0" lvl="0" indent="0" algn="l" rtl="0">
              <a:lnSpc>
                <a:spcPct val="115000"/>
              </a:lnSpc>
              <a:spcBef>
                <a:spcPts val="1600"/>
              </a:spcBef>
              <a:spcAft>
                <a:spcPts val="0"/>
              </a:spcAft>
              <a:buClr>
                <a:schemeClr val="dk1"/>
              </a:buClr>
              <a:buSzPts val="1100"/>
              <a:buFont typeface="Arial"/>
              <a:buNone/>
            </a:pPr>
            <a:r>
              <a:rPr lang="en" sz="1800">
                <a:solidFill>
                  <a:srgbClr val="0069BF"/>
                </a:solidFill>
                <a:latin typeface="Ubuntu"/>
                <a:ea typeface="Ubuntu"/>
                <a:cs typeface="Ubuntu"/>
                <a:sym typeface="Ubuntu"/>
              </a:rPr>
              <a:t>Suivi des élèves</a:t>
            </a:r>
            <a:endParaRPr sz="1800">
              <a:solidFill>
                <a:srgbClr val="0069BF"/>
              </a:solidFill>
              <a:latin typeface="Ubuntu"/>
              <a:ea typeface="Ubuntu"/>
              <a:cs typeface="Ubuntu"/>
              <a:sym typeface="Ubuntu"/>
            </a:endParaRPr>
          </a:p>
          <a:p>
            <a:pPr marL="0" lvl="0" indent="0" algn="l" rtl="0">
              <a:lnSpc>
                <a:spcPct val="115000"/>
              </a:lnSpc>
              <a:spcBef>
                <a:spcPts val="1600"/>
              </a:spcBef>
              <a:spcAft>
                <a:spcPts val="0"/>
              </a:spcAft>
              <a:buClr>
                <a:schemeClr val="dk1"/>
              </a:buClr>
              <a:buSzPts val="1100"/>
              <a:buFont typeface="Arial"/>
              <a:buNone/>
            </a:pPr>
            <a:r>
              <a:rPr lang="en" sz="1800">
                <a:solidFill>
                  <a:srgbClr val="0069BF"/>
                </a:solidFill>
                <a:latin typeface="Ubuntu"/>
                <a:ea typeface="Ubuntu"/>
                <a:cs typeface="Ubuntu"/>
                <a:sym typeface="Ubuntu"/>
              </a:rPr>
              <a:t>Tous âges</a:t>
            </a:r>
            <a:endParaRPr sz="1800">
              <a:solidFill>
                <a:srgbClr val="0069BF"/>
              </a:solidFill>
              <a:latin typeface="Ubuntu"/>
              <a:ea typeface="Ubuntu"/>
              <a:cs typeface="Ubuntu"/>
              <a:sym typeface="Ubuntu"/>
            </a:endParaRPr>
          </a:p>
          <a:p>
            <a:pPr marL="0" lvl="0" indent="0" algn="l" rtl="0">
              <a:lnSpc>
                <a:spcPct val="115000"/>
              </a:lnSpc>
              <a:spcBef>
                <a:spcPts val="1600"/>
              </a:spcBef>
              <a:spcAft>
                <a:spcPts val="0"/>
              </a:spcAft>
              <a:buClr>
                <a:schemeClr val="dk1"/>
              </a:buClr>
              <a:buSzPts val="1100"/>
              <a:buFont typeface="Arial"/>
              <a:buNone/>
            </a:pPr>
            <a:r>
              <a:rPr lang="en" sz="1800">
                <a:solidFill>
                  <a:srgbClr val="0069BF"/>
                </a:solidFill>
                <a:latin typeface="Ubuntu"/>
                <a:ea typeface="Ubuntu"/>
                <a:cs typeface="Ubuntu"/>
                <a:sym typeface="Ubuntu"/>
              </a:rPr>
              <a:t>Ludique (thèmes)</a:t>
            </a:r>
            <a:endParaRPr sz="1800">
              <a:solidFill>
                <a:srgbClr val="0069BF"/>
              </a:solidFill>
              <a:latin typeface="Ubuntu"/>
              <a:ea typeface="Ubuntu"/>
              <a:cs typeface="Ubuntu"/>
              <a:sym typeface="Ubuntu"/>
            </a:endParaRPr>
          </a:p>
          <a:p>
            <a:pPr marL="0" lvl="0" indent="0" algn="l" rtl="0">
              <a:lnSpc>
                <a:spcPct val="115000"/>
              </a:lnSpc>
              <a:spcBef>
                <a:spcPts val="1600"/>
              </a:spcBef>
              <a:spcAft>
                <a:spcPts val="1600"/>
              </a:spcAft>
              <a:buClr>
                <a:schemeClr val="dk1"/>
              </a:buClr>
              <a:buSzPts val="1100"/>
              <a:buFont typeface="Arial"/>
              <a:buNone/>
            </a:pPr>
            <a:r>
              <a:rPr lang="en" sz="1800" u="sng">
                <a:solidFill>
                  <a:srgbClr val="0069BF"/>
                </a:solidFill>
                <a:latin typeface="Ubuntu"/>
                <a:ea typeface="Ubuntu"/>
                <a:cs typeface="Ubuntu"/>
                <a:sym typeface="Ubuntu"/>
                <a:hlinkClick r:id="rId5">
                  <a:extLst>
                    <a:ext uri="{A12FA001-AC4F-418D-AE19-62706E023703}">
                      <ahyp:hlinkClr xmlns:ahyp="http://schemas.microsoft.com/office/drawing/2018/hyperlinkcolor" val="tx"/>
                    </a:ext>
                  </a:extLst>
                </a:hlinkClick>
              </a:rPr>
              <a:t>Tutoriel</a:t>
            </a:r>
            <a:endParaRPr>
              <a:solidFill>
                <a:srgbClr val="0069BF"/>
              </a:solidFill>
              <a:latin typeface="Ubuntu"/>
              <a:ea typeface="Ubuntu"/>
              <a:cs typeface="Ubuntu"/>
              <a:sym typeface="Ubuntu"/>
            </a:endParaRPr>
          </a:p>
        </p:txBody>
      </p:sp>
      <p:pic>
        <p:nvPicPr>
          <p:cNvPr id="1295" name="Google Shape;1295;p57"/>
          <p:cNvPicPr preferRelativeResize="0"/>
          <p:nvPr/>
        </p:nvPicPr>
        <p:blipFill>
          <a:blip r:embed="rId6">
            <a:alphaModFix/>
          </a:blip>
          <a:stretch>
            <a:fillRect/>
          </a:stretch>
        </p:blipFill>
        <p:spPr>
          <a:xfrm>
            <a:off x="8072723" y="178195"/>
            <a:ext cx="689156" cy="665686"/>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99"/>
        <p:cNvGrpSpPr/>
        <p:nvPr/>
      </p:nvGrpSpPr>
      <p:grpSpPr>
        <a:xfrm>
          <a:off x="0" y="0"/>
          <a:ext cx="0" cy="0"/>
          <a:chOff x="0" y="0"/>
          <a:chExt cx="0" cy="0"/>
        </a:xfrm>
      </p:grpSpPr>
      <p:sp>
        <p:nvSpPr>
          <p:cNvPr id="1300" name="Google Shape;1300;p58"/>
          <p:cNvSpPr txBox="1">
            <a:spLocks noGrp="1"/>
          </p:cNvSpPr>
          <p:nvPr>
            <p:ph type="body" idx="1"/>
          </p:nvPr>
        </p:nvSpPr>
        <p:spPr>
          <a:xfrm>
            <a:off x="599700" y="873125"/>
            <a:ext cx="7089000" cy="4147500"/>
          </a:xfrm>
          <a:prstGeom prst="rect">
            <a:avLst/>
          </a:prstGeom>
        </p:spPr>
        <p:txBody>
          <a:bodyPr spcFirstLastPara="1" wrap="square" lIns="91425" tIns="91425" rIns="91425" bIns="91425" anchor="ctr" anchorCtr="0">
            <a:noAutofit/>
          </a:bodyPr>
          <a:lstStyle/>
          <a:p>
            <a:pPr marL="457200" lvl="0" indent="-355600" algn="l" rtl="0">
              <a:spcBef>
                <a:spcPts val="0"/>
              </a:spcBef>
              <a:spcAft>
                <a:spcPts val="0"/>
              </a:spcAft>
              <a:buClr>
                <a:srgbClr val="FAA22A"/>
              </a:buClr>
              <a:buSzPts val="2000"/>
              <a:buFont typeface="Ubuntu"/>
              <a:buAutoNum type="arabicPeriod"/>
            </a:pPr>
            <a:r>
              <a:rPr lang="en" sz="2000" i="0" u="sng">
                <a:solidFill>
                  <a:srgbClr val="FAA22A"/>
                </a:solidFill>
                <a:highlight>
                  <a:srgbClr val="FFFFFF"/>
                </a:highlight>
                <a:latin typeface="Ubuntu"/>
                <a:ea typeface="Ubuntu"/>
                <a:cs typeface="Ubuntu"/>
                <a:sym typeface="Ubuntu"/>
                <a:hlinkClick r:id="rId3">
                  <a:extLst>
                    <a:ext uri="{A12FA001-AC4F-418D-AE19-62706E023703}">
                      <ahyp:hlinkClr xmlns:ahyp="http://schemas.microsoft.com/office/drawing/2018/hyperlinkcolor" val="tx"/>
                    </a:ext>
                  </a:extLst>
                </a:hlinkClick>
              </a:rPr>
              <a:t>www.scratch.mit.edu</a:t>
            </a:r>
            <a:endParaRPr sz="2000" i="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000" i="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000">
                <a:solidFill>
                  <a:srgbClr val="FAA22A"/>
                </a:solidFill>
                <a:highlight>
                  <a:srgbClr val="FFFFFF"/>
                </a:highlight>
                <a:latin typeface="Ubuntu"/>
                <a:ea typeface="Ubuntu"/>
                <a:cs typeface="Ubuntu"/>
                <a:sym typeface="Ubuntu"/>
              </a:rPr>
              <a:t>2</a:t>
            </a:r>
            <a:r>
              <a:rPr lang="en" sz="2000" i="0">
                <a:solidFill>
                  <a:srgbClr val="FAA22A"/>
                </a:solidFill>
                <a:highlight>
                  <a:srgbClr val="FFFFFF"/>
                </a:highlight>
                <a:latin typeface="Ubuntu"/>
                <a:ea typeface="Ubuntu"/>
                <a:cs typeface="Ubuntu"/>
                <a:sym typeface="Ubuntu"/>
              </a:rPr>
              <a:t>.	</a:t>
            </a:r>
            <a:r>
              <a:rPr lang="en" sz="2000">
                <a:solidFill>
                  <a:srgbClr val="FAA22A"/>
                </a:solidFill>
                <a:highlight>
                  <a:srgbClr val="FFFFFF"/>
                </a:highlight>
                <a:latin typeface="Ubuntu"/>
                <a:ea typeface="Ubuntu"/>
                <a:cs typeface="Ubuntu"/>
                <a:sym typeface="Ubuntu"/>
              </a:rPr>
              <a:t>« </a:t>
            </a:r>
            <a:r>
              <a:rPr lang="en" sz="2000" i="0">
                <a:solidFill>
                  <a:srgbClr val="FAA22A"/>
                </a:solidFill>
                <a:highlight>
                  <a:srgbClr val="FFFFFF"/>
                </a:highlight>
                <a:latin typeface="Ubuntu"/>
                <a:ea typeface="Ubuntu"/>
                <a:cs typeface="Ubuntu"/>
                <a:sym typeface="Ubuntu"/>
              </a:rPr>
              <a:t>Créer</a:t>
            </a:r>
            <a:r>
              <a:rPr lang="en" sz="2000">
                <a:solidFill>
                  <a:srgbClr val="FAA22A"/>
                </a:solidFill>
                <a:highlight>
                  <a:srgbClr val="FFFFFF"/>
                </a:highlight>
                <a:latin typeface="Ubuntu"/>
                <a:ea typeface="Ubuntu"/>
                <a:cs typeface="Ubuntu"/>
                <a:sym typeface="Ubuntu"/>
              </a:rPr>
              <a:t> »</a:t>
            </a:r>
            <a:r>
              <a:rPr lang="en" sz="2000" i="0">
                <a:solidFill>
                  <a:srgbClr val="FAA22A"/>
                </a:solidFill>
                <a:highlight>
                  <a:srgbClr val="FFFFFF"/>
                </a:highlight>
                <a:latin typeface="Ubuntu"/>
                <a:ea typeface="Ubuntu"/>
                <a:cs typeface="Ubuntu"/>
                <a:sym typeface="Ubuntu"/>
              </a:rPr>
              <a:t> en haut à gauche</a:t>
            </a:r>
            <a:endParaRPr sz="2000" i="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000" i="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000">
                <a:solidFill>
                  <a:srgbClr val="FAA22A"/>
                </a:solidFill>
                <a:highlight>
                  <a:srgbClr val="FFFFFF"/>
                </a:highlight>
                <a:latin typeface="Ubuntu"/>
                <a:ea typeface="Ubuntu"/>
                <a:cs typeface="Ubuntu"/>
                <a:sym typeface="Ubuntu"/>
              </a:rPr>
              <a:t>3</a:t>
            </a:r>
            <a:r>
              <a:rPr lang="en" sz="2000" i="0">
                <a:solidFill>
                  <a:srgbClr val="FAA22A"/>
                </a:solidFill>
                <a:highlight>
                  <a:srgbClr val="FFFFFF"/>
                </a:highlight>
                <a:latin typeface="Ubuntu"/>
                <a:ea typeface="Ubuntu"/>
                <a:cs typeface="Ubuntu"/>
                <a:sym typeface="Ubuntu"/>
              </a:rPr>
              <a:t>.	</a:t>
            </a:r>
            <a:r>
              <a:rPr lang="en" sz="2000">
                <a:solidFill>
                  <a:srgbClr val="FAA22A"/>
                </a:solidFill>
                <a:highlight>
                  <a:schemeClr val="lt1"/>
                </a:highlight>
                <a:latin typeface="Ubuntu"/>
                <a:ea typeface="Ubuntu"/>
                <a:cs typeface="Ubuntu"/>
                <a:sym typeface="Ubuntu"/>
              </a:rPr>
              <a:t>Choisir la langue en haut à gauche </a:t>
            </a:r>
            <a:endParaRPr sz="20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0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000">
                <a:solidFill>
                  <a:srgbClr val="FAA22A"/>
                </a:solidFill>
                <a:highlight>
                  <a:schemeClr val="lt1"/>
                </a:highlight>
                <a:latin typeface="Ubuntu"/>
                <a:ea typeface="Ubuntu"/>
                <a:cs typeface="Ubuntu"/>
                <a:sym typeface="Ubuntu"/>
              </a:rPr>
              <a:t>4. 	Enregistrement automatique</a:t>
            </a:r>
            <a:endParaRPr sz="20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0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a:solidFill>
                <a:srgbClr val="4A86E8"/>
              </a:solidFill>
            </a:endParaRPr>
          </a:p>
        </p:txBody>
      </p:sp>
      <p:sp>
        <p:nvSpPr>
          <p:cNvPr id="1301" name="Google Shape;1301;p58"/>
          <p:cNvSpPr txBox="1"/>
          <p:nvPr/>
        </p:nvSpPr>
        <p:spPr>
          <a:xfrm>
            <a:off x="1737175" y="250856"/>
            <a:ext cx="5341200" cy="62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b="1">
                <a:solidFill>
                  <a:srgbClr val="0069BF"/>
                </a:solidFill>
                <a:latin typeface="Viga"/>
                <a:ea typeface="Viga"/>
                <a:cs typeface="Viga"/>
                <a:sym typeface="Viga"/>
              </a:rPr>
              <a:t>À vos claviers!</a:t>
            </a:r>
            <a:endParaRPr sz="2400">
              <a:solidFill>
                <a:srgbClr val="0069BF"/>
              </a:solidFill>
              <a:latin typeface="Viga"/>
              <a:ea typeface="Viga"/>
              <a:cs typeface="Viga"/>
              <a:sym typeface="Viga"/>
            </a:endParaRPr>
          </a:p>
        </p:txBody>
      </p:sp>
      <p:pic>
        <p:nvPicPr>
          <p:cNvPr id="1302" name="Google Shape;1302;p58"/>
          <p:cNvPicPr preferRelativeResize="0"/>
          <p:nvPr/>
        </p:nvPicPr>
        <p:blipFill>
          <a:blip r:embed="rId4">
            <a:alphaModFix/>
          </a:blip>
          <a:stretch>
            <a:fillRect/>
          </a:stretch>
        </p:blipFill>
        <p:spPr>
          <a:xfrm>
            <a:off x="8012248" y="4167708"/>
            <a:ext cx="689156" cy="665686"/>
          </a:xfrm>
          <a:prstGeom prst="rect">
            <a:avLst/>
          </a:prstGeom>
          <a:noFill/>
          <a:ln>
            <a:noFill/>
          </a:ln>
        </p:spPr>
      </p:pic>
      <p:pic>
        <p:nvPicPr>
          <p:cNvPr id="1303" name="Google Shape;1303;p58"/>
          <p:cNvPicPr preferRelativeResize="0"/>
          <p:nvPr/>
        </p:nvPicPr>
        <p:blipFill>
          <a:blip r:embed="rId5">
            <a:alphaModFix/>
          </a:blip>
          <a:stretch>
            <a:fillRect/>
          </a:stretch>
        </p:blipFill>
        <p:spPr>
          <a:xfrm>
            <a:off x="5519775" y="2633250"/>
            <a:ext cx="1150500" cy="365722"/>
          </a:xfrm>
          <a:prstGeom prst="rect">
            <a:avLst/>
          </a:prstGeom>
          <a:noFill/>
          <a:ln>
            <a:noFill/>
          </a:ln>
        </p:spPr>
      </p:pic>
      <p:cxnSp>
        <p:nvCxnSpPr>
          <p:cNvPr id="1304" name="Google Shape;1304;p58"/>
          <p:cNvCxnSpPr/>
          <p:nvPr/>
        </p:nvCxnSpPr>
        <p:spPr>
          <a:xfrm flipH="1">
            <a:off x="6608100" y="2067300"/>
            <a:ext cx="692700" cy="489300"/>
          </a:xfrm>
          <a:prstGeom prst="straightConnector1">
            <a:avLst/>
          </a:prstGeom>
          <a:noFill/>
          <a:ln w="38100" cap="flat" cmpd="sng">
            <a:solidFill>
              <a:schemeClr val="dk2"/>
            </a:solidFill>
            <a:prstDash val="solid"/>
            <a:round/>
            <a:headEnd type="none" w="med" len="med"/>
            <a:tailEnd type="triangl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08"/>
        <p:cNvGrpSpPr/>
        <p:nvPr/>
      </p:nvGrpSpPr>
      <p:grpSpPr>
        <a:xfrm>
          <a:off x="0" y="0"/>
          <a:ext cx="0" cy="0"/>
          <a:chOff x="0" y="0"/>
          <a:chExt cx="0" cy="0"/>
        </a:xfrm>
      </p:grpSpPr>
      <p:sp>
        <p:nvSpPr>
          <p:cNvPr id="1309" name="Google Shape;1309;p59"/>
          <p:cNvSpPr txBox="1"/>
          <p:nvPr/>
        </p:nvSpPr>
        <p:spPr>
          <a:xfrm>
            <a:off x="373025" y="1272150"/>
            <a:ext cx="8545200" cy="362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2400">
                <a:solidFill>
                  <a:srgbClr val="FAA22A"/>
                </a:solidFill>
                <a:latin typeface="Ubuntu"/>
                <a:ea typeface="Ubuntu"/>
                <a:cs typeface="Ubuntu"/>
                <a:sym typeface="Ubuntu"/>
              </a:rPr>
              <a:t>1-Choisir un lutin (Sprite)</a:t>
            </a:r>
            <a:endParaRPr sz="2400">
              <a:solidFill>
                <a:srgbClr val="FAA22A"/>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400">
                <a:solidFill>
                  <a:srgbClr val="FAA22A"/>
                </a:solidFill>
                <a:latin typeface="Ubuntu"/>
                <a:ea typeface="Ubuntu"/>
                <a:cs typeface="Ubuntu"/>
                <a:sym typeface="Ubuntu"/>
              </a:rPr>
              <a:t>2-Animation avec un changement de costume</a:t>
            </a:r>
            <a:endParaRPr sz="2400">
              <a:solidFill>
                <a:srgbClr val="FAA22A"/>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400">
                <a:solidFill>
                  <a:srgbClr val="FAA22A"/>
                </a:solidFill>
                <a:latin typeface="Ubuntu"/>
                <a:ea typeface="Ubuntu"/>
                <a:cs typeface="Ubuntu"/>
                <a:sym typeface="Ubuntu"/>
              </a:rPr>
              <a:t>3-Choix d’un arrière-plan</a:t>
            </a:r>
            <a:endParaRPr sz="2400">
              <a:solidFill>
                <a:srgbClr val="FAA22A"/>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400">
                <a:solidFill>
                  <a:srgbClr val="FAA22A"/>
                </a:solidFill>
                <a:latin typeface="Ubuntu"/>
                <a:ea typeface="Ubuntu"/>
                <a:cs typeface="Ubuntu"/>
                <a:sym typeface="Ubuntu"/>
              </a:rPr>
              <a:t>4-Déplacement </a:t>
            </a:r>
            <a:endParaRPr sz="2400">
              <a:solidFill>
                <a:srgbClr val="FAA22A"/>
              </a:solidFill>
              <a:latin typeface="Ubuntu"/>
              <a:ea typeface="Ubuntu"/>
              <a:cs typeface="Ubuntu"/>
              <a:sym typeface="Ubuntu"/>
            </a:endParaRPr>
          </a:p>
          <a:p>
            <a:pPr marL="0" lvl="0" indent="0" algn="l" rtl="0">
              <a:spcBef>
                <a:spcPts val="0"/>
              </a:spcBef>
              <a:spcAft>
                <a:spcPts val="0"/>
              </a:spcAft>
              <a:buNone/>
            </a:pPr>
            <a:r>
              <a:rPr lang="en" sz="2400">
                <a:solidFill>
                  <a:srgbClr val="FAA22A"/>
                </a:solidFill>
                <a:latin typeface="Ubuntu"/>
                <a:ea typeface="Ubuntu"/>
                <a:cs typeface="Ubuntu"/>
                <a:sym typeface="Ubuntu"/>
              </a:rPr>
              <a:t>5-Écrire un dialogue </a:t>
            </a:r>
            <a:endParaRPr sz="2400">
              <a:solidFill>
                <a:srgbClr val="FAA22A"/>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400">
                <a:solidFill>
                  <a:srgbClr val="FAA22A"/>
                </a:solidFill>
                <a:latin typeface="Ubuntu"/>
                <a:ea typeface="Ubuntu"/>
                <a:cs typeface="Ubuntu"/>
                <a:sym typeface="Ubuntu"/>
              </a:rPr>
              <a:t>6-Ajouter le bloc Son pour ajouter du bruit</a:t>
            </a:r>
            <a:endParaRPr sz="2400">
              <a:solidFill>
                <a:srgbClr val="FAA22A"/>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400">
                <a:solidFill>
                  <a:srgbClr val="FAA22A"/>
                </a:solidFill>
                <a:latin typeface="Ubuntu"/>
                <a:ea typeface="Ubuntu"/>
                <a:cs typeface="Ubuntu"/>
                <a:sym typeface="Ubuntu"/>
              </a:rPr>
              <a:t>7-Images libres de droit dans Google ou </a:t>
            </a:r>
            <a:r>
              <a:rPr lang="en" sz="2400" u="sng">
                <a:solidFill>
                  <a:schemeClr val="hlink"/>
                </a:solidFill>
                <a:latin typeface="Ubuntu"/>
                <a:ea typeface="Ubuntu"/>
                <a:cs typeface="Ubuntu"/>
                <a:sym typeface="Ubuntu"/>
                <a:hlinkClick r:id="rId3"/>
              </a:rPr>
              <a:t>Pixabay</a:t>
            </a:r>
            <a:endParaRPr sz="2400">
              <a:solidFill>
                <a:srgbClr val="FAA22A"/>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400">
              <a:solidFill>
                <a:srgbClr val="FAA22A"/>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400">
                <a:solidFill>
                  <a:srgbClr val="FAA22A"/>
                </a:solidFill>
                <a:latin typeface="Ubuntu"/>
                <a:ea typeface="Ubuntu"/>
                <a:cs typeface="Ubuntu"/>
                <a:sym typeface="Ubuntu"/>
              </a:rPr>
              <a:t>Créativité et exploration!</a:t>
            </a:r>
            <a:endParaRPr sz="2400">
              <a:solidFill>
                <a:srgbClr val="FAA22A"/>
              </a:solidFill>
              <a:latin typeface="Ubuntu"/>
              <a:ea typeface="Ubuntu"/>
              <a:cs typeface="Ubuntu"/>
              <a:sym typeface="Ubuntu"/>
            </a:endParaRPr>
          </a:p>
        </p:txBody>
      </p:sp>
      <p:pic>
        <p:nvPicPr>
          <p:cNvPr id="1310" name="Google Shape;1310;p59"/>
          <p:cNvPicPr preferRelativeResize="0"/>
          <p:nvPr/>
        </p:nvPicPr>
        <p:blipFill>
          <a:blip r:embed="rId4">
            <a:alphaModFix/>
          </a:blip>
          <a:stretch>
            <a:fillRect/>
          </a:stretch>
        </p:blipFill>
        <p:spPr>
          <a:xfrm>
            <a:off x="6744650" y="295725"/>
            <a:ext cx="1949563" cy="1439326"/>
          </a:xfrm>
          <a:prstGeom prst="rect">
            <a:avLst/>
          </a:prstGeom>
          <a:noFill/>
          <a:ln>
            <a:noFill/>
          </a:ln>
        </p:spPr>
      </p:pic>
      <p:sp>
        <p:nvSpPr>
          <p:cNvPr id="1311" name="Google Shape;1311;p59"/>
          <p:cNvSpPr txBox="1"/>
          <p:nvPr/>
        </p:nvSpPr>
        <p:spPr>
          <a:xfrm>
            <a:off x="905775" y="295725"/>
            <a:ext cx="5506500" cy="71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b="1">
                <a:solidFill>
                  <a:srgbClr val="0069BF"/>
                </a:solidFill>
                <a:latin typeface="Viga"/>
                <a:ea typeface="Viga"/>
                <a:cs typeface="Viga"/>
                <a:sym typeface="Viga"/>
              </a:rPr>
              <a:t>Défi 1, s’approprier la plateforme</a:t>
            </a:r>
            <a:endParaRPr sz="2400" b="1">
              <a:solidFill>
                <a:srgbClr val="0069BF"/>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r>
              <a:rPr lang="en" sz="1200">
                <a:solidFill>
                  <a:srgbClr val="FF9900"/>
                </a:solidFill>
                <a:latin typeface="Viga"/>
                <a:ea typeface="Viga"/>
                <a:cs typeface="Viga"/>
                <a:sym typeface="Viga"/>
              </a:rPr>
              <a:t>Projet Scratch : </a:t>
            </a:r>
            <a:r>
              <a:rPr lang="en" sz="1200" u="sng">
                <a:solidFill>
                  <a:schemeClr val="hlink"/>
                </a:solidFill>
                <a:latin typeface="Viga"/>
                <a:ea typeface="Viga"/>
                <a:cs typeface="Viga"/>
                <a:sym typeface="Viga"/>
                <a:hlinkClick r:id="rId5"/>
              </a:rPr>
              <a:t>https://scratch.mit.edu/projects/298029557</a:t>
            </a:r>
            <a:endParaRPr sz="1200">
              <a:solidFill>
                <a:srgbClr val="FF9900"/>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r>
              <a:rPr lang="en" sz="1200">
                <a:solidFill>
                  <a:srgbClr val="FF9900"/>
                </a:solidFill>
                <a:latin typeface="Viga"/>
                <a:ea typeface="Viga"/>
                <a:cs typeface="Viga"/>
                <a:sym typeface="Viga"/>
              </a:rPr>
              <a:t> </a:t>
            </a:r>
            <a:endParaRPr sz="2400">
              <a:solidFill>
                <a:srgbClr val="FF9900"/>
              </a:solidFill>
              <a:latin typeface="Permanent Marker"/>
              <a:ea typeface="Permanent Marker"/>
              <a:cs typeface="Permanent Marker"/>
              <a:sym typeface="Permanent Marker"/>
            </a:endParaRPr>
          </a:p>
          <a:p>
            <a:pPr marL="0" lvl="0" indent="0" algn="l" rtl="0">
              <a:spcBef>
                <a:spcPts val="0"/>
              </a:spcBef>
              <a:spcAft>
                <a:spcPts val="0"/>
              </a:spcAft>
              <a:buNone/>
            </a:pPr>
            <a:endParaRPr>
              <a:latin typeface="Merriweather"/>
              <a:ea typeface="Merriweather"/>
              <a:cs typeface="Merriweather"/>
              <a:sym typeface="Merriweathe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15"/>
        <p:cNvGrpSpPr/>
        <p:nvPr/>
      </p:nvGrpSpPr>
      <p:grpSpPr>
        <a:xfrm>
          <a:off x="0" y="0"/>
          <a:ext cx="0" cy="0"/>
          <a:chOff x="0" y="0"/>
          <a:chExt cx="0" cy="0"/>
        </a:xfrm>
      </p:grpSpPr>
      <p:sp>
        <p:nvSpPr>
          <p:cNvPr id="1316" name="Google Shape;1316;p60"/>
          <p:cNvSpPr txBox="1"/>
          <p:nvPr/>
        </p:nvSpPr>
        <p:spPr>
          <a:xfrm>
            <a:off x="514400" y="196591"/>
            <a:ext cx="8420700" cy="13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accent1"/>
                </a:solidFill>
                <a:latin typeface="Viga"/>
                <a:ea typeface="Viga"/>
                <a:cs typeface="Viga"/>
                <a:sym typeface="Viga"/>
              </a:rPr>
              <a:t>Défi 2, géométrie</a:t>
            </a:r>
            <a:endParaRPr sz="2400" b="1">
              <a:solidFill>
                <a:schemeClr val="accent1"/>
              </a:solidFill>
              <a:latin typeface="Viga"/>
              <a:ea typeface="Viga"/>
              <a:cs typeface="Viga"/>
              <a:sym typeface="Viga"/>
            </a:endParaRPr>
          </a:p>
          <a:p>
            <a:pPr marL="0" lvl="0" indent="0" algn="ctr" rtl="0">
              <a:spcBef>
                <a:spcPts val="0"/>
              </a:spcBef>
              <a:spcAft>
                <a:spcPts val="0"/>
              </a:spcAft>
              <a:buNone/>
            </a:pPr>
            <a:r>
              <a:rPr lang="en" sz="2400" b="1">
                <a:solidFill>
                  <a:schemeClr val="accent1"/>
                </a:solidFill>
                <a:latin typeface="Viga"/>
                <a:ea typeface="Viga"/>
                <a:cs typeface="Viga"/>
                <a:sym typeface="Viga"/>
              </a:rPr>
              <a:t>Construction et description des figures planes</a:t>
            </a:r>
            <a:endParaRPr sz="2400" b="1">
              <a:solidFill>
                <a:schemeClr val="accent1"/>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r>
              <a:rPr lang="en" sz="1200" b="1" u="sng">
                <a:solidFill>
                  <a:schemeClr val="accent1"/>
                </a:solidFill>
                <a:latin typeface="Viga"/>
                <a:ea typeface="Viga"/>
                <a:cs typeface="Viga"/>
                <a:sym typeface="Viga"/>
                <a:hlinkClick r:id="rId3">
                  <a:extLst>
                    <a:ext uri="{A12FA001-AC4F-418D-AE19-62706E023703}">
                      <ahyp:hlinkClr xmlns:ahyp="http://schemas.microsoft.com/office/drawing/2018/hyperlinkcolor" val="tx"/>
                    </a:ext>
                  </a:extLst>
                </a:hlinkClick>
              </a:rPr>
              <a:t>Programme Scratch : « carré »</a:t>
            </a:r>
            <a:endParaRPr sz="1200">
              <a:solidFill>
                <a:schemeClr val="accent1"/>
              </a:solidFill>
              <a:latin typeface="Viga"/>
              <a:ea typeface="Viga"/>
              <a:cs typeface="Viga"/>
              <a:sym typeface="Viga"/>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Clr>
                <a:srgbClr val="000000"/>
              </a:buClr>
              <a:buSzPts val="1100"/>
              <a:buFont typeface="Arial"/>
              <a:buNone/>
            </a:pPr>
            <a:endParaRPr/>
          </a:p>
        </p:txBody>
      </p:sp>
      <p:pic>
        <p:nvPicPr>
          <p:cNvPr id="1317" name="Google Shape;1317;p60"/>
          <p:cNvPicPr preferRelativeResize="0"/>
          <p:nvPr/>
        </p:nvPicPr>
        <p:blipFill>
          <a:blip r:embed="rId4">
            <a:alphaModFix/>
          </a:blip>
          <a:stretch>
            <a:fillRect/>
          </a:stretch>
        </p:blipFill>
        <p:spPr>
          <a:xfrm>
            <a:off x="439775" y="1358201"/>
            <a:ext cx="2650824" cy="2269349"/>
          </a:xfrm>
          <a:prstGeom prst="rect">
            <a:avLst/>
          </a:prstGeom>
          <a:noFill/>
          <a:ln>
            <a:noFill/>
          </a:ln>
        </p:spPr>
      </p:pic>
      <p:pic>
        <p:nvPicPr>
          <p:cNvPr id="1318" name="Google Shape;1318;p60"/>
          <p:cNvPicPr preferRelativeResize="0"/>
          <p:nvPr/>
        </p:nvPicPr>
        <p:blipFill>
          <a:blip r:embed="rId5">
            <a:alphaModFix/>
          </a:blip>
          <a:stretch>
            <a:fillRect/>
          </a:stretch>
        </p:blipFill>
        <p:spPr>
          <a:xfrm>
            <a:off x="3527375" y="1477819"/>
            <a:ext cx="2764825" cy="2095903"/>
          </a:xfrm>
          <a:prstGeom prst="rect">
            <a:avLst/>
          </a:prstGeom>
          <a:noFill/>
          <a:ln>
            <a:noFill/>
          </a:ln>
        </p:spPr>
      </p:pic>
      <p:pic>
        <p:nvPicPr>
          <p:cNvPr id="1319" name="Google Shape;1319;p60"/>
          <p:cNvPicPr preferRelativeResize="0"/>
          <p:nvPr/>
        </p:nvPicPr>
        <p:blipFill>
          <a:blip r:embed="rId6">
            <a:alphaModFix/>
          </a:blip>
          <a:stretch>
            <a:fillRect/>
          </a:stretch>
        </p:blipFill>
        <p:spPr>
          <a:xfrm>
            <a:off x="1022000" y="3723450"/>
            <a:ext cx="1408500" cy="861468"/>
          </a:xfrm>
          <a:prstGeom prst="rect">
            <a:avLst/>
          </a:prstGeom>
          <a:noFill/>
          <a:ln>
            <a:noFill/>
          </a:ln>
        </p:spPr>
      </p:pic>
      <p:pic>
        <p:nvPicPr>
          <p:cNvPr id="1320" name="Google Shape;1320;p60"/>
          <p:cNvPicPr preferRelativeResize="0"/>
          <p:nvPr/>
        </p:nvPicPr>
        <p:blipFill>
          <a:blip r:embed="rId7">
            <a:alphaModFix/>
          </a:blip>
          <a:stretch>
            <a:fillRect/>
          </a:stretch>
        </p:blipFill>
        <p:spPr>
          <a:xfrm>
            <a:off x="3090600" y="3870913"/>
            <a:ext cx="1597634" cy="861469"/>
          </a:xfrm>
          <a:prstGeom prst="rect">
            <a:avLst/>
          </a:prstGeom>
          <a:noFill/>
          <a:ln>
            <a:noFill/>
          </a:ln>
        </p:spPr>
      </p:pic>
      <p:pic>
        <p:nvPicPr>
          <p:cNvPr id="1321" name="Google Shape;1321;p60"/>
          <p:cNvPicPr preferRelativeResize="0"/>
          <p:nvPr/>
        </p:nvPicPr>
        <p:blipFill>
          <a:blip r:embed="rId8">
            <a:alphaModFix/>
          </a:blip>
          <a:stretch>
            <a:fillRect/>
          </a:stretch>
        </p:blipFill>
        <p:spPr>
          <a:xfrm>
            <a:off x="4969575" y="3533460"/>
            <a:ext cx="1729275" cy="1241450"/>
          </a:xfrm>
          <a:prstGeom prst="rect">
            <a:avLst/>
          </a:prstGeom>
          <a:noFill/>
          <a:ln>
            <a:noFill/>
          </a:ln>
        </p:spPr>
      </p:pic>
      <p:pic>
        <p:nvPicPr>
          <p:cNvPr id="1322" name="Google Shape;1322;p60"/>
          <p:cNvPicPr preferRelativeResize="0"/>
          <p:nvPr/>
        </p:nvPicPr>
        <p:blipFill>
          <a:blip r:embed="rId9">
            <a:alphaModFix/>
          </a:blip>
          <a:stretch>
            <a:fillRect/>
          </a:stretch>
        </p:blipFill>
        <p:spPr>
          <a:xfrm>
            <a:off x="6522325" y="1094151"/>
            <a:ext cx="2412775" cy="3758001"/>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26"/>
        <p:cNvGrpSpPr/>
        <p:nvPr/>
      </p:nvGrpSpPr>
      <p:grpSpPr>
        <a:xfrm>
          <a:off x="0" y="0"/>
          <a:ext cx="0" cy="0"/>
          <a:chOff x="0" y="0"/>
          <a:chExt cx="0" cy="0"/>
        </a:xfrm>
      </p:grpSpPr>
      <p:sp>
        <p:nvSpPr>
          <p:cNvPr id="1327" name="Google Shape;1327;p61"/>
          <p:cNvSpPr txBox="1"/>
          <p:nvPr/>
        </p:nvSpPr>
        <p:spPr>
          <a:xfrm>
            <a:off x="299400" y="1140375"/>
            <a:ext cx="8545200" cy="3608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1</a:t>
            </a:r>
            <a:r>
              <a:rPr lang="en" sz="2200">
                <a:solidFill>
                  <a:srgbClr val="FAA22A"/>
                </a:solidFill>
                <a:highlight>
                  <a:schemeClr val="lt1"/>
                </a:highlight>
                <a:latin typeface="Ubuntu"/>
                <a:ea typeface="Ubuntu"/>
                <a:cs typeface="Ubuntu"/>
                <a:sym typeface="Ubuntu"/>
              </a:rPr>
              <a:t>-Bloc « Événement » pour partir le programme</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chemeClr val="lt1"/>
                </a:highlight>
                <a:latin typeface="Ubuntu"/>
                <a:ea typeface="Ubuntu"/>
                <a:cs typeface="Ubuntu"/>
                <a:sym typeface="Ubuntu"/>
              </a:rPr>
              <a:t>2-Blocs d’écriture « Ajouter une extention : stylo »</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chemeClr val="lt1"/>
                </a:highlight>
                <a:latin typeface="Ubuntu"/>
                <a:ea typeface="Ubuntu"/>
                <a:cs typeface="Ubuntu"/>
                <a:sym typeface="Ubuntu"/>
              </a:rPr>
              <a:t>    position d’écriture, couleur, taille</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chemeClr val="lt1"/>
                </a:highlight>
                <a:latin typeface="Ubuntu"/>
                <a:ea typeface="Ubuntu"/>
                <a:cs typeface="Ubuntu"/>
                <a:sym typeface="Ubuntu"/>
              </a:rPr>
              <a:t>3-Bloc « Mouvement » Avancer</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chemeClr val="lt1"/>
                </a:highlight>
                <a:latin typeface="Ubuntu"/>
                <a:ea typeface="Ubuntu"/>
                <a:cs typeface="Ubuntu"/>
                <a:sym typeface="Ubuntu"/>
              </a:rPr>
              <a:t>4-Bloc « Mouvement » Tourner</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chemeClr val="lt1"/>
                </a:highlight>
                <a:latin typeface="Ubuntu"/>
                <a:ea typeface="Ubuntu"/>
                <a:cs typeface="Ubuntu"/>
                <a:sym typeface="Ubuntu"/>
              </a:rPr>
              <a:t>5-Bloc « Contrôle » Répéter</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6-Bloc « Attendre » ralentir le mouvement</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7-Bloc « Stylo » relever stylo et effacer tout </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None/>
            </a:pP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None/>
            </a:pPr>
            <a:r>
              <a:rPr lang="en" sz="2200">
                <a:solidFill>
                  <a:srgbClr val="FAA22A"/>
                </a:solidFill>
                <a:highlight>
                  <a:srgbClr val="FFFFFF"/>
                </a:highlight>
                <a:latin typeface="Ubuntu"/>
                <a:ea typeface="Ubuntu"/>
                <a:cs typeface="Ubuntu"/>
                <a:sym typeface="Ubuntu"/>
              </a:rPr>
              <a:t>*Efficience d’un programme : régularités</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4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4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400">
              <a:solidFill>
                <a:srgbClr val="FAA22A"/>
              </a:solidFill>
              <a:highlight>
                <a:srgbClr val="FFFFFF"/>
              </a:highlight>
              <a:latin typeface="Ubuntu"/>
              <a:ea typeface="Ubuntu"/>
              <a:cs typeface="Ubuntu"/>
              <a:sym typeface="Ubuntu"/>
            </a:endParaRPr>
          </a:p>
        </p:txBody>
      </p:sp>
      <p:sp>
        <p:nvSpPr>
          <p:cNvPr id="1328" name="Google Shape;1328;p61"/>
          <p:cNvSpPr txBox="1"/>
          <p:nvPr/>
        </p:nvSpPr>
        <p:spPr>
          <a:xfrm>
            <a:off x="905775" y="295725"/>
            <a:ext cx="5506500" cy="71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b="1">
                <a:solidFill>
                  <a:srgbClr val="0069BF"/>
                </a:solidFill>
                <a:latin typeface="Viga"/>
                <a:ea typeface="Viga"/>
                <a:cs typeface="Viga"/>
                <a:sym typeface="Viga"/>
              </a:rPr>
              <a:t>Défi 2, la géométrie</a:t>
            </a:r>
            <a:endParaRPr sz="2400" b="1">
              <a:solidFill>
                <a:srgbClr val="0069BF"/>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r>
              <a:rPr lang="en" sz="1200" b="1" u="sng">
                <a:solidFill>
                  <a:schemeClr val="hlink"/>
                </a:solidFill>
                <a:latin typeface="Viga"/>
                <a:ea typeface="Viga"/>
                <a:cs typeface="Viga"/>
                <a:sym typeface="Viga"/>
                <a:hlinkClick r:id="rId3"/>
              </a:rPr>
              <a:t>Programme Scratch : « carré »</a:t>
            </a:r>
            <a:endParaRPr sz="1200" b="1">
              <a:solidFill>
                <a:srgbClr val="0069BF"/>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endParaRPr>
              <a:solidFill>
                <a:srgbClr val="FF9900"/>
              </a:solidFill>
              <a:latin typeface="Permanent Marker"/>
              <a:ea typeface="Permanent Marker"/>
              <a:cs typeface="Permanent Marker"/>
              <a:sym typeface="Permanent Marker"/>
            </a:endParaRPr>
          </a:p>
          <a:p>
            <a:pPr marL="0" lvl="0" indent="0" algn="l" rtl="0">
              <a:spcBef>
                <a:spcPts val="0"/>
              </a:spcBef>
              <a:spcAft>
                <a:spcPts val="0"/>
              </a:spcAft>
              <a:buNone/>
            </a:pPr>
            <a:endParaRPr>
              <a:latin typeface="Merriweather"/>
              <a:ea typeface="Merriweather"/>
              <a:cs typeface="Merriweather"/>
              <a:sym typeface="Merriweather"/>
            </a:endParaRPr>
          </a:p>
        </p:txBody>
      </p:sp>
      <p:pic>
        <p:nvPicPr>
          <p:cNvPr id="1329" name="Google Shape;1329;p61"/>
          <p:cNvPicPr preferRelativeResize="0"/>
          <p:nvPr/>
        </p:nvPicPr>
        <p:blipFill>
          <a:blip r:embed="rId4">
            <a:alphaModFix/>
          </a:blip>
          <a:stretch>
            <a:fillRect/>
          </a:stretch>
        </p:blipFill>
        <p:spPr>
          <a:xfrm>
            <a:off x="8012248" y="4167708"/>
            <a:ext cx="689156" cy="665686"/>
          </a:xfrm>
          <a:prstGeom prst="rect">
            <a:avLst/>
          </a:prstGeom>
          <a:noFill/>
          <a:ln>
            <a:noFill/>
          </a:ln>
        </p:spPr>
      </p:pic>
      <p:pic>
        <p:nvPicPr>
          <p:cNvPr id="1330" name="Google Shape;1330;p61"/>
          <p:cNvPicPr preferRelativeResize="0"/>
          <p:nvPr/>
        </p:nvPicPr>
        <p:blipFill>
          <a:blip r:embed="rId5">
            <a:alphaModFix/>
          </a:blip>
          <a:stretch>
            <a:fillRect/>
          </a:stretch>
        </p:blipFill>
        <p:spPr>
          <a:xfrm>
            <a:off x="6731938" y="295713"/>
            <a:ext cx="2447925" cy="452437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34"/>
        <p:cNvGrpSpPr/>
        <p:nvPr/>
      </p:nvGrpSpPr>
      <p:grpSpPr>
        <a:xfrm>
          <a:off x="0" y="0"/>
          <a:ext cx="0" cy="0"/>
          <a:chOff x="0" y="0"/>
          <a:chExt cx="0" cy="0"/>
        </a:xfrm>
      </p:grpSpPr>
      <p:sp>
        <p:nvSpPr>
          <p:cNvPr id="1335" name="Google Shape;1335;p62"/>
          <p:cNvSpPr txBox="1">
            <a:spLocks noGrp="1"/>
          </p:cNvSpPr>
          <p:nvPr>
            <p:ph type="subTitle" idx="1"/>
          </p:nvPr>
        </p:nvSpPr>
        <p:spPr>
          <a:xfrm>
            <a:off x="1589549" y="202000"/>
            <a:ext cx="5964900" cy="7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500" b="1">
                <a:solidFill>
                  <a:schemeClr val="accent1"/>
                </a:solidFill>
                <a:latin typeface="Viga"/>
                <a:ea typeface="Viga"/>
                <a:cs typeface="Viga"/>
                <a:sym typeface="Viga"/>
              </a:rPr>
              <a:t>Défi 2 suite</a:t>
            </a:r>
            <a:endParaRPr sz="2500" b="1">
              <a:solidFill>
                <a:schemeClr val="accent1"/>
              </a:solidFill>
              <a:latin typeface="Viga"/>
              <a:ea typeface="Viga"/>
              <a:cs typeface="Viga"/>
              <a:sym typeface="Viga"/>
            </a:endParaRPr>
          </a:p>
          <a:p>
            <a:pPr marL="0" lvl="0" indent="0" algn="ctr" rtl="0">
              <a:spcBef>
                <a:spcPts val="0"/>
              </a:spcBef>
              <a:spcAft>
                <a:spcPts val="0"/>
              </a:spcAft>
              <a:buNone/>
            </a:pPr>
            <a:r>
              <a:rPr lang="en" sz="2500" b="1">
                <a:solidFill>
                  <a:schemeClr val="accent1"/>
                </a:solidFill>
                <a:latin typeface="Viga"/>
                <a:ea typeface="Viga"/>
                <a:cs typeface="Viga"/>
                <a:sym typeface="Viga"/>
              </a:rPr>
              <a:t>Les bases - dessin géométrique</a:t>
            </a:r>
            <a:endParaRPr sz="2500" b="1">
              <a:solidFill>
                <a:schemeClr val="accent1"/>
              </a:solidFill>
              <a:latin typeface="Viga"/>
              <a:ea typeface="Viga"/>
              <a:cs typeface="Viga"/>
              <a:sym typeface="Viga"/>
            </a:endParaRPr>
          </a:p>
          <a:p>
            <a:pPr marL="0" lvl="0" indent="0" algn="r" rtl="0">
              <a:spcBef>
                <a:spcPts val="0"/>
              </a:spcBef>
              <a:spcAft>
                <a:spcPts val="0"/>
              </a:spcAft>
              <a:buNone/>
            </a:pPr>
            <a:endParaRPr sz="2000" b="1">
              <a:solidFill>
                <a:schemeClr val="dk2"/>
              </a:solidFill>
              <a:latin typeface="Ubuntu"/>
              <a:ea typeface="Ubuntu"/>
              <a:cs typeface="Ubuntu"/>
              <a:sym typeface="Ubuntu"/>
            </a:endParaRPr>
          </a:p>
          <a:p>
            <a:pPr marL="0" lvl="0" indent="0" algn="r" rtl="0">
              <a:spcBef>
                <a:spcPts val="0"/>
              </a:spcBef>
              <a:spcAft>
                <a:spcPts val="0"/>
              </a:spcAft>
              <a:buNone/>
            </a:pPr>
            <a:endParaRPr sz="2000">
              <a:solidFill>
                <a:schemeClr val="dk2"/>
              </a:solidFill>
              <a:latin typeface="Ubuntu"/>
              <a:ea typeface="Ubuntu"/>
              <a:cs typeface="Ubuntu"/>
              <a:sym typeface="Ubuntu"/>
            </a:endParaRPr>
          </a:p>
        </p:txBody>
      </p:sp>
      <p:sp>
        <p:nvSpPr>
          <p:cNvPr id="1336" name="Google Shape;1336;p62"/>
          <p:cNvSpPr txBox="1"/>
          <p:nvPr/>
        </p:nvSpPr>
        <p:spPr>
          <a:xfrm>
            <a:off x="317800" y="1417488"/>
            <a:ext cx="6582000" cy="1809900"/>
          </a:xfrm>
          <a:prstGeom prst="rect">
            <a:avLst/>
          </a:prstGeom>
          <a:noFill/>
          <a:ln>
            <a:noFill/>
          </a:ln>
        </p:spPr>
        <p:txBody>
          <a:bodyPr spcFirstLastPara="1" wrap="square" lIns="91425" tIns="91425" rIns="91425" bIns="91425" anchor="t" anchorCtr="0">
            <a:noAutofit/>
          </a:bodyPr>
          <a:lstStyle/>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3">
                  <a:extLst>
                    <a:ext uri="{A12FA001-AC4F-418D-AE19-62706E023703}">
                      <ahyp:hlinkClr xmlns:ahyp="http://schemas.microsoft.com/office/drawing/2018/hyperlinkcolor" val="tx"/>
                    </a:ext>
                  </a:extLst>
                </a:hlinkClick>
              </a:rPr>
              <a:t>Carré</a:t>
            </a:r>
            <a:r>
              <a:rPr lang="en" sz="2000">
                <a:solidFill>
                  <a:schemeClr val="accent1"/>
                </a:solidFill>
                <a:latin typeface="Ubuntu"/>
                <a:ea typeface="Ubuntu"/>
                <a:cs typeface="Ubuntu"/>
                <a:sym typeface="Ubuntu"/>
              </a:rPr>
              <a:t> - </a:t>
            </a:r>
            <a:r>
              <a:rPr lang="en" sz="2000" u="sng">
                <a:solidFill>
                  <a:srgbClr val="FAA22A"/>
                </a:solidFill>
                <a:latin typeface="Ubuntu"/>
                <a:ea typeface="Ubuntu"/>
                <a:cs typeface="Ubuntu"/>
                <a:sym typeface="Ubuntu"/>
                <a:hlinkClick r:id="rId4">
                  <a:extLst>
                    <a:ext uri="{A12FA001-AC4F-418D-AE19-62706E023703}">
                      <ahyp:hlinkClr xmlns:ahyp="http://schemas.microsoft.com/office/drawing/2018/hyperlinkcolor" val="tx"/>
                    </a:ext>
                  </a:extLst>
                </a:hlinkClick>
              </a:rPr>
              <a:t>Tutoriel</a:t>
            </a:r>
            <a:endParaRPr sz="2000">
              <a:solidFill>
                <a:schemeClr val="accent1"/>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Rectangle</a:t>
            </a:r>
            <a:endParaRPr sz="2000">
              <a:solidFill>
                <a:schemeClr val="accent1"/>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5">
                  <a:extLst>
                    <a:ext uri="{A12FA001-AC4F-418D-AE19-62706E023703}">
                      <ahyp:hlinkClr xmlns:ahyp="http://schemas.microsoft.com/office/drawing/2018/hyperlinkcolor" val="tx"/>
                    </a:ext>
                  </a:extLst>
                </a:hlinkClick>
              </a:rPr>
              <a:t>Triangle équilatéral</a:t>
            </a:r>
            <a:r>
              <a:rPr lang="en" sz="2000">
                <a:solidFill>
                  <a:schemeClr val="accent1"/>
                </a:solidFill>
                <a:latin typeface="Ubuntu"/>
                <a:ea typeface="Ubuntu"/>
                <a:cs typeface="Ubuntu"/>
                <a:sym typeface="Ubuntu"/>
              </a:rPr>
              <a:t> - </a:t>
            </a:r>
            <a:r>
              <a:rPr lang="en" sz="2000" u="sng">
                <a:solidFill>
                  <a:srgbClr val="FAA22A"/>
                </a:solidFill>
                <a:latin typeface="Ubuntu"/>
                <a:ea typeface="Ubuntu"/>
                <a:cs typeface="Ubuntu"/>
                <a:sym typeface="Ubuntu"/>
                <a:hlinkClick r:id="rId6">
                  <a:extLst>
                    <a:ext uri="{A12FA001-AC4F-418D-AE19-62706E023703}">
                      <ahyp:hlinkClr xmlns:ahyp="http://schemas.microsoft.com/office/drawing/2018/hyperlinkcolor" val="tx"/>
                    </a:ext>
                  </a:extLst>
                </a:hlinkClick>
              </a:rPr>
              <a:t>Tutoriel</a:t>
            </a:r>
            <a:endParaRPr sz="2000">
              <a:solidFill>
                <a:srgbClr val="FAA22A"/>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Autres polygones réguliers</a:t>
            </a:r>
            <a:endParaRPr sz="2000">
              <a:solidFill>
                <a:schemeClr val="accent1"/>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7">
                  <a:extLst>
                    <a:ext uri="{A12FA001-AC4F-418D-AE19-62706E023703}">
                      <ahyp:hlinkClr xmlns:ahyp="http://schemas.microsoft.com/office/drawing/2018/hyperlinkcolor" val="tx"/>
                    </a:ext>
                  </a:extLst>
                </a:hlinkClick>
              </a:rPr>
              <a:t>Dessiner des quadrilatères </a:t>
            </a:r>
            <a:endParaRPr sz="2000">
              <a:solidFill>
                <a:schemeClr val="accent1"/>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8">
                  <a:extLst>
                    <a:ext uri="{A12FA001-AC4F-418D-AE19-62706E023703}">
                      <ahyp:hlinkClr xmlns:ahyp="http://schemas.microsoft.com/office/drawing/2018/hyperlinkcolor" val="tx"/>
                    </a:ext>
                  </a:extLst>
                </a:hlinkClick>
              </a:rPr>
              <a:t>Étoile </a:t>
            </a:r>
            <a:r>
              <a:rPr lang="en" sz="2000">
                <a:solidFill>
                  <a:schemeClr val="accent1"/>
                </a:solidFill>
                <a:latin typeface="Ubuntu"/>
                <a:ea typeface="Ubuntu"/>
                <a:cs typeface="Ubuntu"/>
                <a:sym typeface="Ubuntu"/>
              </a:rPr>
              <a:t>- </a:t>
            </a:r>
            <a:r>
              <a:rPr lang="en" sz="2000" u="sng">
                <a:solidFill>
                  <a:srgbClr val="FAA22A"/>
                </a:solidFill>
                <a:latin typeface="Ubuntu"/>
                <a:ea typeface="Ubuntu"/>
                <a:cs typeface="Ubuntu"/>
                <a:sym typeface="Ubuntu"/>
                <a:hlinkClick r:id="rId9">
                  <a:extLst>
                    <a:ext uri="{A12FA001-AC4F-418D-AE19-62706E023703}">
                      <ahyp:hlinkClr xmlns:ahyp="http://schemas.microsoft.com/office/drawing/2018/hyperlinkcolor" val="tx"/>
                    </a:ext>
                  </a:extLst>
                </a:hlinkClick>
              </a:rPr>
              <a:t>Tutoriel</a:t>
            </a:r>
            <a:endParaRPr sz="2000">
              <a:solidFill>
                <a:schemeClr val="accent1"/>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Padlet : </a:t>
            </a:r>
            <a:r>
              <a:rPr lang="en" sz="2000" u="sng">
                <a:solidFill>
                  <a:schemeClr val="hlink"/>
                </a:solidFill>
                <a:latin typeface="Ubuntu"/>
                <a:ea typeface="Ubuntu"/>
                <a:cs typeface="Ubuntu"/>
                <a:sym typeface="Ubuntu"/>
                <a:hlinkClick r:id="rId10"/>
              </a:rPr>
              <a:t>autres défis géométriques</a:t>
            </a:r>
            <a:endParaRPr sz="2000">
              <a:solidFill>
                <a:srgbClr val="FAA22A"/>
              </a:solidFill>
              <a:latin typeface="Ubuntu"/>
              <a:ea typeface="Ubuntu"/>
              <a:cs typeface="Ubuntu"/>
              <a:sym typeface="Ubuntu"/>
            </a:endParaRPr>
          </a:p>
          <a:p>
            <a:pPr marL="0" lvl="0" indent="457200" algn="l" rtl="0">
              <a:lnSpc>
                <a:spcPct val="115000"/>
              </a:lnSpc>
              <a:spcBef>
                <a:spcPts val="0"/>
              </a:spcBef>
              <a:spcAft>
                <a:spcPts val="0"/>
              </a:spcAft>
              <a:buNone/>
            </a:pPr>
            <a:endParaRPr sz="2000">
              <a:solidFill>
                <a:srgbClr val="FAA22A"/>
              </a:solidFill>
              <a:latin typeface="Ubuntu"/>
              <a:ea typeface="Ubuntu"/>
              <a:cs typeface="Ubuntu"/>
              <a:sym typeface="Ubuntu"/>
            </a:endParaRPr>
          </a:p>
        </p:txBody>
      </p:sp>
      <p:pic>
        <p:nvPicPr>
          <p:cNvPr id="1337" name="Google Shape;1337;p62"/>
          <p:cNvPicPr preferRelativeResize="0"/>
          <p:nvPr/>
        </p:nvPicPr>
        <p:blipFill>
          <a:blip r:embed="rId11">
            <a:alphaModFix/>
          </a:blip>
          <a:stretch>
            <a:fillRect/>
          </a:stretch>
        </p:blipFill>
        <p:spPr>
          <a:xfrm>
            <a:off x="5104500" y="1159250"/>
            <a:ext cx="3189625" cy="2611725"/>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sp>
        <p:nvSpPr>
          <p:cNvPr id="1342" name="Google Shape;1342;p63"/>
          <p:cNvSpPr txBox="1"/>
          <p:nvPr/>
        </p:nvSpPr>
        <p:spPr>
          <a:xfrm>
            <a:off x="922200" y="376174"/>
            <a:ext cx="7504500" cy="836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a:solidFill>
                  <a:schemeClr val="accent1"/>
                </a:solidFill>
                <a:latin typeface="Viga"/>
                <a:ea typeface="Viga"/>
                <a:cs typeface="Viga"/>
                <a:sym typeface="Viga"/>
              </a:rPr>
              <a:t>Défi 3</a:t>
            </a:r>
            <a:endParaRPr sz="3600">
              <a:solidFill>
                <a:schemeClr val="accent1"/>
              </a:solidFill>
              <a:latin typeface="Viga"/>
              <a:ea typeface="Viga"/>
              <a:cs typeface="Viga"/>
              <a:sym typeface="Viga"/>
            </a:endParaRPr>
          </a:p>
          <a:p>
            <a:pPr marL="0" lvl="0" indent="0" algn="ctr" rtl="0">
              <a:spcBef>
                <a:spcPts val="0"/>
              </a:spcBef>
              <a:spcAft>
                <a:spcPts val="0"/>
              </a:spcAft>
              <a:buNone/>
            </a:pPr>
            <a:r>
              <a:rPr lang="en" sz="3600">
                <a:solidFill>
                  <a:schemeClr val="accent1"/>
                </a:solidFill>
                <a:latin typeface="Viga"/>
                <a:ea typeface="Viga"/>
                <a:cs typeface="Viga"/>
                <a:sym typeface="Viga"/>
              </a:rPr>
              <a:t>SOMME DE 2 NOMBRES</a:t>
            </a:r>
            <a:endParaRPr sz="3600">
              <a:solidFill>
                <a:schemeClr val="accent1"/>
              </a:solidFill>
              <a:latin typeface="Viga"/>
              <a:ea typeface="Viga"/>
              <a:cs typeface="Viga"/>
              <a:sym typeface="Viga"/>
            </a:endParaRPr>
          </a:p>
        </p:txBody>
      </p:sp>
      <p:sp>
        <p:nvSpPr>
          <p:cNvPr id="1343" name="Google Shape;1343;p63"/>
          <p:cNvSpPr/>
          <p:nvPr/>
        </p:nvSpPr>
        <p:spPr>
          <a:xfrm>
            <a:off x="152025" y="2215247"/>
            <a:ext cx="2758800" cy="1419000"/>
          </a:xfrm>
          <a:prstGeom prst="rightArrow">
            <a:avLst>
              <a:gd name="adj1" fmla="val 50000"/>
              <a:gd name="adj2" fmla="val 50000"/>
            </a:avLst>
          </a:prstGeom>
          <a:solidFill>
            <a:srgbClr val="0069B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3"/>
          <p:cNvSpPr txBox="1"/>
          <p:nvPr/>
        </p:nvSpPr>
        <p:spPr>
          <a:xfrm>
            <a:off x="228225" y="2571749"/>
            <a:ext cx="2351700" cy="59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b="1">
                <a:latin typeface="Merriweather"/>
                <a:ea typeface="Merriweather"/>
                <a:cs typeface="Merriweather"/>
                <a:sym typeface="Merriweather"/>
              </a:rPr>
              <a:t>NOMBRE1</a:t>
            </a:r>
            <a:endParaRPr sz="1600" b="1">
              <a:latin typeface="Merriweather"/>
              <a:ea typeface="Merriweather"/>
              <a:cs typeface="Merriweather"/>
              <a:sym typeface="Merriweather"/>
            </a:endParaRPr>
          </a:p>
          <a:p>
            <a:pPr marL="0" lvl="0" indent="0" algn="ctr" rtl="0">
              <a:spcBef>
                <a:spcPts val="0"/>
              </a:spcBef>
              <a:spcAft>
                <a:spcPts val="0"/>
              </a:spcAft>
              <a:buNone/>
            </a:pPr>
            <a:r>
              <a:rPr lang="en" sz="1600" b="1">
                <a:latin typeface="Merriweather"/>
                <a:ea typeface="Merriweather"/>
                <a:cs typeface="Merriweather"/>
                <a:sym typeface="Merriweather"/>
              </a:rPr>
              <a:t>NOMBRE2</a:t>
            </a:r>
            <a:endParaRPr sz="1600" b="1">
              <a:latin typeface="Merriweather"/>
              <a:ea typeface="Merriweather"/>
              <a:cs typeface="Merriweather"/>
              <a:sym typeface="Merriweather"/>
            </a:endParaRPr>
          </a:p>
          <a:p>
            <a:pPr marL="0" lvl="0" indent="0" algn="ctr" rtl="0">
              <a:spcBef>
                <a:spcPts val="0"/>
              </a:spcBef>
              <a:spcAft>
                <a:spcPts val="0"/>
              </a:spcAft>
              <a:buNone/>
            </a:pPr>
            <a:endParaRPr sz="1600" b="1">
              <a:latin typeface="Merriweather"/>
              <a:ea typeface="Merriweather"/>
              <a:cs typeface="Merriweather"/>
              <a:sym typeface="Merriweather"/>
            </a:endParaRPr>
          </a:p>
        </p:txBody>
      </p:sp>
      <p:grpSp>
        <p:nvGrpSpPr>
          <p:cNvPr id="1345" name="Google Shape;1345;p63"/>
          <p:cNvGrpSpPr/>
          <p:nvPr/>
        </p:nvGrpSpPr>
        <p:grpSpPr>
          <a:xfrm>
            <a:off x="486675" y="1827759"/>
            <a:ext cx="8429075" cy="1733625"/>
            <a:chOff x="495125" y="2035650"/>
            <a:chExt cx="8429075" cy="2311500"/>
          </a:xfrm>
        </p:grpSpPr>
        <p:sp>
          <p:nvSpPr>
            <p:cNvPr id="1346" name="Google Shape;1346;p63"/>
            <p:cNvSpPr/>
            <p:nvPr/>
          </p:nvSpPr>
          <p:spPr>
            <a:xfrm>
              <a:off x="6046300" y="2600850"/>
              <a:ext cx="2877900" cy="1746300"/>
            </a:xfrm>
            <a:prstGeom prst="rightArrow">
              <a:avLst>
                <a:gd name="adj1" fmla="val 50000"/>
                <a:gd name="adj2" fmla="val 50000"/>
              </a:avLst>
            </a:prstGeom>
            <a:solidFill>
              <a:srgbClr val="0069B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3"/>
            <p:cNvSpPr/>
            <p:nvPr/>
          </p:nvSpPr>
          <p:spPr>
            <a:xfrm>
              <a:off x="2948138" y="2511000"/>
              <a:ext cx="3201600" cy="1836000"/>
            </a:xfrm>
            <a:prstGeom prst="rect">
              <a:avLst/>
            </a:prstGeom>
            <a:solidFill>
              <a:srgbClr val="0069B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3"/>
            <p:cNvSpPr txBox="1"/>
            <p:nvPr/>
          </p:nvSpPr>
          <p:spPr>
            <a:xfrm>
              <a:off x="495125" y="2035650"/>
              <a:ext cx="1834800" cy="28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rgbClr val="617A86"/>
                  </a:solidFill>
                  <a:latin typeface="Permanent Marker"/>
                  <a:ea typeface="Permanent Marker"/>
                  <a:cs typeface="Permanent Marker"/>
                  <a:sym typeface="Permanent Marker"/>
                </a:rPr>
                <a:t>ENTRÉES</a:t>
              </a:r>
              <a:endParaRPr sz="2000">
                <a:solidFill>
                  <a:srgbClr val="617A86"/>
                </a:solidFill>
                <a:latin typeface="Permanent Marker"/>
                <a:ea typeface="Permanent Marker"/>
                <a:cs typeface="Permanent Marker"/>
                <a:sym typeface="Permanent Marker"/>
              </a:endParaRPr>
            </a:p>
          </p:txBody>
        </p:sp>
        <p:sp>
          <p:nvSpPr>
            <p:cNvPr id="1349" name="Google Shape;1349;p63"/>
            <p:cNvSpPr txBox="1"/>
            <p:nvPr/>
          </p:nvSpPr>
          <p:spPr>
            <a:xfrm>
              <a:off x="3654600" y="2035650"/>
              <a:ext cx="1834800" cy="28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rgbClr val="617A86"/>
                  </a:solidFill>
                  <a:latin typeface="Permanent Marker"/>
                  <a:ea typeface="Permanent Marker"/>
                  <a:cs typeface="Permanent Marker"/>
                  <a:sym typeface="Permanent Marker"/>
                </a:rPr>
                <a:t>CALCULS</a:t>
              </a:r>
              <a:endParaRPr sz="2000">
                <a:solidFill>
                  <a:srgbClr val="617A86"/>
                </a:solidFill>
                <a:latin typeface="Permanent Marker"/>
                <a:ea typeface="Permanent Marker"/>
                <a:cs typeface="Permanent Marker"/>
                <a:sym typeface="Permanent Marker"/>
              </a:endParaRPr>
            </a:p>
          </p:txBody>
        </p:sp>
        <p:sp>
          <p:nvSpPr>
            <p:cNvPr id="1350" name="Google Shape;1350;p63"/>
            <p:cNvSpPr txBox="1"/>
            <p:nvPr/>
          </p:nvSpPr>
          <p:spPr>
            <a:xfrm>
              <a:off x="6378975" y="2318250"/>
              <a:ext cx="1834800" cy="28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rgbClr val="617A86"/>
                  </a:solidFill>
                  <a:latin typeface="Permanent Marker"/>
                  <a:ea typeface="Permanent Marker"/>
                  <a:cs typeface="Permanent Marker"/>
                  <a:sym typeface="Permanent Marker"/>
                </a:rPr>
                <a:t>SORTIES</a:t>
              </a:r>
              <a:endParaRPr sz="2000">
                <a:solidFill>
                  <a:srgbClr val="617A86"/>
                </a:solidFill>
                <a:latin typeface="Permanent Marker"/>
                <a:ea typeface="Permanent Marker"/>
                <a:cs typeface="Permanent Marker"/>
                <a:sym typeface="Permanent Marker"/>
              </a:endParaRPr>
            </a:p>
          </p:txBody>
        </p:sp>
      </p:grpSp>
      <p:sp>
        <p:nvSpPr>
          <p:cNvPr id="1351" name="Google Shape;1351;p63"/>
          <p:cNvSpPr txBox="1"/>
          <p:nvPr/>
        </p:nvSpPr>
        <p:spPr>
          <a:xfrm>
            <a:off x="3140050" y="2094806"/>
            <a:ext cx="2956500" cy="75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b="1">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n" sz="1800" b="1">
                <a:latin typeface="Merriweather"/>
                <a:ea typeface="Merriweather"/>
                <a:cs typeface="Merriweather"/>
                <a:sym typeface="Merriweather"/>
              </a:rPr>
              <a:t>SOMME= </a:t>
            </a:r>
            <a:endParaRPr sz="1800" b="1">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n" sz="1800" b="1">
                <a:latin typeface="Merriweather"/>
                <a:ea typeface="Merriweather"/>
                <a:cs typeface="Merriweather"/>
                <a:sym typeface="Merriweather"/>
              </a:rPr>
              <a:t>NOMBRE1 + NOMBRE2</a:t>
            </a:r>
            <a:endParaRPr sz="1800" b="1">
              <a:latin typeface="Merriweather"/>
              <a:ea typeface="Merriweather"/>
              <a:cs typeface="Merriweather"/>
              <a:sym typeface="Merriweather"/>
            </a:endParaRPr>
          </a:p>
          <a:p>
            <a:pPr marL="0" lvl="0" indent="0" algn="ctr" rtl="0">
              <a:spcBef>
                <a:spcPts val="0"/>
              </a:spcBef>
              <a:spcAft>
                <a:spcPts val="0"/>
              </a:spcAft>
              <a:buNone/>
            </a:pPr>
            <a:endParaRPr sz="1600" b="1">
              <a:latin typeface="Cousine"/>
              <a:ea typeface="Cousine"/>
              <a:cs typeface="Cousine"/>
              <a:sym typeface="Cousine"/>
            </a:endParaRPr>
          </a:p>
        </p:txBody>
      </p:sp>
      <p:sp>
        <p:nvSpPr>
          <p:cNvPr id="1352" name="Google Shape;1352;p63"/>
          <p:cNvSpPr txBox="1"/>
          <p:nvPr/>
        </p:nvSpPr>
        <p:spPr>
          <a:xfrm>
            <a:off x="6325775" y="2639297"/>
            <a:ext cx="1883100" cy="212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b="1">
                <a:latin typeface="Merriweather"/>
                <a:ea typeface="Merriweather"/>
                <a:cs typeface="Merriweather"/>
                <a:sym typeface="Merriweather"/>
              </a:rPr>
              <a:t>SOMME</a:t>
            </a:r>
            <a:endParaRPr sz="1600" b="1">
              <a:latin typeface="Cousine"/>
              <a:ea typeface="Cousine"/>
              <a:cs typeface="Cousine"/>
              <a:sym typeface="Cousine"/>
            </a:endParaRPr>
          </a:p>
        </p:txBody>
      </p:sp>
      <p:pic>
        <p:nvPicPr>
          <p:cNvPr id="1353" name="Google Shape;1353;p63"/>
          <p:cNvPicPr preferRelativeResize="0"/>
          <p:nvPr/>
        </p:nvPicPr>
        <p:blipFill>
          <a:blip r:embed="rId3">
            <a:alphaModFix/>
          </a:blip>
          <a:stretch>
            <a:fillRect/>
          </a:stretch>
        </p:blipFill>
        <p:spPr>
          <a:xfrm>
            <a:off x="7941898" y="230939"/>
            <a:ext cx="689156" cy="665686"/>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64"/>
          <p:cNvSpPr txBox="1"/>
          <p:nvPr/>
        </p:nvSpPr>
        <p:spPr>
          <a:xfrm>
            <a:off x="60600" y="1166575"/>
            <a:ext cx="8857500" cy="372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Titre « Somme de 2 nombres »</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1-</a:t>
            </a:r>
            <a:r>
              <a:rPr lang="en" sz="2200">
                <a:solidFill>
                  <a:srgbClr val="FAA22A"/>
                </a:solidFill>
                <a:highlight>
                  <a:schemeClr val="lt1"/>
                </a:highlight>
                <a:latin typeface="Ubuntu"/>
                <a:ea typeface="Ubuntu"/>
                <a:cs typeface="Ubuntu"/>
                <a:sym typeface="Ubuntu"/>
              </a:rPr>
              <a:t>Bloc « Apparence »</a:t>
            </a:r>
            <a:r>
              <a:rPr lang="en" sz="2200">
                <a:solidFill>
                  <a:srgbClr val="FAA22A"/>
                </a:solidFill>
                <a:highlight>
                  <a:srgbClr val="FFFFFF"/>
                </a:highlight>
                <a:latin typeface="Ubuntu"/>
                <a:ea typeface="Ubuntu"/>
                <a:cs typeface="Ubuntu"/>
                <a:sym typeface="Ubuntu"/>
              </a:rPr>
              <a:t>, définir la tâche </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None/>
            </a:pPr>
            <a:r>
              <a:rPr lang="en" sz="2200">
                <a:solidFill>
                  <a:srgbClr val="FAA22A"/>
                </a:solidFill>
                <a:highlight>
                  <a:srgbClr val="FFFFFF"/>
                </a:highlight>
                <a:latin typeface="Ubuntu"/>
                <a:ea typeface="Ubuntu"/>
                <a:cs typeface="Ubuntu"/>
                <a:sym typeface="Ubuntu"/>
              </a:rPr>
              <a:t>2-Bloc « Variables », les définir</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3-Bloc « Capteurs », demander ENTRÉES</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4-Bloc « Opérateurs », raisonner CALCULS</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5-Bloc « Apparence », afficher SORTIES</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Penser à des jeux d’essai</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Créativité et exploration!</a:t>
            </a:r>
            <a:endParaRPr sz="2200">
              <a:solidFill>
                <a:srgbClr val="FAA22A"/>
              </a:solidFill>
              <a:highlight>
                <a:srgbClr val="FFFFFF"/>
              </a:highlight>
              <a:latin typeface="Ubuntu"/>
              <a:ea typeface="Ubuntu"/>
              <a:cs typeface="Ubuntu"/>
              <a:sym typeface="Ubuntu"/>
            </a:endParaRPr>
          </a:p>
        </p:txBody>
      </p:sp>
      <p:sp>
        <p:nvSpPr>
          <p:cNvPr id="1359" name="Google Shape;1359;p64"/>
          <p:cNvSpPr txBox="1"/>
          <p:nvPr/>
        </p:nvSpPr>
        <p:spPr>
          <a:xfrm>
            <a:off x="905775" y="295725"/>
            <a:ext cx="6813300" cy="71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b="1">
                <a:solidFill>
                  <a:schemeClr val="accent1"/>
                </a:solidFill>
                <a:latin typeface="Viga"/>
                <a:ea typeface="Viga"/>
                <a:cs typeface="Viga"/>
                <a:sym typeface="Viga"/>
              </a:rPr>
              <a:t>Défi 3, généralisation de calculs</a:t>
            </a:r>
            <a:endParaRPr sz="2400">
              <a:solidFill>
                <a:schemeClr val="accent1"/>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r>
              <a:rPr lang="en" sz="1200">
                <a:solidFill>
                  <a:srgbClr val="FF9900"/>
                </a:solidFill>
                <a:latin typeface="Viga"/>
                <a:ea typeface="Viga"/>
                <a:cs typeface="Viga"/>
                <a:sym typeface="Viga"/>
              </a:rPr>
              <a:t>Programme Scratch : </a:t>
            </a:r>
            <a:r>
              <a:rPr lang="en" sz="1200" u="sng">
                <a:solidFill>
                  <a:schemeClr val="hlink"/>
                </a:solidFill>
                <a:latin typeface="Viga"/>
                <a:ea typeface="Viga"/>
                <a:cs typeface="Viga"/>
                <a:sym typeface="Viga"/>
                <a:hlinkClick r:id="rId3"/>
              </a:rPr>
              <a:t>Somme de 2 nombres</a:t>
            </a:r>
            <a:r>
              <a:rPr lang="en" sz="1200">
                <a:solidFill>
                  <a:srgbClr val="FF9900"/>
                </a:solidFill>
                <a:latin typeface="Viga"/>
                <a:ea typeface="Viga"/>
                <a:cs typeface="Viga"/>
                <a:sym typeface="Viga"/>
              </a:rPr>
              <a:t> </a:t>
            </a:r>
            <a:endParaRPr sz="1200">
              <a:solidFill>
                <a:srgbClr val="FF9900"/>
              </a:solidFill>
              <a:latin typeface="Viga"/>
              <a:ea typeface="Viga"/>
              <a:cs typeface="Viga"/>
              <a:sym typeface="Viga"/>
            </a:endParaRPr>
          </a:p>
          <a:p>
            <a:pPr marL="0" lvl="0" indent="0" algn="l" rtl="0">
              <a:spcBef>
                <a:spcPts val="0"/>
              </a:spcBef>
              <a:spcAft>
                <a:spcPts val="0"/>
              </a:spcAft>
              <a:buNone/>
            </a:pPr>
            <a:endParaRPr>
              <a:latin typeface="Merriweather"/>
              <a:ea typeface="Merriweather"/>
              <a:cs typeface="Merriweather"/>
              <a:sym typeface="Merriweather"/>
            </a:endParaRPr>
          </a:p>
        </p:txBody>
      </p:sp>
      <p:pic>
        <p:nvPicPr>
          <p:cNvPr id="1360" name="Google Shape;1360;p64"/>
          <p:cNvPicPr preferRelativeResize="0"/>
          <p:nvPr/>
        </p:nvPicPr>
        <p:blipFill>
          <a:blip r:embed="rId4">
            <a:alphaModFix/>
          </a:blip>
          <a:stretch>
            <a:fillRect/>
          </a:stretch>
        </p:blipFill>
        <p:spPr>
          <a:xfrm>
            <a:off x="5572475" y="1398775"/>
            <a:ext cx="3523650" cy="3206900"/>
          </a:xfrm>
          <a:prstGeom prst="rect">
            <a:avLst/>
          </a:prstGeom>
          <a:noFill/>
          <a:ln>
            <a:noFill/>
          </a:ln>
        </p:spPr>
      </p:pic>
      <p:pic>
        <p:nvPicPr>
          <p:cNvPr id="1361" name="Google Shape;1361;p64"/>
          <p:cNvPicPr preferRelativeResize="0"/>
          <p:nvPr/>
        </p:nvPicPr>
        <p:blipFill>
          <a:blip r:embed="rId5">
            <a:alphaModFix/>
          </a:blip>
          <a:stretch>
            <a:fillRect/>
          </a:stretch>
        </p:blipFill>
        <p:spPr>
          <a:xfrm>
            <a:off x="7920323" y="295720"/>
            <a:ext cx="689156" cy="665686"/>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97"/>
        <p:cNvGrpSpPr/>
        <p:nvPr/>
      </p:nvGrpSpPr>
      <p:grpSpPr>
        <a:xfrm>
          <a:off x="0" y="0"/>
          <a:ext cx="0" cy="0"/>
          <a:chOff x="0" y="0"/>
          <a:chExt cx="0" cy="0"/>
        </a:xfrm>
      </p:grpSpPr>
      <p:pic>
        <p:nvPicPr>
          <p:cNvPr id="1198" name="Google Shape;1198;p47"/>
          <p:cNvPicPr preferRelativeResize="0"/>
          <p:nvPr/>
        </p:nvPicPr>
        <p:blipFill>
          <a:blip r:embed="rId3">
            <a:alphaModFix/>
          </a:blip>
          <a:stretch>
            <a:fillRect/>
          </a:stretch>
        </p:blipFill>
        <p:spPr>
          <a:xfrm>
            <a:off x="922856" y="1859519"/>
            <a:ext cx="2509447" cy="1666682"/>
          </a:xfrm>
          <a:prstGeom prst="rect">
            <a:avLst/>
          </a:prstGeom>
          <a:noFill/>
          <a:ln>
            <a:noFill/>
          </a:ln>
        </p:spPr>
      </p:pic>
      <p:sp>
        <p:nvSpPr>
          <p:cNvPr id="1199" name="Google Shape;1199;p47"/>
          <p:cNvSpPr txBox="1">
            <a:spLocks noGrp="1"/>
          </p:cNvSpPr>
          <p:nvPr>
            <p:ph type="body" idx="4294967295"/>
          </p:nvPr>
        </p:nvSpPr>
        <p:spPr>
          <a:xfrm>
            <a:off x="3711750" y="1459013"/>
            <a:ext cx="4641300" cy="21375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sz="3600" b="1">
                <a:solidFill>
                  <a:schemeClr val="dk2"/>
                </a:solidFill>
                <a:latin typeface="Ubuntu"/>
                <a:ea typeface="Ubuntu"/>
                <a:cs typeface="Ubuntu"/>
                <a:sym typeface="Ubuntu"/>
              </a:rPr>
              <a:t>Sonya Fiset</a:t>
            </a:r>
            <a:endParaRPr sz="3600" b="1">
              <a:solidFill>
                <a:schemeClr val="dk2"/>
              </a:solidFill>
              <a:latin typeface="Ubuntu"/>
              <a:ea typeface="Ubuntu"/>
              <a:cs typeface="Ubuntu"/>
              <a:sym typeface="Ubuntu"/>
            </a:endParaRPr>
          </a:p>
          <a:p>
            <a:pPr marL="0" lvl="0" indent="0" algn="l" rtl="0">
              <a:spcBef>
                <a:spcPts val="600"/>
              </a:spcBef>
              <a:spcAft>
                <a:spcPts val="0"/>
              </a:spcAft>
              <a:buNone/>
            </a:pPr>
            <a:r>
              <a:rPr lang="en" sz="2000" b="1" u="sng">
                <a:solidFill>
                  <a:schemeClr val="hlink"/>
                </a:solidFill>
                <a:latin typeface="Ubuntu"/>
                <a:ea typeface="Ubuntu"/>
                <a:cs typeface="Ubuntu"/>
                <a:sym typeface="Ubuntu"/>
                <a:hlinkClick r:id="rId4"/>
              </a:rPr>
              <a:t>sonya.fiset@recitmst.qc.ca</a:t>
            </a:r>
            <a:endParaRPr sz="2000" b="1">
              <a:solidFill>
                <a:schemeClr val="dk2"/>
              </a:solidFill>
              <a:latin typeface="Ubuntu"/>
              <a:ea typeface="Ubuntu"/>
              <a:cs typeface="Ubuntu"/>
              <a:sym typeface="Ubuntu"/>
            </a:endParaRPr>
          </a:p>
          <a:p>
            <a:pPr marL="0" lvl="0" indent="0" algn="l" rtl="0">
              <a:spcBef>
                <a:spcPts val="600"/>
              </a:spcBef>
              <a:spcAft>
                <a:spcPts val="0"/>
              </a:spcAft>
              <a:buNone/>
            </a:pPr>
            <a:r>
              <a:rPr lang="en" sz="3600" b="1">
                <a:solidFill>
                  <a:schemeClr val="dk2"/>
                </a:solidFill>
                <a:latin typeface="Ubuntu"/>
                <a:ea typeface="Ubuntu"/>
                <a:cs typeface="Ubuntu"/>
                <a:sym typeface="Ubuntu"/>
              </a:rPr>
              <a:t>Luc Lagarde</a:t>
            </a:r>
            <a:endParaRPr sz="3600" b="1">
              <a:solidFill>
                <a:schemeClr val="dk2"/>
              </a:solidFill>
              <a:latin typeface="Ubuntu"/>
              <a:ea typeface="Ubuntu"/>
              <a:cs typeface="Ubuntu"/>
              <a:sym typeface="Ubuntu"/>
            </a:endParaRPr>
          </a:p>
          <a:p>
            <a:pPr marL="0" lvl="0" indent="0" algn="l" rtl="0">
              <a:spcBef>
                <a:spcPts val="600"/>
              </a:spcBef>
              <a:spcAft>
                <a:spcPts val="0"/>
              </a:spcAft>
              <a:buNone/>
            </a:pPr>
            <a:r>
              <a:rPr lang="en" sz="2000" b="1" u="sng">
                <a:solidFill>
                  <a:schemeClr val="hlink"/>
                </a:solidFill>
                <a:latin typeface="Ubuntu"/>
                <a:ea typeface="Ubuntu"/>
                <a:cs typeface="Ubuntu"/>
                <a:sym typeface="Ubuntu"/>
                <a:hlinkClick r:id="rId5"/>
              </a:rPr>
              <a:t>luc.largarde@recitmst.qc.ca</a:t>
            </a:r>
            <a:endParaRPr sz="2000" b="1">
              <a:latin typeface="Ubuntu"/>
              <a:ea typeface="Ubuntu"/>
              <a:cs typeface="Ubuntu"/>
              <a:sym typeface="Ubuntu"/>
            </a:endParaRPr>
          </a:p>
        </p:txBody>
      </p:sp>
      <p:sp>
        <p:nvSpPr>
          <p:cNvPr id="1200" name="Google Shape;1200;p47"/>
          <p:cNvSpPr txBox="1">
            <a:spLocks noGrp="1"/>
          </p:cNvSpPr>
          <p:nvPr>
            <p:ph type="sldNum" idx="12"/>
          </p:nvPr>
        </p:nvSpPr>
        <p:spPr>
          <a:xfrm>
            <a:off x="5730200" y="6471066"/>
            <a:ext cx="731700" cy="38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a:t>
            </a:fld>
            <a:endParaRPr/>
          </a:p>
        </p:txBody>
      </p:sp>
      <p:pic>
        <p:nvPicPr>
          <p:cNvPr id="1201" name="Google Shape;1201;p47"/>
          <p:cNvPicPr preferRelativeResize="0"/>
          <p:nvPr/>
        </p:nvPicPr>
        <p:blipFill>
          <a:blip r:embed="rId6">
            <a:alphaModFix/>
          </a:blip>
          <a:stretch>
            <a:fillRect/>
          </a:stretch>
        </p:blipFill>
        <p:spPr>
          <a:xfrm>
            <a:off x="2581275" y="247500"/>
            <a:ext cx="3981450" cy="1143000"/>
          </a:xfrm>
          <a:prstGeom prst="rect">
            <a:avLst/>
          </a:prstGeom>
          <a:noFill/>
          <a:ln>
            <a:noFill/>
          </a:ln>
        </p:spPr>
      </p:pic>
      <p:sp>
        <p:nvSpPr>
          <p:cNvPr id="1202" name="Google Shape;1202;p47"/>
          <p:cNvSpPr txBox="1"/>
          <p:nvPr/>
        </p:nvSpPr>
        <p:spPr>
          <a:xfrm>
            <a:off x="2104238" y="4193963"/>
            <a:ext cx="5018400" cy="668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2000" b="1" u="sng">
              <a:solidFill>
                <a:srgbClr val="F8BB00"/>
              </a:solidFill>
              <a:latin typeface="Ubuntu"/>
              <a:ea typeface="Ubuntu"/>
              <a:cs typeface="Ubuntu"/>
              <a:sym typeface="Ubuntu"/>
            </a:endParaRPr>
          </a:p>
          <a:p>
            <a:pPr marL="0" lvl="0" indent="0" algn="ctr" rtl="0">
              <a:spcBef>
                <a:spcPts val="0"/>
              </a:spcBef>
              <a:spcAft>
                <a:spcPts val="0"/>
              </a:spcAft>
              <a:buNone/>
            </a:pPr>
            <a:endParaRPr sz="1400" b="1" u="sng">
              <a:solidFill>
                <a:srgbClr val="0000FF"/>
              </a:solidFill>
              <a:latin typeface="Ubuntu"/>
              <a:ea typeface="Ubuntu"/>
              <a:cs typeface="Ubuntu"/>
              <a:sym typeface="Ubuntu"/>
            </a:endParaRPr>
          </a:p>
          <a:p>
            <a:pPr marL="0" lvl="0" indent="0" algn="ctr" rtl="0">
              <a:spcBef>
                <a:spcPts val="0"/>
              </a:spcBef>
              <a:spcAft>
                <a:spcPts val="0"/>
              </a:spcAft>
              <a:buNone/>
            </a:pPr>
            <a:r>
              <a:rPr lang="en" sz="1400" b="1">
                <a:latin typeface="Ubuntu"/>
                <a:ea typeface="Ubuntu"/>
                <a:cs typeface="Ubuntu"/>
                <a:sym typeface="Ubuntu"/>
              </a:rPr>
              <a:t>Pour plus de détails : </a:t>
            </a:r>
            <a:r>
              <a:rPr lang="en" sz="1400" b="1" u="sng">
                <a:solidFill>
                  <a:srgbClr val="0000FF"/>
                </a:solidFill>
                <a:latin typeface="Ubuntu"/>
                <a:ea typeface="Ubuntu"/>
                <a:cs typeface="Ubuntu"/>
                <a:sym typeface="Ubuntu"/>
                <a:hlinkClick r:id="rId7">
                  <a:extLst>
                    <a:ext uri="{A12FA001-AC4F-418D-AE19-62706E023703}">
                      <ahyp:hlinkClr xmlns:ahyp="http://schemas.microsoft.com/office/drawing/2018/hyperlinkcolor" val="tx"/>
                    </a:ext>
                  </a:extLst>
                </a:hlinkClick>
              </a:rPr>
              <a:t>recitmst.qc.ca</a:t>
            </a:r>
            <a:endParaRPr sz="1400" b="1" u="sng">
              <a:solidFill>
                <a:srgbClr val="0000FF"/>
              </a:solidFill>
              <a:latin typeface="Ubuntu"/>
              <a:ea typeface="Ubuntu"/>
              <a:cs typeface="Ubuntu"/>
              <a:sym typeface="Ubuntu"/>
            </a:endParaRPr>
          </a:p>
        </p:txBody>
      </p:sp>
      <p:pic>
        <p:nvPicPr>
          <p:cNvPr id="1203" name="Google Shape;1203;p47"/>
          <p:cNvPicPr preferRelativeResize="0"/>
          <p:nvPr/>
        </p:nvPicPr>
        <p:blipFill rotWithShape="1">
          <a:blip r:embed="rId8">
            <a:alphaModFix/>
          </a:blip>
          <a:srcRect/>
          <a:stretch/>
        </p:blipFill>
        <p:spPr>
          <a:xfrm>
            <a:off x="7831313" y="4594445"/>
            <a:ext cx="1108530" cy="392400"/>
          </a:xfrm>
          <a:prstGeom prst="rect">
            <a:avLst/>
          </a:prstGeom>
          <a:noFill/>
          <a:ln>
            <a:noFill/>
          </a:ln>
        </p:spPr>
      </p:pic>
      <p:pic>
        <p:nvPicPr>
          <p:cNvPr id="1204" name="Google Shape;1204;p47"/>
          <p:cNvPicPr preferRelativeResize="0"/>
          <p:nvPr/>
        </p:nvPicPr>
        <p:blipFill>
          <a:blip r:embed="rId9">
            <a:alphaModFix/>
          </a:blip>
          <a:stretch>
            <a:fillRect/>
          </a:stretch>
        </p:blipFill>
        <p:spPr>
          <a:xfrm>
            <a:off x="1513213" y="2065131"/>
            <a:ext cx="1339988" cy="754612"/>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sp>
        <p:nvSpPr>
          <p:cNvPr id="1366" name="Google Shape;1366;p65"/>
          <p:cNvSpPr txBox="1"/>
          <p:nvPr/>
        </p:nvSpPr>
        <p:spPr>
          <a:xfrm>
            <a:off x="373025" y="961400"/>
            <a:ext cx="8545200" cy="3935100"/>
          </a:xfrm>
          <a:prstGeom prst="rect">
            <a:avLst/>
          </a:prstGeom>
          <a:noFill/>
          <a:ln>
            <a:noFill/>
          </a:ln>
        </p:spPr>
        <p:txBody>
          <a:bodyPr spcFirstLastPara="1" wrap="square" lIns="91425" tIns="91425" rIns="91425" bIns="91425" anchor="t" anchorCtr="0">
            <a:noAutofit/>
          </a:bodyPr>
          <a:lstStyle/>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hlink"/>
                </a:solidFill>
                <a:highlight>
                  <a:srgbClr val="FFFFFF"/>
                </a:highlight>
                <a:latin typeface="Ubuntu"/>
                <a:ea typeface="Ubuntu"/>
                <a:cs typeface="Ubuntu"/>
                <a:sym typeface="Ubuntu"/>
                <a:hlinkClick r:id="rId3"/>
              </a:rPr>
              <a:t>Produits de 2 nombres</a:t>
            </a:r>
            <a:endParaRPr sz="2000">
              <a:solidFill>
                <a:schemeClr val="accent1"/>
              </a:solidFill>
              <a:highlight>
                <a:srgbClr val="FFFFFF"/>
              </a:highlight>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hlink"/>
                </a:solidFill>
                <a:highlight>
                  <a:srgbClr val="FFFFFF"/>
                </a:highlight>
                <a:latin typeface="Ubuntu"/>
                <a:ea typeface="Ubuntu"/>
                <a:cs typeface="Ubuntu"/>
                <a:sym typeface="Ubuntu"/>
                <a:hlinkClick r:id="rId4"/>
              </a:rPr>
              <a:t>Sommes de nombres</a:t>
            </a:r>
            <a:endParaRPr sz="2000">
              <a:solidFill>
                <a:schemeClr val="accent1"/>
              </a:solidFill>
              <a:highlight>
                <a:srgbClr val="FFFFFF"/>
              </a:highlight>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hlink"/>
                </a:solidFill>
                <a:highlight>
                  <a:srgbClr val="FFFFFF"/>
                </a:highlight>
                <a:latin typeface="Ubuntu"/>
                <a:ea typeface="Ubuntu"/>
                <a:cs typeface="Ubuntu"/>
                <a:sym typeface="Ubuntu"/>
                <a:hlinkClick r:id="rId5"/>
              </a:rPr>
              <a:t>Moyenne de 4 nombres</a:t>
            </a:r>
            <a:endParaRPr sz="2000">
              <a:solidFill>
                <a:schemeClr val="accent1"/>
              </a:solidFill>
              <a:highlight>
                <a:srgbClr val="FFFFFF"/>
              </a:highlight>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hlink"/>
                </a:solidFill>
                <a:highlight>
                  <a:srgbClr val="FFFFFF"/>
                </a:highlight>
                <a:latin typeface="Ubuntu"/>
                <a:ea typeface="Ubuntu"/>
                <a:cs typeface="Ubuntu"/>
                <a:sym typeface="Ubuntu"/>
                <a:hlinkClick r:id="rId6"/>
              </a:rPr>
              <a:t>Calcul de taxes</a:t>
            </a:r>
            <a:endParaRPr sz="2000">
              <a:solidFill>
                <a:schemeClr val="accent1"/>
              </a:solidFill>
              <a:highlight>
                <a:srgbClr val="FFFFFF"/>
              </a:highlight>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7">
                  <a:extLst>
                    <a:ext uri="{A12FA001-AC4F-418D-AE19-62706E023703}">
                      <ahyp:hlinkClr xmlns:ahyp="http://schemas.microsoft.com/office/drawing/2018/hyperlinkcolor" val="tx"/>
                    </a:ext>
                  </a:extLst>
                </a:hlinkClick>
              </a:rPr>
              <a:t>Aire et périmètre d’un rectangle</a:t>
            </a:r>
            <a:r>
              <a:rPr lang="en" sz="2000">
                <a:solidFill>
                  <a:schemeClr val="accent1"/>
                </a:solidFill>
                <a:latin typeface="Ubuntu"/>
                <a:ea typeface="Ubuntu"/>
                <a:cs typeface="Ubuntu"/>
                <a:sym typeface="Ubuntu"/>
              </a:rPr>
              <a:t> - </a:t>
            </a:r>
            <a:r>
              <a:rPr lang="en" sz="2000" u="sng">
                <a:solidFill>
                  <a:srgbClr val="FAA22A"/>
                </a:solidFill>
                <a:latin typeface="Ubuntu"/>
                <a:ea typeface="Ubuntu"/>
                <a:cs typeface="Ubuntu"/>
                <a:sym typeface="Ubuntu"/>
                <a:hlinkClick r:id="rId8">
                  <a:extLst>
                    <a:ext uri="{A12FA001-AC4F-418D-AE19-62706E023703}">
                      <ahyp:hlinkClr xmlns:ahyp="http://schemas.microsoft.com/office/drawing/2018/hyperlinkcolor" val="tx"/>
                    </a:ext>
                  </a:extLst>
                </a:hlinkClick>
              </a:rPr>
              <a:t>Tutoriel</a:t>
            </a:r>
            <a:endParaRPr sz="2000">
              <a:solidFill>
                <a:schemeClr val="accent1"/>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9">
                  <a:extLst>
                    <a:ext uri="{A12FA001-AC4F-418D-AE19-62706E023703}">
                      <ahyp:hlinkClr xmlns:ahyp="http://schemas.microsoft.com/office/drawing/2018/hyperlinkcolor" val="tx"/>
                    </a:ext>
                  </a:extLst>
                </a:hlinkClick>
              </a:rPr>
              <a:t>Relation de Pythagore</a:t>
            </a:r>
            <a:r>
              <a:rPr lang="en" sz="2000">
                <a:solidFill>
                  <a:schemeClr val="accent1"/>
                </a:solidFill>
                <a:latin typeface="Ubuntu"/>
                <a:ea typeface="Ubuntu"/>
                <a:cs typeface="Ubuntu"/>
                <a:sym typeface="Ubuntu"/>
              </a:rPr>
              <a:t> - </a:t>
            </a:r>
            <a:r>
              <a:rPr lang="en" sz="2000" u="sng">
                <a:solidFill>
                  <a:srgbClr val="FAA22A"/>
                </a:solidFill>
                <a:latin typeface="Ubuntu"/>
                <a:ea typeface="Ubuntu"/>
                <a:cs typeface="Ubuntu"/>
                <a:sym typeface="Ubuntu"/>
                <a:hlinkClick r:id="rId10">
                  <a:extLst>
                    <a:ext uri="{A12FA001-AC4F-418D-AE19-62706E023703}">
                      <ahyp:hlinkClr xmlns:ahyp="http://schemas.microsoft.com/office/drawing/2018/hyperlinkcolor" val="tx"/>
                    </a:ext>
                  </a:extLst>
                </a:hlinkClick>
              </a:rPr>
              <a:t>Tutoriel</a:t>
            </a:r>
            <a:endParaRPr sz="2000">
              <a:solidFill>
                <a:srgbClr val="FAA22A"/>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11">
                  <a:extLst>
                    <a:ext uri="{A12FA001-AC4F-418D-AE19-62706E023703}">
                      <ahyp:hlinkClr xmlns:ahyp="http://schemas.microsoft.com/office/drawing/2018/hyperlinkcolor" val="tx"/>
                    </a:ext>
                  </a:extLst>
                </a:hlinkClick>
              </a:rPr>
              <a:t>Équation de la droite</a:t>
            </a:r>
            <a:endParaRPr sz="2000">
              <a:solidFill>
                <a:schemeClr val="accent1"/>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12">
                  <a:extLst>
                    <a:ext uri="{A12FA001-AC4F-418D-AE19-62706E023703}">
                      <ahyp:hlinkClr xmlns:ahyp="http://schemas.microsoft.com/office/drawing/2018/hyperlinkcolor" val="tx"/>
                    </a:ext>
                  </a:extLst>
                </a:hlinkClick>
              </a:rPr>
              <a:t>Loi des sinus (côté)</a:t>
            </a:r>
            <a:endParaRPr sz="2000">
              <a:solidFill>
                <a:schemeClr val="accent1"/>
              </a:solidFill>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13">
                  <a:extLst>
                    <a:ext uri="{A12FA001-AC4F-418D-AE19-62706E023703}">
                      <ahyp:hlinkClr xmlns:ahyp="http://schemas.microsoft.com/office/drawing/2018/hyperlinkcolor" val="tx"/>
                    </a:ext>
                  </a:extLst>
                </a:hlinkClick>
              </a:rPr>
              <a:t>Point milieu</a:t>
            </a:r>
            <a:endParaRPr sz="2000">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latin typeface="Ubuntu"/>
                <a:ea typeface="Ubuntu"/>
                <a:cs typeface="Ubuntu"/>
                <a:sym typeface="Ubuntu"/>
                <a:hlinkClick r:id="rId14">
                  <a:extLst>
                    <a:ext uri="{A12FA001-AC4F-418D-AE19-62706E023703}">
                      <ahyp:hlinkClr xmlns:ahyp="http://schemas.microsoft.com/office/drawing/2018/hyperlinkcolor" val="tx"/>
                    </a:ext>
                  </a:extLst>
                </a:hlinkClick>
              </a:rPr>
              <a:t>Rapports trigonométriques dans le triangle rectangle</a:t>
            </a:r>
            <a:endParaRPr sz="2000">
              <a:solidFill>
                <a:schemeClr val="accent1"/>
              </a:solidFill>
              <a:highlight>
                <a:srgbClr val="FFFFFF"/>
              </a:highlight>
              <a:latin typeface="Ubuntu"/>
              <a:ea typeface="Ubuntu"/>
              <a:cs typeface="Ubuntu"/>
              <a:sym typeface="Ubuntu"/>
            </a:endParaRPr>
          </a:p>
          <a:p>
            <a:pPr marL="457200" lvl="0" indent="-355600" algn="l" rtl="0">
              <a:lnSpc>
                <a:spcPct val="115000"/>
              </a:lnSpc>
              <a:spcBef>
                <a:spcPts val="0"/>
              </a:spcBef>
              <a:spcAft>
                <a:spcPts val="0"/>
              </a:spcAft>
              <a:buClr>
                <a:schemeClr val="accent1"/>
              </a:buClr>
              <a:buSzPts val="2000"/>
              <a:buFont typeface="Ubuntu"/>
              <a:buChar char="■"/>
            </a:pPr>
            <a:r>
              <a:rPr lang="en" sz="2000" u="sng">
                <a:solidFill>
                  <a:schemeClr val="accent1"/>
                </a:solidFill>
                <a:highlight>
                  <a:srgbClr val="FFFFFF"/>
                </a:highlight>
                <a:latin typeface="Ubuntu"/>
                <a:ea typeface="Ubuntu"/>
                <a:cs typeface="Ubuntu"/>
                <a:sym typeface="Ubuntu"/>
                <a:hlinkClick r:id="rId15">
                  <a:extLst>
                    <a:ext uri="{A12FA001-AC4F-418D-AE19-62706E023703}">
                      <ahyp:hlinkClr xmlns:ahyp="http://schemas.microsoft.com/office/drawing/2018/hyperlinkcolor" val="tx"/>
                    </a:ext>
                  </a:extLst>
                </a:hlinkClick>
              </a:rPr>
              <a:t>Autres exemples</a:t>
            </a:r>
            <a:endParaRPr sz="2000">
              <a:solidFill>
                <a:schemeClr val="accent1"/>
              </a:solidFill>
              <a:highlight>
                <a:srgbClr val="FFFFFF"/>
              </a:highlight>
              <a:latin typeface="Ubuntu"/>
              <a:ea typeface="Ubuntu"/>
              <a:cs typeface="Ubuntu"/>
              <a:sym typeface="Ubuntu"/>
            </a:endParaRPr>
          </a:p>
        </p:txBody>
      </p:sp>
      <p:sp>
        <p:nvSpPr>
          <p:cNvPr id="1367" name="Google Shape;1367;p65"/>
          <p:cNvSpPr txBox="1"/>
          <p:nvPr/>
        </p:nvSpPr>
        <p:spPr>
          <a:xfrm>
            <a:off x="905775" y="295725"/>
            <a:ext cx="6813300" cy="71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b="1">
                <a:solidFill>
                  <a:schemeClr val="accent1"/>
                </a:solidFill>
                <a:latin typeface="Viga"/>
                <a:ea typeface="Viga"/>
                <a:cs typeface="Viga"/>
                <a:sym typeface="Viga"/>
              </a:rPr>
              <a:t>Défis suite - arithmétique</a:t>
            </a:r>
            <a:endParaRPr>
              <a:latin typeface="Merriweather"/>
              <a:ea typeface="Merriweather"/>
              <a:cs typeface="Merriweather"/>
              <a:sym typeface="Merriweather"/>
            </a:endParaRPr>
          </a:p>
        </p:txBody>
      </p:sp>
      <p:pic>
        <p:nvPicPr>
          <p:cNvPr id="1368" name="Google Shape;1368;p65"/>
          <p:cNvPicPr preferRelativeResize="0"/>
          <p:nvPr/>
        </p:nvPicPr>
        <p:blipFill>
          <a:blip r:embed="rId16">
            <a:alphaModFix/>
          </a:blip>
          <a:stretch>
            <a:fillRect/>
          </a:stretch>
        </p:blipFill>
        <p:spPr>
          <a:xfrm>
            <a:off x="7920323" y="295720"/>
            <a:ext cx="689156" cy="665686"/>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66"/>
          <p:cNvSpPr txBox="1">
            <a:spLocks noGrp="1"/>
          </p:cNvSpPr>
          <p:nvPr>
            <p:ph type="body" idx="1"/>
          </p:nvPr>
        </p:nvSpPr>
        <p:spPr>
          <a:xfrm>
            <a:off x="2393575" y="152700"/>
            <a:ext cx="6347100" cy="499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rgbClr val="FAA22A"/>
                </a:solidFill>
                <a:latin typeface="Viga"/>
                <a:ea typeface="Viga"/>
                <a:cs typeface="Viga"/>
                <a:sym typeface="Viga"/>
              </a:rPr>
              <a:t>Ressources :</a:t>
            </a:r>
            <a:endParaRPr sz="3600" b="1">
              <a:solidFill>
                <a:srgbClr val="FAA22A"/>
              </a:solidFill>
              <a:latin typeface="Viga"/>
              <a:ea typeface="Viga"/>
              <a:cs typeface="Viga"/>
              <a:sym typeface="Viga"/>
            </a:endParaRPr>
          </a:p>
          <a:p>
            <a:pPr marL="0" lvl="0" indent="0" algn="ctr" rtl="0">
              <a:spcBef>
                <a:spcPts val="0"/>
              </a:spcBef>
              <a:spcAft>
                <a:spcPts val="0"/>
              </a:spcAft>
              <a:buNone/>
            </a:pPr>
            <a:endParaRPr sz="2200" b="1">
              <a:solidFill>
                <a:srgbClr val="FAA22A"/>
              </a:solidFill>
              <a:latin typeface="Ubuntu"/>
              <a:ea typeface="Ubuntu"/>
              <a:cs typeface="Ubuntu"/>
              <a:sym typeface="Ubuntu"/>
            </a:endParaRPr>
          </a:p>
          <a:p>
            <a:pPr marL="457200" lvl="0" indent="-368300" algn="ctr" rtl="0">
              <a:spcBef>
                <a:spcPts val="0"/>
              </a:spcBef>
              <a:spcAft>
                <a:spcPts val="0"/>
              </a:spcAft>
              <a:buClr>
                <a:srgbClr val="0B5394"/>
              </a:buClr>
              <a:buSzPts val="2200"/>
              <a:buFont typeface="Ubuntu"/>
              <a:buChar char="●"/>
            </a:pPr>
            <a:r>
              <a:rPr lang="en" sz="2200">
                <a:solidFill>
                  <a:srgbClr val="0B5394"/>
                </a:solidFill>
                <a:latin typeface="Ubuntu"/>
                <a:ea typeface="Ubuntu"/>
                <a:cs typeface="Ubuntu"/>
                <a:sym typeface="Ubuntu"/>
              </a:rPr>
              <a:t>Autoformations sur Campus RÉCIT :</a:t>
            </a:r>
            <a:endParaRPr sz="2200">
              <a:solidFill>
                <a:srgbClr val="0B5394"/>
              </a:solidFill>
              <a:latin typeface="Ubuntu"/>
              <a:ea typeface="Ubuntu"/>
              <a:cs typeface="Ubuntu"/>
              <a:sym typeface="Ubuntu"/>
            </a:endParaRPr>
          </a:p>
          <a:p>
            <a:pPr marL="0" lvl="0" indent="0" algn="ctr" rtl="0">
              <a:spcBef>
                <a:spcPts val="0"/>
              </a:spcBef>
              <a:spcAft>
                <a:spcPts val="0"/>
              </a:spcAft>
              <a:buNone/>
            </a:pPr>
            <a:r>
              <a:rPr lang="en" sz="2200" u="sng">
                <a:solidFill>
                  <a:schemeClr val="hlink"/>
                </a:solidFill>
                <a:latin typeface="Ubuntu"/>
                <a:ea typeface="Ubuntu"/>
                <a:cs typeface="Ubuntu"/>
                <a:sym typeface="Ubuntu"/>
                <a:hlinkClick r:id="rId3"/>
              </a:rPr>
              <a:t>Scratch pour tous</a:t>
            </a:r>
            <a:endParaRPr sz="2200">
              <a:solidFill>
                <a:srgbClr val="0B5394"/>
              </a:solidFill>
              <a:latin typeface="Ubuntu"/>
              <a:ea typeface="Ubuntu"/>
              <a:cs typeface="Ubuntu"/>
              <a:sym typeface="Ubuntu"/>
            </a:endParaRPr>
          </a:p>
          <a:p>
            <a:pPr marL="0" lvl="0" indent="0" algn="ctr" rtl="0">
              <a:spcBef>
                <a:spcPts val="0"/>
              </a:spcBef>
              <a:spcAft>
                <a:spcPts val="0"/>
              </a:spcAft>
              <a:buNone/>
            </a:pPr>
            <a:r>
              <a:rPr lang="en" sz="2200" u="sng">
                <a:solidFill>
                  <a:schemeClr val="hlink"/>
                </a:solidFill>
                <a:latin typeface="Ubuntu"/>
                <a:ea typeface="Ubuntu"/>
                <a:cs typeface="Ubuntu"/>
                <a:sym typeface="Ubuntu"/>
                <a:hlinkClick r:id="rId4"/>
              </a:rPr>
              <a:t>Scratch en mathématique</a:t>
            </a:r>
            <a:endParaRPr sz="2200">
              <a:solidFill>
                <a:srgbClr val="0B5394"/>
              </a:solidFill>
              <a:latin typeface="Ubuntu"/>
              <a:ea typeface="Ubuntu"/>
              <a:cs typeface="Ubuntu"/>
              <a:sym typeface="Ubuntu"/>
            </a:endParaRPr>
          </a:p>
          <a:p>
            <a:pPr marL="0" lvl="0" indent="0" algn="ctr" rtl="0">
              <a:spcBef>
                <a:spcPts val="0"/>
              </a:spcBef>
              <a:spcAft>
                <a:spcPts val="0"/>
              </a:spcAft>
              <a:buNone/>
            </a:pPr>
            <a:r>
              <a:rPr lang="en" sz="2200" u="sng">
                <a:solidFill>
                  <a:schemeClr val="hlink"/>
                </a:solidFill>
                <a:latin typeface="Ubuntu"/>
                <a:ea typeface="Ubuntu"/>
                <a:cs typeface="Ubuntu"/>
                <a:sym typeface="Ubuntu"/>
                <a:hlinkClick r:id="rId5"/>
              </a:rPr>
              <a:t>Plus loin avec Scratch en mathématique</a:t>
            </a:r>
            <a:endParaRPr sz="2200">
              <a:solidFill>
                <a:srgbClr val="0B5394"/>
              </a:solidFill>
              <a:latin typeface="Ubuntu"/>
              <a:ea typeface="Ubuntu"/>
              <a:cs typeface="Ubuntu"/>
              <a:sym typeface="Ubuntu"/>
            </a:endParaRPr>
          </a:p>
          <a:p>
            <a:pPr marL="0" lvl="0" indent="0" algn="ctr" rtl="0">
              <a:spcBef>
                <a:spcPts val="0"/>
              </a:spcBef>
              <a:spcAft>
                <a:spcPts val="0"/>
              </a:spcAft>
              <a:buNone/>
            </a:pPr>
            <a:endParaRPr sz="2200">
              <a:solidFill>
                <a:srgbClr val="0B5394"/>
              </a:solidFill>
              <a:latin typeface="Ubuntu"/>
              <a:ea typeface="Ubuntu"/>
              <a:cs typeface="Ubuntu"/>
              <a:sym typeface="Ubuntu"/>
            </a:endParaRPr>
          </a:p>
          <a:p>
            <a:pPr marL="457200" lvl="0" indent="-368300" algn="ctr" rtl="0">
              <a:lnSpc>
                <a:spcPct val="115000"/>
              </a:lnSpc>
              <a:spcBef>
                <a:spcPts val="0"/>
              </a:spcBef>
              <a:spcAft>
                <a:spcPts val="0"/>
              </a:spcAft>
              <a:buSzPts val="2200"/>
              <a:buFont typeface="Ubuntu"/>
              <a:buChar char="●"/>
            </a:pPr>
            <a:r>
              <a:rPr lang="en" sz="2200">
                <a:solidFill>
                  <a:srgbClr val="0B5394"/>
                </a:solidFill>
                <a:latin typeface="Ubuntu"/>
                <a:ea typeface="Ubuntu"/>
                <a:cs typeface="Ubuntu"/>
                <a:sym typeface="Ubuntu"/>
              </a:rPr>
              <a:t>Padlet de ressources pour </a:t>
            </a:r>
            <a:endParaRPr sz="2200">
              <a:solidFill>
                <a:srgbClr val="0B5394"/>
              </a:solidFill>
              <a:latin typeface="Ubuntu"/>
              <a:ea typeface="Ubuntu"/>
              <a:cs typeface="Ubuntu"/>
              <a:sym typeface="Ubuntu"/>
            </a:endParaRPr>
          </a:p>
          <a:p>
            <a:pPr marL="457200" lvl="0" indent="0" algn="ctr" rtl="0">
              <a:lnSpc>
                <a:spcPct val="115000"/>
              </a:lnSpc>
              <a:spcBef>
                <a:spcPts val="0"/>
              </a:spcBef>
              <a:spcAft>
                <a:spcPts val="0"/>
              </a:spcAft>
              <a:buNone/>
            </a:pPr>
            <a:r>
              <a:rPr lang="en" sz="2200">
                <a:solidFill>
                  <a:srgbClr val="0B5394"/>
                </a:solidFill>
                <a:latin typeface="Ubuntu"/>
                <a:ea typeface="Ubuntu"/>
                <a:cs typeface="Ubuntu"/>
                <a:sym typeface="Ubuntu"/>
              </a:rPr>
              <a:t>débuter avec </a:t>
            </a:r>
            <a:r>
              <a:rPr lang="en" sz="2200" u="sng">
                <a:solidFill>
                  <a:schemeClr val="hlink"/>
                </a:solidFill>
                <a:latin typeface="Ubuntu"/>
                <a:ea typeface="Ubuntu"/>
                <a:cs typeface="Ubuntu"/>
                <a:sym typeface="Ubuntu"/>
                <a:hlinkClick r:id="rId6"/>
              </a:rPr>
              <a:t>Scratch</a:t>
            </a:r>
            <a:r>
              <a:rPr lang="en" sz="2200">
                <a:latin typeface="Ubuntu"/>
                <a:ea typeface="Ubuntu"/>
                <a:cs typeface="Ubuntu"/>
                <a:sym typeface="Ubuntu"/>
              </a:rPr>
              <a:t> au secondaire</a:t>
            </a:r>
            <a:endParaRPr sz="2200">
              <a:latin typeface="Ubuntu"/>
              <a:ea typeface="Ubuntu"/>
              <a:cs typeface="Ubuntu"/>
              <a:sym typeface="Ubuntu"/>
            </a:endParaRPr>
          </a:p>
          <a:p>
            <a:pPr marL="457200" lvl="0" indent="0" algn="ctr" rtl="0">
              <a:lnSpc>
                <a:spcPct val="115000"/>
              </a:lnSpc>
              <a:spcBef>
                <a:spcPts val="0"/>
              </a:spcBef>
              <a:spcAft>
                <a:spcPts val="0"/>
              </a:spcAft>
              <a:buNone/>
            </a:pPr>
            <a:endParaRPr sz="2200">
              <a:latin typeface="Ubuntu"/>
              <a:ea typeface="Ubuntu"/>
              <a:cs typeface="Ubuntu"/>
              <a:sym typeface="Ubuntu"/>
            </a:endParaRPr>
          </a:p>
          <a:p>
            <a:pPr marL="0" lvl="0" indent="0" algn="l" rtl="0">
              <a:spcBef>
                <a:spcPts val="600"/>
              </a:spcBef>
              <a:spcAft>
                <a:spcPts val="0"/>
              </a:spcAft>
              <a:buNone/>
            </a:pPr>
            <a:endParaRPr sz="2200">
              <a:solidFill>
                <a:srgbClr val="0B5394"/>
              </a:solidFill>
              <a:latin typeface="Ubuntu"/>
              <a:ea typeface="Ubuntu"/>
              <a:cs typeface="Ubuntu"/>
              <a:sym typeface="Ubuntu"/>
            </a:endParaRPr>
          </a:p>
          <a:p>
            <a:pPr marL="0" lvl="0" indent="0" algn="ctr" rtl="0">
              <a:spcBef>
                <a:spcPts val="0"/>
              </a:spcBef>
              <a:spcAft>
                <a:spcPts val="0"/>
              </a:spcAft>
              <a:buNone/>
            </a:pPr>
            <a:endParaRPr sz="2400" b="1">
              <a:solidFill>
                <a:srgbClr val="0B5394"/>
              </a:solidFill>
              <a:latin typeface="Ubuntu"/>
              <a:ea typeface="Ubuntu"/>
              <a:cs typeface="Ubuntu"/>
              <a:sym typeface="Ubuntu"/>
            </a:endParaRPr>
          </a:p>
          <a:p>
            <a:pPr marL="0" lvl="0" indent="0" algn="ctr" rtl="0">
              <a:spcBef>
                <a:spcPts val="600"/>
              </a:spcBef>
              <a:spcAft>
                <a:spcPts val="0"/>
              </a:spcAft>
              <a:buNone/>
            </a:pPr>
            <a:endParaRPr sz="4800">
              <a:solidFill>
                <a:schemeClr val="dk1"/>
              </a:solidFill>
              <a:latin typeface="Bangers"/>
              <a:ea typeface="Bangers"/>
              <a:cs typeface="Bangers"/>
              <a:sym typeface="Bangers"/>
            </a:endParaRPr>
          </a:p>
        </p:txBody>
      </p:sp>
      <p:pic>
        <p:nvPicPr>
          <p:cNvPr id="1374" name="Google Shape;1374;p66"/>
          <p:cNvPicPr preferRelativeResize="0"/>
          <p:nvPr/>
        </p:nvPicPr>
        <p:blipFill>
          <a:blip r:embed="rId7">
            <a:alphaModFix/>
          </a:blip>
          <a:stretch>
            <a:fillRect/>
          </a:stretch>
        </p:blipFill>
        <p:spPr>
          <a:xfrm>
            <a:off x="8012248" y="4167708"/>
            <a:ext cx="689156" cy="665686"/>
          </a:xfrm>
          <a:prstGeom prst="rect">
            <a:avLst/>
          </a:prstGeom>
          <a:noFill/>
          <a:ln>
            <a:noFill/>
          </a:ln>
        </p:spPr>
      </p:pic>
      <p:pic>
        <p:nvPicPr>
          <p:cNvPr id="1375" name="Google Shape;1375;p66"/>
          <p:cNvPicPr preferRelativeResize="0"/>
          <p:nvPr/>
        </p:nvPicPr>
        <p:blipFill>
          <a:blip r:embed="rId8">
            <a:alphaModFix/>
          </a:blip>
          <a:stretch>
            <a:fillRect/>
          </a:stretch>
        </p:blipFill>
        <p:spPr>
          <a:xfrm>
            <a:off x="503275" y="1504200"/>
            <a:ext cx="2088775" cy="174671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79"/>
        <p:cNvGrpSpPr/>
        <p:nvPr/>
      </p:nvGrpSpPr>
      <p:grpSpPr>
        <a:xfrm>
          <a:off x="0" y="0"/>
          <a:ext cx="0" cy="0"/>
          <a:chOff x="0" y="0"/>
          <a:chExt cx="0" cy="0"/>
        </a:xfrm>
      </p:grpSpPr>
      <p:sp>
        <p:nvSpPr>
          <p:cNvPr id="1380" name="Google Shape;1380;p67"/>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22</a:t>
            </a:fld>
            <a:endParaRPr/>
          </a:p>
        </p:txBody>
      </p:sp>
      <p:sp>
        <p:nvSpPr>
          <p:cNvPr id="1381" name="Google Shape;1381;p67"/>
          <p:cNvSpPr txBox="1">
            <a:spLocks noGrp="1"/>
          </p:cNvSpPr>
          <p:nvPr>
            <p:ph type="title" idx="4294967295"/>
          </p:nvPr>
        </p:nvSpPr>
        <p:spPr>
          <a:xfrm>
            <a:off x="943500" y="636075"/>
            <a:ext cx="7257000" cy="85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latin typeface="Viga"/>
                <a:ea typeface="Viga"/>
                <a:cs typeface="Viga"/>
                <a:sym typeface="Viga"/>
              </a:rPr>
              <a:t>L’équipe du RÉCIT MST est disponible </a:t>
            </a:r>
            <a:endParaRPr sz="3000">
              <a:latin typeface="Viga"/>
              <a:ea typeface="Viga"/>
              <a:cs typeface="Viga"/>
              <a:sym typeface="Viga"/>
            </a:endParaRPr>
          </a:p>
          <a:p>
            <a:pPr marL="0" lvl="0" indent="0" algn="ctr" rtl="0">
              <a:spcBef>
                <a:spcPts val="0"/>
              </a:spcBef>
              <a:spcAft>
                <a:spcPts val="0"/>
              </a:spcAft>
              <a:buNone/>
            </a:pPr>
            <a:r>
              <a:rPr lang="en" sz="3000">
                <a:latin typeface="Viga"/>
                <a:ea typeface="Viga"/>
                <a:cs typeface="Viga"/>
                <a:sym typeface="Viga"/>
              </a:rPr>
              <a:t>les mercredis matins </a:t>
            </a:r>
            <a:endParaRPr sz="3000">
              <a:latin typeface="Viga"/>
              <a:ea typeface="Viga"/>
              <a:cs typeface="Viga"/>
              <a:sym typeface="Viga"/>
            </a:endParaRPr>
          </a:p>
          <a:p>
            <a:pPr marL="0" lvl="0" indent="0" algn="ctr" rtl="0">
              <a:spcBef>
                <a:spcPts val="0"/>
              </a:spcBef>
              <a:spcAft>
                <a:spcPts val="0"/>
              </a:spcAft>
              <a:buNone/>
            </a:pPr>
            <a:r>
              <a:rPr lang="en" sz="3000">
                <a:latin typeface="Viga"/>
                <a:ea typeface="Viga"/>
                <a:cs typeface="Viga"/>
                <a:sym typeface="Viga"/>
              </a:rPr>
              <a:t>de 9 h à 11 h 30. </a:t>
            </a:r>
            <a:endParaRPr sz="3000">
              <a:latin typeface="Viga"/>
              <a:ea typeface="Viga"/>
              <a:cs typeface="Viga"/>
              <a:sym typeface="Viga"/>
            </a:endParaRPr>
          </a:p>
        </p:txBody>
      </p:sp>
      <p:sp>
        <p:nvSpPr>
          <p:cNvPr id="1382" name="Google Shape;1382;p67">
            <a:hlinkClick r:id="rId3"/>
          </p:cNvPr>
          <p:cNvSpPr/>
          <p:nvPr/>
        </p:nvSpPr>
        <p:spPr>
          <a:xfrm>
            <a:off x="3092753" y="1988225"/>
            <a:ext cx="2958600" cy="1633200"/>
          </a:xfrm>
          <a:prstGeom prst="rect">
            <a:avLst/>
          </a:prstGeom>
          <a:solidFill>
            <a:schemeClr val="lt1"/>
          </a:solidFill>
          <a:ln w="19050" cap="flat" cmpd="sng">
            <a:solidFill>
              <a:srgbClr val="1C4587"/>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999999"/>
                </a:solidFill>
                <a:latin typeface="Dosis"/>
                <a:ea typeface="Dosis"/>
                <a:cs typeface="Dosis"/>
                <a:sym typeface="Dosis"/>
              </a:rPr>
              <a:t>Place your screenshot here</a:t>
            </a:r>
            <a:endParaRPr sz="1000">
              <a:solidFill>
                <a:srgbClr val="999999"/>
              </a:solidFill>
              <a:latin typeface="Dosis"/>
              <a:ea typeface="Dosis"/>
              <a:cs typeface="Dosis"/>
              <a:sym typeface="Dosis"/>
            </a:endParaRPr>
          </a:p>
        </p:txBody>
      </p:sp>
      <p:sp>
        <p:nvSpPr>
          <p:cNvPr id="1383" name="Google Shape;1383;p67"/>
          <p:cNvSpPr/>
          <p:nvPr/>
        </p:nvSpPr>
        <p:spPr>
          <a:xfrm>
            <a:off x="2957648" y="1877003"/>
            <a:ext cx="3228699" cy="2173280"/>
          </a:xfrm>
          <a:custGeom>
            <a:avLst/>
            <a:gdLst/>
            <a:ahLst/>
            <a:cxnLst/>
            <a:rect l="l" t="t" r="r" b="b"/>
            <a:pathLst>
              <a:path w="143434" h="111665" extrusionOk="0">
                <a:moveTo>
                  <a:pt x="71751" y="2308"/>
                </a:moveTo>
                <a:lnTo>
                  <a:pt x="71887" y="2376"/>
                </a:lnTo>
                <a:lnTo>
                  <a:pt x="72091" y="2444"/>
                </a:lnTo>
                <a:lnTo>
                  <a:pt x="72159" y="2647"/>
                </a:lnTo>
                <a:lnTo>
                  <a:pt x="72226" y="2783"/>
                </a:lnTo>
                <a:lnTo>
                  <a:pt x="72159" y="2987"/>
                </a:lnTo>
                <a:lnTo>
                  <a:pt x="72091" y="3190"/>
                </a:lnTo>
                <a:lnTo>
                  <a:pt x="71887" y="3258"/>
                </a:lnTo>
                <a:lnTo>
                  <a:pt x="71751" y="3326"/>
                </a:lnTo>
                <a:lnTo>
                  <a:pt x="71548" y="3258"/>
                </a:lnTo>
                <a:lnTo>
                  <a:pt x="71344" y="3190"/>
                </a:lnTo>
                <a:lnTo>
                  <a:pt x="71276" y="2987"/>
                </a:lnTo>
                <a:lnTo>
                  <a:pt x="71208" y="2783"/>
                </a:lnTo>
                <a:lnTo>
                  <a:pt x="71276" y="2647"/>
                </a:lnTo>
                <a:lnTo>
                  <a:pt x="71344" y="2444"/>
                </a:lnTo>
                <a:lnTo>
                  <a:pt x="71548" y="2376"/>
                </a:lnTo>
                <a:lnTo>
                  <a:pt x="71751" y="2308"/>
                </a:lnTo>
                <a:close/>
                <a:moveTo>
                  <a:pt x="137528" y="5906"/>
                </a:moveTo>
                <a:lnTo>
                  <a:pt x="137596" y="5974"/>
                </a:lnTo>
                <a:lnTo>
                  <a:pt x="137596" y="89604"/>
                </a:lnTo>
                <a:lnTo>
                  <a:pt x="5906" y="89604"/>
                </a:lnTo>
                <a:lnTo>
                  <a:pt x="5906" y="5974"/>
                </a:lnTo>
                <a:lnTo>
                  <a:pt x="5906" y="5906"/>
                </a:lnTo>
                <a:close/>
                <a:moveTo>
                  <a:pt x="3530" y="0"/>
                </a:moveTo>
                <a:lnTo>
                  <a:pt x="3191" y="68"/>
                </a:lnTo>
                <a:lnTo>
                  <a:pt x="2444" y="339"/>
                </a:lnTo>
                <a:lnTo>
                  <a:pt x="1766" y="679"/>
                </a:lnTo>
                <a:lnTo>
                  <a:pt x="1155" y="1154"/>
                </a:lnTo>
                <a:lnTo>
                  <a:pt x="679" y="1765"/>
                </a:lnTo>
                <a:lnTo>
                  <a:pt x="272" y="2444"/>
                </a:lnTo>
                <a:lnTo>
                  <a:pt x="69" y="3190"/>
                </a:lnTo>
                <a:lnTo>
                  <a:pt x="1" y="3598"/>
                </a:lnTo>
                <a:lnTo>
                  <a:pt x="1" y="4005"/>
                </a:lnTo>
                <a:lnTo>
                  <a:pt x="1" y="91572"/>
                </a:lnTo>
                <a:lnTo>
                  <a:pt x="1" y="91979"/>
                </a:lnTo>
                <a:lnTo>
                  <a:pt x="69" y="92319"/>
                </a:lnTo>
                <a:lnTo>
                  <a:pt x="272" y="93065"/>
                </a:lnTo>
                <a:lnTo>
                  <a:pt x="679" y="93744"/>
                </a:lnTo>
                <a:lnTo>
                  <a:pt x="1155" y="94355"/>
                </a:lnTo>
                <a:lnTo>
                  <a:pt x="1766" y="94830"/>
                </a:lnTo>
                <a:lnTo>
                  <a:pt x="2444" y="95238"/>
                </a:lnTo>
                <a:lnTo>
                  <a:pt x="3191" y="95441"/>
                </a:lnTo>
                <a:lnTo>
                  <a:pt x="3530" y="95509"/>
                </a:lnTo>
                <a:lnTo>
                  <a:pt x="139904" y="95509"/>
                </a:lnTo>
                <a:lnTo>
                  <a:pt x="140311" y="95441"/>
                </a:lnTo>
                <a:lnTo>
                  <a:pt x="141058" y="95238"/>
                </a:lnTo>
                <a:lnTo>
                  <a:pt x="141737" y="94830"/>
                </a:lnTo>
                <a:lnTo>
                  <a:pt x="142280" y="94355"/>
                </a:lnTo>
                <a:lnTo>
                  <a:pt x="142755" y="93744"/>
                </a:lnTo>
                <a:lnTo>
                  <a:pt x="143162" y="93065"/>
                </a:lnTo>
                <a:lnTo>
                  <a:pt x="143366" y="92319"/>
                </a:lnTo>
                <a:lnTo>
                  <a:pt x="143434" y="91979"/>
                </a:lnTo>
                <a:lnTo>
                  <a:pt x="143434" y="91572"/>
                </a:lnTo>
                <a:lnTo>
                  <a:pt x="143434" y="4005"/>
                </a:lnTo>
                <a:lnTo>
                  <a:pt x="143434" y="3598"/>
                </a:lnTo>
                <a:lnTo>
                  <a:pt x="143366" y="3190"/>
                </a:lnTo>
                <a:lnTo>
                  <a:pt x="143162" y="2444"/>
                </a:lnTo>
                <a:lnTo>
                  <a:pt x="142755" y="1765"/>
                </a:lnTo>
                <a:lnTo>
                  <a:pt x="142280" y="1154"/>
                </a:lnTo>
                <a:lnTo>
                  <a:pt x="141737" y="679"/>
                </a:lnTo>
                <a:lnTo>
                  <a:pt x="141058" y="339"/>
                </a:lnTo>
                <a:lnTo>
                  <a:pt x="140311" y="68"/>
                </a:lnTo>
                <a:lnTo>
                  <a:pt x="139904" y="0"/>
                </a:lnTo>
                <a:close/>
                <a:moveTo>
                  <a:pt x="55324" y="95713"/>
                </a:moveTo>
                <a:lnTo>
                  <a:pt x="55052" y="98971"/>
                </a:lnTo>
                <a:lnTo>
                  <a:pt x="54713" y="102297"/>
                </a:lnTo>
                <a:lnTo>
                  <a:pt x="54374" y="105284"/>
                </a:lnTo>
                <a:lnTo>
                  <a:pt x="53966" y="107388"/>
                </a:lnTo>
                <a:lnTo>
                  <a:pt x="53763" y="108203"/>
                </a:lnTo>
                <a:lnTo>
                  <a:pt x="53627" y="108746"/>
                </a:lnTo>
                <a:lnTo>
                  <a:pt x="53423" y="109153"/>
                </a:lnTo>
                <a:lnTo>
                  <a:pt x="53220" y="109357"/>
                </a:lnTo>
                <a:lnTo>
                  <a:pt x="52677" y="109493"/>
                </a:lnTo>
                <a:lnTo>
                  <a:pt x="51794" y="109696"/>
                </a:lnTo>
                <a:lnTo>
                  <a:pt x="49690" y="110036"/>
                </a:lnTo>
                <a:lnTo>
                  <a:pt x="48061" y="110307"/>
                </a:lnTo>
                <a:lnTo>
                  <a:pt x="47450" y="110443"/>
                </a:lnTo>
                <a:lnTo>
                  <a:pt x="47110" y="110511"/>
                </a:lnTo>
                <a:lnTo>
                  <a:pt x="47042" y="110579"/>
                </a:lnTo>
                <a:lnTo>
                  <a:pt x="47042" y="110783"/>
                </a:lnTo>
                <a:lnTo>
                  <a:pt x="47110" y="110850"/>
                </a:lnTo>
                <a:lnTo>
                  <a:pt x="47585" y="110918"/>
                </a:lnTo>
                <a:lnTo>
                  <a:pt x="48400" y="110986"/>
                </a:lnTo>
                <a:lnTo>
                  <a:pt x="51387" y="111054"/>
                </a:lnTo>
                <a:lnTo>
                  <a:pt x="56071" y="111122"/>
                </a:lnTo>
                <a:lnTo>
                  <a:pt x="87092" y="111122"/>
                </a:lnTo>
                <a:lnTo>
                  <a:pt x="91708" y="111054"/>
                </a:lnTo>
                <a:lnTo>
                  <a:pt x="94695" y="110986"/>
                </a:lnTo>
                <a:lnTo>
                  <a:pt x="95578" y="110918"/>
                </a:lnTo>
                <a:lnTo>
                  <a:pt x="96053" y="110850"/>
                </a:lnTo>
                <a:lnTo>
                  <a:pt x="96121" y="110783"/>
                </a:lnTo>
                <a:lnTo>
                  <a:pt x="96121" y="110579"/>
                </a:lnTo>
                <a:lnTo>
                  <a:pt x="96053" y="110511"/>
                </a:lnTo>
                <a:lnTo>
                  <a:pt x="95713" y="110443"/>
                </a:lnTo>
                <a:lnTo>
                  <a:pt x="95102" y="110307"/>
                </a:lnTo>
                <a:lnTo>
                  <a:pt x="93473" y="110036"/>
                </a:lnTo>
                <a:lnTo>
                  <a:pt x="91369" y="109696"/>
                </a:lnTo>
                <a:lnTo>
                  <a:pt x="90487" y="109493"/>
                </a:lnTo>
                <a:lnTo>
                  <a:pt x="89943" y="109357"/>
                </a:lnTo>
                <a:lnTo>
                  <a:pt x="89740" y="109153"/>
                </a:lnTo>
                <a:lnTo>
                  <a:pt x="89536" y="108746"/>
                </a:lnTo>
                <a:lnTo>
                  <a:pt x="89333" y="108203"/>
                </a:lnTo>
                <a:lnTo>
                  <a:pt x="89197" y="107388"/>
                </a:lnTo>
                <a:lnTo>
                  <a:pt x="88789" y="105284"/>
                </a:lnTo>
                <a:lnTo>
                  <a:pt x="88382" y="102297"/>
                </a:lnTo>
                <a:lnTo>
                  <a:pt x="88043" y="98971"/>
                </a:lnTo>
                <a:lnTo>
                  <a:pt x="87839" y="95713"/>
                </a:lnTo>
                <a:close/>
                <a:moveTo>
                  <a:pt x="47450" y="111054"/>
                </a:moveTo>
                <a:lnTo>
                  <a:pt x="47450" y="111122"/>
                </a:lnTo>
                <a:lnTo>
                  <a:pt x="47450" y="111393"/>
                </a:lnTo>
                <a:lnTo>
                  <a:pt x="47518" y="111461"/>
                </a:lnTo>
                <a:lnTo>
                  <a:pt x="48807" y="111529"/>
                </a:lnTo>
                <a:lnTo>
                  <a:pt x="52473" y="111597"/>
                </a:lnTo>
                <a:lnTo>
                  <a:pt x="62384" y="111665"/>
                </a:lnTo>
                <a:lnTo>
                  <a:pt x="80779" y="111665"/>
                </a:lnTo>
                <a:lnTo>
                  <a:pt x="90622" y="111597"/>
                </a:lnTo>
                <a:lnTo>
                  <a:pt x="94356" y="111529"/>
                </a:lnTo>
                <a:lnTo>
                  <a:pt x="95646" y="111461"/>
                </a:lnTo>
                <a:lnTo>
                  <a:pt x="95713" y="111393"/>
                </a:lnTo>
                <a:lnTo>
                  <a:pt x="95713" y="111122"/>
                </a:lnTo>
                <a:lnTo>
                  <a:pt x="95646" y="111054"/>
                </a:lnTo>
                <a:lnTo>
                  <a:pt x="94084" y="111122"/>
                </a:lnTo>
                <a:lnTo>
                  <a:pt x="91233" y="111190"/>
                </a:lnTo>
                <a:lnTo>
                  <a:pt x="80847" y="111258"/>
                </a:lnTo>
                <a:lnTo>
                  <a:pt x="62316" y="111258"/>
                </a:lnTo>
                <a:lnTo>
                  <a:pt x="51930" y="111190"/>
                </a:lnTo>
                <a:lnTo>
                  <a:pt x="49079" y="111122"/>
                </a:lnTo>
                <a:lnTo>
                  <a:pt x="47518" y="111054"/>
                </a:lnTo>
                <a:close/>
              </a:path>
            </a:pathLst>
          </a:custGeom>
          <a:solidFill>
            <a:srgbClr val="FFFFFF"/>
          </a:solidFill>
          <a:ln w="19050" cap="flat" cmpd="sng">
            <a:solidFill>
              <a:srgbClr val="1C458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osis"/>
              <a:ea typeface="Dosis"/>
              <a:cs typeface="Dosis"/>
              <a:sym typeface="Dosis"/>
            </a:endParaRPr>
          </a:p>
        </p:txBody>
      </p:sp>
      <p:sp>
        <p:nvSpPr>
          <p:cNvPr id="1384" name="Google Shape;1384;p67"/>
          <p:cNvSpPr txBox="1"/>
          <p:nvPr/>
        </p:nvSpPr>
        <p:spPr>
          <a:xfrm>
            <a:off x="2098950" y="4116175"/>
            <a:ext cx="4946100" cy="57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Ubuntu"/>
                <a:ea typeface="Ubuntu"/>
                <a:cs typeface="Ubuntu"/>
                <a:sym typeface="Ubuntu"/>
              </a:rPr>
              <a:t>Lien vers notre salle de vidéoconférence : </a:t>
            </a:r>
            <a:endParaRPr>
              <a:latin typeface="Ubuntu"/>
              <a:ea typeface="Ubuntu"/>
              <a:cs typeface="Ubuntu"/>
              <a:sym typeface="Ubuntu"/>
            </a:endParaRPr>
          </a:p>
          <a:p>
            <a:pPr marL="0" lvl="0" indent="0" algn="ctr" rtl="0">
              <a:spcBef>
                <a:spcPts val="0"/>
              </a:spcBef>
              <a:spcAft>
                <a:spcPts val="0"/>
              </a:spcAft>
              <a:buNone/>
            </a:pPr>
            <a:endParaRPr sz="400">
              <a:latin typeface="Ubuntu"/>
              <a:ea typeface="Ubuntu"/>
              <a:cs typeface="Ubuntu"/>
              <a:sym typeface="Ubuntu"/>
            </a:endParaRPr>
          </a:p>
          <a:p>
            <a:pPr marL="0" lvl="0" indent="0" algn="ctr" rtl="0">
              <a:spcBef>
                <a:spcPts val="0"/>
              </a:spcBef>
              <a:spcAft>
                <a:spcPts val="0"/>
              </a:spcAft>
              <a:buNone/>
            </a:pPr>
            <a:r>
              <a:rPr lang="en" sz="2400" u="sng">
                <a:solidFill>
                  <a:srgbClr val="1A73E8"/>
                </a:solidFill>
                <a:highlight>
                  <a:srgbClr val="FFFFFF"/>
                </a:highlight>
                <a:latin typeface="Viga"/>
                <a:ea typeface="Viga"/>
                <a:cs typeface="Viga"/>
                <a:sym typeface="Viga"/>
                <a:hlinkClick r:id="rId4">
                  <a:extLst>
                    <a:ext uri="{A12FA001-AC4F-418D-AE19-62706E023703}">
                      <ahyp:hlinkClr xmlns:ahyp="http://schemas.microsoft.com/office/drawing/2018/hyperlinkcolor" val="tx"/>
                    </a:ext>
                  </a:extLst>
                </a:hlinkClick>
              </a:rPr>
              <a:t>https://zoom.us/j/93849137106</a:t>
            </a:r>
            <a:endParaRPr sz="2400" b="1">
              <a:latin typeface="Viga"/>
              <a:ea typeface="Viga"/>
              <a:cs typeface="Viga"/>
              <a:sym typeface="Viga"/>
            </a:endParaRPr>
          </a:p>
          <a:p>
            <a:pPr marL="0" lvl="0" indent="0" algn="ctr" rtl="0">
              <a:spcBef>
                <a:spcPts val="0"/>
              </a:spcBef>
              <a:spcAft>
                <a:spcPts val="0"/>
              </a:spcAft>
              <a:buNone/>
            </a:pPr>
            <a:endParaRPr>
              <a:latin typeface="Ubuntu"/>
              <a:ea typeface="Ubuntu"/>
              <a:cs typeface="Ubuntu"/>
              <a:sym typeface="Ubuntu"/>
            </a:endParaRPr>
          </a:p>
        </p:txBody>
      </p:sp>
      <p:pic>
        <p:nvPicPr>
          <p:cNvPr id="1385" name="Google Shape;1385;p67"/>
          <p:cNvPicPr preferRelativeResize="0"/>
          <p:nvPr/>
        </p:nvPicPr>
        <p:blipFill>
          <a:blip r:embed="rId5">
            <a:alphaModFix/>
          </a:blip>
          <a:stretch>
            <a:fillRect/>
          </a:stretch>
        </p:blipFill>
        <p:spPr>
          <a:xfrm>
            <a:off x="3092750" y="1988225"/>
            <a:ext cx="2958601" cy="1633199"/>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89"/>
        <p:cNvGrpSpPr/>
        <p:nvPr/>
      </p:nvGrpSpPr>
      <p:grpSpPr>
        <a:xfrm>
          <a:off x="0" y="0"/>
          <a:ext cx="0" cy="0"/>
          <a:chOff x="0" y="0"/>
          <a:chExt cx="0" cy="0"/>
        </a:xfrm>
      </p:grpSpPr>
      <p:sp>
        <p:nvSpPr>
          <p:cNvPr id="1390" name="Google Shape;1390;p68"/>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23</a:t>
            </a:fld>
            <a:endParaRPr/>
          </a:p>
        </p:txBody>
      </p:sp>
      <p:sp>
        <p:nvSpPr>
          <p:cNvPr id="1391" name="Google Shape;1391;p68"/>
          <p:cNvSpPr txBox="1">
            <a:spLocks noGrp="1"/>
          </p:cNvSpPr>
          <p:nvPr>
            <p:ph type="title" idx="4294967295"/>
          </p:nvPr>
        </p:nvSpPr>
        <p:spPr>
          <a:xfrm>
            <a:off x="1391950" y="114525"/>
            <a:ext cx="6140400" cy="94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latin typeface="Viga"/>
                <a:ea typeface="Viga"/>
                <a:cs typeface="Viga"/>
                <a:sym typeface="Viga"/>
              </a:rPr>
              <a:t> </a:t>
            </a:r>
            <a:endParaRPr sz="3000">
              <a:solidFill>
                <a:schemeClr val="dk2"/>
              </a:solidFill>
              <a:latin typeface="Viga"/>
              <a:ea typeface="Viga"/>
              <a:cs typeface="Viga"/>
              <a:sym typeface="Viga"/>
            </a:endParaRPr>
          </a:p>
          <a:p>
            <a:pPr marL="0" lvl="0" indent="0" algn="ctr" rtl="0">
              <a:spcBef>
                <a:spcPts val="0"/>
              </a:spcBef>
              <a:spcAft>
                <a:spcPts val="0"/>
              </a:spcAft>
              <a:buNone/>
            </a:pPr>
            <a:r>
              <a:rPr lang="en" sz="3000">
                <a:solidFill>
                  <a:schemeClr val="dk2"/>
                </a:solidFill>
                <a:latin typeface="Viga"/>
                <a:ea typeface="Viga"/>
                <a:cs typeface="Viga"/>
                <a:sym typeface="Viga"/>
              </a:rPr>
              <a:t>Badges « Découverte » </a:t>
            </a:r>
            <a:endParaRPr sz="3000">
              <a:solidFill>
                <a:schemeClr val="dk2"/>
              </a:solidFill>
              <a:latin typeface="Viga"/>
              <a:ea typeface="Viga"/>
              <a:cs typeface="Viga"/>
              <a:sym typeface="Viga"/>
            </a:endParaRPr>
          </a:p>
          <a:p>
            <a:pPr marL="0" lvl="0" indent="0" algn="ctr" rtl="0">
              <a:spcBef>
                <a:spcPts val="0"/>
              </a:spcBef>
              <a:spcAft>
                <a:spcPts val="0"/>
              </a:spcAft>
              <a:buNone/>
            </a:pPr>
            <a:r>
              <a:rPr lang="en" sz="3000">
                <a:solidFill>
                  <a:schemeClr val="dk2"/>
                </a:solidFill>
                <a:latin typeface="Viga"/>
                <a:ea typeface="Viga"/>
                <a:cs typeface="Viga"/>
                <a:sym typeface="Viga"/>
              </a:rPr>
              <a:t>et « Appropriation »</a:t>
            </a:r>
            <a:endParaRPr sz="3000">
              <a:solidFill>
                <a:schemeClr val="dk2"/>
              </a:solidFill>
              <a:latin typeface="Viga"/>
              <a:ea typeface="Viga"/>
              <a:cs typeface="Viga"/>
              <a:sym typeface="Viga"/>
            </a:endParaRPr>
          </a:p>
        </p:txBody>
      </p:sp>
      <p:sp>
        <p:nvSpPr>
          <p:cNvPr id="1392" name="Google Shape;1392;p68"/>
          <p:cNvSpPr txBox="1"/>
          <p:nvPr/>
        </p:nvSpPr>
        <p:spPr>
          <a:xfrm>
            <a:off x="456175" y="1061925"/>
            <a:ext cx="6332400" cy="3309300"/>
          </a:xfrm>
          <a:prstGeom prst="rect">
            <a:avLst/>
          </a:prstGeom>
          <a:noFill/>
          <a:ln>
            <a:noFill/>
          </a:ln>
        </p:spPr>
        <p:txBody>
          <a:bodyPr spcFirstLastPara="1" wrap="square" lIns="91425" tIns="91425" rIns="91425" bIns="91425" anchor="t" anchorCtr="0">
            <a:spAutoFit/>
          </a:bodyPr>
          <a:lstStyle/>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Créer compte gratuit sur </a:t>
            </a:r>
            <a:r>
              <a:rPr lang="en" sz="2000" u="sng">
                <a:solidFill>
                  <a:schemeClr val="dk2"/>
                </a:solidFill>
                <a:latin typeface="Ubuntu"/>
                <a:ea typeface="Ubuntu"/>
                <a:cs typeface="Ubuntu"/>
                <a:sym typeface="Ubuntu"/>
                <a:hlinkClick r:id="rId3">
                  <a:extLst>
                    <a:ext uri="{A12FA001-AC4F-418D-AE19-62706E023703}">
                      <ahyp:hlinkClr xmlns:ahyp="http://schemas.microsoft.com/office/drawing/2018/hyperlinkcolor" val="tx"/>
                    </a:ext>
                  </a:extLst>
                </a:hlinkClick>
              </a:rPr>
              <a:t>Campus RÉCIT</a:t>
            </a:r>
            <a:r>
              <a:rPr lang="en" sz="2000">
                <a:solidFill>
                  <a:schemeClr val="dk2"/>
                </a:solidFill>
                <a:latin typeface="Ubuntu"/>
                <a:ea typeface="Ubuntu"/>
                <a:cs typeface="Ubuntu"/>
                <a:sym typeface="Ubuntu"/>
              </a:rPr>
              <a:t>;</a:t>
            </a:r>
            <a:endParaRPr sz="2000">
              <a:solidFill>
                <a:schemeClr val="dk2"/>
              </a:solidFill>
              <a:latin typeface="Ubuntu"/>
              <a:ea typeface="Ubuntu"/>
              <a:cs typeface="Ubuntu"/>
              <a:sym typeface="Ubuntu"/>
            </a:endParaRPr>
          </a:p>
          <a:p>
            <a:pPr marL="914400" lvl="1"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Valider avec courriel, se connecter;</a:t>
            </a:r>
            <a:endParaRPr sz="2000">
              <a:solidFill>
                <a:schemeClr val="dk2"/>
              </a:solidFill>
              <a:latin typeface="Ubuntu"/>
              <a:ea typeface="Ubuntu"/>
              <a:cs typeface="Ubuntu"/>
              <a:sym typeface="Ubuntu"/>
            </a:endParaRPr>
          </a:p>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S’inscrire à un cours: </a:t>
            </a:r>
            <a:r>
              <a:rPr lang="en"/>
              <a:t> </a:t>
            </a:r>
            <a:r>
              <a:rPr lang="en" sz="1800" b="1" u="sng">
                <a:solidFill>
                  <a:schemeClr val="accent1"/>
                </a:solidFill>
                <a:latin typeface="Ubuntu"/>
                <a:ea typeface="Ubuntu"/>
                <a:cs typeface="Ubuntu"/>
                <a:sym typeface="Ubuntu"/>
                <a:hlinkClick r:id="rId4">
                  <a:extLst>
                    <a:ext uri="{A12FA001-AC4F-418D-AE19-62706E023703}">
                      <ahyp:hlinkClr xmlns:ahyp="http://schemas.microsoft.com/office/drawing/2018/hyperlinkcolor" val="tx"/>
                    </a:ext>
                  </a:extLst>
                </a:hlinkClick>
              </a:rPr>
              <a:t>« Scratch pour tous »</a:t>
            </a:r>
            <a:endParaRPr sz="1600">
              <a:solidFill>
                <a:schemeClr val="dk2"/>
              </a:solidFill>
              <a:latin typeface="Ubuntu"/>
              <a:ea typeface="Ubuntu"/>
              <a:cs typeface="Ubuntu"/>
              <a:sym typeface="Ubuntu"/>
            </a:endParaRPr>
          </a:p>
          <a:p>
            <a:pPr marL="457200" lvl="0" indent="0" algn="l" rtl="0">
              <a:spcBef>
                <a:spcPts val="0"/>
              </a:spcBef>
              <a:spcAft>
                <a:spcPts val="0"/>
              </a:spcAft>
              <a:buNone/>
            </a:pPr>
            <a:endParaRPr sz="2000">
              <a:solidFill>
                <a:schemeClr val="dk2"/>
              </a:solidFill>
              <a:latin typeface="Ubuntu"/>
              <a:ea typeface="Ubuntu"/>
              <a:cs typeface="Ubuntu"/>
              <a:sym typeface="Ubuntu"/>
            </a:endParaRPr>
          </a:p>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Badge « Découverte » - Naviguer dans la section </a:t>
            </a:r>
            <a:endParaRPr sz="2000">
              <a:solidFill>
                <a:schemeClr val="dk2"/>
              </a:solidFill>
              <a:latin typeface="Ubuntu"/>
              <a:ea typeface="Ubuntu"/>
              <a:cs typeface="Ubuntu"/>
              <a:sym typeface="Ubuntu"/>
            </a:endParaRPr>
          </a:p>
          <a:p>
            <a:pPr marL="457200" lvl="0" indent="0" algn="l" rtl="0">
              <a:spcBef>
                <a:spcPts val="0"/>
              </a:spcBef>
              <a:spcAft>
                <a:spcPts val="0"/>
              </a:spcAft>
              <a:buNone/>
            </a:pPr>
            <a:r>
              <a:rPr lang="en" sz="2000">
                <a:solidFill>
                  <a:schemeClr val="dk2"/>
                </a:solidFill>
                <a:latin typeface="Ubuntu"/>
                <a:ea typeface="Ubuntu"/>
                <a:cs typeface="Ubuntu"/>
                <a:sym typeface="Ubuntu"/>
              </a:rPr>
              <a:t>« </a:t>
            </a:r>
            <a:r>
              <a:rPr lang="en" sz="2000" u="sng">
                <a:solidFill>
                  <a:schemeClr val="hlink"/>
                </a:solidFill>
                <a:latin typeface="Ubuntu"/>
                <a:ea typeface="Ubuntu"/>
                <a:cs typeface="Ubuntu"/>
                <a:sym typeface="Ubuntu"/>
                <a:hlinkClick r:id="rId4"/>
              </a:rPr>
              <a:t>Démarrer avec Scratch</a:t>
            </a:r>
            <a:r>
              <a:rPr lang="en" sz="2000">
                <a:solidFill>
                  <a:schemeClr val="dk2"/>
                </a:solidFill>
                <a:latin typeface="Ubuntu"/>
                <a:ea typeface="Ubuntu"/>
                <a:cs typeface="Ubuntu"/>
                <a:sym typeface="Ubuntu"/>
              </a:rPr>
              <a:t> ».</a:t>
            </a:r>
            <a:endParaRPr sz="2000">
              <a:solidFill>
                <a:schemeClr val="dk2"/>
              </a:solidFill>
              <a:latin typeface="Ubuntu"/>
              <a:ea typeface="Ubuntu"/>
              <a:cs typeface="Ubuntu"/>
              <a:sym typeface="Ubuntu"/>
            </a:endParaRPr>
          </a:p>
          <a:p>
            <a:pPr marL="457200" marR="282204" lvl="0" indent="0" algn="ctr" rtl="0">
              <a:spcBef>
                <a:spcPts val="600"/>
              </a:spcBef>
              <a:spcAft>
                <a:spcPts val="0"/>
              </a:spcAft>
              <a:buNone/>
            </a:pPr>
            <a:endParaRPr sz="1800">
              <a:solidFill>
                <a:schemeClr val="dk2"/>
              </a:solidFill>
              <a:latin typeface="Ubuntu"/>
              <a:ea typeface="Ubuntu"/>
              <a:cs typeface="Ubuntu"/>
              <a:sym typeface="Ubuntu"/>
            </a:endParaRPr>
          </a:p>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Badge « Appropriation » - </a:t>
            </a:r>
            <a:r>
              <a:rPr lang="en" sz="2000" u="sng">
                <a:solidFill>
                  <a:schemeClr val="hlink"/>
                </a:solidFill>
                <a:latin typeface="Ubuntu"/>
                <a:ea typeface="Ubuntu"/>
                <a:cs typeface="Ubuntu"/>
                <a:sym typeface="Ubuntu"/>
                <a:hlinkClick r:id="rId5"/>
              </a:rPr>
              <a:t>Devoir pour obtenir le badge</a:t>
            </a:r>
            <a:r>
              <a:rPr lang="en" sz="2000">
                <a:solidFill>
                  <a:schemeClr val="dk2"/>
                </a:solidFill>
                <a:latin typeface="Ubuntu"/>
                <a:ea typeface="Ubuntu"/>
                <a:cs typeface="Ubuntu"/>
                <a:sym typeface="Ubuntu"/>
              </a:rPr>
              <a:t> » et Déposer le lien d’un programme en sélectionant « Ajouter un travail ».</a:t>
            </a:r>
            <a:endParaRPr sz="2000">
              <a:solidFill>
                <a:schemeClr val="dk2"/>
              </a:solidFill>
              <a:latin typeface="Ubuntu"/>
              <a:ea typeface="Ubuntu"/>
              <a:cs typeface="Ubuntu"/>
              <a:sym typeface="Ubuntu"/>
            </a:endParaRPr>
          </a:p>
        </p:txBody>
      </p:sp>
      <p:pic>
        <p:nvPicPr>
          <p:cNvPr id="1393" name="Google Shape;1393;p68"/>
          <p:cNvPicPr preferRelativeResize="0"/>
          <p:nvPr/>
        </p:nvPicPr>
        <p:blipFill>
          <a:blip r:embed="rId6">
            <a:alphaModFix/>
          </a:blip>
          <a:stretch>
            <a:fillRect/>
          </a:stretch>
        </p:blipFill>
        <p:spPr>
          <a:xfrm>
            <a:off x="6970117" y="1307342"/>
            <a:ext cx="1615625" cy="1401900"/>
          </a:xfrm>
          <a:prstGeom prst="rect">
            <a:avLst/>
          </a:prstGeom>
          <a:noFill/>
          <a:ln>
            <a:noFill/>
          </a:ln>
        </p:spPr>
      </p:pic>
      <p:pic>
        <p:nvPicPr>
          <p:cNvPr id="1394" name="Google Shape;1394;p68"/>
          <p:cNvPicPr preferRelativeResize="0"/>
          <p:nvPr/>
        </p:nvPicPr>
        <p:blipFill>
          <a:blip r:embed="rId7">
            <a:alphaModFix/>
          </a:blip>
          <a:stretch>
            <a:fillRect/>
          </a:stretch>
        </p:blipFill>
        <p:spPr>
          <a:xfrm>
            <a:off x="6968533" y="3213850"/>
            <a:ext cx="1618818" cy="140190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98"/>
        <p:cNvGrpSpPr/>
        <p:nvPr/>
      </p:nvGrpSpPr>
      <p:grpSpPr>
        <a:xfrm>
          <a:off x="0" y="0"/>
          <a:ext cx="0" cy="0"/>
          <a:chOff x="0" y="0"/>
          <a:chExt cx="0" cy="0"/>
        </a:xfrm>
      </p:grpSpPr>
      <p:sp>
        <p:nvSpPr>
          <p:cNvPr id="1399" name="Google Shape;1399;p69"/>
          <p:cNvSpPr txBox="1">
            <a:spLocks noGrp="1"/>
          </p:cNvSpPr>
          <p:nvPr>
            <p:ph type="ctrTitle" idx="4294967295"/>
          </p:nvPr>
        </p:nvSpPr>
        <p:spPr>
          <a:xfrm>
            <a:off x="1761750" y="1598975"/>
            <a:ext cx="5620500" cy="70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0000" b="1">
                <a:latin typeface="Viga"/>
                <a:ea typeface="Viga"/>
                <a:cs typeface="Viga"/>
                <a:sym typeface="Viga"/>
              </a:rPr>
              <a:t>MERCI !</a:t>
            </a:r>
            <a:endParaRPr sz="10000" b="1">
              <a:latin typeface="Viga"/>
              <a:ea typeface="Viga"/>
              <a:cs typeface="Viga"/>
              <a:sym typeface="Viga"/>
            </a:endParaRPr>
          </a:p>
        </p:txBody>
      </p:sp>
      <p:pic>
        <p:nvPicPr>
          <p:cNvPr id="1400" name="Google Shape;1400;p69"/>
          <p:cNvPicPr preferRelativeResize="0"/>
          <p:nvPr/>
        </p:nvPicPr>
        <p:blipFill>
          <a:blip r:embed="rId3">
            <a:alphaModFix/>
          </a:blip>
          <a:stretch>
            <a:fillRect/>
          </a:stretch>
        </p:blipFill>
        <p:spPr>
          <a:xfrm>
            <a:off x="2823537" y="178450"/>
            <a:ext cx="3496925" cy="1003900"/>
          </a:xfrm>
          <a:prstGeom prst="rect">
            <a:avLst/>
          </a:prstGeom>
          <a:noFill/>
          <a:ln>
            <a:noFill/>
          </a:ln>
        </p:spPr>
      </p:pic>
      <p:sp>
        <p:nvSpPr>
          <p:cNvPr id="1401" name="Google Shape;1401;p69"/>
          <p:cNvSpPr txBox="1"/>
          <p:nvPr/>
        </p:nvSpPr>
        <p:spPr>
          <a:xfrm>
            <a:off x="4142800" y="2643500"/>
            <a:ext cx="5128800" cy="1814100"/>
          </a:xfrm>
          <a:prstGeom prst="rect">
            <a:avLst/>
          </a:prstGeom>
          <a:noFill/>
          <a:ln>
            <a:noFill/>
          </a:ln>
        </p:spPr>
        <p:txBody>
          <a:bodyPr spcFirstLastPara="1" wrap="square" lIns="91425" tIns="91425" rIns="91425" bIns="91425" anchor="t" anchorCtr="0">
            <a:noAutofit/>
          </a:bodyPr>
          <a:lstStyle/>
          <a:p>
            <a:pPr marL="0" lvl="0" indent="0" algn="l" rtl="0">
              <a:spcBef>
                <a:spcPts val="600"/>
              </a:spcBef>
              <a:spcAft>
                <a:spcPts val="0"/>
              </a:spcAft>
              <a:buNone/>
            </a:pPr>
            <a:r>
              <a:rPr lang="en" sz="2500" u="sng">
                <a:solidFill>
                  <a:schemeClr val="hlink"/>
                </a:solidFill>
                <a:latin typeface="Ubuntu"/>
                <a:ea typeface="Ubuntu"/>
                <a:cs typeface="Ubuntu"/>
                <a:sym typeface="Ubuntu"/>
                <a:hlinkClick r:id="rId4"/>
              </a:rPr>
              <a:t>Sonya.Fiset@recitmst.qc.ca</a:t>
            </a:r>
            <a:endParaRPr sz="2500">
              <a:solidFill>
                <a:schemeClr val="dk2"/>
              </a:solidFill>
              <a:latin typeface="Ubuntu"/>
              <a:ea typeface="Ubuntu"/>
              <a:cs typeface="Ubuntu"/>
              <a:sym typeface="Ubuntu"/>
            </a:endParaRPr>
          </a:p>
          <a:p>
            <a:pPr marL="0" lvl="0" indent="0" algn="l" rtl="0">
              <a:spcBef>
                <a:spcPts val="600"/>
              </a:spcBef>
              <a:spcAft>
                <a:spcPts val="0"/>
              </a:spcAft>
              <a:buNone/>
            </a:pPr>
            <a:r>
              <a:rPr lang="en" sz="2500" u="sng">
                <a:solidFill>
                  <a:schemeClr val="hlink"/>
                </a:solidFill>
                <a:latin typeface="Ubuntu"/>
                <a:ea typeface="Ubuntu"/>
                <a:cs typeface="Ubuntu"/>
                <a:sym typeface="Ubuntu"/>
                <a:hlinkClick r:id="rId5"/>
              </a:rPr>
              <a:t>equipe@recitmst.qc.ca </a:t>
            </a:r>
            <a:endParaRPr sz="2500">
              <a:solidFill>
                <a:schemeClr val="dk2"/>
              </a:solidFill>
              <a:latin typeface="Ubuntu"/>
              <a:ea typeface="Ubuntu"/>
              <a:cs typeface="Ubuntu"/>
              <a:sym typeface="Ubuntu"/>
            </a:endParaRPr>
          </a:p>
          <a:p>
            <a:pPr marL="457200" lvl="0" indent="-330200" algn="l" rtl="0">
              <a:spcBef>
                <a:spcPts val="600"/>
              </a:spcBef>
              <a:spcAft>
                <a:spcPts val="0"/>
              </a:spcAft>
              <a:buClr>
                <a:schemeClr val="dk2"/>
              </a:buClr>
              <a:buSzPts val="1600"/>
              <a:buFont typeface="Ubuntu"/>
              <a:buChar char="❏"/>
            </a:pPr>
            <a:r>
              <a:rPr lang="en" sz="1600" u="sng">
                <a:solidFill>
                  <a:schemeClr val="dk2"/>
                </a:solidFill>
                <a:latin typeface="Ubuntu"/>
                <a:ea typeface="Ubuntu"/>
                <a:cs typeface="Ubuntu"/>
                <a:sym typeface="Ubuntu"/>
                <a:hlinkClick r:id="rId6">
                  <a:extLst>
                    <a:ext uri="{A12FA001-AC4F-418D-AE19-62706E023703}">
                      <ahyp:hlinkClr xmlns:ahyp="http://schemas.microsoft.com/office/drawing/2018/hyperlinkcolor" val="tx"/>
                    </a:ext>
                  </a:extLst>
                </a:hlinkClick>
              </a:rPr>
              <a:t>Page Facebook</a:t>
            </a:r>
            <a:endParaRPr sz="1600" u="sng">
              <a:solidFill>
                <a:schemeClr val="dk2"/>
              </a:solidFill>
              <a:latin typeface="Ubuntu"/>
              <a:ea typeface="Ubuntu"/>
              <a:cs typeface="Ubuntu"/>
              <a:sym typeface="Ubuntu"/>
            </a:endParaRPr>
          </a:p>
          <a:p>
            <a:pPr marL="457200" lvl="0" indent="-330200" algn="l" rtl="0">
              <a:spcBef>
                <a:spcPts val="0"/>
              </a:spcBef>
              <a:spcAft>
                <a:spcPts val="0"/>
              </a:spcAft>
              <a:buClr>
                <a:schemeClr val="dk2"/>
              </a:buClr>
              <a:buSzPts val="1600"/>
              <a:buFont typeface="Ubuntu"/>
              <a:buChar char="❏"/>
            </a:pPr>
            <a:r>
              <a:rPr lang="en" sz="1600" u="sng">
                <a:solidFill>
                  <a:schemeClr val="dk2"/>
                </a:solidFill>
                <a:latin typeface="Ubuntu"/>
                <a:ea typeface="Ubuntu"/>
                <a:cs typeface="Ubuntu"/>
                <a:sym typeface="Ubuntu"/>
                <a:hlinkClick r:id="rId7">
                  <a:extLst>
                    <a:ext uri="{A12FA001-AC4F-418D-AE19-62706E023703}">
                      <ahyp:hlinkClr xmlns:ahyp="http://schemas.microsoft.com/office/drawing/2018/hyperlinkcolor" val="tx"/>
                    </a:ext>
                  </a:extLst>
                </a:hlinkClick>
              </a:rPr>
              <a:t>Twitter</a:t>
            </a:r>
            <a:endParaRPr sz="1600" u="sng">
              <a:solidFill>
                <a:schemeClr val="dk2"/>
              </a:solidFill>
              <a:latin typeface="Ubuntu"/>
              <a:ea typeface="Ubuntu"/>
              <a:cs typeface="Ubuntu"/>
              <a:sym typeface="Ubuntu"/>
            </a:endParaRPr>
          </a:p>
          <a:p>
            <a:pPr marL="457200" lvl="0" indent="-330200" algn="l" rtl="0">
              <a:spcBef>
                <a:spcPts val="0"/>
              </a:spcBef>
              <a:spcAft>
                <a:spcPts val="0"/>
              </a:spcAft>
              <a:buClr>
                <a:schemeClr val="dk2"/>
              </a:buClr>
              <a:buSzPts val="1600"/>
              <a:buFont typeface="Ubuntu"/>
              <a:buChar char="❏"/>
            </a:pPr>
            <a:r>
              <a:rPr lang="en" sz="1600" u="sng">
                <a:solidFill>
                  <a:schemeClr val="dk2"/>
                </a:solidFill>
                <a:latin typeface="Ubuntu"/>
                <a:ea typeface="Ubuntu"/>
                <a:cs typeface="Ubuntu"/>
                <a:sym typeface="Ubuntu"/>
                <a:hlinkClick r:id="rId8">
                  <a:extLst>
                    <a:ext uri="{A12FA001-AC4F-418D-AE19-62706E023703}">
                      <ahyp:hlinkClr xmlns:ahyp="http://schemas.microsoft.com/office/drawing/2018/hyperlinkcolor" val="tx"/>
                    </a:ext>
                  </a:extLst>
                </a:hlinkClick>
              </a:rPr>
              <a:t>Chaîne YouTube</a:t>
            </a:r>
            <a:endParaRPr sz="900">
              <a:solidFill>
                <a:schemeClr val="dk2"/>
              </a:solidFill>
            </a:endParaRPr>
          </a:p>
        </p:txBody>
      </p:sp>
      <p:sp>
        <p:nvSpPr>
          <p:cNvPr id="1402" name="Google Shape;1402;p69"/>
          <p:cNvSpPr txBox="1"/>
          <p:nvPr/>
        </p:nvSpPr>
        <p:spPr>
          <a:xfrm>
            <a:off x="443038" y="2719700"/>
            <a:ext cx="3321300" cy="784800"/>
          </a:xfrm>
          <a:prstGeom prst="rect">
            <a:avLst/>
          </a:prstGeom>
          <a:noFill/>
          <a:ln>
            <a:noFill/>
          </a:ln>
        </p:spPr>
        <p:txBody>
          <a:bodyPr spcFirstLastPara="1" wrap="square" lIns="91425" tIns="91425" rIns="91425" bIns="91425" anchor="ctr" anchorCtr="0">
            <a:noAutofit/>
          </a:bodyPr>
          <a:lstStyle/>
          <a:p>
            <a:pPr marL="0" lvl="0" indent="0" algn="l" rtl="0">
              <a:spcBef>
                <a:spcPts val="600"/>
              </a:spcBef>
              <a:spcAft>
                <a:spcPts val="0"/>
              </a:spcAft>
              <a:buNone/>
            </a:pPr>
            <a:r>
              <a:rPr lang="en" sz="4300">
                <a:solidFill>
                  <a:srgbClr val="FAA22A"/>
                </a:solidFill>
                <a:latin typeface="Ubuntu"/>
                <a:ea typeface="Ubuntu"/>
                <a:cs typeface="Ubuntu"/>
                <a:sym typeface="Ubuntu"/>
              </a:rPr>
              <a:t>Questions?</a:t>
            </a:r>
            <a:endParaRPr sz="4300">
              <a:solidFill>
                <a:srgbClr val="FAA22A"/>
              </a:solidFill>
              <a:latin typeface="Ubuntu"/>
              <a:ea typeface="Ubuntu"/>
              <a:cs typeface="Ubuntu"/>
              <a:sym typeface="Ubuntu"/>
            </a:endParaRPr>
          </a:p>
        </p:txBody>
      </p:sp>
      <p:sp>
        <p:nvSpPr>
          <p:cNvPr id="1403" name="Google Shape;1403;p69"/>
          <p:cNvSpPr txBox="1"/>
          <p:nvPr/>
        </p:nvSpPr>
        <p:spPr>
          <a:xfrm>
            <a:off x="2451875" y="4528300"/>
            <a:ext cx="5392500" cy="3633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None/>
            </a:pPr>
            <a:r>
              <a:rPr lang="en" sz="800">
                <a:latin typeface="Ubuntu"/>
                <a:ea typeface="Ubuntu"/>
                <a:cs typeface="Ubuntu"/>
                <a:sym typeface="Ubuntu"/>
              </a:rPr>
              <a:t>Ces formations du RÉCIT sont mises à disposition, sauf exception, selon les termes de la licence</a:t>
            </a:r>
            <a:r>
              <a:rPr lang="en" sz="800">
                <a:solidFill>
                  <a:schemeClr val="accent1"/>
                </a:solidFill>
                <a:latin typeface="Ubuntu"/>
                <a:ea typeface="Ubuntu"/>
                <a:cs typeface="Ubuntu"/>
                <a:sym typeface="Ubuntu"/>
              </a:rPr>
              <a:t> </a:t>
            </a:r>
            <a:r>
              <a:rPr lang="en" sz="800" u="sng">
                <a:solidFill>
                  <a:schemeClr val="accent1"/>
                </a:solidFill>
                <a:hlinkClick r:id="rId9">
                  <a:extLst>
                    <a:ext uri="{A12FA001-AC4F-418D-AE19-62706E023703}">
                      <ahyp:hlinkClr xmlns:ahyp="http://schemas.microsoft.com/office/drawing/2018/hyperlinkcolor" val="tx"/>
                    </a:ext>
                  </a:extLst>
                </a:hlinkClick>
              </a:rPr>
              <a:t>Licence Creative Commons Attribution - Pas d’Utilisation Commerciale - Partage dans les Mêmes Conditions 4.0 International</a:t>
            </a:r>
            <a:r>
              <a:rPr lang="en" sz="800">
                <a:solidFill>
                  <a:schemeClr val="accent1"/>
                </a:solidFill>
              </a:rPr>
              <a:t>.</a:t>
            </a:r>
            <a:r>
              <a:rPr lang="en" sz="800">
                <a:solidFill>
                  <a:schemeClr val="accent1"/>
                </a:solidFill>
                <a:highlight>
                  <a:srgbClr val="FFFF00"/>
                </a:highlight>
                <a:latin typeface="Ubuntu"/>
                <a:ea typeface="Ubuntu"/>
                <a:cs typeface="Ubuntu"/>
                <a:sym typeface="Ubuntu"/>
              </a:rPr>
              <a:t>  </a:t>
            </a:r>
            <a:endParaRPr sz="800">
              <a:solidFill>
                <a:schemeClr val="accent1"/>
              </a:solidFill>
              <a:highlight>
                <a:srgbClr val="FFFF00"/>
              </a:highlight>
              <a:latin typeface="Ubuntu"/>
              <a:ea typeface="Ubuntu"/>
              <a:cs typeface="Ubuntu"/>
              <a:sym typeface="Ubuntu"/>
            </a:endParaRPr>
          </a:p>
        </p:txBody>
      </p:sp>
      <p:pic>
        <p:nvPicPr>
          <p:cNvPr id="1404" name="Google Shape;1404;p69"/>
          <p:cNvPicPr preferRelativeResize="0"/>
          <p:nvPr/>
        </p:nvPicPr>
        <p:blipFill>
          <a:blip r:embed="rId10">
            <a:alphaModFix/>
          </a:blip>
          <a:stretch>
            <a:fillRect/>
          </a:stretch>
        </p:blipFill>
        <p:spPr>
          <a:xfrm>
            <a:off x="1699475" y="4552425"/>
            <a:ext cx="808425" cy="28617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pic>
        <p:nvPicPr>
          <p:cNvPr id="1409" name="Google Shape;1409;p70"/>
          <p:cNvPicPr preferRelativeResize="0"/>
          <p:nvPr/>
        </p:nvPicPr>
        <p:blipFill rotWithShape="1">
          <a:blip r:embed="rId3">
            <a:alphaModFix/>
          </a:blip>
          <a:srcRect l="6593" t="36977" r="36465" b="36653"/>
          <a:stretch/>
        </p:blipFill>
        <p:spPr>
          <a:xfrm>
            <a:off x="1349850" y="1389950"/>
            <a:ext cx="2498792" cy="1157150"/>
          </a:xfrm>
          <a:prstGeom prst="rect">
            <a:avLst/>
          </a:prstGeom>
          <a:noFill/>
          <a:ln>
            <a:noFill/>
          </a:ln>
        </p:spPr>
      </p:pic>
      <p:pic>
        <p:nvPicPr>
          <p:cNvPr id="1410" name="Google Shape;1410;p70"/>
          <p:cNvPicPr preferRelativeResize="0"/>
          <p:nvPr/>
        </p:nvPicPr>
        <p:blipFill>
          <a:blip r:embed="rId4">
            <a:alphaModFix/>
          </a:blip>
          <a:stretch>
            <a:fillRect/>
          </a:stretch>
        </p:blipFill>
        <p:spPr>
          <a:xfrm>
            <a:off x="1778586" y="2699750"/>
            <a:ext cx="1641325" cy="1641325"/>
          </a:xfrm>
          <a:prstGeom prst="rect">
            <a:avLst/>
          </a:prstGeom>
          <a:noFill/>
          <a:ln>
            <a:noFill/>
          </a:ln>
        </p:spPr>
      </p:pic>
      <p:pic>
        <p:nvPicPr>
          <p:cNvPr id="1411" name="Google Shape;1411;p70"/>
          <p:cNvPicPr preferRelativeResize="0"/>
          <p:nvPr/>
        </p:nvPicPr>
        <p:blipFill>
          <a:blip r:embed="rId5">
            <a:alphaModFix/>
          </a:blip>
          <a:stretch>
            <a:fillRect/>
          </a:stretch>
        </p:blipFill>
        <p:spPr>
          <a:xfrm>
            <a:off x="4499500" y="1237302"/>
            <a:ext cx="3336399" cy="1462450"/>
          </a:xfrm>
          <a:prstGeom prst="rect">
            <a:avLst/>
          </a:prstGeom>
          <a:noFill/>
          <a:ln>
            <a:noFill/>
          </a:ln>
        </p:spPr>
      </p:pic>
      <p:pic>
        <p:nvPicPr>
          <p:cNvPr id="1412" name="Google Shape;1412;p70"/>
          <p:cNvPicPr preferRelativeResize="0"/>
          <p:nvPr/>
        </p:nvPicPr>
        <p:blipFill>
          <a:blip r:embed="rId6">
            <a:alphaModFix/>
          </a:blip>
          <a:stretch>
            <a:fillRect/>
          </a:stretch>
        </p:blipFill>
        <p:spPr>
          <a:xfrm>
            <a:off x="5389847" y="2878550"/>
            <a:ext cx="1925575" cy="1283725"/>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416"/>
        <p:cNvGrpSpPr/>
        <p:nvPr/>
      </p:nvGrpSpPr>
      <p:grpSpPr>
        <a:xfrm>
          <a:off x="0" y="0"/>
          <a:ext cx="0" cy="0"/>
          <a:chOff x="0" y="0"/>
          <a:chExt cx="0" cy="0"/>
        </a:xfrm>
      </p:grpSpPr>
      <p:sp>
        <p:nvSpPr>
          <p:cNvPr id="1417" name="Google Shape;1417;p71"/>
          <p:cNvSpPr txBox="1">
            <a:spLocks noGrp="1"/>
          </p:cNvSpPr>
          <p:nvPr>
            <p:ph type="ctrTitle"/>
          </p:nvPr>
        </p:nvSpPr>
        <p:spPr>
          <a:xfrm>
            <a:off x="552325" y="1051375"/>
            <a:ext cx="5651400" cy="807000"/>
          </a:xfrm>
          <a:prstGeom prst="rect">
            <a:avLst/>
          </a:prstGeom>
        </p:spPr>
        <p:txBody>
          <a:bodyPr spcFirstLastPara="1" wrap="square" lIns="91425" tIns="91425" rIns="91425" bIns="91425" anchor="t" anchorCtr="0">
            <a:normAutofit fontScale="90000"/>
          </a:bodyPr>
          <a:lstStyle/>
          <a:p>
            <a:pPr marL="0" lvl="0" indent="0" algn="ctr" rtl="0">
              <a:spcBef>
                <a:spcPts val="0"/>
              </a:spcBef>
              <a:spcAft>
                <a:spcPts val="0"/>
              </a:spcAft>
              <a:buNone/>
            </a:pPr>
            <a:r>
              <a:rPr lang="en" sz="2200"/>
              <a:t>Assemblée générale annuelle</a:t>
            </a:r>
            <a:endParaRPr sz="2200"/>
          </a:p>
          <a:p>
            <a:pPr marL="0" lvl="0" indent="0" algn="ctr" rtl="0">
              <a:spcBef>
                <a:spcPts val="0"/>
              </a:spcBef>
              <a:spcAft>
                <a:spcPts val="0"/>
              </a:spcAft>
              <a:buNone/>
            </a:pPr>
            <a:r>
              <a:rPr lang="en" sz="2200"/>
              <a:t>Lundi 1er novembre 2021 à 19h</a:t>
            </a:r>
            <a:endParaRPr sz="2200"/>
          </a:p>
        </p:txBody>
      </p:sp>
      <p:sp>
        <p:nvSpPr>
          <p:cNvPr id="1418" name="Google Shape;1418;p71"/>
          <p:cNvSpPr txBox="1">
            <a:spLocks noGrp="1"/>
          </p:cNvSpPr>
          <p:nvPr>
            <p:ph type="subTitle" idx="1"/>
          </p:nvPr>
        </p:nvSpPr>
        <p:spPr>
          <a:xfrm rot="-815544">
            <a:off x="6241045" y="1247446"/>
            <a:ext cx="2413908" cy="11327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sz="1800"/>
              <a:t>Le lien pour la rencontre sera envoyé par courriel aux membres du GRMS.</a:t>
            </a:r>
            <a:endParaRPr sz="1800"/>
          </a:p>
        </p:txBody>
      </p:sp>
      <p:sp>
        <p:nvSpPr>
          <p:cNvPr id="1419" name="Google Shape;1419;p71"/>
          <p:cNvSpPr txBox="1"/>
          <p:nvPr/>
        </p:nvSpPr>
        <p:spPr>
          <a:xfrm>
            <a:off x="685800" y="1705975"/>
            <a:ext cx="3000000" cy="2495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100" u="sng">
                <a:solidFill>
                  <a:schemeClr val="dk1"/>
                </a:solidFill>
              </a:rPr>
              <a:t>Ordre du jour</a:t>
            </a:r>
            <a:endParaRPr sz="1100" u="sng">
              <a:solidFill>
                <a:schemeClr val="dk1"/>
              </a:solidFill>
            </a:endParaRPr>
          </a:p>
          <a:p>
            <a:pPr marL="0" lvl="0" indent="0" algn="l" rtl="0">
              <a:lnSpc>
                <a:spcPct val="115000"/>
              </a:lnSpc>
              <a:spcBef>
                <a:spcPts val="0"/>
              </a:spcBef>
              <a:spcAft>
                <a:spcPts val="0"/>
              </a:spcAft>
              <a:buNone/>
            </a:pP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sz="1100">
                <a:solidFill>
                  <a:schemeClr val="dk1"/>
                </a:solidFill>
              </a:rPr>
              <a:t>Ouverture de l’assemblée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sz="1100">
                <a:solidFill>
                  <a:schemeClr val="dk1"/>
                </a:solidFill>
              </a:rPr>
              <a:t>Nomination d’une présidente ou d’un président d’élections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sz="1100">
                <a:solidFill>
                  <a:schemeClr val="dk1"/>
                </a:solidFill>
              </a:rPr>
              <a:t>Adoption de l’ordre du jour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sz="1100">
                <a:solidFill>
                  <a:schemeClr val="dk1"/>
                </a:solidFill>
              </a:rPr>
              <a:t>Adoption du procès-verbal de l’assemblée générale tenue virtuellement le 2 décembre 2020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sz="1100">
                <a:solidFill>
                  <a:schemeClr val="dk1"/>
                </a:solidFill>
              </a:rPr>
              <a:t>Suivis au procès-verbal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sz="1100">
                <a:solidFill>
                  <a:schemeClr val="dk1"/>
                </a:solidFill>
              </a:rPr>
              <a:t>Rapport du conseil d’administration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sz="1100">
                <a:solidFill>
                  <a:schemeClr val="dk1"/>
                </a:solidFill>
              </a:rPr>
              <a:t>Rapport de la trésorerie ;</a:t>
            </a:r>
            <a:endParaRPr>
              <a:solidFill>
                <a:schemeClr val="dk1"/>
              </a:solidFill>
            </a:endParaRPr>
          </a:p>
        </p:txBody>
      </p:sp>
      <p:sp>
        <p:nvSpPr>
          <p:cNvPr id="1420" name="Google Shape;1420;p71"/>
          <p:cNvSpPr txBox="1"/>
          <p:nvPr/>
        </p:nvSpPr>
        <p:spPr>
          <a:xfrm>
            <a:off x="3743675" y="2096375"/>
            <a:ext cx="3000000" cy="2347200"/>
          </a:xfrm>
          <a:prstGeom prst="rect">
            <a:avLst/>
          </a:prstGeom>
          <a:noFill/>
          <a:ln>
            <a:noFill/>
          </a:ln>
        </p:spPr>
        <p:txBody>
          <a:bodyPr spcFirstLastPara="1" wrap="square" lIns="91425" tIns="91425" rIns="91425" bIns="91425" anchor="t" anchorCtr="0">
            <a:spAutoFit/>
          </a:bodyPr>
          <a:lstStyle/>
          <a:p>
            <a:pPr marL="457200" lvl="0" indent="-298450" algn="l" rtl="0">
              <a:lnSpc>
                <a:spcPct val="115000"/>
              </a:lnSpc>
              <a:spcBef>
                <a:spcPts val="0"/>
              </a:spcBef>
              <a:spcAft>
                <a:spcPts val="0"/>
              </a:spcAft>
              <a:buClr>
                <a:schemeClr val="dk1"/>
              </a:buClr>
              <a:buSzPts val="1100"/>
              <a:buAutoNum type="arabicPeriod" startAt="8"/>
            </a:pPr>
            <a:r>
              <a:rPr lang="en" sz="1100">
                <a:solidFill>
                  <a:schemeClr val="dk1"/>
                </a:solidFill>
              </a:rPr>
              <a:t>Modifications aux règlements généraux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startAt="8"/>
            </a:pPr>
            <a:r>
              <a:rPr lang="en" sz="1100">
                <a:solidFill>
                  <a:schemeClr val="dk1"/>
                </a:solidFill>
              </a:rPr>
              <a:t>Prix du GRMS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startAt="8"/>
            </a:pPr>
            <a:r>
              <a:rPr lang="en" sz="1100">
                <a:solidFill>
                  <a:schemeClr val="dk1"/>
                </a:solidFill>
              </a:rPr>
              <a:t>Élections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startAt="8"/>
            </a:pPr>
            <a:r>
              <a:rPr lang="en" sz="1100">
                <a:solidFill>
                  <a:schemeClr val="dk1"/>
                </a:solidFill>
              </a:rPr>
              <a:t>Résolutions venant de la salle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startAt="8"/>
            </a:pPr>
            <a:r>
              <a:rPr lang="en" sz="1100">
                <a:solidFill>
                  <a:schemeClr val="dk1"/>
                </a:solidFill>
              </a:rPr>
              <a:t>Autres points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startAt="8"/>
            </a:pPr>
            <a:r>
              <a:rPr lang="en" sz="1100">
                <a:solidFill>
                  <a:schemeClr val="dk1"/>
                </a:solidFill>
              </a:rPr>
              <a:t>Dates et lieu de la prochaine session de perfectionnement ;</a:t>
            </a:r>
            <a:endParaRPr sz="1100">
              <a:solidFill>
                <a:schemeClr val="dk1"/>
              </a:solidFill>
            </a:endParaRPr>
          </a:p>
          <a:p>
            <a:pPr marL="457200" lvl="0" indent="-298450" algn="l" rtl="0">
              <a:lnSpc>
                <a:spcPct val="115000"/>
              </a:lnSpc>
              <a:spcBef>
                <a:spcPts val="0"/>
              </a:spcBef>
              <a:spcAft>
                <a:spcPts val="0"/>
              </a:spcAft>
              <a:buClr>
                <a:schemeClr val="dk1"/>
              </a:buClr>
              <a:buSzPts val="1100"/>
              <a:buAutoNum type="arabicPeriod" startAt="8"/>
            </a:pPr>
            <a:r>
              <a:rPr lang="en" sz="1100">
                <a:solidFill>
                  <a:schemeClr val="dk1"/>
                </a:solidFill>
              </a:rPr>
              <a:t>Levée de l’assemblée ;</a:t>
            </a:r>
            <a:endParaRPr sz="1100">
              <a:solidFill>
                <a:schemeClr val="dk1"/>
              </a:solidFill>
            </a:endParaRPr>
          </a:p>
          <a:p>
            <a:pPr marL="0" lvl="0" indent="0" algn="l" rtl="0">
              <a:lnSpc>
                <a:spcPct val="115000"/>
              </a:lnSpc>
              <a:spcBef>
                <a:spcPts val="0"/>
              </a:spcBef>
              <a:spcAft>
                <a:spcPts val="0"/>
              </a:spcAft>
              <a:buNone/>
            </a:pPr>
            <a:endParaRPr sz="1100">
              <a:solidFill>
                <a:schemeClr val="dk1"/>
              </a:solidFill>
            </a:endParaRPr>
          </a:p>
          <a:p>
            <a:pPr marL="0" lvl="0" indent="0" algn="l" rtl="0">
              <a:lnSpc>
                <a:spcPct val="115000"/>
              </a:lnSpc>
              <a:spcBef>
                <a:spcPts val="0"/>
              </a:spcBef>
              <a:spcAft>
                <a:spcPts val="0"/>
              </a:spcAft>
              <a:buNone/>
            </a:pPr>
            <a:endParaRPr>
              <a:solidFill>
                <a:schemeClr val="dk1"/>
              </a:solidFill>
            </a:endParaRPr>
          </a:p>
        </p:txBody>
      </p:sp>
      <p:sp>
        <p:nvSpPr>
          <p:cNvPr id="1421" name="Google Shape;1421;p71"/>
          <p:cNvSpPr txBox="1"/>
          <p:nvPr/>
        </p:nvSpPr>
        <p:spPr>
          <a:xfrm>
            <a:off x="5713525" y="3971075"/>
            <a:ext cx="3000000" cy="548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100">
                <a:solidFill>
                  <a:schemeClr val="dk1"/>
                </a:solidFill>
              </a:rPr>
              <a:t>Guy Gervais</a:t>
            </a:r>
            <a:endParaRPr sz="1100">
              <a:solidFill>
                <a:schemeClr val="dk1"/>
              </a:solidFill>
            </a:endParaRPr>
          </a:p>
          <a:p>
            <a:pPr marL="0" lvl="0" indent="0" algn="l" rtl="0">
              <a:lnSpc>
                <a:spcPct val="115000"/>
              </a:lnSpc>
              <a:spcBef>
                <a:spcPts val="0"/>
              </a:spcBef>
              <a:spcAft>
                <a:spcPts val="0"/>
              </a:spcAft>
              <a:buNone/>
            </a:pPr>
            <a:r>
              <a:rPr lang="en" sz="1100">
                <a:solidFill>
                  <a:schemeClr val="dk1"/>
                </a:solidFill>
              </a:rPr>
              <a:t>Président du GRMS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25"/>
        <p:cNvGrpSpPr/>
        <p:nvPr/>
      </p:nvGrpSpPr>
      <p:grpSpPr>
        <a:xfrm>
          <a:off x="0" y="0"/>
          <a:ext cx="0" cy="0"/>
          <a:chOff x="0" y="0"/>
          <a:chExt cx="0" cy="0"/>
        </a:xfrm>
      </p:grpSpPr>
      <p:sp>
        <p:nvSpPr>
          <p:cNvPr id="1426" name="Google Shape;1426;p72"/>
          <p:cNvSpPr txBox="1">
            <a:spLocks noGrp="1"/>
          </p:cNvSpPr>
          <p:nvPr>
            <p:ph type="ctrTitle"/>
          </p:nvPr>
        </p:nvSpPr>
        <p:spPr>
          <a:xfrm>
            <a:off x="552325" y="1127575"/>
            <a:ext cx="8008800" cy="20898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Pour évaluer les ateliers auxquels vous avez assistés durant le congrès, merci de cliquer sur le lien ci-dessous:</a:t>
            </a:r>
            <a:endParaRPr/>
          </a:p>
        </p:txBody>
      </p:sp>
      <p:sp>
        <p:nvSpPr>
          <p:cNvPr id="1427" name="Google Shape;1427;p72"/>
          <p:cNvSpPr txBox="1">
            <a:spLocks noGrp="1"/>
          </p:cNvSpPr>
          <p:nvPr>
            <p:ph type="subTitle" idx="1"/>
          </p:nvPr>
        </p:nvSpPr>
        <p:spPr>
          <a:xfrm>
            <a:off x="581125" y="3282825"/>
            <a:ext cx="7951200" cy="7926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sz="4000">
                <a:solidFill>
                  <a:schemeClr val="hlink"/>
                </a:solidFill>
                <a:uFill>
                  <a:noFill/>
                </a:uFill>
                <a:hlinkClick r:id="rId3"/>
              </a:rPr>
              <a:t>bit.ly/GRMS48_retro</a:t>
            </a:r>
            <a:r>
              <a:rPr lang="en" sz="4000"/>
              <a:t> </a:t>
            </a:r>
            <a:endParaRPr sz="400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8"/>
        <p:cNvGrpSpPr/>
        <p:nvPr/>
      </p:nvGrpSpPr>
      <p:grpSpPr>
        <a:xfrm>
          <a:off x="0" y="0"/>
          <a:ext cx="0" cy="0"/>
          <a:chOff x="0" y="0"/>
          <a:chExt cx="0" cy="0"/>
        </a:xfrm>
      </p:grpSpPr>
      <p:sp>
        <p:nvSpPr>
          <p:cNvPr id="1209" name="Google Shape;1209;p48"/>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200">
                <a:solidFill>
                  <a:schemeClr val="dk2"/>
                </a:solidFill>
                <a:latin typeface="Viga"/>
                <a:ea typeface="Viga"/>
                <a:cs typeface="Viga"/>
                <a:sym typeface="Viga"/>
              </a:rPr>
              <a:t>Plan de la rencontre</a:t>
            </a:r>
            <a:endParaRPr sz="3200">
              <a:solidFill>
                <a:schemeClr val="dk2"/>
              </a:solidFill>
              <a:latin typeface="Viga"/>
              <a:ea typeface="Viga"/>
              <a:cs typeface="Viga"/>
              <a:sym typeface="Viga"/>
            </a:endParaRPr>
          </a:p>
        </p:txBody>
      </p:sp>
      <p:sp>
        <p:nvSpPr>
          <p:cNvPr id="1210" name="Google Shape;1210;p48"/>
          <p:cNvSpPr txBox="1">
            <a:spLocks noGrp="1"/>
          </p:cNvSpPr>
          <p:nvPr>
            <p:ph type="body" idx="1"/>
          </p:nvPr>
        </p:nvSpPr>
        <p:spPr>
          <a:xfrm>
            <a:off x="747925" y="1302825"/>
            <a:ext cx="7199700" cy="2906400"/>
          </a:xfrm>
          <a:prstGeom prst="rect">
            <a:avLst/>
          </a:prstGeom>
        </p:spPr>
        <p:txBody>
          <a:bodyPr spcFirstLastPara="1" wrap="square" lIns="91425" tIns="91425" rIns="91425" bIns="91425" anchor="t" anchorCtr="0">
            <a:noAutofit/>
          </a:bodyPr>
          <a:lstStyle/>
          <a:p>
            <a:pPr marL="457200" lvl="0" indent="-374650" algn="l" rtl="0">
              <a:lnSpc>
                <a:spcPct val="115000"/>
              </a:lnSpc>
              <a:spcBef>
                <a:spcPts val="600"/>
              </a:spcBef>
              <a:spcAft>
                <a:spcPts val="0"/>
              </a:spcAft>
              <a:buClr>
                <a:schemeClr val="dk2"/>
              </a:buClr>
              <a:buSzPts val="2300"/>
              <a:buFont typeface="Ubuntu"/>
              <a:buChar char="❏"/>
            </a:pPr>
            <a:r>
              <a:rPr lang="en" sz="2300">
                <a:solidFill>
                  <a:schemeClr val="dk2"/>
                </a:solidFill>
                <a:latin typeface="Ubuntu"/>
                <a:ea typeface="Ubuntu"/>
                <a:cs typeface="Ubuntu"/>
                <a:sym typeface="Ubuntu"/>
              </a:rPr>
              <a:t>Bienvenue!</a:t>
            </a:r>
            <a:endParaRPr sz="2300">
              <a:solidFill>
                <a:schemeClr val="dk2"/>
              </a:solidFill>
              <a:latin typeface="Ubuntu"/>
              <a:ea typeface="Ubuntu"/>
              <a:cs typeface="Ubuntu"/>
              <a:sym typeface="Ubuntu"/>
            </a:endParaRPr>
          </a:p>
          <a:p>
            <a:pPr marL="457200" lvl="0" indent="-374650" algn="l" rtl="0">
              <a:lnSpc>
                <a:spcPct val="115000"/>
              </a:lnSpc>
              <a:spcBef>
                <a:spcPts val="0"/>
              </a:spcBef>
              <a:spcAft>
                <a:spcPts val="0"/>
              </a:spcAft>
              <a:buClr>
                <a:schemeClr val="dk2"/>
              </a:buClr>
              <a:buSzPts val="2300"/>
              <a:buFont typeface="Ubuntu"/>
              <a:buChar char="❏"/>
            </a:pPr>
            <a:r>
              <a:rPr lang="en" sz="2300">
                <a:solidFill>
                  <a:schemeClr val="dk2"/>
                </a:solidFill>
                <a:latin typeface="Ubuntu"/>
                <a:ea typeface="Ubuntu"/>
                <a:cs typeface="Ubuntu"/>
                <a:sym typeface="Ubuntu"/>
              </a:rPr>
              <a:t>Pourquoi apprendre à programmer?</a:t>
            </a:r>
            <a:endParaRPr sz="2300">
              <a:solidFill>
                <a:schemeClr val="dk2"/>
              </a:solidFill>
              <a:latin typeface="Ubuntu"/>
              <a:ea typeface="Ubuntu"/>
              <a:cs typeface="Ubuntu"/>
              <a:sym typeface="Ubuntu"/>
            </a:endParaRPr>
          </a:p>
          <a:p>
            <a:pPr marL="457200" lvl="0" indent="-374650" algn="l" rtl="0">
              <a:lnSpc>
                <a:spcPct val="115000"/>
              </a:lnSpc>
              <a:spcBef>
                <a:spcPts val="0"/>
              </a:spcBef>
              <a:spcAft>
                <a:spcPts val="0"/>
              </a:spcAft>
              <a:buClr>
                <a:schemeClr val="dk2"/>
              </a:buClr>
              <a:buSzPts val="2300"/>
              <a:buFont typeface="Ubuntu"/>
              <a:buChar char="❏"/>
            </a:pPr>
            <a:r>
              <a:rPr lang="en" sz="2300">
                <a:solidFill>
                  <a:schemeClr val="dk2"/>
                </a:solidFill>
                <a:latin typeface="Ubuntu"/>
                <a:ea typeface="Ubuntu"/>
                <a:cs typeface="Ubuntu"/>
                <a:sym typeface="Ubuntu"/>
              </a:rPr>
              <a:t>L’interface de Scratch</a:t>
            </a:r>
            <a:endParaRPr sz="2300">
              <a:solidFill>
                <a:schemeClr val="dk2"/>
              </a:solidFill>
              <a:latin typeface="Ubuntu"/>
              <a:ea typeface="Ubuntu"/>
              <a:cs typeface="Ubuntu"/>
              <a:sym typeface="Ubuntu"/>
            </a:endParaRPr>
          </a:p>
          <a:p>
            <a:pPr marL="457200" lvl="0" indent="-374650" algn="l" rtl="0">
              <a:lnSpc>
                <a:spcPct val="115000"/>
              </a:lnSpc>
              <a:spcBef>
                <a:spcPts val="0"/>
              </a:spcBef>
              <a:spcAft>
                <a:spcPts val="0"/>
              </a:spcAft>
              <a:buClr>
                <a:schemeClr val="dk2"/>
              </a:buClr>
              <a:buSzPts val="2300"/>
              <a:buFont typeface="Ubuntu"/>
              <a:buChar char="❏"/>
            </a:pPr>
            <a:r>
              <a:rPr lang="en" sz="2300">
                <a:solidFill>
                  <a:schemeClr val="dk2"/>
                </a:solidFill>
                <a:latin typeface="Ubuntu"/>
                <a:ea typeface="Ubuntu"/>
                <a:cs typeface="Ubuntu"/>
                <a:sym typeface="Ubuntu"/>
              </a:rPr>
              <a:t>Explorons quelques défis, de la géométrie à la généralisation de calculs</a:t>
            </a:r>
            <a:endParaRPr sz="2300">
              <a:solidFill>
                <a:schemeClr val="dk2"/>
              </a:solidFill>
              <a:latin typeface="Ubuntu"/>
              <a:ea typeface="Ubuntu"/>
              <a:cs typeface="Ubuntu"/>
              <a:sym typeface="Ubuntu"/>
            </a:endParaRPr>
          </a:p>
          <a:p>
            <a:pPr marL="457200" lvl="0" indent="-374650" algn="l" rtl="0">
              <a:lnSpc>
                <a:spcPct val="115000"/>
              </a:lnSpc>
              <a:spcBef>
                <a:spcPts val="0"/>
              </a:spcBef>
              <a:spcAft>
                <a:spcPts val="0"/>
              </a:spcAft>
              <a:buClr>
                <a:schemeClr val="dk2"/>
              </a:buClr>
              <a:buSzPts val="2300"/>
              <a:buFont typeface="Ubuntu"/>
              <a:buChar char="❏"/>
            </a:pPr>
            <a:r>
              <a:rPr lang="en" sz="2300">
                <a:solidFill>
                  <a:schemeClr val="dk2"/>
                </a:solidFill>
                <a:latin typeface="Ubuntu"/>
                <a:ea typeface="Ubuntu"/>
                <a:cs typeface="Ubuntu"/>
                <a:sym typeface="Ubuntu"/>
              </a:rPr>
              <a:t>Ressources </a:t>
            </a:r>
            <a:endParaRPr sz="2300">
              <a:solidFill>
                <a:schemeClr val="dk2"/>
              </a:solidFill>
              <a:latin typeface="Ubuntu"/>
              <a:ea typeface="Ubuntu"/>
              <a:cs typeface="Ubuntu"/>
              <a:sym typeface="Ubuntu"/>
            </a:endParaRPr>
          </a:p>
          <a:p>
            <a:pPr marL="457200" lvl="0" indent="-374650" algn="l" rtl="0">
              <a:lnSpc>
                <a:spcPct val="115000"/>
              </a:lnSpc>
              <a:spcBef>
                <a:spcPts val="0"/>
              </a:spcBef>
              <a:spcAft>
                <a:spcPts val="0"/>
              </a:spcAft>
              <a:buClr>
                <a:schemeClr val="dk2"/>
              </a:buClr>
              <a:buSzPts val="2300"/>
              <a:buFont typeface="Ubuntu"/>
              <a:buChar char="❏"/>
            </a:pPr>
            <a:r>
              <a:rPr lang="en" sz="2300">
                <a:solidFill>
                  <a:schemeClr val="dk2"/>
                </a:solidFill>
                <a:latin typeface="Ubuntu"/>
                <a:ea typeface="Ubuntu"/>
                <a:cs typeface="Ubuntu"/>
                <a:sym typeface="Ubuntu"/>
              </a:rPr>
              <a:t>Badges</a:t>
            </a:r>
            <a:endParaRPr sz="2300">
              <a:solidFill>
                <a:schemeClr val="dk2"/>
              </a:solidFill>
              <a:latin typeface="Ubuntu"/>
              <a:ea typeface="Ubuntu"/>
              <a:cs typeface="Ubuntu"/>
              <a:sym typeface="Ubuntu"/>
            </a:endParaRPr>
          </a:p>
        </p:txBody>
      </p:sp>
      <p:sp>
        <p:nvSpPr>
          <p:cNvPr id="1211" name="Google Shape;1211;p48"/>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3</a:t>
            </a:fld>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215"/>
        <p:cNvGrpSpPr/>
        <p:nvPr/>
      </p:nvGrpSpPr>
      <p:grpSpPr>
        <a:xfrm>
          <a:off x="0" y="0"/>
          <a:ext cx="0" cy="0"/>
          <a:chOff x="0" y="0"/>
          <a:chExt cx="0" cy="0"/>
        </a:xfrm>
      </p:grpSpPr>
      <p:sp>
        <p:nvSpPr>
          <p:cNvPr id="1216" name="Google Shape;1216;p49"/>
          <p:cNvSpPr txBox="1">
            <a:spLocks noGrp="1"/>
          </p:cNvSpPr>
          <p:nvPr>
            <p:ph type="title"/>
          </p:nvPr>
        </p:nvSpPr>
        <p:spPr>
          <a:xfrm>
            <a:off x="311700" y="102356"/>
            <a:ext cx="8520600" cy="70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rgbClr val="000000"/>
                </a:solidFill>
                <a:latin typeface="Viga"/>
                <a:ea typeface="Viga"/>
                <a:cs typeface="Viga"/>
                <a:sym typeface="Viga"/>
              </a:rPr>
              <a:t>Enseigner la programmation… Pourquoi?</a:t>
            </a:r>
            <a:endParaRPr sz="3500">
              <a:solidFill>
                <a:srgbClr val="000000"/>
              </a:solidFill>
              <a:latin typeface="Viga"/>
              <a:ea typeface="Viga"/>
              <a:cs typeface="Viga"/>
              <a:sym typeface="Viga"/>
            </a:endParaRPr>
          </a:p>
        </p:txBody>
      </p:sp>
      <p:sp>
        <p:nvSpPr>
          <p:cNvPr id="1217" name="Google Shape;1217;p49"/>
          <p:cNvSpPr/>
          <p:nvPr/>
        </p:nvSpPr>
        <p:spPr>
          <a:xfrm>
            <a:off x="0" y="868031"/>
            <a:ext cx="9144000" cy="4275300"/>
          </a:xfrm>
          <a:prstGeom prst="rect">
            <a:avLst/>
          </a:prstGeom>
          <a:solidFill>
            <a:srgbClr val="0069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9"/>
          <p:cNvSpPr txBox="1"/>
          <p:nvPr/>
        </p:nvSpPr>
        <p:spPr>
          <a:xfrm>
            <a:off x="228600" y="1060856"/>
            <a:ext cx="8792100" cy="78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u="sng">
                <a:solidFill>
                  <a:srgbClr val="FFFFFF"/>
                </a:solidFill>
                <a:latin typeface="Viga"/>
                <a:ea typeface="Viga"/>
                <a:cs typeface="Viga"/>
                <a:sym typeface="Viga"/>
                <a:hlinkClick r:id="rId3">
                  <a:extLst>
                    <a:ext uri="{A12FA001-AC4F-418D-AE19-62706E023703}">
                      <ahyp:hlinkClr xmlns:ahyp="http://schemas.microsoft.com/office/drawing/2018/hyperlinkcolor" val="tx"/>
                    </a:ext>
                  </a:extLst>
                </a:hlinkClick>
              </a:rPr>
              <a:t>PAN: Plan d’action numérique du MEES</a:t>
            </a:r>
            <a:r>
              <a:rPr lang="en" sz="3000">
                <a:solidFill>
                  <a:srgbClr val="FFFFFF"/>
                </a:solidFill>
                <a:latin typeface="Viga"/>
                <a:ea typeface="Viga"/>
                <a:cs typeface="Viga"/>
                <a:sym typeface="Viga"/>
              </a:rPr>
              <a:t> </a:t>
            </a:r>
            <a:endParaRPr sz="3000">
              <a:solidFill>
                <a:srgbClr val="FFFFFF"/>
              </a:solidFill>
              <a:latin typeface="Viga"/>
              <a:ea typeface="Viga"/>
              <a:cs typeface="Viga"/>
              <a:sym typeface="Viga"/>
            </a:endParaRPr>
          </a:p>
          <a:p>
            <a:pPr marL="0" lvl="0" indent="0" algn="ctr" rtl="0">
              <a:spcBef>
                <a:spcPts val="0"/>
              </a:spcBef>
              <a:spcAft>
                <a:spcPts val="0"/>
              </a:spcAft>
              <a:buNone/>
            </a:pPr>
            <a:r>
              <a:rPr lang="en" sz="2000">
                <a:solidFill>
                  <a:srgbClr val="FFFFFF"/>
                </a:solidFill>
                <a:latin typeface="Viga"/>
                <a:ea typeface="Viga"/>
                <a:cs typeface="Viga"/>
                <a:sym typeface="Viga"/>
              </a:rPr>
              <a:t>(Orientation 1, mesure 02, pages 27-28)</a:t>
            </a:r>
            <a:endParaRPr sz="2000">
              <a:solidFill>
                <a:srgbClr val="FFFFFF"/>
              </a:solidFill>
              <a:latin typeface="Viga"/>
              <a:ea typeface="Viga"/>
              <a:cs typeface="Viga"/>
              <a:sym typeface="Viga"/>
            </a:endParaRPr>
          </a:p>
        </p:txBody>
      </p:sp>
      <p:pic>
        <p:nvPicPr>
          <p:cNvPr id="1219" name="Google Shape;1219;p49"/>
          <p:cNvPicPr preferRelativeResize="0"/>
          <p:nvPr/>
        </p:nvPicPr>
        <p:blipFill>
          <a:blip r:embed="rId4">
            <a:alphaModFix/>
          </a:blip>
          <a:stretch>
            <a:fillRect/>
          </a:stretch>
        </p:blipFill>
        <p:spPr>
          <a:xfrm>
            <a:off x="1219200" y="2078608"/>
            <a:ext cx="6858001" cy="1229172"/>
          </a:xfrm>
          <a:prstGeom prst="rect">
            <a:avLst/>
          </a:prstGeom>
          <a:noFill/>
          <a:ln>
            <a:noFill/>
          </a:ln>
        </p:spPr>
      </p:pic>
      <p:sp>
        <p:nvSpPr>
          <p:cNvPr id="1220" name="Google Shape;1220;p49"/>
          <p:cNvSpPr/>
          <p:nvPr/>
        </p:nvSpPr>
        <p:spPr>
          <a:xfrm>
            <a:off x="2505075" y="3203981"/>
            <a:ext cx="314400" cy="550200"/>
          </a:xfrm>
          <a:prstGeom prst="upArrow">
            <a:avLst>
              <a:gd name="adj1" fmla="val 50000"/>
              <a:gd name="adj2" fmla="val 50000"/>
            </a:avLst>
          </a:prstGeom>
          <a:solidFill>
            <a:srgbClr val="FF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9"/>
          <p:cNvSpPr/>
          <p:nvPr/>
        </p:nvSpPr>
        <p:spPr>
          <a:xfrm>
            <a:off x="7557075" y="3203981"/>
            <a:ext cx="314400" cy="550200"/>
          </a:xfrm>
          <a:prstGeom prst="upArrow">
            <a:avLst>
              <a:gd name="adj1" fmla="val 50000"/>
              <a:gd name="adj2" fmla="val 50000"/>
            </a:avLst>
          </a:prstGeom>
          <a:solidFill>
            <a:srgbClr val="FF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22" name="Google Shape;1222;p49"/>
          <p:cNvPicPr preferRelativeResize="0"/>
          <p:nvPr/>
        </p:nvPicPr>
        <p:blipFill>
          <a:blip r:embed="rId5">
            <a:alphaModFix/>
          </a:blip>
          <a:stretch>
            <a:fillRect/>
          </a:stretch>
        </p:blipFill>
        <p:spPr>
          <a:xfrm>
            <a:off x="157186" y="3744121"/>
            <a:ext cx="2922438" cy="642150"/>
          </a:xfrm>
          <a:prstGeom prst="rect">
            <a:avLst/>
          </a:prstGeom>
          <a:noFill/>
          <a:ln>
            <a:noFill/>
          </a:ln>
        </p:spPr>
      </p:pic>
      <p:pic>
        <p:nvPicPr>
          <p:cNvPr id="1223" name="Google Shape;1223;p49"/>
          <p:cNvPicPr preferRelativeResize="0"/>
          <p:nvPr/>
        </p:nvPicPr>
        <p:blipFill>
          <a:blip r:embed="rId6">
            <a:alphaModFix/>
          </a:blip>
          <a:stretch>
            <a:fillRect/>
          </a:stretch>
        </p:blipFill>
        <p:spPr>
          <a:xfrm>
            <a:off x="5135724" y="3744112"/>
            <a:ext cx="2922450" cy="518690"/>
          </a:xfrm>
          <a:prstGeom prst="rect">
            <a:avLst/>
          </a:prstGeom>
          <a:noFill/>
          <a:ln>
            <a:noFill/>
          </a:ln>
        </p:spPr>
      </p:pic>
      <p:sp>
        <p:nvSpPr>
          <p:cNvPr id="1224" name="Google Shape;1224;p49"/>
          <p:cNvSpPr txBox="1"/>
          <p:nvPr/>
        </p:nvSpPr>
        <p:spPr>
          <a:xfrm>
            <a:off x="2559450" y="4699125"/>
            <a:ext cx="4130400" cy="332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Viga"/>
                <a:ea typeface="Viga"/>
                <a:cs typeface="Viga"/>
                <a:sym typeface="Viga"/>
              </a:rPr>
              <a:t>Extrait du tableau synoptique du  PAN, p.2</a:t>
            </a:r>
            <a:endParaRPr>
              <a:solidFill>
                <a:srgbClr val="FFFFFF"/>
              </a:solidFill>
              <a:latin typeface="Viga"/>
              <a:ea typeface="Viga"/>
              <a:cs typeface="Viga"/>
              <a:sym typeface="Viga"/>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228"/>
        <p:cNvGrpSpPr/>
        <p:nvPr/>
      </p:nvGrpSpPr>
      <p:grpSpPr>
        <a:xfrm>
          <a:off x="0" y="0"/>
          <a:ext cx="0" cy="0"/>
          <a:chOff x="0" y="0"/>
          <a:chExt cx="0" cy="0"/>
        </a:xfrm>
      </p:grpSpPr>
      <p:sp>
        <p:nvSpPr>
          <p:cNvPr id="1229" name="Google Shape;1229;p50"/>
          <p:cNvSpPr txBox="1">
            <a:spLocks noGrp="1"/>
          </p:cNvSpPr>
          <p:nvPr>
            <p:ph type="title"/>
          </p:nvPr>
        </p:nvSpPr>
        <p:spPr>
          <a:xfrm>
            <a:off x="311700" y="102356"/>
            <a:ext cx="8520600" cy="70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rgbClr val="000000"/>
                </a:solidFill>
                <a:latin typeface="Viga"/>
                <a:ea typeface="Viga"/>
                <a:cs typeface="Viga"/>
                <a:sym typeface="Viga"/>
              </a:rPr>
              <a:t>Enseigner la programmation… Pourquoi?</a:t>
            </a:r>
            <a:endParaRPr sz="3500">
              <a:solidFill>
                <a:srgbClr val="000000"/>
              </a:solidFill>
              <a:latin typeface="Viga"/>
              <a:ea typeface="Viga"/>
              <a:cs typeface="Viga"/>
              <a:sym typeface="Viga"/>
            </a:endParaRPr>
          </a:p>
        </p:txBody>
      </p:sp>
      <p:sp>
        <p:nvSpPr>
          <p:cNvPr id="1230" name="Google Shape;1230;p50"/>
          <p:cNvSpPr/>
          <p:nvPr/>
        </p:nvSpPr>
        <p:spPr>
          <a:xfrm>
            <a:off x="0" y="868031"/>
            <a:ext cx="9144000" cy="4275300"/>
          </a:xfrm>
          <a:prstGeom prst="rect">
            <a:avLst/>
          </a:prstGeom>
          <a:solidFill>
            <a:srgbClr val="0069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31" name="Google Shape;1231;p50"/>
          <p:cNvPicPr preferRelativeResize="0"/>
          <p:nvPr/>
        </p:nvPicPr>
        <p:blipFill>
          <a:blip r:embed="rId3">
            <a:alphaModFix/>
          </a:blip>
          <a:stretch>
            <a:fillRect/>
          </a:stretch>
        </p:blipFill>
        <p:spPr>
          <a:xfrm>
            <a:off x="569125" y="1065281"/>
            <a:ext cx="6001032" cy="3545325"/>
          </a:xfrm>
          <a:prstGeom prst="rect">
            <a:avLst/>
          </a:prstGeom>
          <a:noFill/>
          <a:ln>
            <a:noFill/>
          </a:ln>
        </p:spPr>
      </p:pic>
      <p:sp>
        <p:nvSpPr>
          <p:cNvPr id="1232" name="Google Shape;1232;p50"/>
          <p:cNvSpPr txBox="1"/>
          <p:nvPr/>
        </p:nvSpPr>
        <p:spPr>
          <a:xfrm>
            <a:off x="3328950" y="4697081"/>
            <a:ext cx="24861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Viga"/>
                <a:ea typeface="Viga"/>
                <a:cs typeface="Viga"/>
                <a:sym typeface="Viga"/>
              </a:rPr>
              <a:t>Extrait du PAN, p.28</a:t>
            </a:r>
            <a:endParaRPr>
              <a:solidFill>
                <a:srgbClr val="FFFFFF"/>
              </a:solidFill>
              <a:latin typeface="Viga"/>
              <a:ea typeface="Viga"/>
              <a:cs typeface="Viga"/>
              <a:sym typeface="Viga"/>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236"/>
        <p:cNvGrpSpPr/>
        <p:nvPr/>
      </p:nvGrpSpPr>
      <p:grpSpPr>
        <a:xfrm>
          <a:off x="0" y="0"/>
          <a:ext cx="0" cy="0"/>
          <a:chOff x="0" y="0"/>
          <a:chExt cx="0" cy="0"/>
        </a:xfrm>
      </p:grpSpPr>
      <p:sp>
        <p:nvSpPr>
          <p:cNvPr id="1237" name="Google Shape;1237;p51"/>
          <p:cNvSpPr/>
          <p:nvPr/>
        </p:nvSpPr>
        <p:spPr>
          <a:xfrm>
            <a:off x="4742875" y="1166475"/>
            <a:ext cx="3324300" cy="3728100"/>
          </a:xfrm>
          <a:prstGeom prst="rect">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1"/>
          <p:cNvSpPr txBox="1">
            <a:spLocks noGrp="1"/>
          </p:cNvSpPr>
          <p:nvPr>
            <p:ph type="title"/>
          </p:nvPr>
        </p:nvSpPr>
        <p:spPr>
          <a:xfrm>
            <a:off x="176050" y="102350"/>
            <a:ext cx="8802300" cy="70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dk2"/>
                </a:solidFill>
                <a:latin typeface="Viga"/>
                <a:ea typeface="Viga"/>
                <a:cs typeface="Viga"/>
                <a:sym typeface="Viga"/>
              </a:rPr>
              <a:t>Usage pédagogique de la programmation…</a:t>
            </a:r>
            <a:endParaRPr sz="2500">
              <a:solidFill>
                <a:schemeClr val="dk2"/>
              </a:solidFill>
              <a:latin typeface="Viga"/>
              <a:ea typeface="Viga"/>
              <a:cs typeface="Viga"/>
              <a:sym typeface="Viga"/>
            </a:endParaRPr>
          </a:p>
        </p:txBody>
      </p:sp>
      <p:sp>
        <p:nvSpPr>
          <p:cNvPr id="1239" name="Google Shape;1239;p51"/>
          <p:cNvSpPr txBox="1"/>
          <p:nvPr/>
        </p:nvSpPr>
        <p:spPr>
          <a:xfrm>
            <a:off x="311700" y="4707425"/>
            <a:ext cx="53556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latin typeface="Viga"/>
                <a:ea typeface="Viga"/>
                <a:cs typeface="Viga"/>
                <a:sym typeface="Viga"/>
                <a:hlinkClick r:id="rId3"/>
              </a:rPr>
              <a:t>Cadre de référence de la compétence numérique</a:t>
            </a:r>
            <a:endParaRPr>
              <a:solidFill>
                <a:schemeClr val="dk1"/>
              </a:solidFill>
              <a:latin typeface="Viga"/>
              <a:ea typeface="Viga"/>
              <a:cs typeface="Viga"/>
              <a:sym typeface="Viga"/>
            </a:endParaRPr>
          </a:p>
        </p:txBody>
      </p:sp>
      <p:pic>
        <p:nvPicPr>
          <p:cNvPr id="1240" name="Google Shape;1240;p51"/>
          <p:cNvPicPr preferRelativeResize="0"/>
          <p:nvPr/>
        </p:nvPicPr>
        <p:blipFill>
          <a:blip r:embed="rId4">
            <a:alphaModFix/>
          </a:blip>
          <a:stretch>
            <a:fillRect/>
          </a:stretch>
        </p:blipFill>
        <p:spPr>
          <a:xfrm>
            <a:off x="311700" y="1068575"/>
            <a:ext cx="3996223" cy="3681426"/>
          </a:xfrm>
          <a:prstGeom prst="rect">
            <a:avLst/>
          </a:prstGeom>
          <a:noFill/>
          <a:ln>
            <a:noFill/>
          </a:ln>
        </p:spPr>
      </p:pic>
      <p:pic>
        <p:nvPicPr>
          <p:cNvPr id="1241" name="Google Shape;1241;p51"/>
          <p:cNvPicPr preferRelativeResize="0"/>
          <p:nvPr/>
        </p:nvPicPr>
        <p:blipFill rotWithShape="1">
          <a:blip r:embed="rId5">
            <a:alphaModFix/>
          </a:blip>
          <a:srcRect r="24161" b="74378"/>
          <a:stretch/>
        </p:blipFill>
        <p:spPr>
          <a:xfrm>
            <a:off x="4864875" y="1220850"/>
            <a:ext cx="2583203" cy="708601"/>
          </a:xfrm>
          <a:prstGeom prst="rect">
            <a:avLst/>
          </a:prstGeom>
          <a:noFill/>
          <a:ln>
            <a:noFill/>
          </a:ln>
        </p:spPr>
      </p:pic>
      <p:pic>
        <p:nvPicPr>
          <p:cNvPr id="1242" name="Google Shape;1242;p51"/>
          <p:cNvPicPr preferRelativeResize="0"/>
          <p:nvPr/>
        </p:nvPicPr>
        <p:blipFill rotWithShape="1">
          <a:blip r:embed="rId6">
            <a:alphaModFix/>
          </a:blip>
          <a:srcRect r="6576" b="61836"/>
          <a:stretch/>
        </p:blipFill>
        <p:spPr>
          <a:xfrm>
            <a:off x="4864875" y="3478812"/>
            <a:ext cx="3023007" cy="659526"/>
          </a:xfrm>
          <a:prstGeom prst="rect">
            <a:avLst/>
          </a:prstGeom>
          <a:noFill/>
          <a:ln>
            <a:noFill/>
          </a:ln>
        </p:spPr>
      </p:pic>
      <p:pic>
        <p:nvPicPr>
          <p:cNvPr id="1243" name="Google Shape;1243;p51"/>
          <p:cNvPicPr preferRelativeResize="0"/>
          <p:nvPr/>
        </p:nvPicPr>
        <p:blipFill rotWithShape="1">
          <a:blip r:embed="rId7">
            <a:alphaModFix/>
          </a:blip>
          <a:srcRect t="1354" r="9624" b="58573"/>
          <a:stretch/>
        </p:blipFill>
        <p:spPr>
          <a:xfrm>
            <a:off x="4864875" y="2703967"/>
            <a:ext cx="3009278" cy="659548"/>
          </a:xfrm>
          <a:prstGeom prst="rect">
            <a:avLst/>
          </a:prstGeom>
          <a:noFill/>
          <a:ln>
            <a:noFill/>
          </a:ln>
        </p:spPr>
      </p:pic>
      <p:pic>
        <p:nvPicPr>
          <p:cNvPr id="1244" name="Google Shape;1244;p51"/>
          <p:cNvPicPr preferRelativeResize="0"/>
          <p:nvPr/>
        </p:nvPicPr>
        <p:blipFill>
          <a:blip r:embed="rId8">
            <a:alphaModFix/>
          </a:blip>
          <a:stretch>
            <a:fillRect/>
          </a:stretch>
        </p:blipFill>
        <p:spPr>
          <a:xfrm>
            <a:off x="4864877" y="1997102"/>
            <a:ext cx="2847782" cy="6595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49"/>
        <p:cNvGrpSpPr/>
        <p:nvPr/>
      </p:nvGrpSpPr>
      <p:grpSpPr>
        <a:xfrm>
          <a:off x="0" y="0"/>
          <a:ext cx="0" cy="0"/>
          <a:chOff x="0" y="0"/>
          <a:chExt cx="0" cy="0"/>
        </a:xfrm>
      </p:grpSpPr>
      <p:sp>
        <p:nvSpPr>
          <p:cNvPr id="1250" name="Google Shape;1250;p52"/>
          <p:cNvSpPr txBox="1">
            <a:spLocks noGrp="1"/>
          </p:cNvSpPr>
          <p:nvPr>
            <p:ph type="title"/>
          </p:nvPr>
        </p:nvSpPr>
        <p:spPr>
          <a:xfrm>
            <a:off x="499181" y="236644"/>
            <a:ext cx="7811700" cy="4683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 sz="1900">
                <a:latin typeface="Viga"/>
                <a:ea typeface="Viga"/>
                <a:cs typeface="Viga"/>
                <a:sym typeface="Viga"/>
              </a:rPr>
              <a:t>Les fondements de l’enseignement-apprentissage selon le référentiel</a:t>
            </a:r>
            <a:endParaRPr sz="1900">
              <a:latin typeface="Viga"/>
              <a:ea typeface="Viga"/>
              <a:cs typeface="Viga"/>
              <a:sym typeface="Viga"/>
            </a:endParaRPr>
          </a:p>
        </p:txBody>
      </p:sp>
      <p:sp>
        <p:nvSpPr>
          <p:cNvPr id="1251" name="Google Shape;1251;p52"/>
          <p:cNvSpPr txBox="1">
            <a:spLocks noGrp="1"/>
          </p:cNvSpPr>
          <p:nvPr>
            <p:ph type="body" idx="1"/>
          </p:nvPr>
        </p:nvSpPr>
        <p:spPr>
          <a:xfrm>
            <a:off x="576356" y="4150725"/>
            <a:ext cx="7657200" cy="409200"/>
          </a:xfrm>
          <a:prstGeom prst="rect">
            <a:avLst/>
          </a:prstGeom>
        </p:spPr>
        <p:txBody>
          <a:bodyPr spcFirstLastPara="1" wrap="square" lIns="91425" tIns="45700" rIns="91425" bIns="45700" anchor="t" anchorCtr="0">
            <a:noAutofit/>
          </a:bodyPr>
          <a:lstStyle/>
          <a:p>
            <a:pPr marL="0" lvl="0" indent="0" algn="l" rtl="0">
              <a:spcBef>
                <a:spcPts val="800"/>
              </a:spcBef>
              <a:spcAft>
                <a:spcPts val="0"/>
              </a:spcAft>
              <a:buNone/>
            </a:pPr>
            <a:r>
              <a:rPr lang="en" sz="1000">
                <a:solidFill>
                  <a:srgbClr val="434343"/>
                </a:solidFill>
              </a:rPr>
              <a:t>Source: </a:t>
            </a:r>
            <a:r>
              <a:rPr lang="en" sz="1000" u="sng">
                <a:solidFill>
                  <a:srgbClr val="434343"/>
                </a:solidFill>
                <a:latin typeface="Arial"/>
                <a:ea typeface="Arial"/>
                <a:cs typeface="Arial"/>
                <a:sym typeface="Arial"/>
                <a:hlinkClick r:id="rId3">
                  <a:extLst>
                    <a:ext uri="{A12FA001-AC4F-418D-AE19-62706E023703}">
                      <ahyp:hlinkClr xmlns:ahyp="http://schemas.microsoft.com/office/drawing/2018/hyperlinkcolor" val="tx"/>
                    </a:ext>
                  </a:extLst>
                </a:hlinkClick>
              </a:rPr>
              <a:t>http://www.education.gouv.qc.ca/fileadmin/site_web/documents/dpse/adaptation_serv_compl/Referentiel-mathematique.PDF</a:t>
            </a:r>
            <a:endParaRPr sz="1000">
              <a:solidFill>
                <a:srgbClr val="434343"/>
              </a:solidFill>
            </a:endParaRPr>
          </a:p>
        </p:txBody>
      </p:sp>
      <p:pic>
        <p:nvPicPr>
          <p:cNvPr id="1252" name="Google Shape;1252;p52"/>
          <p:cNvPicPr preferRelativeResize="0"/>
          <p:nvPr/>
        </p:nvPicPr>
        <p:blipFill>
          <a:blip r:embed="rId4">
            <a:alphaModFix/>
          </a:blip>
          <a:stretch>
            <a:fillRect/>
          </a:stretch>
        </p:blipFill>
        <p:spPr>
          <a:xfrm>
            <a:off x="6085484" y="839118"/>
            <a:ext cx="2815104" cy="2600475"/>
          </a:xfrm>
          <a:prstGeom prst="rect">
            <a:avLst/>
          </a:prstGeom>
          <a:noFill/>
          <a:ln>
            <a:noFill/>
          </a:ln>
        </p:spPr>
      </p:pic>
      <p:sp>
        <p:nvSpPr>
          <p:cNvPr id="1253" name="Google Shape;1253;p52"/>
          <p:cNvSpPr txBox="1"/>
          <p:nvPr/>
        </p:nvSpPr>
        <p:spPr>
          <a:xfrm>
            <a:off x="499181" y="804731"/>
            <a:ext cx="5586300" cy="2291700"/>
          </a:xfrm>
          <a:prstGeom prst="rect">
            <a:avLst/>
          </a:prstGeom>
          <a:noFill/>
          <a:ln>
            <a:noFill/>
          </a:ln>
        </p:spPr>
        <p:txBody>
          <a:bodyPr spcFirstLastPara="1" wrap="square" lIns="68575" tIns="68575" rIns="68575" bIns="68575" anchor="t" anchorCtr="0">
            <a:noAutofit/>
          </a:bodyPr>
          <a:lstStyle/>
          <a:p>
            <a:pPr marL="0" lvl="0" indent="0" algn="just" rtl="0">
              <a:spcBef>
                <a:spcPts val="0"/>
              </a:spcBef>
              <a:spcAft>
                <a:spcPts val="0"/>
              </a:spcAft>
              <a:buNone/>
            </a:pPr>
            <a:r>
              <a:rPr lang="en" sz="1600">
                <a:latin typeface="Ubuntu"/>
                <a:ea typeface="Ubuntu"/>
                <a:cs typeface="Ubuntu"/>
                <a:sym typeface="Ubuntu"/>
              </a:rPr>
              <a:t>“... les enseignants doivent aller bien au-delà d’une transmission de trucs, de techniques et de procédures vides de sens que l’élève doit mémoriser… Si la transmission de ces trucs, des ces techniques et de ces procédures n’est pas soutenue par une compréhension approfondie des concepts en jeu, elle permettra à l’élève de réussir immédiatement des exercices d’application, mais aura des contrecoups importants à moyen et à long terme.” (p.3)</a:t>
            </a:r>
            <a:endParaRPr sz="1600">
              <a:latin typeface="Ubuntu"/>
              <a:ea typeface="Ubuntu"/>
              <a:cs typeface="Ubuntu"/>
              <a:sym typeface="Ubuntu"/>
            </a:endParaRPr>
          </a:p>
        </p:txBody>
      </p:sp>
      <p:sp>
        <p:nvSpPr>
          <p:cNvPr id="1254" name="Google Shape;1254;p52"/>
          <p:cNvSpPr txBox="1"/>
          <p:nvPr/>
        </p:nvSpPr>
        <p:spPr>
          <a:xfrm>
            <a:off x="499181" y="3326100"/>
            <a:ext cx="6396300" cy="520500"/>
          </a:xfrm>
          <a:prstGeom prst="rect">
            <a:avLst/>
          </a:prstGeom>
          <a:noFill/>
          <a:ln>
            <a:noFill/>
          </a:ln>
        </p:spPr>
        <p:txBody>
          <a:bodyPr spcFirstLastPara="1" wrap="square" lIns="68575" tIns="68575" rIns="68575" bIns="68575" anchor="t" anchorCtr="0">
            <a:noAutofit/>
          </a:bodyPr>
          <a:lstStyle/>
          <a:p>
            <a:pPr marL="0" lvl="0" indent="0" algn="ctr" rtl="0">
              <a:spcBef>
                <a:spcPts val="0"/>
              </a:spcBef>
              <a:spcAft>
                <a:spcPts val="0"/>
              </a:spcAft>
              <a:buNone/>
            </a:pPr>
            <a:r>
              <a:rPr lang="en" sz="1400">
                <a:solidFill>
                  <a:srgbClr val="FAA22A"/>
                </a:solidFill>
                <a:latin typeface="Viga"/>
                <a:ea typeface="Viga"/>
                <a:cs typeface="Viga"/>
                <a:sym typeface="Viga"/>
              </a:rPr>
              <a:t>Favoriser la réflexion chez l’élève tout en évitant de limiter leur créativité!</a:t>
            </a:r>
            <a:endParaRPr sz="1400">
              <a:solidFill>
                <a:srgbClr val="FAA22A"/>
              </a:solidFill>
              <a:latin typeface="Viga"/>
              <a:ea typeface="Viga"/>
              <a:cs typeface="Viga"/>
              <a:sym typeface="Viga"/>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58"/>
        <p:cNvGrpSpPr/>
        <p:nvPr/>
      </p:nvGrpSpPr>
      <p:grpSpPr>
        <a:xfrm>
          <a:off x="0" y="0"/>
          <a:ext cx="0" cy="0"/>
          <a:chOff x="0" y="0"/>
          <a:chExt cx="0" cy="0"/>
        </a:xfrm>
      </p:grpSpPr>
      <p:sp>
        <p:nvSpPr>
          <p:cNvPr id="1259" name="Google Shape;1259;p53"/>
          <p:cNvSpPr txBox="1">
            <a:spLocks noGrp="1"/>
          </p:cNvSpPr>
          <p:nvPr>
            <p:ph type="title"/>
          </p:nvPr>
        </p:nvSpPr>
        <p:spPr>
          <a:xfrm>
            <a:off x="464825" y="168775"/>
            <a:ext cx="6423600" cy="64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Viga"/>
                <a:ea typeface="Viga"/>
                <a:cs typeface="Viga"/>
                <a:sym typeface="Viga"/>
              </a:rPr>
              <a:t>L’engagement de l’élève</a:t>
            </a:r>
            <a:endParaRPr sz="2400">
              <a:latin typeface="Viga"/>
              <a:ea typeface="Viga"/>
              <a:cs typeface="Viga"/>
              <a:sym typeface="Viga"/>
            </a:endParaRPr>
          </a:p>
        </p:txBody>
      </p:sp>
      <p:sp>
        <p:nvSpPr>
          <p:cNvPr id="1260" name="Google Shape;1260;p53"/>
          <p:cNvSpPr txBox="1">
            <a:spLocks noGrp="1"/>
          </p:cNvSpPr>
          <p:nvPr>
            <p:ph type="body" idx="1"/>
          </p:nvPr>
        </p:nvSpPr>
        <p:spPr>
          <a:xfrm>
            <a:off x="747925" y="977128"/>
            <a:ext cx="6140400" cy="27081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endParaRPr/>
          </a:p>
        </p:txBody>
      </p:sp>
      <p:sp>
        <p:nvSpPr>
          <p:cNvPr id="1261" name="Google Shape;1261;p53"/>
          <p:cNvSpPr/>
          <p:nvPr/>
        </p:nvSpPr>
        <p:spPr>
          <a:xfrm>
            <a:off x="3629575" y="1145438"/>
            <a:ext cx="136500" cy="221700"/>
          </a:xfrm>
          <a:prstGeom prst="rect">
            <a:avLst/>
          </a:prstGeom>
          <a:solidFill>
            <a:srgbClr val="980000"/>
          </a:solid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rgbClr val="FF0000"/>
              </a:highlight>
            </a:endParaRPr>
          </a:p>
        </p:txBody>
      </p:sp>
      <p:pic>
        <p:nvPicPr>
          <p:cNvPr id="1262" name="Google Shape;1262;p53"/>
          <p:cNvPicPr preferRelativeResize="0"/>
          <p:nvPr/>
        </p:nvPicPr>
        <p:blipFill>
          <a:blip r:embed="rId3">
            <a:alphaModFix/>
          </a:blip>
          <a:stretch>
            <a:fillRect/>
          </a:stretch>
        </p:blipFill>
        <p:spPr>
          <a:xfrm>
            <a:off x="457200" y="879651"/>
            <a:ext cx="7364624" cy="405810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66"/>
        <p:cNvGrpSpPr/>
        <p:nvPr/>
      </p:nvGrpSpPr>
      <p:grpSpPr>
        <a:xfrm>
          <a:off x="0" y="0"/>
          <a:ext cx="0" cy="0"/>
          <a:chOff x="0" y="0"/>
          <a:chExt cx="0" cy="0"/>
        </a:xfrm>
      </p:grpSpPr>
      <p:sp>
        <p:nvSpPr>
          <p:cNvPr id="1267" name="Google Shape;1267;p54"/>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latin typeface="Viga"/>
                <a:ea typeface="Viga"/>
                <a:cs typeface="Viga"/>
                <a:sym typeface="Viga"/>
              </a:rPr>
              <a:t>Connaissez-vous Scratch?</a:t>
            </a:r>
            <a:endParaRPr sz="3000">
              <a:solidFill>
                <a:schemeClr val="dk2"/>
              </a:solidFill>
              <a:latin typeface="Viga"/>
              <a:ea typeface="Viga"/>
              <a:cs typeface="Viga"/>
              <a:sym typeface="Viga"/>
            </a:endParaRPr>
          </a:p>
        </p:txBody>
      </p:sp>
      <p:sp>
        <p:nvSpPr>
          <p:cNvPr id="1268" name="Google Shape;1268;p54"/>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9</a:t>
            </a:fld>
            <a:endParaRPr/>
          </a:p>
        </p:txBody>
      </p:sp>
      <p:pic>
        <p:nvPicPr>
          <p:cNvPr id="1269" name="Google Shape;1269;p54"/>
          <p:cNvPicPr preferRelativeResize="0"/>
          <p:nvPr/>
        </p:nvPicPr>
        <p:blipFill>
          <a:blip r:embed="rId3">
            <a:alphaModFix/>
          </a:blip>
          <a:stretch>
            <a:fillRect/>
          </a:stretch>
        </p:blipFill>
        <p:spPr>
          <a:xfrm>
            <a:off x="152400" y="1234825"/>
            <a:ext cx="8167863" cy="3335513"/>
          </a:xfrm>
          <a:prstGeom prst="rect">
            <a:avLst/>
          </a:prstGeom>
          <a:noFill/>
          <a:ln>
            <a:noFill/>
          </a:ln>
        </p:spPr>
      </p:pic>
    </p:spTree>
  </p:cSld>
  <p:clrMapOvr>
    <a:masterClrMapping/>
  </p:clrMapOvr>
</p:sld>
</file>

<file path=ppt/theme/theme1.xml><?xml version="1.0" encoding="utf-8"?>
<a:theme xmlns:a="http://schemas.openxmlformats.org/drawingml/2006/main" name="Friar template">
  <a:themeElements>
    <a:clrScheme name="Custom 347">
      <a:dk1>
        <a:srgbClr val="3D4965"/>
      </a:dk1>
      <a:lt1>
        <a:srgbClr val="FFFFFF"/>
      </a:lt1>
      <a:dk2>
        <a:srgbClr val="1C4587"/>
      </a:dk2>
      <a:lt2>
        <a:srgbClr val="F3F3F3"/>
      </a:lt2>
      <a:accent1>
        <a:srgbClr val="3C78D8"/>
      </a:accent1>
      <a:accent2>
        <a:srgbClr val="89ABE6"/>
      </a:accent2>
      <a:accent3>
        <a:srgbClr val="8EA3C3"/>
      </a:accent3>
      <a:accent4>
        <a:srgbClr val="EFEFEF"/>
      </a:accent4>
      <a:accent5>
        <a:srgbClr val="D9D9D9"/>
      </a:accent5>
      <a:accent6>
        <a:srgbClr val="C9DAF8"/>
      </a:accent6>
      <a:hlink>
        <a:srgbClr val="3C78D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Friar template">
  <a:themeElements>
    <a:clrScheme name="Custom 347">
      <a:dk1>
        <a:srgbClr val="3D4965"/>
      </a:dk1>
      <a:lt1>
        <a:srgbClr val="FFFFFF"/>
      </a:lt1>
      <a:dk2>
        <a:srgbClr val="1C4587"/>
      </a:dk2>
      <a:lt2>
        <a:srgbClr val="F3F3F3"/>
      </a:lt2>
      <a:accent1>
        <a:srgbClr val="3C78D8"/>
      </a:accent1>
      <a:accent2>
        <a:srgbClr val="89ABE6"/>
      </a:accent2>
      <a:accent3>
        <a:srgbClr val="8EA3C3"/>
      </a:accent3>
      <a:accent4>
        <a:srgbClr val="EFEFEF"/>
      </a:accent4>
      <a:accent5>
        <a:srgbClr val="D9D9D9"/>
      </a:accent5>
      <a:accent6>
        <a:srgbClr val="C9DAF8"/>
      </a:accent6>
      <a:hlink>
        <a:srgbClr val="3C78D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1456</Words>
  <Application>Microsoft Office PowerPoint</Application>
  <PresentationFormat>Affichage à l'écran (16:9)</PresentationFormat>
  <Paragraphs>224</Paragraphs>
  <Slides>27</Slides>
  <Notes>27</Notes>
  <HiddenSlides>0</HiddenSlides>
  <MMClips>0</MMClips>
  <ScaleCrop>false</ScaleCrop>
  <HeadingPairs>
    <vt:vector size="6" baseType="variant">
      <vt:variant>
        <vt:lpstr>Polices utilisées</vt:lpstr>
      </vt:variant>
      <vt:variant>
        <vt:i4>16</vt:i4>
      </vt:variant>
      <vt:variant>
        <vt:lpstr>Thème</vt:lpstr>
      </vt:variant>
      <vt:variant>
        <vt:i4>3</vt:i4>
      </vt:variant>
      <vt:variant>
        <vt:lpstr>Titres des diapositives</vt:lpstr>
      </vt:variant>
      <vt:variant>
        <vt:i4>27</vt:i4>
      </vt:variant>
    </vt:vector>
  </HeadingPairs>
  <TitlesOfParts>
    <vt:vector size="46" baseType="lpstr">
      <vt:lpstr>Viga</vt:lpstr>
      <vt:lpstr>Oswald</vt:lpstr>
      <vt:lpstr>Dosis</vt:lpstr>
      <vt:lpstr>Trebuchet MS</vt:lpstr>
      <vt:lpstr>Nunito</vt:lpstr>
      <vt:lpstr>Sniglet</vt:lpstr>
      <vt:lpstr>Calibri</vt:lpstr>
      <vt:lpstr>Roboto</vt:lpstr>
      <vt:lpstr>Corbel</vt:lpstr>
      <vt:lpstr>Ubuntu</vt:lpstr>
      <vt:lpstr>Cousine</vt:lpstr>
      <vt:lpstr>Merriweather</vt:lpstr>
      <vt:lpstr>Nixie One</vt:lpstr>
      <vt:lpstr>Permanent Marker</vt:lpstr>
      <vt:lpstr>Bangers</vt:lpstr>
      <vt:lpstr>Arial</vt:lpstr>
      <vt:lpstr>Friar template</vt:lpstr>
      <vt:lpstr>Friar template</vt:lpstr>
      <vt:lpstr>Simple Light</vt:lpstr>
      <vt:lpstr>Ateliers 507-607 Aborder des concepts de mathématique autrement grâce à la programmation Scratch </vt:lpstr>
      <vt:lpstr>Présentation PowerPoint</vt:lpstr>
      <vt:lpstr>Plan de la rencontre</vt:lpstr>
      <vt:lpstr>Enseigner la programmation… Pourquoi?</vt:lpstr>
      <vt:lpstr>Enseigner la programmation… Pourquoi?</vt:lpstr>
      <vt:lpstr>Usage pédagogique de la programmation…</vt:lpstr>
      <vt:lpstr>Les fondements de l’enseignement-apprentissage selon le référentiel</vt:lpstr>
      <vt:lpstr>L’engagement de l’élève</vt:lpstr>
      <vt:lpstr>Connaissez-vous Scratch?</vt:lpstr>
      <vt:lpstr>Des outils pour s’initier à la programmation</vt:lpstr>
      <vt:lpstr>Des outils pour s’initier à la programmation</vt:lpstr>
      <vt:lpstr>Des outils pour s’initier à la programmation</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L’équipe du RÉCIT MST est disponible  les mercredis matins  de 9 h à 11 h 30. </vt:lpstr>
      <vt:lpstr>  Badges « Découverte »  et « Appropriation »</vt:lpstr>
      <vt:lpstr>MERCI !</vt:lpstr>
      <vt:lpstr>Présentation PowerPoint</vt:lpstr>
      <vt:lpstr>Assemblée générale annuelle Lundi 1er novembre 2021 à 19h</vt:lpstr>
      <vt:lpstr>Pour évaluer les ateliers auxquels vous avez assistés durant le congrès, merci de cliquer sur le lien ci-dessous: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Ateliers 507-607 Aborder des concepts de mathématique autrement grâce à la programmation Scratch </dc:title>
  <dc:creator>Sonya Fiset</dc:creator>
  <cp:lastModifiedBy>Fiset Sonia</cp:lastModifiedBy>
  <cp:revision>1</cp:revision>
  <dcterms:modified xsi:type="dcterms:W3CDTF">2021-10-22T20:13:01Z</dcterms:modified>
</cp:coreProperties>
</file>