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Bangers" panose="020B0604020202020204" charset="0"/>
      <p:regular r:id="rId25"/>
    </p:embeddedFont>
    <p:embeddedFont>
      <p:font typeface="Dosis" panose="020B0604020202020204" charset="0"/>
      <p:regular r:id="rId26"/>
      <p:bold r:id="rId27"/>
    </p:embeddedFont>
    <p:embeddedFont>
      <p:font typeface="Merriweather" panose="020B0604020202020204" charset="0"/>
      <p:regular r:id="rId28"/>
      <p:bold r:id="rId29"/>
      <p:italic r:id="rId30"/>
      <p:boldItalic r:id="rId31"/>
    </p:embeddedFont>
    <p:embeddedFont>
      <p:font typeface="Nixie One" panose="020B0604020202020204" charset="0"/>
      <p:regular r:id="rId32"/>
    </p:embeddedFont>
    <p:embeddedFont>
      <p:font typeface="Permanent Marker" panose="020B0604020202020204" charset="0"/>
      <p:regular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Sniglet" panose="020B0604020202020204" charset="0"/>
      <p:regular r:id="rId38"/>
    </p:embeddedFont>
    <p:embeddedFont>
      <p:font typeface="Ubuntu" panose="020B0604020202020204" charset="0"/>
      <p:regular r:id="rId39"/>
      <p:bold r:id="rId40"/>
      <p:italic r:id="rId41"/>
      <p:boldItalic r:id="rId42"/>
    </p:embeddedFont>
    <p:embeddedFont>
      <p:font typeface="Viga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8D8EDD-CDEE-4FCE-839E-296735C40164}">
  <a:tblStyle styleId="{C48D8EDD-CDEE-4FCE-839E-296735C401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4dec2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84913710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4dec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citmst.qc.ca/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http://bit.ly/mst4dec20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La présentation sera enregistrée. Si vous ne souhaitez pas que l’on voit qu’on vous voit, on vous invite à fermer votre caméra.</a:t>
            </a:r>
            <a:endParaRPr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870a178747_0_3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870a178747_0_3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http://recitmst.qc.ca/blockly/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870a178747_0_3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870a178747_0_3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0a178747_0_5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0a178747_0_5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870a178747_0_5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870a178747_0_5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a89e6ea227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a89e6ea227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8814c82d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8814c82d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80a1a99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80a1a99a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80a1a99a2d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80a1a99a2d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a89e6ea227_0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a89e6ea227_0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ad5542a5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ad5542a5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89e6ea227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89e6ea227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sz="1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http://bit.ly/mst4dec20</a:t>
            </a:r>
            <a:endParaRPr sz="1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Ubuntu"/>
                <a:ea typeface="Ubuntu"/>
                <a:cs typeface="Ubuntu"/>
                <a:sym typeface="Ubuntu"/>
              </a:rPr>
              <a:t>Site du RÉCIT MST : </a:t>
            </a:r>
            <a:r>
              <a:rPr lang="en" sz="1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https://recitmst.qc.ca/</a:t>
            </a:r>
            <a:endParaRPr sz="1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d5542a58b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d5542a58b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535b498cb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535b498cb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6ec3b7f0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6ec3b7f0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70a17874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70a17874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70a1787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70a1787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870a17874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870a17874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870a178747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870a178747_0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70a178747_0_3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70a178747_0_3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4dec20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hyperlink" Target="https://scratch.mit.edu/projects/298029557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hyperlink" Target="http://bit.ly/cssmb20" TargetMode="Externa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bit.ly/progCSC" TargetMode="External"/><Relationship Id="rId5" Type="http://schemas.openxmlformats.org/officeDocument/2006/relationships/hyperlink" Target="http://bit.ly/mstscratch%202e%20et%203e%20cycles%20du%20primaire%20Avatar%20de%20Sonya%20Fiset%20Sonya%20Fiset%20%E2%97%8F%207%20jours" TargetMode="External"/><Relationship Id="rId4" Type="http://schemas.openxmlformats.org/officeDocument/2006/relationships/hyperlink" Target="https://campus.recit.qc.ca/math%c3%a9matique-science-et-technologie/scratchmathematique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hyperlink" Target="https://zoom.us/j/93849137106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ecitmst.qc.ca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reci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bit.ly/mst4dec20" TargetMode="External"/><Relationship Id="rId5" Type="http://schemas.openxmlformats.org/officeDocument/2006/relationships/image" Target="../media/image5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3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"/>
          <p:cNvSpPr txBox="1">
            <a:spLocks noGrp="1"/>
          </p:cNvSpPr>
          <p:nvPr>
            <p:ph type="ctrTitle"/>
          </p:nvPr>
        </p:nvSpPr>
        <p:spPr>
          <a:xfrm>
            <a:off x="361700" y="562000"/>
            <a:ext cx="6308100" cy="21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buntu"/>
                <a:ea typeface="Ubuntu"/>
                <a:cs typeface="Ubuntu"/>
                <a:sym typeface="Ubuntu"/>
              </a:rPr>
              <a:t>Initiation à la programmation Scratch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bit.ly/mst4dec20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 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8" name="Google Shape;53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1300" y="4857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3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3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2"/>
          <p:cNvSpPr txBox="1">
            <a:spLocks noGrp="1"/>
          </p:cNvSpPr>
          <p:nvPr>
            <p:ph type="title"/>
          </p:nvPr>
        </p:nvSpPr>
        <p:spPr>
          <a:xfrm>
            <a:off x="606800" y="379950"/>
            <a:ext cx="74055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5" name="Google Shape;625;p22"/>
          <p:cNvSpPr txBox="1">
            <a:spLocks noGrp="1"/>
          </p:cNvSpPr>
          <p:nvPr>
            <p:ph type="body" idx="1"/>
          </p:nvPr>
        </p:nvSpPr>
        <p:spPr>
          <a:xfrm>
            <a:off x="270900" y="962700"/>
            <a:ext cx="87258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26" name="Google Shape;626;p22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044406"/>
            <a:ext cx="3861788" cy="2915194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2"/>
          <p:cNvSpPr txBox="1"/>
          <p:nvPr/>
        </p:nvSpPr>
        <p:spPr>
          <a:xfrm>
            <a:off x="606800" y="1684024"/>
            <a:ext cx="2573700" cy="2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installation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Base de programmation par blocs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Évolutif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Addictif ;-)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8" name="Google Shape;6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823" y="10328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3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4" name="Google Shape;634;p23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35" name="Google Shape;635;p23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3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37" name="Google Shape;63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4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“Rejoindre Scratch”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“Créer”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Remplacer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“Untitled” p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Animation Chauve-souris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Défi : on clique partout et on partage nos découvertes!</a:t>
            </a:r>
            <a:endParaRPr sz="2000" i="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sp>
        <p:nvSpPr>
          <p:cNvPr id="643" name="Google Shape;643;p24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44" name="Google Shape;6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5"/>
          <p:cNvSpPr txBox="1"/>
          <p:nvPr/>
        </p:nvSpPr>
        <p:spPr>
          <a:xfrm>
            <a:off x="373025" y="1272150"/>
            <a:ext cx="8545200" cy="3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2-Animation avec un changement de costume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4-Déplacement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5-Écrire un dialogue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6-Ajouter le bloc Son pour ajouter du bruit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0" name="Google Shape;6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295725"/>
            <a:ext cx="1949563" cy="14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5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Animation</a:t>
            </a:r>
            <a:endParaRPr b="1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52" name="Google Shape;65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6"/>
          <p:cNvSpPr txBox="1"/>
          <p:nvPr/>
        </p:nvSpPr>
        <p:spPr>
          <a:xfrm>
            <a:off x="373025" y="860875"/>
            <a:ext cx="4199100" cy="4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0-Animer votre personnage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2-Animation avec un changement de costume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4-Déplacement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5-Écrire un dialogue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6-Ajouter le bloc Son pour ajouter du bruit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8" name="Google Shape;658;p26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1+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59" name="Google Shape;6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5288" y="1045763"/>
            <a:ext cx="4505325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7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 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0000"/>
                </a:solidFill>
                <a:latin typeface="Viga"/>
                <a:ea typeface="Viga"/>
                <a:cs typeface="Viga"/>
                <a:sym typeface="Viga"/>
              </a:rPr>
              <a:t>Partager votre production : </a:t>
            </a: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http://bit.ly/cssmb20</a:t>
            </a:r>
            <a:endParaRPr sz="2400">
              <a:solidFill>
                <a:srgbClr val="FF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6" name="Google Shape;666;p27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67" name="Google Shape;66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 txBox="1">
            <a:spLocks noGrp="1"/>
          </p:cNvSpPr>
          <p:nvPr>
            <p:ph type="ctrTitle" idx="4294967295"/>
          </p:nvPr>
        </p:nvSpPr>
        <p:spPr>
          <a:xfrm>
            <a:off x="481800" y="371598"/>
            <a:ext cx="83505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D’AUTRES POSSIBILITÉS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3" name="Google Shape;673;p28"/>
          <p:cNvSpPr txBox="1">
            <a:spLocks noGrp="1"/>
          </p:cNvSpPr>
          <p:nvPr>
            <p:ph type="body" idx="4294967295"/>
          </p:nvPr>
        </p:nvSpPr>
        <p:spPr>
          <a:xfrm>
            <a:off x="311700" y="1005850"/>
            <a:ext cx="8520600" cy="3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de programmation en langues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 du Canada en univers social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en arts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Explorer mot-clé : sciences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Animations (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cartes de voeux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Jeux vidéos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cadenas virtuel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Et une infinité d’autres possibilités...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674" name="Google Shape;674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9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Autoformations sur Campus RÉCIT :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 pour tous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Scratch en mathématique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●"/>
            </a:pPr>
            <a:r>
              <a:rPr lang="en" sz="2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de ressources pour 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débuter avec Scratch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Missions (vidéos et aide)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http://bit.ly/progCSC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680" name="Google Shape;68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0"/>
          <p:cNvSpPr txBox="1">
            <a:spLocks noGrp="1"/>
          </p:cNvSpPr>
          <p:nvPr>
            <p:ph type="title"/>
          </p:nvPr>
        </p:nvSpPr>
        <p:spPr>
          <a:xfrm>
            <a:off x="686700" y="361300"/>
            <a:ext cx="73257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Autres formations Scratch aujourd’hui :</a:t>
            </a:r>
            <a:endParaRPr sz="30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7" name="Google Shape;687;p30"/>
          <p:cNvSpPr txBox="1">
            <a:spLocks noGrp="1"/>
          </p:cNvSpPr>
          <p:nvPr>
            <p:ph type="body" idx="1"/>
          </p:nvPr>
        </p:nvSpPr>
        <p:spPr>
          <a:xfrm>
            <a:off x="686700" y="1043951"/>
            <a:ext cx="7770600" cy="30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Font typeface="Ubuntu"/>
              <a:buAutoNum type="arabicPeriod"/>
            </a:pPr>
            <a:r>
              <a:rPr lang="en" sz="2400" b="1">
                <a:solidFill>
                  <a:srgbClr val="4A86E8"/>
                </a:solidFill>
                <a:latin typeface="Ubuntu"/>
                <a:ea typeface="Ubuntu"/>
                <a:cs typeface="Ubuntu"/>
                <a:sym typeface="Ubuntu"/>
              </a:rPr>
              <a:t>Scratch et l’arithmétique 10 h 15 à 11 h 10</a:t>
            </a:r>
            <a:endParaRPr sz="2400" b="1">
              <a:solidFill>
                <a:srgbClr val="4A86E8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A86E8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Font typeface="Ubuntu"/>
              <a:buAutoNum type="arabicPeriod"/>
            </a:pPr>
            <a:r>
              <a:rPr lang="en" sz="2400" b="1">
                <a:solidFill>
                  <a:srgbClr val="4A86E8"/>
                </a:solidFill>
                <a:latin typeface="Ubuntu"/>
                <a:ea typeface="Ubuntu"/>
                <a:cs typeface="Ubuntu"/>
                <a:sym typeface="Ubuntu"/>
              </a:rPr>
              <a:t>Scratch, géométrie et arts plastiques 13 h à 14 h</a:t>
            </a:r>
            <a:endParaRPr sz="2400" b="1">
              <a:solidFill>
                <a:srgbClr val="4A86E8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A86E8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Font typeface="Ubuntu"/>
              <a:buAutoNum type="arabicPeriod"/>
            </a:pPr>
            <a:r>
              <a:rPr lang="en" sz="2400" b="1">
                <a:solidFill>
                  <a:srgbClr val="4A86E8"/>
                </a:solidFill>
                <a:latin typeface="Ubuntu"/>
                <a:ea typeface="Ubuntu"/>
                <a:cs typeface="Ubuntu"/>
                <a:sym typeface="Ubuntu"/>
              </a:rPr>
              <a:t>Scratch, apprendre et expérimenter la programmation créative 14 h à 15 h</a:t>
            </a:r>
            <a:endParaRPr sz="2400" b="1">
              <a:solidFill>
                <a:srgbClr val="4A86E8"/>
              </a:solidFill>
              <a:uFill>
                <a:noFill/>
              </a:u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94" name="Google Shape;694;p31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9 h à 12 h.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5" name="Google Shape;695;p31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97" name="Google Shape;697;p31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A73E8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8" name="Google Shape;69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4"/>
          <p:cNvSpPr txBox="1">
            <a:spLocks noGrp="1"/>
          </p:cNvSpPr>
          <p:nvPr>
            <p:ph type="body" idx="4294967295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9" name="Google Shape;549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50" name="Google Shape;55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4"/>
          <p:cNvSpPr txBox="1"/>
          <p:nvPr/>
        </p:nvSpPr>
        <p:spPr>
          <a:xfrm>
            <a:off x="2194650" y="3922725"/>
            <a:ext cx="5018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http://bit.ly/mst4dec20</a:t>
            </a:r>
            <a:endParaRPr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2" name="Google Shape;552;p14">
            <a:hlinkClick r:id="rId7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plus de détails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00" b="1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</a:t>
            </a:r>
            <a:endParaRPr sz="1300" b="1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53" name="Google Shape;55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81055" y="1727175"/>
            <a:ext cx="732095" cy="6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2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75" y="734975"/>
            <a:ext cx="8038150" cy="307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10" name="Google Shape;710;p33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11" name="Google Shape;711;p33"/>
          <p:cNvSpPr txBox="1"/>
          <p:nvPr/>
        </p:nvSpPr>
        <p:spPr>
          <a:xfrm>
            <a:off x="4613600" y="1631200"/>
            <a:ext cx="3324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2" name="Google Shape;7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00" y="1557900"/>
            <a:ext cx="2404450" cy="23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4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18" name="Google Shape;7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34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20" name="Google Shape;720;p34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1" name="Google Shape;721;p34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2" name="Google Shape;722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9" name="Google Shape;559;p15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dans différentes matières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0" name="Google Shape;560;p1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6" name="Google Shape;566;p1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567" name="Google Shape;567;p16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{C48D8EDD-CDEE-4FCE-839E-296735C40164}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7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3" name="Google Shape;573;p17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7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75" name="Google Shape;5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7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7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8" name="Google Shape;57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7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7" name="Google Shape;5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8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9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94" name="Google Shape;594;p19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5" name="Google Shape;59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9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9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9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9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9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9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9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9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9" name="Google Shape;609;p20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0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11" name="Google Shape;6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1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7" name="Google Shape;617;p21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8" name="Google Shape;618;p21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19" name="Google Shape;6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</Words>
  <Application>Microsoft Office PowerPoint</Application>
  <PresentationFormat>Affichage à l'écran (16:9)</PresentationFormat>
  <Paragraphs>178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Viga</vt:lpstr>
      <vt:lpstr>Dosis</vt:lpstr>
      <vt:lpstr>Merriweather</vt:lpstr>
      <vt:lpstr>Permanent Marker</vt:lpstr>
      <vt:lpstr>Nixie One</vt:lpstr>
      <vt:lpstr>Bangers</vt:lpstr>
      <vt:lpstr>Ubuntu</vt:lpstr>
      <vt:lpstr>Roboto</vt:lpstr>
      <vt:lpstr>Sniglet</vt:lpstr>
      <vt:lpstr>Arial</vt:lpstr>
      <vt:lpstr>Friar template</vt:lpstr>
      <vt:lpstr>Initiation à la programmation Scratch  Lien vers la présentation Web : bit.ly/mst4dec20 </vt:lpstr>
      <vt:lpstr>Présentation PowerPoint</vt:lpstr>
      <vt:lpstr>Plan de la rencontre</vt:lpstr>
      <vt:lpstr>Connaissez-vous Scratch?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SURVOL D’AUTRES POSSIBILITÉS </vt:lpstr>
      <vt:lpstr>Présentation PowerPoint</vt:lpstr>
      <vt:lpstr>Autres formations Scratch aujourd’hui :</vt:lpstr>
      <vt:lpstr>L’équipe du RÉCIT MST est disponible  les mercredis matins  de 9 h à 12 h. </vt:lpstr>
      <vt:lpstr>Présentation PowerPoint</vt:lpstr>
      <vt:lpstr>Obtenez votre  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Initiation à la programmation Scratch  Lien vers la présentation Web : bit.ly/mst4dec20 </dc:title>
  <dc:creator>Sonya Fiset</dc:creator>
  <cp:lastModifiedBy>Fiset Sonia</cp:lastModifiedBy>
  <cp:revision>1</cp:revision>
  <dcterms:modified xsi:type="dcterms:W3CDTF">2020-12-02T21:09:12Z</dcterms:modified>
</cp:coreProperties>
</file>