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embeddedFontLst>
    <p:embeddedFont>
      <p:font typeface="Amatic SC" panose="020B0604020202020204" charset="-79"/>
      <p:regular r:id="rId30"/>
      <p:bold r:id="rId31"/>
    </p:embeddedFont>
    <p:embeddedFont>
      <p:font typeface="Bangers" panose="020B0604020202020204" charset="0"/>
      <p:regular r:id="rId32"/>
    </p:embeddedFont>
    <p:embeddedFont>
      <p:font typeface="Cousine" panose="020B0604020202020204" charset="0"/>
      <p:regular r:id="rId33"/>
      <p:bold r:id="rId34"/>
      <p:italic r:id="rId35"/>
      <p:boldItalic r:id="rId36"/>
    </p:embeddedFont>
    <p:embeddedFont>
      <p:font typeface="Georgia" panose="02040502050405020303" pitchFamily="18" charset="0"/>
      <p:regular r:id="rId37"/>
      <p:bold r:id="rId38"/>
      <p:italic r:id="rId39"/>
      <p:boldItalic r:id="rId40"/>
    </p:embeddedFont>
    <p:embeddedFont>
      <p:font typeface="Helvetica Neue" panose="020B0604020202020204" charset="0"/>
      <p:regular r:id="rId41"/>
      <p:bold r:id="rId42"/>
      <p:italic r:id="rId43"/>
      <p:boldItalic r:id="rId44"/>
    </p:embeddedFont>
    <p:embeddedFont>
      <p:font typeface="Merriweather" panose="020B0604020202020204" charset="0"/>
      <p:regular r:id="rId45"/>
      <p:bold r:id="rId46"/>
      <p:italic r:id="rId47"/>
      <p:boldItalic r:id="rId48"/>
    </p:embeddedFont>
    <p:embeddedFont>
      <p:font typeface="Nixie One" panose="020B0604020202020204" charset="0"/>
      <p:regular r:id="rId49"/>
    </p:embeddedFont>
    <p:embeddedFont>
      <p:font typeface="Permanent Marker" panose="020B0604020202020204" charset="0"/>
      <p:regular r:id="rId50"/>
    </p:embeddedFont>
    <p:embeddedFont>
      <p:font typeface="Source Code Pro" panose="020B0604020202020204" charset="0"/>
      <p:regular r:id="rId51"/>
      <p:bold r:id="rId52"/>
      <p:italic r:id="rId53"/>
      <p:boldItalic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  <p:embeddedFont>
      <p:font typeface="Ubuntu" panose="020B0604020202020204" charset="0"/>
      <p:regular r:id="rId59"/>
      <p:bold r:id="rId60"/>
      <p:italic r:id="rId61"/>
      <p:boldItalic r:id="rId62"/>
    </p:embeddedFont>
    <p:embeddedFont>
      <p:font typeface="Varela Round" panose="020B0604020202020204" charset="-79"/>
      <p:regular r:id="rId63"/>
    </p:embeddedFont>
    <p:embeddedFont>
      <p:font typeface="Viga" panose="020B0604020202020204" charset="0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63" Type="http://schemas.openxmlformats.org/officeDocument/2006/relationships/font" Target="fonts/font34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3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54dde61a5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54dde61a5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g6b26769455_0_1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3" name="Google Shape;1943;g6b26769455_0_1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g6b26769455_0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9" name="Google Shape;1949;g6b26769455_0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6b2676945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6b26769455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g38ede4aa1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5" name="Google Shape;1965;g38ede4aa1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4d185647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4d185647b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4eb1d46be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Google Shape;1978;g4eb1d46be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g553dfffe4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6" name="Google Shape;1996;g553dfffe4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g553dfffe4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g553dfffe4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g4eb1d46be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0" name="Google Shape;2010;g4eb1d46be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4eb1d46be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4eb1d46be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g5528283e7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6" name="Google Shape;2026;g5528283e7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553dfffe4a_0_18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553dfffe4a_0_18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4e10323f60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0" name="Google Shape;2040;g4e10323f60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g553f08d1b9_0_1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6" name="Google Shape;2046;g553f08d1b9_0_1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Google Shape;205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5" name="Google Shape;205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4e10323f60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4e10323f60_0_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10df255353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10df255353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g553f08d1b9_0_1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5" name="Google Shape;1875;g553f08d1b9_0_1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4fff47f96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4fff47f96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4fff47f96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6" name="Google Shape;1896;g4fff47f96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g6b2676945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4" name="Google Shape;1904;g6b2676945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4e10323f6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9" name="Google Shape;1919;g4e10323f6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4e10323f6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7" name="Google Shape;1927;g4e10323f60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55D4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10" name="Google Shape;10;p2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 txBox="1">
            <a:spLocks noGrp="1"/>
          </p:cNvSpPr>
          <p:nvPr>
            <p:ph type="ctrTitle"/>
          </p:nvPr>
        </p:nvSpPr>
        <p:spPr>
          <a:xfrm>
            <a:off x="2191050" y="2427150"/>
            <a:ext cx="47619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rgbClr val="95A5A6"/>
        </a:solidFill>
        <a:effectLst/>
      </p:bgPr>
    </p:bg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11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594" name="Google Shape;1594;p11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_1_1">
    <p:bg>
      <p:bgPr>
        <a:solidFill>
          <a:srgbClr val="F55D4B"/>
        </a:solidFill>
        <a:effectLst/>
      </p:bgPr>
    </p:bg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12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700" name="Google Shape;1700;p12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2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2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2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2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2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2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2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2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2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2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2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2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2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2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2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2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2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2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2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2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2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2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2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2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2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2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2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2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2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2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2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2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2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2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2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2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2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2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2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2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2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2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2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2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2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2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2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2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2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2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2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2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2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2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2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2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2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2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2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2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2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2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2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2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2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2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2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2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2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2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2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2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2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2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2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2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2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2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2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2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2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2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14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4"/>
          <p:cNvSpPr txBox="1">
            <a:spLocks noGrp="1"/>
          </p:cNvSpPr>
          <p:nvPr>
            <p:ph type="ctrTitle"/>
          </p:nvPr>
        </p:nvSpPr>
        <p:spPr>
          <a:xfrm>
            <a:off x="311700" y="522867"/>
            <a:ext cx="8520600" cy="35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811" name="Google Shape;1811;p14"/>
          <p:cNvSpPr txBox="1">
            <a:spLocks noGrp="1"/>
          </p:cNvSpPr>
          <p:nvPr>
            <p:ph type="subTitle" idx="1"/>
          </p:nvPr>
        </p:nvSpPr>
        <p:spPr>
          <a:xfrm>
            <a:off x="311700" y="5187200"/>
            <a:ext cx="8520600" cy="9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12" name="Google Shape;1812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15"/>
          <p:cNvSpPr txBox="1">
            <a:spLocks noGrp="1"/>
          </p:cNvSpPr>
          <p:nvPr>
            <p:ph type="title"/>
          </p:nvPr>
        </p:nvSpPr>
        <p:spPr>
          <a:xfrm>
            <a:off x="2802750" y="1070000"/>
            <a:ext cx="3538500" cy="47181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15" name="Google Shape;1815;p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16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18" name="Google Shape;1818;p16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9" name="Google Shape;1819;p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17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22" name="Google Shape;1822;p17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3" name="Google Shape;1823;p17"/>
          <p:cNvSpPr txBox="1">
            <a:spLocks noGrp="1"/>
          </p:cNvSpPr>
          <p:nvPr>
            <p:ph type="body" idx="2"/>
          </p:nvPr>
        </p:nvSpPr>
        <p:spPr>
          <a:xfrm>
            <a:off x="4832400" y="1638233"/>
            <a:ext cx="3999900" cy="44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4" name="Google Shape;1824;p1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18"/>
          <p:cNvSpPr txBox="1">
            <a:spLocks noGrp="1"/>
          </p:cNvSpPr>
          <p:nvPr>
            <p:ph type="title"/>
          </p:nvPr>
        </p:nvSpPr>
        <p:spPr>
          <a:xfrm>
            <a:off x="304800" y="412467"/>
            <a:ext cx="8537700" cy="9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27" name="Google Shape;1827;p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p1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30" name="Google Shape;1830;p1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31" name="Google Shape;1831;p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20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34" name="Google Shape;1834;p2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21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37" name="Google Shape;1837;p21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38" name="Google Shape;1838;p21"/>
          <p:cNvSpPr txBox="1">
            <a:spLocks noGrp="1"/>
          </p:cNvSpPr>
          <p:nvPr>
            <p:ph type="title"/>
          </p:nvPr>
        </p:nvSpPr>
        <p:spPr>
          <a:xfrm>
            <a:off x="265500" y="1441867"/>
            <a:ext cx="4045200" cy="22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839" name="Google Shape;1839;p21"/>
          <p:cNvSpPr txBox="1">
            <a:spLocks noGrp="1"/>
          </p:cNvSpPr>
          <p:nvPr>
            <p:ph type="subTitle" idx="1"/>
          </p:nvPr>
        </p:nvSpPr>
        <p:spPr>
          <a:xfrm>
            <a:off x="265500" y="3793630"/>
            <a:ext cx="40452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40" name="Google Shape;1840;p21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1841" name="Google Shape;1841;p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95A5A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3"/>
          <p:cNvGrpSpPr/>
          <p:nvPr/>
        </p:nvGrpSpPr>
        <p:grpSpPr>
          <a:xfrm>
            <a:off x="92" y="10"/>
            <a:ext cx="9152065" cy="6864065"/>
            <a:chOff x="3843650" y="238125"/>
            <a:chExt cx="3447625" cy="2585725"/>
          </a:xfrm>
        </p:grpSpPr>
        <p:sp>
          <p:nvSpPr>
            <p:cNvPr id="208" name="Google Shape;208;p3"/>
            <p:cNvSpPr/>
            <p:nvPr/>
          </p:nvSpPr>
          <p:spPr>
            <a:xfrm>
              <a:off x="4904200" y="1929925"/>
              <a:ext cx="1327375" cy="316500"/>
            </a:xfrm>
            <a:custGeom>
              <a:avLst/>
              <a:gdLst/>
              <a:ahLst/>
              <a:cxnLst/>
              <a:rect l="l" t="t" r="r" b="b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562400" y="1903850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5150825" y="2276725"/>
              <a:ext cx="837500" cy="7600"/>
            </a:xfrm>
            <a:custGeom>
              <a:avLst/>
              <a:gdLst/>
              <a:ahLst/>
              <a:cxnLst/>
              <a:rect l="l" t="t" r="r" b="b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6030400" y="634550"/>
              <a:ext cx="6750" cy="14350"/>
            </a:xfrm>
            <a:custGeom>
              <a:avLst/>
              <a:gdLst/>
              <a:ahLst/>
              <a:cxnLst/>
              <a:rect l="l" t="t" r="r" b="b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62925" y="2780900"/>
              <a:ext cx="430975" cy="42950"/>
            </a:xfrm>
            <a:custGeom>
              <a:avLst/>
              <a:gdLst/>
              <a:ahLst/>
              <a:cxnLst/>
              <a:rect l="l" t="t" r="r" b="b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575925" y="2354150"/>
              <a:ext cx="326625" cy="469700"/>
            </a:xfrm>
            <a:custGeom>
              <a:avLst/>
              <a:gdLst/>
              <a:ahLst/>
              <a:cxnLst/>
              <a:rect l="l" t="t" r="r" b="b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839400" y="1865975"/>
              <a:ext cx="1471300" cy="15175"/>
            </a:xfrm>
            <a:custGeom>
              <a:avLst/>
              <a:gdLst/>
              <a:ahLst/>
              <a:cxnLst/>
              <a:rect l="l" t="t" r="r" b="b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6021975" y="6556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37975" y="6109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859475" y="2144575"/>
              <a:ext cx="111975" cy="69875"/>
            </a:xfrm>
            <a:custGeom>
              <a:avLst/>
              <a:gdLst/>
              <a:ahLst/>
              <a:cxnLst/>
              <a:rect l="l" t="t" r="r" b="b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7089250" y="1504875"/>
              <a:ext cx="114500" cy="168375"/>
            </a:xfrm>
            <a:custGeom>
              <a:avLst/>
              <a:gdLst/>
              <a:ahLst/>
              <a:cxnLst/>
              <a:rect l="l" t="t" r="r" b="b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6601075" y="2117625"/>
              <a:ext cx="520200" cy="617850"/>
            </a:xfrm>
            <a:custGeom>
              <a:avLst/>
              <a:gdLst/>
              <a:ahLst/>
              <a:cxnLst/>
              <a:rect l="l" t="t" r="r" b="b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6923450" y="1426600"/>
              <a:ext cx="69875" cy="218850"/>
            </a:xfrm>
            <a:custGeom>
              <a:avLst/>
              <a:gdLst/>
              <a:ahLst/>
              <a:cxnLst/>
              <a:rect l="l" t="t" r="r" b="b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956275" y="2530075"/>
              <a:ext cx="74925" cy="111125"/>
            </a:xfrm>
            <a:custGeom>
              <a:avLst/>
              <a:gdLst/>
              <a:ahLst/>
              <a:cxnLst/>
              <a:rect l="l" t="t" r="r" b="b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645675" y="2190850"/>
              <a:ext cx="331650" cy="88425"/>
            </a:xfrm>
            <a:custGeom>
              <a:avLst/>
              <a:gdLst/>
              <a:ahLst/>
              <a:cxnLst/>
              <a:rect l="l" t="t" r="r" b="b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052225" y="2597400"/>
              <a:ext cx="16000" cy="8450"/>
            </a:xfrm>
            <a:custGeom>
              <a:avLst/>
              <a:gdLst/>
              <a:ahLst/>
              <a:cxnLst/>
              <a:rect l="l" t="t" r="r" b="b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051375" y="2588975"/>
              <a:ext cx="11800" cy="7600"/>
            </a:xfrm>
            <a:custGeom>
              <a:avLst/>
              <a:gdLst/>
              <a:ahLst/>
              <a:cxnLst/>
              <a:rect l="l" t="t" r="r" b="b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7026125" y="256795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53200" y="2754800"/>
              <a:ext cx="129650" cy="69050"/>
            </a:xfrm>
            <a:custGeom>
              <a:avLst/>
              <a:gdLst/>
              <a:ahLst/>
              <a:cxnLst/>
              <a:rect l="l" t="t" r="r" b="b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7039600" y="1471200"/>
              <a:ext cx="157425" cy="198675"/>
            </a:xfrm>
            <a:custGeom>
              <a:avLst/>
              <a:gdLst/>
              <a:ahLst/>
              <a:cxnLst/>
              <a:rect l="l" t="t" r="r" b="b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6976475" y="2197600"/>
              <a:ext cx="36200" cy="117850"/>
            </a:xfrm>
            <a:custGeom>
              <a:avLst/>
              <a:gdLst/>
              <a:ahLst/>
              <a:cxnLst/>
              <a:rect l="l" t="t" r="r" b="b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39775" y="2213575"/>
              <a:ext cx="167525" cy="44650"/>
            </a:xfrm>
            <a:custGeom>
              <a:avLst/>
              <a:gdLst/>
              <a:ahLst/>
              <a:cxnLst/>
              <a:rect l="l" t="t" r="r" b="b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5250" y="2227900"/>
              <a:ext cx="282825" cy="132175"/>
            </a:xfrm>
            <a:custGeom>
              <a:avLst/>
              <a:gdLst/>
              <a:ahLst/>
              <a:cxnLst/>
              <a:rect l="l" t="t" r="r" b="b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44000" y="2278400"/>
              <a:ext cx="31150" cy="121225"/>
            </a:xfrm>
            <a:custGeom>
              <a:avLst/>
              <a:gdLst/>
              <a:ahLst/>
              <a:cxnLst/>
              <a:rect l="l" t="t" r="r" b="b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672625" y="2313750"/>
              <a:ext cx="334175" cy="88400"/>
            </a:xfrm>
            <a:custGeom>
              <a:avLst/>
              <a:gdLst/>
              <a:ahLst/>
              <a:cxnLst/>
              <a:rect l="l" t="t" r="r" b="b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62675" y="24871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7013500" y="2429050"/>
              <a:ext cx="7600" cy="5925"/>
            </a:xfrm>
            <a:custGeom>
              <a:avLst/>
              <a:gdLst/>
              <a:ahLst/>
              <a:cxnLst/>
              <a:rect l="l" t="t" r="r" b="b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026975" y="2478725"/>
              <a:ext cx="15175" cy="27800"/>
            </a:xfrm>
            <a:custGeom>
              <a:avLst/>
              <a:gdLst/>
              <a:ahLst/>
              <a:cxnLst/>
              <a:rect l="l" t="t" r="r" b="b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7005925" y="2460200"/>
              <a:ext cx="58950" cy="57275"/>
            </a:xfrm>
            <a:custGeom>
              <a:avLst/>
              <a:gdLst/>
              <a:ahLst/>
              <a:cxnLst/>
              <a:rect l="l" t="t" r="r" b="b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926800" y="2425700"/>
              <a:ext cx="63150" cy="54725"/>
            </a:xfrm>
            <a:custGeom>
              <a:avLst/>
              <a:gdLst/>
              <a:ahLst/>
              <a:cxnLst/>
              <a:rect l="l" t="t" r="r" b="b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867875" y="2439150"/>
              <a:ext cx="63175" cy="58125"/>
            </a:xfrm>
            <a:custGeom>
              <a:avLst/>
              <a:gdLst/>
              <a:ahLst/>
              <a:cxnLst/>
              <a:rect l="l" t="t" r="r" b="b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017700" y="2426525"/>
              <a:ext cx="12650" cy="31175"/>
            </a:xfrm>
            <a:custGeom>
              <a:avLst/>
              <a:gdLst/>
              <a:ahLst/>
              <a:cxnLst/>
              <a:rect l="l" t="t" r="r" b="b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901550" y="2507350"/>
              <a:ext cx="16025" cy="27800"/>
            </a:xfrm>
            <a:custGeom>
              <a:avLst/>
              <a:gdLst/>
              <a:ahLst/>
              <a:cxnLst/>
              <a:rect l="l" t="t" r="r" b="b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878825" y="2490500"/>
              <a:ext cx="63150" cy="55575"/>
            </a:xfrm>
            <a:custGeom>
              <a:avLst/>
              <a:gdLst/>
              <a:ahLst/>
              <a:cxnLst/>
              <a:rect l="l" t="t" r="r" b="b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7032850" y="2440000"/>
              <a:ext cx="5925" cy="6750"/>
            </a:xfrm>
            <a:custGeom>
              <a:avLst/>
              <a:gdLst/>
              <a:ahLst/>
              <a:cxnLst/>
              <a:rect l="l" t="t" r="r" b="b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807275" y="1085700"/>
              <a:ext cx="484000" cy="586700"/>
            </a:xfrm>
            <a:custGeom>
              <a:avLst/>
              <a:gdLst/>
              <a:ahLst/>
              <a:cxnLst/>
              <a:rect l="l" t="t" r="r" b="b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964675" y="2496400"/>
              <a:ext cx="14350" cy="8450"/>
            </a:xfrm>
            <a:custGeom>
              <a:avLst/>
              <a:gdLst/>
              <a:ahLst/>
              <a:cxnLst/>
              <a:rect l="l" t="t" r="r" b="b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014350" y="2516600"/>
              <a:ext cx="60625" cy="54725"/>
            </a:xfrm>
            <a:custGeom>
              <a:avLst/>
              <a:gdLst/>
              <a:ahLst/>
              <a:cxnLst/>
              <a:rect l="l" t="t" r="r" b="b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044700" y="589950"/>
              <a:ext cx="8450" cy="13475"/>
            </a:xfrm>
            <a:custGeom>
              <a:avLst/>
              <a:gdLst/>
              <a:ahLst/>
              <a:cxnLst/>
              <a:rect l="l" t="t" r="r" b="b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754250" y="2521650"/>
              <a:ext cx="64850" cy="53900"/>
            </a:xfrm>
            <a:custGeom>
              <a:avLst/>
              <a:gdLst/>
              <a:ahLst/>
              <a:cxnLst/>
              <a:rect l="l" t="t" r="r" b="b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746675" y="2465250"/>
              <a:ext cx="58100" cy="58100"/>
            </a:xfrm>
            <a:custGeom>
              <a:avLst/>
              <a:gdLst/>
              <a:ahLst/>
              <a:cxnLst/>
              <a:rect l="l" t="t" r="r" b="b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794650" y="2591500"/>
              <a:ext cx="11825" cy="24450"/>
            </a:xfrm>
            <a:custGeom>
              <a:avLst/>
              <a:gdLst/>
              <a:ahLst/>
              <a:cxnLst/>
              <a:rect l="l" t="t" r="r" b="b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770250" y="2573825"/>
              <a:ext cx="62300" cy="58100"/>
            </a:xfrm>
            <a:custGeom>
              <a:avLst/>
              <a:gdLst/>
              <a:ahLst/>
              <a:cxnLst/>
              <a:rect l="l" t="t" r="r" b="b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988250" y="2412225"/>
              <a:ext cx="64825" cy="58100"/>
            </a:xfrm>
            <a:custGeom>
              <a:avLst/>
              <a:gdLst/>
              <a:ahLst/>
              <a:cxnLst/>
              <a:rect l="l" t="t" r="r" b="b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893150" y="2546050"/>
              <a:ext cx="56400" cy="56425"/>
            </a:xfrm>
            <a:custGeom>
              <a:avLst/>
              <a:gdLst/>
              <a:ahLst/>
              <a:cxnLst/>
              <a:rect l="l" t="t" r="r" b="b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779500" y="2537650"/>
              <a:ext cx="16875" cy="23575"/>
            </a:xfrm>
            <a:custGeom>
              <a:avLst/>
              <a:gdLst/>
              <a:ahLst/>
              <a:cxnLst/>
              <a:rect l="l" t="t" r="r" b="b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819075" y="2507350"/>
              <a:ext cx="59775" cy="53875"/>
            </a:xfrm>
            <a:custGeom>
              <a:avLst/>
              <a:gdLst/>
              <a:ahLst/>
              <a:cxnLst/>
              <a:rect l="l" t="t" r="r" b="b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827475" y="2467775"/>
              <a:ext cx="15175" cy="29500"/>
            </a:xfrm>
            <a:custGeom>
              <a:avLst/>
              <a:gdLst/>
              <a:ahLst/>
              <a:cxnLst/>
              <a:rect l="l" t="t" r="r" b="b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984050" y="2574675"/>
              <a:ext cx="27800" cy="22750"/>
            </a:xfrm>
            <a:custGeom>
              <a:avLst/>
              <a:gdLst/>
              <a:ahLst/>
              <a:cxnLst/>
              <a:rect l="l" t="t" r="r" b="b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808975" y="24534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914175" y="2562050"/>
              <a:ext cx="15175" cy="24425"/>
            </a:xfrm>
            <a:custGeom>
              <a:avLst/>
              <a:gdLst/>
              <a:ahLst/>
              <a:cxnLst/>
              <a:rect l="l" t="t" r="r" b="b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841800" y="252417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716375" y="2637800"/>
              <a:ext cx="66525" cy="59800"/>
            </a:xfrm>
            <a:custGeom>
              <a:avLst/>
              <a:gdLst/>
              <a:ahLst/>
              <a:cxnLst/>
              <a:rect l="l" t="t" r="r" b="b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851050" y="2572150"/>
              <a:ext cx="24425" cy="21900"/>
            </a:xfrm>
            <a:custGeom>
              <a:avLst/>
              <a:gdLst/>
              <a:ahLst/>
              <a:cxnLst/>
              <a:rect l="l" t="t" r="r" b="b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775300" y="2626025"/>
              <a:ext cx="66525" cy="53050"/>
            </a:xfrm>
            <a:custGeom>
              <a:avLst/>
              <a:gdLst/>
              <a:ahLst/>
              <a:cxnLst/>
              <a:rect l="l" t="t" r="r" b="b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698700" y="2537650"/>
              <a:ext cx="58100" cy="48825"/>
            </a:xfrm>
            <a:custGeom>
              <a:avLst/>
              <a:gdLst/>
              <a:ahLst/>
              <a:cxnLst/>
              <a:rect l="l" t="t" r="r" b="b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740800" y="2658000"/>
              <a:ext cx="19375" cy="24450"/>
            </a:xfrm>
            <a:custGeom>
              <a:avLst/>
              <a:gdLst/>
              <a:ahLst/>
              <a:cxnLst/>
              <a:rect l="l" t="t" r="r" b="b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05450" y="2585625"/>
              <a:ext cx="62300" cy="57250"/>
            </a:xfrm>
            <a:custGeom>
              <a:avLst/>
              <a:gdLst/>
              <a:ahLst/>
              <a:cxnLst/>
              <a:rect l="l" t="t" r="r" b="b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806450" y="2643700"/>
              <a:ext cx="14325" cy="23600"/>
            </a:xfrm>
            <a:custGeom>
              <a:avLst/>
              <a:gdLst/>
              <a:ahLst/>
              <a:cxnLst/>
              <a:rect l="l" t="t" r="r" b="b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932700" y="2630225"/>
              <a:ext cx="5925" cy="5075"/>
            </a:xfrm>
            <a:custGeom>
              <a:avLst/>
              <a:gdLst/>
              <a:ahLst/>
              <a:cxnLst/>
              <a:rect l="l" t="t" r="r" b="b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903250" y="2595725"/>
              <a:ext cx="58925" cy="53875"/>
            </a:xfrm>
            <a:custGeom>
              <a:avLst/>
              <a:gdLst/>
              <a:ahLst/>
              <a:cxnLst/>
              <a:rect l="l" t="t" r="r" b="b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844325" y="2609175"/>
              <a:ext cx="64000" cy="55600"/>
            </a:xfrm>
            <a:custGeom>
              <a:avLst/>
              <a:gdLst/>
              <a:ahLst/>
              <a:cxnLst/>
              <a:rect l="l" t="t" r="r" b="b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835050" y="2561200"/>
              <a:ext cx="56425" cy="55575"/>
            </a:xfrm>
            <a:custGeom>
              <a:avLst/>
              <a:gdLst/>
              <a:ahLst/>
              <a:cxnLst/>
              <a:rect l="l" t="t" r="r" b="b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62825" y="2622650"/>
              <a:ext cx="26125" cy="29475"/>
            </a:xfrm>
            <a:custGeom>
              <a:avLst/>
              <a:gdLst/>
              <a:ahLst/>
              <a:cxnLst/>
              <a:rect l="l" t="t" r="r" b="b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254275" y="238125"/>
              <a:ext cx="974725" cy="642225"/>
            </a:xfrm>
            <a:custGeom>
              <a:avLst/>
              <a:gdLst/>
              <a:ahLst/>
              <a:cxnLst/>
              <a:rect l="l" t="t" r="r" b="b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6883875" y="670750"/>
              <a:ext cx="53900" cy="50525"/>
            </a:xfrm>
            <a:custGeom>
              <a:avLst/>
              <a:gdLst/>
              <a:ahLst/>
              <a:cxnLst/>
              <a:rect l="l" t="t" r="r" b="b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6979825" y="2369300"/>
              <a:ext cx="63150" cy="42100"/>
            </a:xfrm>
            <a:custGeom>
              <a:avLst/>
              <a:gdLst/>
              <a:ahLst/>
              <a:cxnLst/>
              <a:rect l="l" t="t" r="r" b="b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897350" y="685900"/>
              <a:ext cx="26125" cy="20225"/>
            </a:xfrm>
            <a:custGeom>
              <a:avLst/>
              <a:gdLst/>
              <a:ahLst/>
              <a:cxnLst/>
              <a:rect l="l" t="t" r="r" b="b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942800" y="2476200"/>
              <a:ext cx="61475" cy="58100"/>
            </a:xfrm>
            <a:custGeom>
              <a:avLst/>
              <a:gdLst/>
              <a:ahLst/>
              <a:cxnLst/>
              <a:rect l="l" t="t" r="r" b="b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6845150" y="128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918400" y="2384450"/>
              <a:ext cx="60625" cy="39575"/>
            </a:xfrm>
            <a:custGeom>
              <a:avLst/>
              <a:gdLst/>
              <a:ahLst/>
              <a:cxnLst/>
              <a:rect l="l" t="t" r="r" b="b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689450" y="2435800"/>
              <a:ext cx="87550" cy="43800"/>
            </a:xfrm>
            <a:custGeom>
              <a:avLst/>
              <a:gdLst/>
              <a:ahLst/>
              <a:cxnLst/>
              <a:rect l="l" t="t" r="r" b="b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3843650" y="1982125"/>
              <a:ext cx="530300" cy="841725"/>
            </a:xfrm>
            <a:custGeom>
              <a:avLst/>
              <a:gdLst/>
              <a:ahLst/>
              <a:cxnLst/>
              <a:rect l="l" t="t" r="r" b="b"/>
              <a:pathLst>
                <a:path w="21212" h="33669" extrusionOk="0">
                  <a:moveTo>
                    <a:pt x="18787" y="11144"/>
                  </a:moveTo>
                  <a:lnTo>
                    <a:pt x="18990" y="11178"/>
                  </a:lnTo>
                  <a:lnTo>
                    <a:pt x="19091" y="11212"/>
                  </a:lnTo>
                  <a:lnTo>
                    <a:pt x="19192" y="11279"/>
                  </a:lnTo>
                  <a:lnTo>
                    <a:pt x="19360" y="11481"/>
                  </a:lnTo>
                  <a:lnTo>
                    <a:pt x="19562" y="11750"/>
                  </a:lnTo>
                  <a:lnTo>
                    <a:pt x="19730" y="12053"/>
                  </a:lnTo>
                  <a:lnTo>
                    <a:pt x="19596" y="12188"/>
                  </a:lnTo>
                  <a:lnTo>
                    <a:pt x="19562" y="12154"/>
                  </a:lnTo>
                  <a:lnTo>
                    <a:pt x="19495" y="12121"/>
                  </a:lnTo>
                  <a:lnTo>
                    <a:pt x="19461" y="12154"/>
                  </a:lnTo>
                  <a:lnTo>
                    <a:pt x="19427" y="12188"/>
                  </a:lnTo>
                  <a:lnTo>
                    <a:pt x="19360" y="12255"/>
                  </a:lnTo>
                  <a:lnTo>
                    <a:pt x="19225" y="12020"/>
                  </a:lnTo>
                  <a:lnTo>
                    <a:pt x="19158" y="11784"/>
                  </a:lnTo>
                  <a:lnTo>
                    <a:pt x="19057" y="11515"/>
                  </a:lnTo>
                  <a:lnTo>
                    <a:pt x="18956" y="11279"/>
                  </a:lnTo>
                  <a:lnTo>
                    <a:pt x="18888" y="11212"/>
                  </a:lnTo>
                  <a:lnTo>
                    <a:pt x="18821" y="11212"/>
                  </a:lnTo>
                  <a:lnTo>
                    <a:pt x="18754" y="11245"/>
                  </a:lnTo>
                  <a:lnTo>
                    <a:pt x="18720" y="11346"/>
                  </a:lnTo>
                  <a:lnTo>
                    <a:pt x="18720" y="11750"/>
                  </a:lnTo>
                  <a:lnTo>
                    <a:pt x="18754" y="12154"/>
                  </a:lnTo>
                  <a:lnTo>
                    <a:pt x="18653" y="11784"/>
                  </a:lnTo>
                  <a:lnTo>
                    <a:pt x="18552" y="11447"/>
                  </a:lnTo>
                  <a:lnTo>
                    <a:pt x="18518" y="11414"/>
                  </a:lnTo>
                  <a:lnTo>
                    <a:pt x="18484" y="11380"/>
                  </a:lnTo>
                  <a:lnTo>
                    <a:pt x="18787" y="11144"/>
                  </a:lnTo>
                  <a:close/>
                  <a:moveTo>
                    <a:pt x="17508" y="12255"/>
                  </a:moveTo>
                  <a:lnTo>
                    <a:pt x="17474" y="12424"/>
                  </a:lnTo>
                  <a:lnTo>
                    <a:pt x="17441" y="12390"/>
                  </a:lnTo>
                  <a:lnTo>
                    <a:pt x="17373" y="12390"/>
                  </a:lnTo>
                  <a:lnTo>
                    <a:pt x="17508" y="12255"/>
                  </a:lnTo>
                  <a:close/>
                  <a:moveTo>
                    <a:pt x="19023" y="12121"/>
                  </a:moveTo>
                  <a:lnTo>
                    <a:pt x="19091" y="12323"/>
                  </a:lnTo>
                  <a:lnTo>
                    <a:pt x="19225" y="12491"/>
                  </a:lnTo>
                  <a:lnTo>
                    <a:pt x="18990" y="12693"/>
                  </a:lnTo>
                  <a:lnTo>
                    <a:pt x="19023" y="12424"/>
                  </a:lnTo>
                  <a:lnTo>
                    <a:pt x="19023" y="12121"/>
                  </a:lnTo>
                  <a:close/>
                  <a:moveTo>
                    <a:pt x="18282" y="11548"/>
                  </a:moveTo>
                  <a:lnTo>
                    <a:pt x="18249" y="11851"/>
                  </a:lnTo>
                  <a:lnTo>
                    <a:pt x="18215" y="12188"/>
                  </a:lnTo>
                  <a:lnTo>
                    <a:pt x="18114" y="12828"/>
                  </a:lnTo>
                  <a:lnTo>
                    <a:pt x="18013" y="12356"/>
                  </a:lnTo>
                  <a:lnTo>
                    <a:pt x="17878" y="11885"/>
                  </a:lnTo>
                  <a:lnTo>
                    <a:pt x="18282" y="11548"/>
                  </a:lnTo>
                  <a:close/>
                  <a:moveTo>
                    <a:pt x="18484" y="12087"/>
                  </a:moveTo>
                  <a:lnTo>
                    <a:pt x="18653" y="12996"/>
                  </a:lnTo>
                  <a:lnTo>
                    <a:pt x="17542" y="14040"/>
                  </a:lnTo>
                  <a:lnTo>
                    <a:pt x="17609" y="13602"/>
                  </a:lnTo>
                  <a:lnTo>
                    <a:pt x="17643" y="13131"/>
                  </a:lnTo>
                  <a:lnTo>
                    <a:pt x="17676" y="12693"/>
                  </a:lnTo>
                  <a:lnTo>
                    <a:pt x="17744" y="12255"/>
                  </a:lnTo>
                  <a:lnTo>
                    <a:pt x="17878" y="12794"/>
                  </a:lnTo>
                  <a:lnTo>
                    <a:pt x="18013" y="13333"/>
                  </a:lnTo>
                  <a:lnTo>
                    <a:pt x="18047" y="13400"/>
                  </a:lnTo>
                  <a:lnTo>
                    <a:pt x="18114" y="13434"/>
                  </a:lnTo>
                  <a:lnTo>
                    <a:pt x="18181" y="13400"/>
                  </a:lnTo>
                  <a:lnTo>
                    <a:pt x="18249" y="13333"/>
                  </a:lnTo>
                  <a:lnTo>
                    <a:pt x="18350" y="13030"/>
                  </a:lnTo>
                  <a:lnTo>
                    <a:pt x="18383" y="12727"/>
                  </a:lnTo>
                  <a:lnTo>
                    <a:pt x="18484" y="12087"/>
                  </a:lnTo>
                  <a:close/>
                  <a:moveTo>
                    <a:pt x="21010" y="13703"/>
                  </a:moveTo>
                  <a:lnTo>
                    <a:pt x="21043" y="13905"/>
                  </a:lnTo>
                  <a:lnTo>
                    <a:pt x="21077" y="14073"/>
                  </a:lnTo>
                  <a:lnTo>
                    <a:pt x="21010" y="14040"/>
                  </a:lnTo>
                  <a:lnTo>
                    <a:pt x="21010" y="13703"/>
                  </a:lnTo>
                  <a:close/>
                  <a:moveTo>
                    <a:pt x="17306" y="12457"/>
                  </a:moveTo>
                  <a:lnTo>
                    <a:pt x="17306" y="12491"/>
                  </a:lnTo>
                  <a:lnTo>
                    <a:pt x="17272" y="12693"/>
                  </a:lnTo>
                  <a:lnTo>
                    <a:pt x="17239" y="12727"/>
                  </a:lnTo>
                  <a:lnTo>
                    <a:pt x="17239" y="12929"/>
                  </a:lnTo>
                  <a:lnTo>
                    <a:pt x="17205" y="13131"/>
                  </a:lnTo>
                  <a:lnTo>
                    <a:pt x="17239" y="13535"/>
                  </a:lnTo>
                  <a:lnTo>
                    <a:pt x="17239" y="13568"/>
                  </a:lnTo>
                  <a:lnTo>
                    <a:pt x="17171" y="13838"/>
                  </a:lnTo>
                  <a:lnTo>
                    <a:pt x="17070" y="14107"/>
                  </a:lnTo>
                  <a:lnTo>
                    <a:pt x="16936" y="13838"/>
                  </a:lnTo>
                  <a:lnTo>
                    <a:pt x="16868" y="13535"/>
                  </a:lnTo>
                  <a:lnTo>
                    <a:pt x="16835" y="13232"/>
                  </a:lnTo>
                  <a:lnTo>
                    <a:pt x="16835" y="12929"/>
                  </a:lnTo>
                  <a:lnTo>
                    <a:pt x="17306" y="12457"/>
                  </a:lnTo>
                  <a:close/>
                  <a:moveTo>
                    <a:pt x="17272" y="14174"/>
                  </a:moveTo>
                  <a:lnTo>
                    <a:pt x="17340" y="14242"/>
                  </a:lnTo>
                  <a:lnTo>
                    <a:pt x="17171" y="14410"/>
                  </a:lnTo>
                  <a:lnTo>
                    <a:pt x="17171" y="14410"/>
                  </a:lnTo>
                  <a:lnTo>
                    <a:pt x="17272" y="14174"/>
                  </a:lnTo>
                  <a:close/>
                  <a:moveTo>
                    <a:pt x="16666" y="13131"/>
                  </a:moveTo>
                  <a:lnTo>
                    <a:pt x="16666" y="13400"/>
                  </a:lnTo>
                  <a:lnTo>
                    <a:pt x="16666" y="13636"/>
                  </a:lnTo>
                  <a:lnTo>
                    <a:pt x="16666" y="13703"/>
                  </a:lnTo>
                  <a:lnTo>
                    <a:pt x="16599" y="14107"/>
                  </a:lnTo>
                  <a:lnTo>
                    <a:pt x="16498" y="14477"/>
                  </a:lnTo>
                  <a:lnTo>
                    <a:pt x="16363" y="14073"/>
                  </a:lnTo>
                  <a:lnTo>
                    <a:pt x="16262" y="13703"/>
                  </a:lnTo>
                  <a:lnTo>
                    <a:pt x="16195" y="13636"/>
                  </a:lnTo>
                  <a:lnTo>
                    <a:pt x="16666" y="13131"/>
                  </a:lnTo>
                  <a:close/>
                  <a:moveTo>
                    <a:pt x="16801" y="14107"/>
                  </a:moveTo>
                  <a:lnTo>
                    <a:pt x="16969" y="14410"/>
                  </a:lnTo>
                  <a:lnTo>
                    <a:pt x="17037" y="14477"/>
                  </a:lnTo>
                  <a:lnTo>
                    <a:pt x="17104" y="14477"/>
                  </a:lnTo>
                  <a:lnTo>
                    <a:pt x="16027" y="15555"/>
                  </a:lnTo>
                  <a:lnTo>
                    <a:pt x="16094" y="15286"/>
                  </a:lnTo>
                  <a:lnTo>
                    <a:pt x="16161" y="14983"/>
                  </a:lnTo>
                  <a:lnTo>
                    <a:pt x="16195" y="14376"/>
                  </a:lnTo>
                  <a:lnTo>
                    <a:pt x="16296" y="14612"/>
                  </a:lnTo>
                  <a:lnTo>
                    <a:pt x="16397" y="14848"/>
                  </a:lnTo>
                  <a:lnTo>
                    <a:pt x="16431" y="14882"/>
                  </a:lnTo>
                  <a:lnTo>
                    <a:pt x="16565" y="14882"/>
                  </a:lnTo>
                  <a:lnTo>
                    <a:pt x="16633" y="14814"/>
                  </a:lnTo>
                  <a:lnTo>
                    <a:pt x="16734" y="14477"/>
                  </a:lnTo>
                  <a:lnTo>
                    <a:pt x="16801" y="14107"/>
                  </a:lnTo>
                  <a:close/>
                  <a:moveTo>
                    <a:pt x="20976" y="14242"/>
                  </a:moveTo>
                  <a:lnTo>
                    <a:pt x="20976" y="14477"/>
                  </a:lnTo>
                  <a:lnTo>
                    <a:pt x="20909" y="14612"/>
                  </a:lnTo>
                  <a:lnTo>
                    <a:pt x="20774" y="14882"/>
                  </a:lnTo>
                  <a:lnTo>
                    <a:pt x="20639" y="15117"/>
                  </a:lnTo>
                  <a:lnTo>
                    <a:pt x="20471" y="15353"/>
                  </a:lnTo>
                  <a:lnTo>
                    <a:pt x="20269" y="15555"/>
                  </a:lnTo>
                  <a:lnTo>
                    <a:pt x="20505" y="15252"/>
                  </a:lnTo>
                  <a:lnTo>
                    <a:pt x="20707" y="14915"/>
                  </a:lnTo>
                  <a:lnTo>
                    <a:pt x="20875" y="14578"/>
                  </a:lnTo>
                  <a:lnTo>
                    <a:pt x="20976" y="14242"/>
                  </a:lnTo>
                  <a:close/>
                  <a:moveTo>
                    <a:pt x="15993" y="13871"/>
                  </a:moveTo>
                  <a:lnTo>
                    <a:pt x="15926" y="14578"/>
                  </a:lnTo>
                  <a:lnTo>
                    <a:pt x="15892" y="14915"/>
                  </a:lnTo>
                  <a:lnTo>
                    <a:pt x="15858" y="15252"/>
                  </a:lnTo>
                  <a:lnTo>
                    <a:pt x="15757" y="14949"/>
                  </a:lnTo>
                  <a:lnTo>
                    <a:pt x="15724" y="14612"/>
                  </a:lnTo>
                  <a:lnTo>
                    <a:pt x="15690" y="14545"/>
                  </a:lnTo>
                  <a:lnTo>
                    <a:pt x="15623" y="14511"/>
                  </a:lnTo>
                  <a:lnTo>
                    <a:pt x="15555" y="14511"/>
                  </a:lnTo>
                  <a:lnTo>
                    <a:pt x="15488" y="14578"/>
                  </a:lnTo>
                  <a:lnTo>
                    <a:pt x="15353" y="15286"/>
                  </a:lnTo>
                  <a:lnTo>
                    <a:pt x="15219" y="15993"/>
                  </a:lnTo>
                  <a:lnTo>
                    <a:pt x="15084" y="15488"/>
                  </a:lnTo>
                  <a:lnTo>
                    <a:pt x="14983" y="14949"/>
                  </a:lnTo>
                  <a:lnTo>
                    <a:pt x="15993" y="13871"/>
                  </a:lnTo>
                  <a:close/>
                  <a:moveTo>
                    <a:pt x="15589" y="15286"/>
                  </a:moveTo>
                  <a:lnTo>
                    <a:pt x="15757" y="15690"/>
                  </a:lnTo>
                  <a:lnTo>
                    <a:pt x="15791" y="15723"/>
                  </a:lnTo>
                  <a:lnTo>
                    <a:pt x="15858" y="15723"/>
                  </a:lnTo>
                  <a:lnTo>
                    <a:pt x="15421" y="16161"/>
                  </a:lnTo>
                  <a:lnTo>
                    <a:pt x="15522" y="15723"/>
                  </a:lnTo>
                  <a:lnTo>
                    <a:pt x="15589" y="15286"/>
                  </a:lnTo>
                  <a:close/>
                  <a:moveTo>
                    <a:pt x="14916" y="15824"/>
                  </a:moveTo>
                  <a:lnTo>
                    <a:pt x="15017" y="16127"/>
                  </a:lnTo>
                  <a:lnTo>
                    <a:pt x="15151" y="16397"/>
                  </a:lnTo>
                  <a:lnTo>
                    <a:pt x="15151" y="16430"/>
                  </a:lnTo>
                  <a:lnTo>
                    <a:pt x="14848" y="16733"/>
                  </a:lnTo>
                  <a:lnTo>
                    <a:pt x="14916" y="16262"/>
                  </a:lnTo>
                  <a:lnTo>
                    <a:pt x="14916" y="15824"/>
                  </a:lnTo>
                  <a:close/>
                  <a:moveTo>
                    <a:pt x="14747" y="15218"/>
                  </a:moveTo>
                  <a:lnTo>
                    <a:pt x="14680" y="16127"/>
                  </a:lnTo>
                  <a:lnTo>
                    <a:pt x="14613" y="16565"/>
                  </a:lnTo>
                  <a:lnTo>
                    <a:pt x="14579" y="16801"/>
                  </a:lnTo>
                  <a:lnTo>
                    <a:pt x="14512" y="17003"/>
                  </a:lnTo>
                  <a:lnTo>
                    <a:pt x="14411" y="16700"/>
                  </a:lnTo>
                  <a:lnTo>
                    <a:pt x="14343" y="16397"/>
                  </a:lnTo>
                  <a:lnTo>
                    <a:pt x="14209" y="15723"/>
                  </a:lnTo>
                  <a:lnTo>
                    <a:pt x="14747" y="15218"/>
                  </a:lnTo>
                  <a:close/>
                  <a:moveTo>
                    <a:pt x="13906" y="15993"/>
                  </a:moveTo>
                  <a:lnTo>
                    <a:pt x="13771" y="16599"/>
                  </a:lnTo>
                  <a:lnTo>
                    <a:pt x="13670" y="16902"/>
                  </a:lnTo>
                  <a:lnTo>
                    <a:pt x="13569" y="17205"/>
                  </a:lnTo>
                  <a:lnTo>
                    <a:pt x="13468" y="16834"/>
                  </a:lnTo>
                  <a:lnTo>
                    <a:pt x="13333" y="16464"/>
                  </a:lnTo>
                  <a:lnTo>
                    <a:pt x="13906" y="15993"/>
                  </a:lnTo>
                  <a:close/>
                  <a:moveTo>
                    <a:pt x="12997" y="16733"/>
                  </a:moveTo>
                  <a:lnTo>
                    <a:pt x="12929" y="17104"/>
                  </a:lnTo>
                  <a:lnTo>
                    <a:pt x="12896" y="17508"/>
                  </a:lnTo>
                  <a:lnTo>
                    <a:pt x="12828" y="16868"/>
                  </a:lnTo>
                  <a:lnTo>
                    <a:pt x="12997" y="16733"/>
                  </a:lnTo>
                  <a:close/>
                  <a:moveTo>
                    <a:pt x="12492" y="17104"/>
                  </a:moveTo>
                  <a:lnTo>
                    <a:pt x="12458" y="17474"/>
                  </a:lnTo>
                  <a:lnTo>
                    <a:pt x="12391" y="17811"/>
                  </a:lnTo>
                  <a:lnTo>
                    <a:pt x="12357" y="18181"/>
                  </a:lnTo>
                  <a:lnTo>
                    <a:pt x="12256" y="18518"/>
                  </a:lnTo>
                  <a:lnTo>
                    <a:pt x="12155" y="18013"/>
                  </a:lnTo>
                  <a:lnTo>
                    <a:pt x="11987" y="17474"/>
                  </a:lnTo>
                  <a:lnTo>
                    <a:pt x="12492" y="17104"/>
                  </a:lnTo>
                  <a:close/>
                  <a:moveTo>
                    <a:pt x="8216" y="236"/>
                  </a:moveTo>
                  <a:lnTo>
                    <a:pt x="8889" y="808"/>
                  </a:lnTo>
                  <a:lnTo>
                    <a:pt x="9529" y="1448"/>
                  </a:lnTo>
                  <a:lnTo>
                    <a:pt x="10135" y="2088"/>
                  </a:lnTo>
                  <a:lnTo>
                    <a:pt x="10707" y="2761"/>
                  </a:lnTo>
                  <a:lnTo>
                    <a:pt x="11886" y="4108"/>
                  </a:lnTo>
                  <a:lnTo>
                    <a:pt x="12492" y="4781"/>
                  </a:lnTo>
                  <a:lnTo>
                    <a:pt x="13098" y="5421"/>
                  </a:lnTo>
                  <a:lnTo>
                    <a:pt x="14478" y="6734"/>
                  </a:lnTo>
                  <a:lnTo>
                    <a:pt x="15118" y="7407"/>
                  </a:lnTo>
                  <a:lnTo>
                    <a:pt x="15791" y="8114"/>
                  </a:lnTo>
                  <a:lnTo>
                    <a:pt x="17070" y="9629"/>
                  </a:lnTo>
                  <a:lnTo>
                    <a:pt x="18383" y="11144"/>
                  </a:lnTo>
                  <a:lnTo>
                    <a:pt x="17811" y="11616"/>
                  </a:lnTo>
                  <a:lnTo>
                    <a:pt x="17239" y="12121"/>
                  </a:lnTo>
                  <a:lnTo>
                    <a:pt x="16734" y="12659"/>
                  </a:lnTo>
                  <a:lnTo>
                    <a:pt x="16195" y="13232"/>
                  </a:lnTo>
                  <a:lnTo>
                    <a:pt x="15185" y="14343"/>
                  </a:lnTo>
                  <a:lnTo>
                    <a:pt x="14680" y="14882"/>
                  </a:lnTo>
                  <a:lnTo>
                    <a:pt x="14175" y="15420"/>
                  </a:lnTo>
                  <a:lnTo>
                    <a:pt x="13636" y="15925"/>
                  </a:lnTo>
                  <a:lnTo>
                    <a:pt x="13064" y="16363"/>
                  </a:lnTo>
                  <a:lnTo>
                    <a:pt x="11919" y="17238"/>
                  </a:lnTo>
                  <a:lnTo>
                    <a:pt x="11852" y="17205"/>
                  </a:lnTo>
                  <a:lnTo>
                    <a:pt x="11785" y="17171"/>
                  </a:lnTo>
                  <a:lnTo>
                    <a:pt x="11717" y="17171"/>
                  </a:lnTo>
                  <a:lnTo>
                    <a:pt x="11684" y="17238"/>
                  </a:lnTo>
                  <a:lnTo>
                    <a:pt x="11650" y="17440"/>
                  </a:lnTo>
                  <a:lnTo>
                    <a:pt x="11347" y="17676"/>
                  </a:lnTo>
                  <a:lnTo>
                    <a:pt x="10808" y="18114"/>
                  </a:lnTo>
                  <a:lnTo>
                    <a:pt x="10337" y="18551"/>
                  </a:lnTo>
                  <a:lnTo>
                    <a:pt x="9933" y="18282"/>
                  </a:lnTo>
                  <a:lnTo>
                    <a:pt x="9529" y="17945"/>
                  </a:lnTo>
                  <a:lnTo>
                    <a:pt x="9192" y="17609"/>
                  </a:lnTo>
                  <a:lnTo>
                    <a:pt x="8855" y="17238"/>
                  </a:lnTo>
                  <a:lnTo>
                    <a:pt x="8182" y="16464"/>
                  </a:lnTo>
                  <a:lnTo>
                    <a:pt x="7542" y="15690"/>
                  </a:lnTo>
                  <a:lnTo>
                    <a:pt x="6835" y="14949"/>
                  </a:lnTo>
                  <a:lnTo>
                    <a:pt x="6465" y="14578"/>
                  </a:lnTo>
                  <a:lnTo>
                    <a:pt x="6128" y="14141"/>
                  </a:lnTo>
                  <a:lnTo>
                    <a:pt x="5556" y="13434"/>
                  </a:lnTo>
                  <a:lnTo>
                    <a:pt x="5253" y="13097"/>
                  </a:lnTo>
                  <a:lnTo>
                    <a:pt x="4950" y="12760"/>
                  </a:lnTo>
                  <a:lnTo>
                    <a:pt x="4209" y="12053"/>
                  </a:lnTo>
                  <a:lnTo>
                    <a:pt x="3873" y="11683"/>
                  </a:lnTo>
                  <a:lnTo>
                    <a:pt x="3536" y="11279"/>
                  </a:lnTo>
                  <a:lnTo>
                    <a:pt x="2896" y="10404"/>
                  </a:lnTo>
                  <a:lnTo>
                    <a:pt x="2223" y="9495"/>
                  </a:lnTo>
                  <a:lnTo>
                    <a:pt x="1751" y="8922"/>
                  </a:lnTo>
                  <a:lnTo>
                    <a:pt x="1516" y="8619"/>
                  </a:lnTo>
                  <a:lnTo>
                    <a:pt x="1246" y="8350"/>
                  </a:lnTo>
                  <a:lnTo>
                    <a:pt x="741" y="7912"/>
                  </a:lnTo>
                  <a:lnTo>
                    <a:pt x="472" y="7710"/>
                  </a:lnTo>
                  <a:lnTo>
                    <a:pt x="270" y="7441"/>
                  </a:lnTo>
                  <a:lnTo>
                    <a:pt x="539" y="7239"/>
                  </a:lnTo>
                  <a:lnTo>
                    <a:pt x="809" y="7037"/>
                  </a:lnTo>
                  <a:lnTo>
                    <a:pt x="1347" y="6532"/>
                  </a:lnTo>
                  <a:lnTo>
                    <a:pt x="1819" y="6027"/>
                  </a:lnTo>
                  <a:lnTo>
                    <a:pt x="2256" y="5488"/>
                  </a:lnTo>
                  <a:lnTo>
                    <a:pt x="2762" y="4882"/>
                  </a:lnTo>
                  <a:lnTo>
                    <a:pt x="3300" y="4310"/>
                  </a:lnTo>
                  <a:lnTo>
                    <a:pt x="3873" y="3737"/>
                  </a:lnTo>
                  <a:lnTo>
                    <a:pt x="4479" y="3232"/>
                  </a:lnTo>
                  <a:lnTo>
                    <a:pt x="6364" y="1751"/>
                  </a:lnTo>
                  <a:lnTo>
                    <a:pt x="8216" y="236"/>
                  </a:lnTo>
                  <a:close/>
                  <a:moveTo>
                    <a:pt x="14074" y="16296"/>
                  </a:moveTo>
                  <a:lnTo>
                    <a:pt x="14175" y="16767"/>
                  </a:lnTo>
                  <a:lnTo>
                    <a:pt x="14242" y="17003"/>
                  </a:lnTo>
                  <a:lnTo>
                    <a:pt x="14343" y="17205"/>
                  </a:lnTo>
                  <a:lnTo>
                    <a:pt x="13670" y="17811"/>
                  </a:lnTo>
                  <a:lnTo>
                    <a:pt x="12963" y="18383"/>
                  </a:lnTo>
                  <a:lnTo>
                    <a:pt x="12391" y="18854"/>
                  </a:lnTo>
                  <a:lnTo>
                    <a:pt x="12492" y="18585"/>
                  </a:lnTo>
                  <a:lnTo>
                    <a:pt x="12593" y="18282"/>
                  </a:lnTo>
                  <a:lnTo>
                    <a:pt x="12660" y="17710"/>
                  </a:lnTo>
                  <a:lnTo>
                    <a:pt x="12694" y="18013"/>
                  </a:lnTo>
                  <a:lnTo>
                    <a:pt x="12761" y="18316"/>
                  </a:lnTo>
                  <a:lnTo>
                    <a:pt x="12795" y="18349"/>
                  </a:lnTo>
                  <a:lnTo>
                    <a:pt x="12862" y="18383"/>
                  </a:lnTo>
                  <a:lnTo>
                    <a:pt x="12963" y="18383"/>
                  </a:lnTo>
                  <a:lnTo>
                    <a:pt x="13030" y="18316"/>
                  </a:lnTo>
                  <a:lnTo>
                    <a:pt x="13098" y="17945"/>
                  </a:lnTo>
                  <a:lnTo>
                    <a:pt x="13131" y="17575"/>
                  </a:lnTo>
                  <a:lnTo>
                    <a:pt x="13165" y="17205"/>
                  </a:lnTo>
                  <a:lnTo>
                    <a:pt x="13199" y="16868"/>
                  </a:lnTo>
                  <a:lnTo>
                    <a:pt x="13333" y="17205"/>
                  </a:lnTo>
                  <a:lnTo>
                    <a:pt x="13468" y="17541"/>
                  </a:lnTo>
                  <a:lnTo>
                    <a:pt x="13502" y="17609"/>
                  </a:lnTo>
                  <a:lnTo>
                    <a:pt x="13636" y="17609"/>
                  </a:lnTo>
                  <a:lnTo>
                    <a:pt x="13670" y="17541"/>
                  </a:lnTo>
                  <a:lnTo>
                    <a:pt x="13805" y="17272"/>
                  </a:lnTo>
                  <a:lnTo>
                    <a:pt x="13906" y="16935"/>
                  </a:lnTo>
                  <a:lnTo>
                    <a:pt x="14074" y="16296"/>
                  </a:lnTo>
                  <a:close/>
                  <a:moveTo>
                    <a:pt x="11616" y="17777"/>
                  </a:moveTo>
                  <a:lnTo>
                    <a:pt x="11583" y="18585"/>
                  </a:lnTo>
                  <a:lnTo>
                    <a:pt x="11549" y="18989"/>
                  </a:lnTo>
                  <a:lnTo>
                    <a:pt x="11482" y="19393"/>
                  </a:lnTo>
                  <a:lnTo>
                    <a:pt x="11347" y="18821"/>
                  </a:lnTo>
                  <a:lnTo>
                    <a:pt x="11246" y="18248"/>
                  </a:lnTo>
                  <a:lnTo>
                    <a:pt x="11212" y="18181"/>
                  </a:lnTo>
                  <a:lnTo>
                    <a:pt x="11145" y="18147"/>
                  </a:lnTo>
                  <a:lnTo>
                    <a:pt x="11313" y="18013"/>
                  </a:lnTo>
                  <a:lnTo>
                    <a:pt x="11616" y="17777"/>
                  </a:lnTo>
                  <a:close/>
                  <a:moveTo>
                    <a:pt x="11852" y="17878"/>
                  </a:moveTo>
                  <a:lnTo>
                    <a:pt x="11987" y="18417"/>
                  </a:lnTo>
                  <a:lnTo>
                    <a:pt x="12088" y="18922"/>
                  </a:lnTo>
                  <a:lnTo>
                    <a:pt x="12121" y="18989"/>
                  </a:lnTo>
                  <a:lnTo>
                    <a:pt x="12189" y="19023"/>
                  </a:lnTo>
                  <a:lnTo>
                    <a:pt x="12088" y="19090"/>
                  </a:lnTo>
                  <a:lnTo>
                    <a:pt x="11717" y="19427"/>
                  </a:lnTo>
                  <a:lnTo>
                    <a:pt x="11785" y="19023"/>
                  </a:lnTo>
                  <a:lnTo>
                    <a:pt x="11818" y="18652"/>
                  </a:lnTo>
                  <a:lnTo>
                    <a:pt x="11852" y="17878"/>
                  </a:lnTo>
                  <a:close/>
                  <a:moveTo>
                    <a:pt x="10977" y="18282"/>
                  </a:moveTo>
                  <a:lnTo>
                    <a:pt x="10876" y="18686"/>
                  </a:lnTo>
                  <a:lnTo>
                    <a:pt x="10808" y="19090"/>
                  </a:lnTo>
                  <a:lnTo>
                    <a:pt x="10741" y="19528"/>
                  </a:lnTo>
                  <a:lnTo>
                    <a:pt x="10640" y="19932"/>
                  </a:lnTo>
                  <a:lnTo>
                    <a:pt x="10505" y="19359"/>
                  </a:lnTo>
                  <a:lnTo>
                    <a:pt x="10404" y="18787"/>
                  </a:lnTo>
                  <a:lnTo>
                    <a:pt x="10977" y="18282"/>
                  </a:lnTo>
                  <a:close/>
                  <a:moveTo>
                    <a:pt x="11111" y="18753"/>
                  </a:moveTo>
                  <a:lnTo>
                    <a:pt x="11212" y="19258"/>
                  </a:lnTo>
                  <a:lnTo>
                    <a:pt x="11313" y="19763"/>
                  </a:lnTo>
                  <a:lnTo>
                    <a:pt x="10775" y="20235"/>
                  </a:lnTo>
                  <a:lnTo>
                    <a:pt x="10775" y="20235"/>
                  </a:lnTo>
                  <a:lnTo>
                    <a:pt x="10909" y="19898"/>
                  </a:lnTo>
                  <a:lnTo>
                    <a:pt x="10977" y="19494"/>
                  </a:lnTo>
                  <a:lnTo>
                    <a:pt x="11111" y="18753"/>
                  </a:lnTo>
                  <a:close/>
                  <a:moveTo>
                    <a:pt x="10135" y="19056"/>
                  </a:moveTo>
                  <a:lnTo>
                    <a:pt x="10101" y="19763"/>
                  </a:lnTo>
                  <a:lnTo>
                    <a:pt x="10067" y="20100"/>
                  </a:lnTo>
                  <a:lnTo>
                    <a:pt x="10034" y="20437"/>
                  </a:lnTo>
                  <a:lnTo>
                    <a:pt x="9966" y="19898"/>
                  </a:lnTo>
                  <a:lnTo>
                    <a:pt x="9933" y="19359"/>
                  </a:lnTo>
                  <a:lnTo>
                    <a:pt x="9899" y="19292"/>
                  </a:lnTo>
                  <a:lnTo>
                    <a:pt x="10135" y="19056"/>
                  </a:lnTo>
                  <a:close/>
                  <a:moveTo>
                    <a:pt x="10337" y="19696"/>
                  </a:moveTo>
                  <a:lnTo>
                    <a:pt x="10438" y="19999"/>
                  </a:lnTo>
                  <a:lnTo>
                    <a:pt x="10539" y="20302"/>
                  </a:lnTo>
                  <a:lnTo>
                    <a:pt x="10572" y="20336"/>
                  </a:lnTo>
                  <a:lnTo>
                    <a:pt x="10640" y="20369"/>
                  </a:lnTo>
                  <a:lnTo>
                    <a:pt x="10202" y="20773"/>
                  </a:lnTo>
                  <a:lnTo>
                    <a:pt x="10303" y="20235"/>
                  </a:lnTo>
                  <a:lnTo>
                    <a:pt x="10337" y="19696"/>
                  </a:lnTo>
                  <a:close/>
                  <a:moveTo>
                    <a:pt x="9663" y="19494"/>
                  </a:moveTo>
                  <a:lnTo>
                    <a:pt x="9596" y="19864"/>
                  </a:lnTo>
                  <a:lnTo>
                    <a:pt x="9529" y="20235"/>
                  </a:lnTo>
                  <a:lnTo>
                    <a:pt x="9428" y="20942"/>
                  </a:lnTo>
                  <a:lnTo>
                    <a:pt x="9293" y="20437"/>
                  </a:lnTo>
                  <a:lnTo>
                    <a:pt x="9226" y="19932"/>
                  </a:lnTo>
                  <a:lnTo>
                    <a:pt x="9663" y="19494"/>
                  </a:lnTo>
                  <a:close/>
                  <a:moveTo>
                    <a:pt x="9798" y="20066"/>
                  </a:moveTo>
                  <a:lnTo>
                    <a:pt x="9832" y="20571"/>
                  </a:lnTo>
                  <a:lnTo>
                    <a:pt x="9899" y="21009"/>
                  </a:lnTo>
                  <a:lnTo>
                    <a:pt x="9899" y="21043"/>
                  </a:lnTo>
                  <a:lnTo>
                    <a:pt x="9562" y="21346"/>
                  </a:lnTo>
                  <a:lnTo>
                    <a:pt x="9630" y="21043"/>
                  </a:lnTo>
                  <a:lnTo>
                    <a:pt x="9697" y="20706"/>
                  </a:lnTo>
                  <a:lnTo>
                    <a:pt x="9798" y="20066"/>
                  </a:lnTo>
                  <a:close/>
                  <a:moveTo>
                    <a:pt x="19730" y="12390"/>
                  </a:moveTo>
                  <a:lnTo>
                    <a:pt x="20067" y="12592"/>
                  </a:lnTo>
                  <a:lnTo>
                    <a:pt x="20336" y="12861"/>
                  </a:lnTo>
                  <a:lnTo>
                    <a:pt x="20538" y="13131"/>
                  </a:lnTo>
                  <a:lnTo>
                    <a:pt x="20639" y="13434"/>
                  </a:lnTo>
                  <a:lnTo>
                    <a:pt x="20707" y="13770"/>
                  </a:lnTo>
                  <a:lnTo>
                    <a:pt x="20707" y="14107"/>
                  </a:lnTo>
                  <a:lnTo>
                    <a:pt x="20639" y="14444"/>
                  </a:lnTo>
                  <a:lnTo>
                    <a:pt x="20505" y="14814"/>
                  </a:lnTo>
                  <a:lnTo>
                    <a:pt x="20471" y="14781"/>
                  </a:lnTo>
                  <a:lnTo>
                    <a:pt x="20437" y="14814"/>
                  </a:lnTo>
                  <a:lnTo>
                    <a:pt x="20033" y="15454"/>
                  </a:lnTo>
                  <a:lnTo>
                    <a:pt x="19562" y="15925"/>
                  </a:lnTo>
                  <a:lnTo>
                    <a:pt x="19091" y="16363"/>
                  </a:lnTo>
                  <a:lnTo>
                    <a:pt x="18047" y="17137"/>
                  </a:lnTo>
                  <a:lnTo>
                    <a:pt x="17407" y="17609"/>
                  </a:lnTo>
                  <a:lnTo>
                    <a:pt x="16767" y="18147"/>
                  </a:lnTo>
                  <a:lnTo>
                    <a:pt x="15555" y="19225"/>
                  </a:lnTo>
                  <a:lnTo>
                    <a:pt x="14377" y="20369"/>
                  </a:lnTo>
                  <a:lnTo>
                    <a:pt x="13232" y="21514"/>
                  </a:lnTo>
                  <a:lnTo>
                    <a:pt x="12727" y="21110"/>
                  </a:lnTo>
                  <a:lnTo>
                    <a:pt x="12290" y="20672"/>
                  </a:lnTo>
                  <a:lnTo>
                    <a:pt x="11953" y="20268"/>
                  </a:lnTo>
                  <a:lnTo>
                    <a:pt x="11751" y="20100"/>
                  </a:lnTo>
                  <a:lnTo>
                    <a:pt x="11583" y="19932"/>
                  </a:lnTo>
                  <a:lnTo>
                    <a:pt x="11616" y="19864"/>
                  </a:lnTo>
                  <a:lnTo>
                    <a:pt x="11616" y="19797"/>
                  </a:lnTo>
                  <a:lnTo>
                    <a:pt x="11886" y="19561"/>
                  </a:lnTo>
                  <a:lnTo>
                    <a:pt x="13199" y="18484"/>
                  </a:lnTo>
                  <a:lnTo>
                    <a:pt x="14478" y="17407"/>
                  </a:lnTo>
                  <a:lnTo>
                    <a:pt x="14545" y="17407"/>
                  </a:lnTo>
                  <a:lnTo>
                    <a:pt x="14613" y="17339"/>
                  </a:lnTo>
                  <a:lnTo>
                    <a:pt x="14714" y="17171"/>
                  </a:lnTo>
                  <a:lnTo>
                    <a:pt x="15320" y="16599"/>
                  </a:lnTo>
                  <a:lnTo>
                    <a:pt x="15959" y="15993"/>
                  </a:lnTo>
                  <a:lnTo>
                    <a:pt x="17171" y="14747"/>
                  </a:lnTo>
                  <a:lnTo>
                    <a:pt x="18417" y="13535"/>
                  </a:lnTo>
                  <a:lnTo>
                    <a:pt x="19057" y="12929"/>
                  </a:lnTo>
                  <a:lnTo>
                    <a:pt x="19730" y="12390"/>
                  </a:lnTo>
                  <a:close/>
                  <a:moveTo>
                    <a:pt x="8283" y="20841"/>
                  </a:moveTo>
                  <a:lnTo>
                    <a:pt x="8216" y="21278"/>
                  </a:lnTo>
                  <a:lnTo>
                    <a:pt x="8148" y="21716"/>
                  </a:lnTo>
                  <a:lnTo>
                    <a:pt x="8047" y="21514"/>
                  </a:lnTo>
                  <a:lnTo>
                    <a:pt x="7980" y="21278"/>
                  </a:lnTo>
                  <a:lnTo>
                    <a:pt x="7946" y="21211"/>
                  </a:lnTo>
                  <a:lnTo>
                    <a:pt x="7879" y="21177"/>
                  </a:lnTo>
                  <a:lnTo>
                    <a:pt x="8283" y="20841"/>
                  </a:lnTo>
                  <a:close/>
                  <a:moveTo>
                    <a:pt x="8923" y="20201"/>
                  </a:moveTo>
                  <a:lnTo>
                    <a:pt x="8855" y="21009"/>
                  </a:lnTo>
                  <a:lnTo>
                    <a:pt x="8822" y="21413"/>
                  </a:lnTo>
                  <a:lnTo>
                    <a:pt x="8721" y="21783"/>
                  </a:lnTo>
                  <a:lnTo>
                    <a:pt x="8620" y="21211"/>
                  </a:lnTo>
                  <a:lnTo>
                    <a:pt x="8519" y="20639"/>
                  </a:lnTo>
                  <a:lnTo>
                    <a:pt x="8923" y="20201"/>
                  </a:lnTo>
                  <a:close/>
                  <a:moveTo>
                    <a:pt x="9125" y="20605"/>
                  </a:moveTo>
                  <a:lnTo>
                    <a:pt x="9226" y="21009"/>
                  </a:lnTo>
                  <a:lnTo>
                    <a:pt x="9327" y="21379"/>
                  </a:lnTo>
                  <a:lnTo>
                    <a:pt x="9394" y="21447"/>
                  </a:lnTo>
                  <a:lnTo>
                    <a:pt x="9428" y="21480"/>
                  </a:lnTo>
                  <a:lnTo>
                    <a:pt x="8956" y="21918"/>
                  </a:lnTo>
                  <a:lnTo>
                    <a:pt x="9024" y="21581"/>
                  </a:lnTo>
                  <a:lnTo>
                    <a:pt x="9057" y="21278"/>
                  </a:lnTo>
                  <a:lnTo>
                    <a:pt x="9125" y="20605"/>
                  </a:lnTo>
                  <a:close/>
                  <a:moveTo>
                    <a:pt x="7744" y="21312"/>
                  </a:moveTo>
                  <a:lnTo>
                    <a:pt x="7778" y="21985"/>
                  </a:lnTo>
                  <a:lnTo>
                    <a:pt x="7744" y="22659"/>
                  </a:lnTo>
                  <a:lnTo>
                    <a:pt x="7643" y="22187"/>
                  </a:lnTo>
                  <a:lnTo>
                    <a:pt x="7576" y="21682"/>
                  </a:lnTo>
                  <a:lnTo>
                    <a:pt x="7542" y="21649"/>
                  </a:lnTo>
                  <a:lnTo>
                    <a:pt x="7509" y="21615"/>
                  </a:lnTo>
                  <a:lnTo>
                    <a:pt x="7441" y="21615"/>
                  </a:lnTo>
                  <a:lnTo>
                    <a:pt x="7744" y="21312"/>
                  </a:lnTo>
                  <a:close/>
                  <a:moveTo>
                    <a:pt x="8418" y="21514"/>
                  </a:moveTo>
                  <a:lnTo>
                    <a:pt x="8485" y="21851"/>
                  </a:lnTo>
                  <a:lnTo>
                    <a:pt x="8586" y="22187"/>
                  </a:lnTo>
                  <a:lnTo>
                    <a:pt x="7980" y="22692"/>
                  </a:lnTo>
                  <a:lnTo>
                    <a:pt x="8014" y="22322"/>
                  </a:lnTo>
                  <a:lnTo>
                    <a:pt x="8014" y="21952"/>
                  </a:lnTo>
                  <a:lnTo>
                    <a:pt x="8081" y="22086"/>
                  </a:lnTo>
                  <a:lnTo>
                    <a:pt x="8148" y="22154"/>
                  </a:lnTo>
                  <a:lnTo>
                    <a:pt x="8216" y="22154"/>
                  </a:lnTo>
                  <a:lnTo>
                    <a:pt x="8283" y="22120"/>
                  </a:lnTo>
                  <a:lnTo>
                    <a:pt x="8317" y="22086"/>
                  </a:lnTo>
                  <a:lnTo>
                    <a:pt x="8384" y="21783"/>
                  </a:lnTo>
                  <a:lnTo>
                    <a:pt x="8418" y="21514"/>
                  </a:lnTo>
                  <a:close/>
                  <a:moveTo>
                    <a:pt x="7340" y="21682"/>
                  </a:moveTo>
                  <a:lnTo>
                    <a:pt x="7239" y="22356"/>
                  </a:lnTo>
                  <a:lnTo>
                    <a:pt x="7206" y="22692"/>
                  </a:lnTo>
                  <a:lnTo>
                    <a:pt x="7138" y="23029"/>
                  </a:lnTo>
                  <a:lnTo>
                    <a:pt x="6936" y="22625"/>
                  </a:lnTo>
                  <a:lnTo>
                    <a:pt x="6734" y="22221"/>
                  </a:lnTo>
                  <a:lnTo>
                    <a:pt x="7340" y="21682"/>
                  </a:lnTo>
                  <a:close/>
                  <a:moveTo>
                    <a:pt x="7475" y="22524"/>
                  </a:moveTo>
                  <a:lnTo>
                    <a:pt x="7576" y="23029"/>
                  </a:lnTo>
                  <a:lnTo>
                    <a:pt x="7307" y="23231"/>
                  </a:lnTo>
                  <a:lnTo>
                    <a:pt x="7408" y="22861"/>
                  </a:lnTo>
                  <a:lnTo>
                    <a:pt x="7475" y="22524"/>
                  </a:lnTo>
                  <a:close/>
                  <a:moveTo>
                    <a:pt x="6734" y="22760"/>
                  </a:moveTo>
                  <a:lnTo>
                    <a:pt x="6903" y="23097"/>
                  </a:lnTo>
                  <a:lnTo>
                    <a:pt x="7037" y="23400"/>
                  </a:lnTo>
                  <a:lnTo>
                    <a:pt x="7071" y="23433"/>
                  </a:lnTo>
                  <a:lnTo>
                    <a:pt x="6667" y="23736"/>
                  </a:lnTo>
                  <a:lnTo>
                    <a:pt x="6734" y="23265"/>
                  </a:lnTo>
                  <a:lnTo>
                    <a:pt x="6734" y="22760"/>
                  </a:lnTo>
                  <a:close/>
                  <a:moveTo>
                    <a:pt x="6499" y="22423"/>
                  </a:moveTo>
                  <a:lnTo>
                    <a:pt x="6499" y="23097"/>
                  </a:lnTo>
                  <a:lnTo>
                    <a:pt x="6499" y="23433"/>
                  </a:lnTo>
                  <a:lnTo>
                    <a:pt x="6431" y="23770"/>
                  </a:lnTo>
                  <a:lnTo>
                    <a:pt x="6330" y="23534"/>
                  </a:lnTo>
                  <a:lnTo>
                    <a:pt x="6263" y="23299"/>
                  </a:lnTo>
                  <a:lnTo>
                    <a:pt x="6095" y="22793"/>
                  </a:lnTo>
                  <a:lnTo>
                    <a:pt x="6499" y="22423"/>
                  </a:lnTo>
                  <a:close/>
                  <a:moveTo>
                    <a:pt x="5792" y="23063"/>
                  </a:moveTo>
                  <a:lnTo>
                    <a:pt x="5724" y="23736"/>
                  </a:lnTo>
                  <a:lnTo>
                    <a:pt x="5657" y="24073"/>
                  </a:lnTo>
                  <a:lnTo>
                    <a:pt x="5556" y="24410"/>
                  </a:lnTo>
                  <a:lnTo>
                    <a:pt x="5421" y="23938"/>
                  </a:lnTo>
                  <a:lnTo>
                    <a:pt x="5287" y="23501"/>
                  </a:lnTo>
                  <a:lnTo>
                    <a:pt x="5792" y="23063"/>
                  </a:lnTo>
                  <a:close/>
                  <a:moveTo>
                    <a:pt x="5994" y="23265"/>
                  </a:moveTo>
                  <a:lnTo>
                    <a:pt x="6128" y="23669"/>
                  </a:lnTo>
                  <a:lnTo>
                    <a:pt x="6229" y="23837"/>
                  </a:lnTo>
                  <a:lnTo>
                    <a:pt x="6330" y="24039"/>
                  </a:lnTo>
                  <a:lnTo>
                    <a:pt x="5758" y="24511"/>
                  </a:lnTo>
                  <a:lnTo>
                    <a:pt x="5893" y="24208"/>
                  </a:lnTo>
                  <a:lnTo>
                    <a:pt x="5960" y="23905"/>
                  </a:lnTo>
                  <a:lnTo>
                    <a:pt x="5994" y="23265"/>
                  </a:lnTo>
                  <a:close/>
                  <a:moveTo>
                    <a:pt x="4950" y="23770"/>
                  </a:moveTo>
                  <a:lnTo>
                    <a:pt x="4984" y="24275"/>
                  </a:lnTo>
                  <a:lnTo>
                    <a:pt x="4950" y="24511"/>
                  </a:lnTo>
                  <a:lnTo>
                    <a:pt x="4883" y="24746"/>
                  </a:lnTo>
                  <a:lnTo>
                    <a:pt x="4782" y="24376"/>
                  </a:lnTo>
                  <a:lnTo>
                    <a:pt x="4714" y="24006"/>
                  </a:lnTo>
                  <a:lnTo>
                    <a:pt x="4950" y="23770"/>
                  </a:lnTo>
                  <a:close/>
                  <a:moveTo>
                    <a:pt x="4378" y="24309"/>
                  </a:moveTo>
                  <a:lnTo>
                    <a:pt x="4378" y="24679"/>
                  </a:lnTo>
                  <a:lnTo>
                    <a:pt x="4344" y="25083"/>
                  </a:lnTo>
                  <a:lnTo>
                    <a:pt x="4176" y="24477"/>
                  </a:lnTo>
                  <a:lnTo>
                    <a:pt x="4378" y="24309"/>
                  </a:lnTo>
                  <a:close/>
                  <a:moveTo>
                    <a:pt x="5219" y="24140"/>
                  </a:moveTo>
                  <a:lnTo>
                    <a:pt x="5320" y="24410"/>
                  </a:lnTo>
                  <a:lnTo>
                    <a:pt x="5421" y="24713"/>
                  </a:lnTo>
                  <a:lnTo>
                    <a:pt x="5455" y="24746"/>
                  </a:lnTo>
                  <a:lnTo>
                    <a:pt x="5017" y="25150"/>
                  </a:lnTo>
                  <a:lnTo>
                    <a:pt x="5017" y="25150"/>
                  </a:lnTo>
                  <a:lnTo>
                    <a:pt x="5118" y="24915"/>
                  </a:lnTo>
                  <a:lnTo>
                    <a:pt x="5186" y="24645"/>
                  </a:lnTo>
                  <a:lnTo>
                    <a:pt x="5186" y="24376"/>
                  </a:lnTo>
                  <a:lnTo>
                    <a:pt x="5219" y="24140"/>
                  </a:lnTo>
                  <a:close/>
                  <a:moveTo>
                    <a:pt x="3805" y="24814"/>
                  </a:moveTo>
                  <a:lnTo>
                    <a:pt x="3805" y="25352"/>
                  </a:lnTo>
                  <a:lnTo>
                    <a:pt x="3738" y="25857"/>
                  </a:lnTo>
                  <a:lnTo>
                    <a:pt x="3502" y="25083"/>
                  </a:lnTo>
                  <a:lnTo>
                    <a:pt x="3805" y="24814"/>
                  </a:lnTo>
                  <a:close/>
                  <a:moveTo>
                    <a:pt x="3199" y="25386"/>
                  </a:moveTo>
                  <a:lnTo>
                    <a:pt x="3199" y="25790"/>
                  </a:lnTo>
                  <a:lnTo>
                    <a:pt x="3199" y="26194"/>
                  </a:lnTo>
                  <a:lnTo>
                    <a:pt x="3065" y="25487"/>
                  </a:lnTo>
                  <a:lnTo>
                    <a:pt x="3199" y="25386"/>
                  </a:lnTo>
                  <a:close/>
                  <a:moveTo>
                    <a:pt x="4613" y="24645"/>
                  </a:moveTo>
                  <a:lnTo>
                    <a:pt x="4681" y="24915"/>
                  </a:lnTo>
                  <a:lnTo>
                    <a:pt x="4782" y="25184"/>
                  </a:lnTo>
                  <a:lnTo>
                    <a:pt x="4849" y="25251"/>
                  </a:lnTo>
                  <a:lnTo>
                    <a:pt x="4916" y="25251"/>
                  </a:lnTo>
                  <a:lnTo>
                    <a:pt x="4512" y="25655"/>
                  </a:lnTo>
                  <a:lnTo>
                    <a:pt x="4075" y="26093"/>
                  </a:lnTo>
                  <a:lnTo>
                    <a:pt x="3851" y="26338"/>
                  </a:lnTo>
                  <a:lnTo>
                    <a:pt x="3873" y="26295"/>
                  </a:lnTo>
                  <a:lnTo>
                    <a:pt x="3974" y="25992"/>
                  </a:lnTo>
                  <a:lnTo>
                    <a:pt x="4007" y="25655"/>
                  </a:lnTo>
                  <a:lnTo>
                    <a:pt x="4075" y="25016"/>
                  </a:lnTo>
                  <a:lnTo>
                    <a:pt x="4142" y="25319"/>
                  </a:lnTo>
                  <a:lnTo>
                    <a:pt x="4277" y="25588"/>
                  </a:lnTo>
                  <a:lnTo>
                    <a:pt x="4310" y="25655"/>
                  </a:lnTo>
                  <a:lnTo>
                    <a:pt x="4378" y="25655"/>
                  </a:lnTo>
                  <a:lnTo>
                    <a:pt x="4445" y="25622"/>
                  </a:lnTo>
                  <a:lnTo>
                    <a:pt x="4512" y="25588"/>
                  </a:lnTo>
                  <a:lnTo>
                    <a:pt x="4546" y="25352"/>
                  </a:lnTo>
                  <a:lnTo>
                    <a:pt x="4580" y="25117"/>
                  </a:lnTo>
                  <a:lnTo>
                    <a:pt x="4613" y="24645"/>
                  </a:lnTo>
                  <a:close/>
                  <a:moveTo>
                    <a:pt x="3435" y="25790"/>
                  </a:moveTo>
                  <a:lnTo>
                    <a:pt x="3637" y="26329"/>
                  </a:lnTo>
                  <a:lnTo>
                    <a:pt x="3704" y="26396"/>
                  </a:lnTo>
                  <a:lnTo>
                    <a:pt x="3772" y="26396"/>
                  </a:lnTo>
                  <a:lnTo>
                    <a:pt x="3820" y="26372"/>
                  </a:lnTo>
                  <a:lnTo>
                    <a:pt x="3368" y="26867"/>
                  </a:lnTo>
                  <a:lnTo>
                    <a:pt x="3435" y="26329"/>
                  </a:lnTo>
                  <a:lnTo>
                    <a:pt x="3435" y="25790"/>
                  </a:lnTo>
                  <a:close/>
                  <a:moveTo>
                    <a:pt x="11414" y="19999"/>
                  </a:moveTo>
                  <a:lnTo>
                    <a:pt x="11549" y="20235"/>
                  </a:lnTo>
                  <a:lnTo>
                    <a:pt x="11751" y="20437"/>
                  </a:lnTo>
                  <a:lnTo>
                    <a:pt x="12121" y="20807"/>
                  </a:lnTo>
                  <a:lnTo>
                    <a:pt x="12559" y="21278"/>
                  </a:lnTo>
                  <a:lnTo>
                    <a:pt x="12795" y="21480"/>
                  </a:lnTo>
                  <a:lnTo>
                    <a:pt x="13064" y="21649"/>
                  </a:lnTo>
                  <a:lnTo>
                    <a:pt x="12155" y="22524"/>
                  </a:lnTo>
                  <a:lnTo>
                    <a:pt x="9798" y="24780"/>
                  </a:lnTo>
                  <a:lnTo>
                    <a:pt x="7475" y="27036"/>
                  </a:lnTo>
                  <a:lnTo>
                    <a:pt x="7441" y="27036"/>
                  </a:lnTo>
                  <a:lnTo>
                    <a:pt x="6936" y="26531"/>
                  </a:lnTo>
                  <a:lnTo>
                    <a:pt x="6465" y="26059"/>
                  </a:lnTo>
                  <a:lnTo>
                    <a:pt x="5994" y="25554"/>
                  </a:lnTo>
                  <a:lnTo>
                    <a:pt x="5522" y="25016"/>
                  </a:lnTo>
                  <a:lnTo>
                    <a:pt x="6499" y="24174"/>
                  </a:lnTo>
                  <a:lnTo>
                    <a:pt x="6566" y="24140"/>
                  </a:lnTo>
                  <a:lnTo>
                    <a:pt x="7677" y="23231"/>
                  </a:lnTo>
                  <a:lnTo>
                    <a:pt x="7711" y="23299"/>
                  </a:lnTo>
                  <a:lnTo>
                    <a:pt x="7845" y="23299"/>
                  </a:lnTo>
                  <a:lnTo>
                    <a:pt x="7879" y="23231"/>
                  </a:lnTo>
                  <a:lnTo>
                    <a:pt x="7913" y="23029"/>
                  </a:lnTo>
                  <a:lnTo>
                    <a:pt x="9226" y="21952"/>
                  </a:lnTo>
                  <a:lnTo>
                    <a:pt x="10337" y="20975"/>
                  </a:lnTo>
                  <a:lnTo>
                    <a:pt x="11414" y="19999"/>
                  </a:lnTo>
                  <a:close/>
                  <a:moveTo>
                    <a:pt x="21111" y="14410"/>
                  </a:moveTo>
                  <a:lnTo>
                    <a:pt x="21077" y="14612"/>
                  </a:lnTo>
                  <a:lnTo>
                    <a:pt x="21043" y="14848"/>
                  </a:lnTo>
                  <a:lnTo>
                    <a:pt x="20909" y="15252"/>
                  </a:lnTo>
                  <a:lnTo>
                    <a:pt x="20707" y="15656"/>
                  </a:lnTo>
                  <a:lnTo>
                    <a:pt x="20471" y="15993"/>
                  </a:lnTo>
                  <a:lnTo>
                    <a:pt x="20000" y="16599"/>
                  </a:lnTo>
                  <a:lnTo>
                    <a:pt x="19528" y="17171"/>
                  </a:lnTo>
                  <a:lnTo>
                    <a:pt x="18990" y="17710"/>
                  </a:lnTo>
                  <a:lnTo>
                    <a:pt x="18451" y="18215"/>
                  </a:lnTo>
                  <a:lnTo>
                    <a:pt x="17340" y="19225"/>
                  </a:lnTo>
                  <a:lnTo>
                    <a:pt x="16229" y="20201"/>
                  </a:lnTo>
                  <a:lnTo>
                    <a:pt x="15084" y="21177"/>
                  </a:lnTo>
                  <a:lnTo>
                    <a:pt x="14007" y="22187"/>
                  </a:lnTo>
                  <a:lnTo>
                    <a:pt x="12896" y="23265"/>
                  </a:lnTo>
                  <a:lnTo>
                    <a:pt x="11751" y="24342"/>
                  </a:lnTo>
                  <a:lnTo>
                    <a:pt x="10572" y="25352"/>
                  </a:lnTo>
                  <a:lnTo>
                    <a:pt x="9394" y="26329"/>
                  </a:lnTo>
                  <a:lnTo>
                    <a:pt x="8317" y="27271"/>
                  </a:lnTo>
                  <a:lnTo>
                    <a:pt x="9327" y="26329"/>
                  </a:lnTo>
                  <a:lnTo>
                    <a:pt x="10303" y="25386"/>
                  </a:lnTo>
                  <a:lnTo>
                    <a:pt x="12727" y="23231"/>
                  </a:lnTo>
                  <a:lnTo>
                    <a:pt x="13906" y="22120"/>
                  </a:lnTo>
                  <a:lnTo>
                    <a:pt x="15050" y="21009"/>
                  </a:lnTo>
                  <a:lnTo>
                    <a:pt x="15589" y="20504"/>
                  </a:lnTo>
                  <a:lnTo>
                    <a:pt x="16128" y="20033"/>
                  </a:lnTo>
                  <a:lnTo>
                    <a:pt x="17205" y="19124"/>
                  </a:lnTo>
                  <a:lnTo>
                    <a:pt x="18282" y="18181"/>
                  </a:lnTo>
                  <a:lnTo>
                    <a:pt x="18821" y="17710"/>
                  </a:lnTo>
                  <a:lnTo>
                    <a:pt x="19360" y="17205"/>
                  </a:lnTo>
                  <a:lnTo>
                    <a:pt x="19697" y="16834"/>
                  </a:lnTo>
                  <a:lnTo>
                    <a:pt x="20033" y="16430"/>
                  </a:lnTo>
                  <a:lnTo>
                    <a:pt x="20336" y="16026"/>
                  </a:lnTo>
                  <a:lnTo>
                    <a:pt x="20606" y="15589"/>
                  </a:lnTo>
                  <a:lnTo>
                    <a:pt x="20774" y="15353"/>
                  </a:lnTo>
                  <a:lnTo>
                    <a:pt x="20909" y="15050"/>
                  </a:lnTo>
                  <a:lnTo>
                    <a:pt x="21043" y="14747"/>
                  </a:lnTo>
                  <a:lnTo>
                    <a:pt x="21077" y="14444"/>
                  </a:lnTo>
                  <a:lnTo>
                    <a:pt x="21111" y="14410"/>
                  </a:lnTo>
                  <a:close/>
                  <a:moveTo>
                    <a:pt x="2661" y="25891"/>
                  </a:moveTo>
                  <a:lnTo>
                    <a:pt x="2627" y="26699"/>
                  </a:lnTo>
                  <a:lnTo>
                    <a:pt x="2593" y="27137"/>
                  </a:lnTo>
                  <a:lnTo>
                    <a:pt x="2526" y="27541"/>
                  </a:lnTo>
                  <a:lnTo>
                    <a:pt x="2425" y="27204"/>
                  </a:lnTo>
                  <a:lnTo>
                    <a:pt x="2391" y="26901"/>
                  </a:lnTo>
                  <a:lnTo>
                    <a:pt x="2324" y="26228"/>
                  </a:lnTo>
                  <a:lnTo>
                    <a:pt x="2661" y="25891"/>
                  </a:lnTo>
                  <a:close/>
                  <a:moveTo>
                    <a:pt x="2896" y="25925"/>
                  </a:moveTo>
                  <a:lnTo>
                    <a:pt x="2997" y="26463"/>
                  </a:lnTo>
                  <a:lnTo>
                    <a:pt x="3098" y="27036"/>
                  </a:lnTo>
                  <a:lnTo>
                    <a:pt x="3132" y="27069"/>
                  </a:lnTo>
                  <a:lnTo>
                    <a:pt x="3166" y="27103"/>
                  </a:lnTo>
                  <a:lnTo>
                    <a:pt x="2762" y="27608"/>
                  </a:lnTo>
                  <a:lnTo>
                    <a:pt x="2829" y="27170"/>
                  </a:lnTo>
                  <a:lnTo>
                    <a:pt x="2863" y="26766"/>
                  </a:lnTo>
                  <a:lnTo>
                    <a:pt x="2896" y="25925"/>
                  </a:lnTo>
                  <a:close/>
                  <a:moveTo>
                    <a:pt x="2021" y="26531"/>
                  </a:moveTo>
                  <a:lnTo>
                    <a:pt x="1987" y="27204"/>
                  </a:lnTo>
                  <a:lnTo>
                    <a:pt x="1920" y="27877"/>
                  </a:lnTo>
                  <a:lnTo>
                    <a:pt x="1684" y="26867"/>
                  </a:lnTo>
                  <a:lnTo>
                    <a:pt x="2021" y="26531"/>
                  </a:lnTo>
                  <a:close/>
                  <a:moveTo>
                    <a:pt x="1415" y="27170"/>
                  </a:moveTo>
                  <a:lnTo>
                    <a:pt x="1415" y="27776"/>
                  </a:lnTo>
                  <a:lnTo>
                    <a:pt x="1381" y="28349"/>
                  </a:lnTo>
                  <a:lnTo>
                    <a:pt x="1280" y="27911"/>
                  </a:lnTo>
                  <a:lnTo>
                    <a:pt x="1145" y="27440"/>
                  </a:lnTo>
                  <a:lnTo>
                    <a:pt x="1415" y="27170"/>
                  </a:lnTo>
                  <a:close/>
                  <a:moveTo>
                    <a:pt x="2223" y="27372"/>
                  </a:moveTo>
                  <a:lnTo>
                    <a:pt x="2324" y="27675"/>
                  </a:lnTo>
                  <a:lnTo>
                    <a:pt x="2458" y="27945"/>
                  </a:lnTo>
                  <a:lnTo>
                    <a:pt x="2458" y="27978"/>
                  </a:lnTo>
                  <a:lnTo>
                    <a:pt x="2056" y="28443"/>
                  </a:lnTo>
                  <a:lnTo>
                    <a:pt x="2056" y="28443"/>
                  </a:lnTo>
                  <a:lnTo>
                    <a:pt x="2155" y="27911"/>
                  </a:lnTo>
                  <a:lnTo>
                    <a:pt x="2223" y="27372"/>
                  </a:lnTo>
                  <a:close/>
                  <a:moveTo>
                    <a:pt x="977" y="27642"/>
                  </a:moveTo>
                  <a:lnTo>
                    <a:pt x="1044" y="27945"/>
                  </a:lnTo>
                  <a:lnTo>
                    <a:pt x="1112" y="28281"/>
                  </a:lnTo>
                  <a:lnTo>
                    <a:pt x="1213" y="28584"/>
                  </a:lnTo>
                  <a:lnTo>
                    <a:pt x="1347" y="28887"/>
                  </a:lnTo>
                  <a:lnTo>
                    <a:pt x="1415" y="28955"/>
                  </a:lnTo>
                  <a:lnTo>
                    <a:pt x="1482" y="28955"/>
                  </a:lnTo>
                  <a:lnTo>
                    <a:pt x="1549" y="28921"/>
                  </a:lnTo>
                  <a:lnTo>
                    <a:pt x="1583" y="28854"/>
                  </a:lnTo>
                  <a:lnTo>
                    <a:pt x="1650" y="28349"/>
                  </a:lnTo>
                  <a:lnTo>
                    <a:pt x="1650" y="27810"/>
                  </a:lnTo>
                  <a:lnTo>
                    <a:pt x="1819" y="28450"/>
                  </a:lnTo>
                  <a:lnTo>
                    <a:pt x="1852" y="28517"/>
                  </a:lnTo>
                  <a:lnTo>
                    <a:pt x="1953" y="28517"/>
                  </a:lnTo>
                  <a:lnTo>
                    <a:pt x="2021" y="28483"/>
                  </a:lnTo>
                  <a:lnTo>
                    <a:pt x="1482" y="29123"/>
                  </a:lnTo>
                  <a:lnTo>
                    <a:pt x="910" y="29695"/>
                  </a:lnTo>
                  <a:lnTo>
                    <a:pt x="910" y="29224"/>
                  </a:lnTo>
                  <a:lnTo>
                    <a:pt x="910" y="28719"/>
                  </a:lnTo>
                  <a:lnTo>
                    <a:pt x="910" y="28180"/>
                  </a:lnTo>
                  <a:lnTo>
                    <a:pt x="910" y="27675"/>
                  </a:lnTo>
                  <a:lnTo>
                    <a:pt x="977" y="27642"/>
                  </a:lnTo>
                  <a:close/>
                  <a:moveTo>
                    <a:pt x="405" y="28281"/>
                  </a:moveTo>
                  <a:lnTo>
                    <a:pt x="337" y="29123"/>
                  </a:lnTo>
                  <a:lnTo>
                    <a:pt x="304" y="29662"/>
                  </a:lnTo>
                  <a:lnTo>
                    <a:pt x="270" y="29763"/>
                  </a:lnTo>
                  <a:lnTo>
                    <a:pt x="236" y="29628"/>
                  </a:lnTo>
                  <a:lnTo>
                    <a:pt x="203" y="29359"/>
                  </a:lnTo>
                  <a:lnTo>
                    <a:pt x="203" y="28955"/>
                  </a:lnTo>
                  <a:lnTo>
                    <a:pt x="203" y="28753"/>
                  </a:lnTo>
                  <a:lnTo>
                    <a:pt x="169" y="28551"/>
                  </a:lnTo>
                  <a:lnTo>
                    <a:pt x="203" y="28517"/>
                  </a:lnTo>
                  <a:lnTo>
                    <a:pt x="270" y="28483"/>
                  </a:lnTo>
                  <a:lnTo>
                    <a:pt x="304" y="28450"/>
                  </a:lnTo>
                  <a:lnTo>
                    <a:pt x="304" y="28382"/>
                  </a:lnTo>
                  <a:lnTo>
                    <a:pt x="405" y="28281"/>
                  </a:lnTo>
                  <a:close/>
                  <a:moveTo>
                    <a:pt x="18653" y="17003"/>
                  </a:moveTo>
                  <a:lnTo>
                    <a:pt x="18181" y="17407"/>
                  </a:lnTo>
                  <a:lnTo>
                    <a:pt x="17744" y="17811"/>
                  </a:lnTo>
                  <a:lnTo>
                    <a:pt x="15522" y="20066"/>
                  </a:lnTo>
                  <a:lnTo>
                    <a:pt x="13266" y="22255"/>
                  </a:lnTo>
                  <a:lnTo>
                    <a:pt x="12155" y="23332"/>
                  </a:lnTo>
                  <a:lnTo>
                    <a:pt x="10977" y="24376"/>
                  </a:lnTo>
                  <a:lnTo>
                    <a:pt x="9832" y="25386"/>
                  </a:lnTo>
                  <a:lnTo>
                    <a:pt x="8687" y="26463"/>
                  </a:lnTo>
                  <a:lnTo>
                    <a:pt x="6532" y="28618"/>
                  </a:lnTo>
                  <a:lnTo>
                    <a:pt x="5994" y="29123"/>
                  </a:lnTo>
                  <a:lnTo>
                    <a:pt x="5421" y="29628"/>
                  </a:lnTo>
                  <a:lnTo>
                    <a:pt x="4277" y="30638"/>
                  </a:lnTo>
                  <a:lnTo>
                    <a:pt x="3267" y="31615"/>
                  </a:lnTo>
                  <a:lnTo>
                    <a:pt x="2762" y="32086"/>
                  </a:lnTo>
                  <a:lnTo>
                    <a:pt x="2492" y="32288"/>
                  </a:lnTo>
                  <a:lnTo>
                    <a:pt x="2223" y="32490"/>
                  </a:lnTo>
                  <a:lnTo>
                    <a:pt x="1785" y="32759"/>
                  </a:lnTo>
                  <a:lnTo>
                    <a:pt x="2054" y="32524"/>
                  </a:lnTo>
                  <a:lnTo>
                    <a:pt x="2324" y="32254"/>
                  </a:lnTo>
                  <a:lnTo>
                    <a:pt x="2795" y="31749"/>
                  </a:lnTo>
                  <a:lnTo>
                    <a:pt x="3704" y="30874"/>
                  </a:lnTo>
                  <a:lnTo>
                    <a:pt x="4580" y="30032"/>
                  </a:lnTo>
                  <a:lnTo>
                    <a:pt x="6431" y="28382"/>
                  </a:lnTo>
                  <a:lnTo>
                    <a:pt x="8317" y="26632"/>
                  </a:lnTo>
                  <a:lnTo>
                    <a:pt x="10168" y="24847"/>
                  </a:lnTo>
                  <a:lnTo>
                    <a:pt x="11987" y="23063"/>
                  </a:lnTo>
                  <a:lnTo>
                    <a:pt x="13838" y="21278"/>
                  </a:lnTo>
                  <a:lnTo>
                    <a:pt x="15522" y="19662"/>
                  </a:lnTo>
                  <a:lnTo>
                    <a:pt x="16330" y="18888"/>
                  </a:lnTo>
                  <a:lnTo>
                    <a:pt x="17205" y="18114"/>
                  </a:lnTo>
                  <a:lnTo>
                    <a:pt x="17912" y="17541"/>
                  </a:lnTo>
                  <a:lnTo>
                    <a:pt x="18653" y="17003"/>
                  </a:lnTo>
                  <a:close/>
                  <a:moveTo>
                    <a:pt x="8115" y="0"/>
                  </a:moveTo>
                  <a:lnTo>
                    <a:pt x="4479" y="2929"/>
                  </a:lnTo>
                  <a:lnTo>
                    <a:pt x="3940" y="3401"/>
                  </a:lnTo>
                  <a:lnTo>
                    <a:pt x="3401" y="3872"/>
                  </a:lnTo>
                  <a:lnTo>
                    <a:pt x="2930" y="4377"/>
                  </a:lnTo>
                  <a:lnTo>
                    <a:pt x="2458" y="4882"/>
                  </a:lnTo>
                  <a:lnTo>
                    <a:pt x="1886" y="5555"/>
                  </a:lnTo>
                  <a:lnTo>
                    <a:pt x="1314" y="6195"/>
                  </a:lnTo>
                  <a:lnTo>
                    <a:pt x="1011" y="6532"/>
                  </a:lnTo>
                  <a:lnTo>
                    <a:pt x="708" y="6801"/>
                  </a:lnTo>
                  <a:lnTo>
                    <a:pt x="371" y="7071"/>
                  </a:lnTo>
                  <a:lnTo>
                    <a:pt x="1" y="7340"/>
                  </a:lnTo>
                  <a:lnTo>
                    <a:pt x="1" y="7609"/>
                  </a:lnTo>
                  <a:lnTo>
                    <a:pt x="102" y="7542"/>
                  </a:lnTo>
                  <a:lnTo>
                    <a:pt x="236" y="7744"/>
                  </a:lnTo>
                  <a:lnTo>
                    <a:pt x="371" y="7879"/>
                  </a:lnTo>
                  <a:lnTo>
                    <a:pt x="708" y="8182"/>
                  </a:lnTo>
                  <a:lnTo>
                    <a:pt x="1078" y="8518"/>
                  </a:lnTo>
                  <a:lnTo>
                    <a:pt x="1415" y="8889"/>
                  </a:lnTo>
                  <a:lnTo>
                    <a:pt x="1718" y="9259"/>
                  </a:lnTo>
                  <a:lnTo>
                    <a:pt x="2021" y="9629"/>
                  </a:lnTo>
                  <a:lnTo>
                    <a:pt x="3267" y="11245"/>
                  </a:lnTo>
                  <a:lnTo>
                    <a:pt x="3906" y="12020"/>
                  </a:lnTo>
                  <a:lnTo>
                    <a:pt x="4243" y="12424"/>
                  </a:lnTo>
                  <a:lnTo>
                    <a:pt x="4613" y="12760"/>
                  </a:lnTo>
                  <a:lnTo>
                    <a:pt x="5017" y="13164"/>
                  </a:lnTo>
                  <a:lnTo>
                    <a:pt x="5388" y="13568"/>
                  </a:lnTo>
                  <a:lnTo>
                    <a:pt x="6061" y="14444"/>
                  </a:lnTo>
                  <a:lnTo>
                    <a:pt x="6364" y="14814"/>
                  </a:lnTo>
                  <a:lnTo>
                    <a:pt x="6701" y="15185"/>
                  </a:lnTo>
                  <a:lnTo>
                    <a:pt x="7374" y="15858"/>
                  </a:lnTo>
                  <a:lnTo>
                    <a:pt x="8014" y="16632"/>
                  </a:lnTo>
                  <a:lnTo>
                    <a:pt x="8687" y="17373"/>
                  </a:lnTo>
                  <a:lnTo>
                    <a:pt x="9024" y="17777"/>
                  </a:lnTo>
                  <a:lnTo>
                    <a:pt x="9360" y="18114"/>
                  </a:lnTo>
                  <a:lnTo>
                    <a:pt x="9731" y="18417"/>
                  </a:lnTo>
                  <a:lnTo>
                    <a:pt x="10168" y="18686"/>
                  </a:lnTo>
                  <a:lnTo>
                    <a:pt x="9125" y="19696"/>
                  </a:lnTo>
                  <a:lnTo>
                    <a:pt x="9024" y="19696"/>
                  </a:lnTo>
                  <a:lnTo>
                    <a:pt x="8990" y="19730"/>
                  </a:lnTo>
                  <a:lnTo>
                    <a:pt x="8990" y="19797"/>
                  </a:lnTo>
                  <a:lnTo>
                    <a:pt x="8956" y="19831"/>
                  </a:lnTo>
                  <a:lnTo>
                    <a:pt x="8956" y="19864"/>
                  </a:lnTo>
                  <a:lnTo>
                    <a:pt x="8047" y="20740"/>
                  </a:lnTo>
                  <a:lnTo>
                    <a:pt x="7105" y="21581"/>
                  </a:lnTo>
                  <a:lnTo>
                    <a:pt x="5219" y="23231"/>
                  </a:lnTo>
                  <a:lnTo>
                    <a:pt x="5186" y="23097"/>
                  </a:lnTo>
                  <a:lnTo>
                    <a:pt x="5118" y="23029"/>
                  </a:lnTo>
                  <a:lnTo>
                    <a:pt x="5051" y="23029"/>
                  </a:lnTo>
                  <a:lnTo>
                    <a:pt x="4950" y="23063"/>
                  </a:lnTo>
                  <a:lnTo>
                    <a:pt x="4950" y="23130"/>
                  </a:lnTo>
                  <a:lnTo>
                    <a:pt x="4950" y="23501"/>
                  </a:lnTo>
                  <a:lnTo>
                    <a:pt x="4681" y="23736"/>
                  </a:lnTo>
                  <a:lnTo>
                    <a:pt x="4647" y="23669"/>
                  </a:lnTo>
                  <a:lnTo>
                    <a:pt x="4613" y="23635"/>
                  </a:lnTo>
                  <a:lnTo>
                    <a:pt x="4580" y="23602"/>
                  </a:lnTo>
                  <a:lnTo>
                    <a:pt x="4479" y="23602"/>
                  </a:lnTo>
                  <a:lnTo>
                    <a:pt x="3772" y="22928"/>
                  </a:lnTo>
                  <a:lnTo>
                    <a:pt x="3065" y="22255"/>
                  </a:lnTo>
                  <a:lnTo>
                    <a:pt x="1718" y="20841"/>
                  </a:lnTo>
                  <a:lnTo>
                    <a:pt x="68" y="19191"/>
                  </a:lnTo>
                  <a:lnTo>
                    <a:pt x="1" y="19090"/>
                  </a:lnTo>
                  <a:lnTo>
                    <a:pt x="1" y="19393"/>
                  </a:lnTo>
                  <a:lnTo>
                    <a:pt x="135" y="19528"/>
                  </a:lnTo>
                  <a:lnTo>
                    <a:pt x="1751" y="21211"/>
                  </a:lnTo>
                  <a:lnTo>
                    <a:pt x="3031" y="22558"/>
                  </a:lnTo>
                  <a:lnTo>
                    <a:pt x="3704" y="23231"/>
                  </a:lnTo>
                  <a:lnTo>
                    <a:pt x="4411" y="23871"/>
                  </a:lnTo>
                  <a:lnTo>
                    <a:pt x="4378" y="23972"/>
                  </a:lnTo>
                  <a:lnTo>
                    <a:pt x="4108" y="24241"/>
                  </a:lnTo>
                  <a:lnTo>
                    <a:pt x="4075" y="24140"/>
                  </a:lnTo>
                  <a:lnTo>
                    <a:pt x="4041" y="24073"/>
                  </a:lnTo>
                  <a:lnTo>
                    <a:pt x="3940" y="24073"/>
                  </a:lnTo>
                  <a:lnTo>
                    <a:pt x="3873" y="24107"/>
                  </a:lnTo>
                  <a:lnTo>
                    <a:pt x="3839" y="24174"/>
                  </a:lnTo>
                  <a:lnTo>
                    <a:pt x="3839" y="24477"/>
                  </a:lnTo>
                  <a:lnTo>
                    <a:pt x="3401" y="24847"/>
                  </a:lnTo>
                  <a:lnTo>
                    <a:pt x="3401" y="24814"/>
                  </a:lnTo>
                  <a:lnTo>
                    <a:pt x="3334" y="24746"/>
                  </a:lnTo>
                  <a:lnTo>
                    <a:pt x="3267" y="24746"/>
                  </a:lnTo>
                  <a:lnTo>
                    <a:pt x="3199" y="24780"/>
                  </a:lnTo>
                  <a:lnTo>
                    <a:pt x="3166" y="24814"/>
                  </a:lnTo>
                  <a:lnTo>
                    <a:pt x="3166" y="24847"/>
                  </a:lnTo>
                  <a:lnTo>
                    <a:pt x="3166" y="25083"/>
                  </a:lnTo>
                  <a:lnTo>
                    <a:pt x="2997" y="25218"/>
                  </a:lnTo>
                  <a:lnTo>
                    <a:pt x="2997" y="25150"/>
                  </a:lnTo>
                  <a:lnTo>
                    <a:pt x="2930" y="25083"/>
                  </a:lnTo>
                  <a:lnTo>
                    <a:pt x="2863" y="25049"/>
                  </a:lnTo>
                  <a:lnTo>
                    <a:pt x="2795" y="25083"/>
                  </a:lnTo>
                  <a:lnTo>
                    <a:pt x="2762" y="25150"/>
                  </a:lnTo>
                  <a:lnTo>
                    <a:pt x="2694" y="25521"/>
                  </a:lnTo>
                  <a:lnTo>
                    <a:pt x="2256" y="25925"/>
                  </a:lnTo>
                  <a:lnTo>
                    <a:pt x="2256" y="25857"/>
                  </a:lnTo>
                  <a:lnTo>
                    <a:pt x="2223" y="25824"/>
                  </a:lnTo>
                  <a:lnTo>
                    <a:pt x="2189" y="25790"/>
                  </a:lnTo>
                  <a:lnTo>
                    <a:pt x="2122" y="25790"/>
                  </a:lnTo>
                  <a:lnTo>
                    <a:pt x="2054" y="25824"/>
                  </a:lnTo>
                  <a:lnTo>
                    <a:pt x="2021" y="25891"/>
                  </a:lnTo>
                  <a:lnTo>
                    <a:pt x="2021" y="26160"/>
                  </a:lnTo>
                  <a:lnTo>
                    <a:pt x="1617" y="26564"/>
                  </a:lnTo>
                  <a:lnTo>
                    <a:pt x="1549" y="26531"/>
                  </a:lnTo>
                  <a:lnTo>
                    <a:pt x="1482" y="26531"/>
                  </a:lnTo>
                  <a:lnTo>
                    <a:pt x="1415" y="26564"/>
                  </a:lnTo>
                  <a:lnTo>
                    <a:pt x="1381" y="26632"/>
                  </a:lnTo>
                  <a:lnTo>
                    <a:pt x="1381" y="26766"/>
                  </a:lnTo>
                  <a:lnTo>
                    <a:pt x="1011" y="27170"/>
                  </a:lnTo>
                  <a:lnTo>
                    <a:pt x="977" y="27103"/>
                  </a:lnTo>
                  <a:lnTo>
                    <a:pt x="943" y="27036"/>
                  </a:lnTo>
                  <a:lnTo>
                    <a:pt x="876" y="27036"/>
                  </a:lnTo>
                  <a:lnTo>
                    <a:pt x="809" y="27069"/>
                  </a:lnTo>
                  <a:lnTo>
                    <a:pt x="775" y="27137"/>
                  </a:lnTo>
                  <a:lnTo>
                    <a:pt x="708" y="27507"/>
                  </a:lnTo>
                  <a:lnTo>
                    <a:pt x="640" y="27574"/>
                  </a:lnTo>
                  <a:lnTo>
                    <a:pt x="607" y="27541"/>
                  </a:lnTo>
                  <a:lnTo>
                    <a:pt x="607" y="27507"/>
                  </a:lnTo>
                  <a:lnTo>
                    <a:pt x="506" y="27473"/>
                  </a:lnTo>
                  <a:lnTo>
                    <a:pt x="438" y="27507"/>
                  </a:lnTo>
                  <a:lnTo>
                    <a:pt x="405" y="27541"/>
                  </a:lnTo>
                  <a:lnTo>
                    <a:pt x="405" y="27574"/>
                  </a:lnTo>
                  <a:lnTo>
                    <a:pt x="405" y="27844"/>
                  </a:lnTo>
                  <a:lnTo>
                    <a:pt x="102" y="28214"/>
                  </a:lnTo>
                  <a:lnTo>
                    <a:pt x="34" y="28214"/>
                  </a:lnTo>
                  <a:lnTo>
                    <a:pt x="1" y="28281"/>
                  </a:lnTo>
                  <a:lnTo>
                    <a:pt x="1" y="29527"/>
                  </a:lnTo>
                  <a:lnTo>
                    <a:pt x="34" y="29897"/>
                  </a:lnTo>
                  <a:lnTo>
                    <a:pt x="68" y="29965"/>
                  </a:lnTo>
                  <a:lnTo>
                    <a:pt x="135" y="29998"/>
                  </a:lnTo>
                  <a:lnTo>
                    <a:pt x="371" y="29998"/>
                  </a:lnTo>
                  <a:lnTo>
                    <a:pt x="438" y="29965"/>
                  </a:lnTo>
                  <a:lnTo>
                    <a:pt x="472" y="29897"/>
                  </a:lnTo>
                  <a:lnTo>
                    <a:pt x="573" y="29258"/>
                  </a:lnTo>
                  <a:lnTo>
                    <a:pt x="674" y="29763"/>
                  </a:lnTo>
                  <a:lnTo>
                    <a:pt x="708" y="29830"/>
                  </a:lnTo>
                  <a:lnTo>
                    <a:pt x="775" y="29830"/>
                  </a:lnTo>
                  <a:lnTo>
                    <a:pt x="405" y="30200"/>
                  </a:lnTo>
                  <a:lnTo>
                    <a:pt x="1" y="30537"/>
                  </a:lnTo>
                  <a:lnTo>
                    <a:pt x="1" y="30806"/>
                  </a:lnTo>
                  <a:lnTo>
                    <a:pt x="573" y="30369"/>
                  </a:lnTo>
                  <a:lnTo>
                    <a:pt x="1112" y="29864"/>
                  </a:lnTo>
                  <a:lnTo>
                    <a:pt x="1617" y="29325"/>
                  </a:lnTo>
                  <a:lnTo>
                    <a:pt x="2088" y="28786"/>
                  </a:lnTo>
                  <a:lnTo>
                    <a:pt x="3031" y="27675"/>
                  </a:lnTo>
                  <a:lnTo>
                    <a:pt x="3974" y="26564"/>
                  </a:lnTo>
                  <a:lnTo>
                    <a:pt x="4647" y="25857"/>
                  </a:lnTo>
                  <a:lnTo>
                    <a:pt x="5354" y="25184"/>
                  </a:lnTo>
                  <a:lnTo>
                    <a:pt x="5792" y="25723"/>
                  </a:lnTo>
                  <a:lnTo>
                    <a:pt x="6263" y="26228"/>
                  </a:lnTo>
                  <a:lnTo>
                    <a:pt x="6768" y="26699"/>
                  </a:lnTo>
                  <a:lnTo>
                    <a:pt x="7273" y="27204"/>
                  </a:lnTo>
                  <a:lnTo>
                    <a:pt x="7307" y="27204"/>
                  </a:lnTo>
                  <a:lnTo>
                    <a:pt x="6196" y="28214"/>
                  </a:lnTo>
                  <a:lnTo>
                    <a:pt x="5118" y="29224"/>
                  </a:lnTo>
                  <a:lnTo>
                    <a:pt x="4243" y="29998"/>
                  </a:lnTo>
                  <a:lnTo>
                    <a:pt x="3435" y="30806"/>
                  </a:lnTo>
                  <a:lnTo>
                    <a:pt x="2627" y="31615"/>
                  </a:lnTo>
                  <a:lnTo>
                    <a:pt x="1785" y="32389"/>
                  </a:lnTo>
                  <a:lnTo>
                    <a:pt x="1448" y="32658"/>
                  </a:lnTo>
                  <a:lnTo>
                    <a:pt x="1112" y="32894"/>
                  </a:lnTo>
                  <a:lnTo>
                    <a:pt x="371" y="33264"/>
                  </a:lnTo>
                  <a:lnTo>
                    <a:pt x="169" y="33365"/>
                  </a:lnTo>
                  <a:lnTo>
                    <a:pt x="1" y="33500"/>
                  </a:lnTo>
                  <a:lnTo>
                    <a:pt x="1" y="33668"/>
                  </a:lnTo>
                  <a:lnTo>
                    <a:pt x="169" y="33668"/>
                  </a:lnTo>
                  <a:lnTo>
                    <a:pt x="472" y="33466"/>
                  </a:lnTo>
                  <a:lnTo>
                    <a:pt x="775" y="33332"/>
                  </a:lnTo>
                  <a:lnTo>
                    <a:pt x="1347" y="33062"/>
                  </a:lnTo>
                  <a:lnTo>
                    <a:pt x="1347" y="33062"/>
                  </a:lnTo>
                  <a:lnTo>
                    <a:pt x="1078" y="33332"/>
                  </a:lnTo>
                  <a:lnTo>
                    <a:pt x="910" y="33500"/>
                  </a:lnTo>
                  <a:lnTo>
                    <a:pt x="809" y="33668"/>
                  </a:lnTo>
                  <a:lnTo>
                    <a:pt x="910" y="33668"/>
                  </a:lnTo>
                  <a:lnTo>
                    <a:pt x="1078" y="33466"/>
                  </a:lnTo>
                  <a:lnTo>
                    <a:pt x="1280" y="33264"/>
                  </a:lnTo>
                  <a:lnTo>
                    <a:pt x="1482" y="33096"/>
                  </a:lnTo>
                  <a:lnTo>
                    <a:pt x="1718" y="32928"/>
                  </a:lnTo>
                  <a:lnTo>
                    <a:pt x="2189" y="32625"/>
                  </a:lnTo>
                  <a:lnTo>
                    <a:pt x="2627" y="32322"/>
                  </a:lnTo>
                  <a:lnTo>
                    <a:pt x="3199" y="31850"/>
                  </a:lnTo>
                  <a:lnTo>
                    <a:pt x="3738" y="31345"/>
                  </a:lnTo>
                  <a:lnTo>
                    <a:pt x="4277" y="30806"/>
                  </a:lnTo>
                  <a:lnTo>
                    <a:pt x="4815" y="30301"/>
                  </a:lnTo>
                  <a:lnTo>
                    <a:pt x="5926" y="29291"/>
                  </a:lnTo>
                  <a:lnTo>
                    <a:pt x="6499" y="28786"/>
                  </a:lnTo>
                  <a:lnTo>
                    <a:pt x="7037" y="28248"/>
                  </a:lnTo>
                  <a:lnTo>
                    <a:pt x="8115" y="27170"/>
                  </a:lnTo>
                  <a:lnTo>
                    <a:pt x="9192" y="26093"/>
                  </a:lnTo>
                  <a:lnTo>
                    <a:pt x="9764" y="25588"/>
                  </a:lnTo>
                  <a:lnTo>
                    <a:pt x="10337" y="25049"/>
                  </a:lnTo>
                  <a:lnTo>
                    <a:pt x="11482" y="24039"/>
                  </a:lnTo>
                  <a:lnTo>
                    <a:pt x="12660" y="22962"/>
                  </a:lnTo>
                  <a:lnTo>
                    <a:pt x="13805" y="21884"/>
                  </a:lnTo>
                  <a:lnTo>
                    <a:pt x="16027" y="19662"/>
                  </a:lnTo>
                  <a:lnTo>
                    <a:pt x="18249" y="17440"/>
                  </a:lnTo>
                  <a:lnTo>
                    <a:pt x="18855" y="16902"/>
                  </a:lnTo>
                  <a:lnTo>
                    <a:pt x="19495" y="16363"/>
                  </a:lnTo>
                  <a:lnTo>
                    <a:pt x="19225" y="16801"/>
                  </a:lnTo>
                  <a:lnTo>
                    <a:pt x="18821" y="17306"/>
                  </a:lnTo>
                  <a:lnTo>
                    <a:pt x="18350" y="17811"/>
                  </a:lnTo>
                  <a:lnTo>
                    <a:pt x="18148" y="17979"/>
                  </a:lnTo>
                  <a:lnTo>
                    <a:pt x="17912" y="18147"/>
                  </a:lnTo>
                  <a:lnTo>
                    <a:pt x="17474" y="18450"/>
                  </a:lnTo>
                  <a:lnTo>
                    <a:pt x="17676" y="18383"/>
                  </a:lnTo>
                  <a:lnTo>
                    <a:pt x="17912" y="18282"/>
                  </a:lnTo>
                  <a:lnTo>
                    <a:pt x="18282" y="17979"/>
                  </a:lnTo>
                  <a:lnTo>
                    <a:pt x="18484" y="17777"/>
                  </a:lnTo>
                  <a:lnTo>
                    <a:pt x="18720" y="17541"/>
                  </a:lnTo>
                  <a:lnTo>
                    <a:pt x="19091" y="17070"/>
                  </a:lnTo>
                  <a:lnTo>
                    <a:pt x="19427" y="16599"/>
                  </a:lnTo>
                  <a:lnTo>
                    <a:pt x="19730" y="16161"/>
                  </a:lnTo>
                  <a:lnTo>
                    <a:pt x="20067" y="15858"/>
                  </a:lnTo>
                  <a:lnTo>
                    <a:pt x="20370" y="15521"/>
                  </a:lnTo>
                  <a:lnTo>
                    <a:pt x="20639" y="15185"/>
                  </a:lnTo>
                  <a:lnTo>
                    <a:pt x="20875" y="14814"/>
                  </a:lnTo>
                  <a:lnTo>
                    <a:pt x="20740" y="15151"/>
                  </a:lnTo>
                  <a:lnTo>
                    <a:pt x="20471" y="15656"/>
                  </a:lnTo>
                  <a:lnTo>
                    <a:pt x="20168" y="16127"/>
                  </a:lnTo>
                  <a:lnTo>
                    <a:pt x="19730" y="16700"/>
                  </a:lnTo>
                  <a:lnTo>
                    <a:pt x="19225" y="17205"/>
                  </a:lnTo>
                  <a:lnTo>
                    <a:pt x="18720" y="17676"/>
                  </a:lnTo>
                  <a:lnTo>
                    <a:pt x="18181" y="18147"/>
                  </a:lnTo>
                  <a:lnTo>
                    <a:pt x="17104" y="19056"/>
                  </a:lnTo>
                  <a:lnTo>
                    <a:pt x="15993" y="19999"/>
                  </a:lnTo>
                  <a:lnTo>
                    <a:pt x="15421" y="20504"/>
                  </a:lnTo>
                  <a:lnTo>
                    <a:pt x="14882" y="21043"/>
                  </a:lnTo>
                  <a:lnTo>
                    <a:pt x="13771" y="22120"/>
                  </a:lnTo>
                  <a:lnTo>
                    <a:pt x="12593" y="23198"/>
                  </a:lnTo>
                  <a:lnTo>
                    <a:pt x="11414" y="24275"/>
                  </a:lnTo>
                  <a:lnTo>
                    <a:pt x="10236" y="25352"/>
                  </a:lnTo>
                  <a:lnTo>
                    <a:pt x="9057" y="26430"/>
                  </a:lnTo>
                  <a:lnTo>
                    <a:pt x="6802" y="28618"/>
                  </a:lnTo>
                  <a:lnTo>
                    <a:pt x="5623" y="29662"/>
                  </a:lnTo>
                  <a:lnTo>
                    <a:pt x="4445" y="30705"/>
                  </a:lnTo>
                  <a:lnTo>
                    <a:pt x="3637" y="31480"/>
                  </a:lnTo>
                  <a:lnTo>
                    <a:pt x="2829" y="32254"/>
                  </a:lnTo>
                  <a:lnTo>
                    <a:pt x="2526" y="32625"/>
                  </a:lnTo>
                  <a:lnTo>
                    <a:pt x="2189" y="32961"/>
                  </a:lnTo>
                  <a:lnTo>
                    <a:pt x="1886" y="33332"/>
                  </a:lnTo>
                  <a:lnTo>
                    <a:pt x="1549" y="33668"/>
                  </a:lnTo>
                  <a:lnTo>
                    <a:pt x="1650" y="33668"/>
                  </a:lnTo>
                  <a:lnTo>
                    <a:pt x="2021" y="33298"/>
                  </a:lnTo>
                  <a:lnTo>
                    <a:pt x="2357" y="32894"/>
                  </a:lnTo>
                  <a:lnTo>
                    <a:pt x="2863" y="32355"/>
                  </a:lnTo>
                  <a:lnTo>
                    <a:pt x="3401" y="31817"/>
                  </a:lnTo>
                  <a:lnTo>
                    <a:pt x="4344" y="30908"/>
                  </a:lnTo>
                  <a:lnTo>
                    <a:pt x="5354" y="30032"/>
                  </a:lnTo>
                  <a:lnTo>
                    <a:pt x="4748" y="30604"/>
                  </a:lnTo>
                  <a:lnTo>
                    <a:pt x="4007" y="31345"/>
                  </a:lnTo>
                  <a:lnTo>
                    <a:pt x="3300" y="32086"/>
                  </a:lnTo>
                  <a:lnTo>
                    <a:pt x="2593" y="32860"/>
                  </a:lnTo>
                  <a:lnTo>
                    <a:pt x="1920" y="33668"/>
                  </a:lnTo>
                  <a:lnTo>
                    <a:pt x="1987" y="33668"/>
                  </a:lnTo>
                  <a:lnTo>
                    <a:pt x="4075" y="31480"/>
                  </a:lnTo>
                  <a:lnTo>
                    <a:pt x="5118" y="30402"/>
                  </a:lnTo>
                  <a:lnTo>
                    <a:pt x="6196" y="29359"/>
                  </a:lnTo>
                  <a:lnTo>
                    <a:pt x="7340" y="28281"/>
                  </a:lnTo>
                  <a:lnTo>
                    <a:pt x="8519" y="27238"/>
                  </a:lnTo>
                  <a:lnTo>
                    <a:pt x="9697" y="26194"/>
                  </a:lnTo>
                  <a:lnTo>
                    <a:pt x="10876" y="25184"/>
                  </a:lnTo>
                  <a:lnTo>
                    <a:pt x="11482" y="24679"/>
                  </a:lnTo>
                  <a:lnTo>
                    <a:pt x="12054" y="24174"/>
                  </a:lnTo>
                  <a:lnTo>
                    <a:pt x="13165" y="23097"/>
                  </a:lnTo>
                  <a:lnTo>
                    <a:pt x="14276" y="22053"/>
                  </a:lnTo>
                  <a:lnTo>
                    <a:pt x="15421" y="20975"/>
                  </a:lnTo>
                  <a:lnTo>
                    <a:pt x="17643" y="19056"/>
                  </a:lnTo>
                  <a:lnTo>
                    <a:pt x="18720" y="18080"/>
                  </a:lnTo>
                  <a:lnTo>
                    <a:pt x="19259" y="17575"/>
                  </a:lnTo>
                  <a:lnTo>
                    <a:pt x="19764" y="17036"/>
                  </a:lnTo>
                  <a:lnTo>
                    <a:pt x="20067" y="16666"/>
                  </a:lnTo>
                  <a:lnTo>
                    <a:pt x="20370" y="16296"/>
                  </a:lnTo>
                  <a:lnTo>
                    <a:pt x="20673" y="15858"/>
                  </a:lnTo>
                  <a:lnTo>
                    <a:pt x="20909" y="15420"/>
                  </a:lnTo>
                  <a:lnTo>
                    <a:pt x="21010" y="15185"/>
                  </a:lnTo>
                  <a:lnTo>
                    <a:pt x="21111" y="14949"/>
                  </a:lnTo>
                  <a:lnTo>
                    <a:pt x="21178" y="14713"/>
                  </a:lnTo>
                  <a:lnTo>
                    <a:pt x="21212" y="14444"/>
                  </a:lnTo>
                  <a:lnTo>
                    <a:pt x="21212" y="14208"/>
                  </a:lnTo>
                  <a:lnTo>
                    <a:pt x="21178" y="13972"/>
                  </a:lnTo>
                  <a:lnTo>
                    <a:pt x="21111" y="13737"/>
                  </a:lnTo>
                  <a:lnTo>
                    <a:pt x="21010" y="13501"/>
                  </a:lnTo>
                  <a:lnTo>
                    <a:pt x="20976" y="13467"/>
                  </a:lnTo>
                  <a:lnTo>
                    <a:pt x="20942" y="13467"/>
                  </a:lnTo>
                  <a:lnTo>
                    <a:pt x="20808" y="13097"/>
                  </a:lnTo>
                  <a:lnTo>
                    <a:pt x="20606" y="12794"/>
                  </a:lnTo>
                  <a:lnTo>
                    <a:pt x="20336" y="12491"/>
                  </a:lnTo>
                  <a:lnTo>
                    <a:pt x="20033" y="12255"/>
                  </a:lnTo>
                  <a:lnTo>
                    <a:pt x="20067" y="12188"/>
                  </a:lnTo>
                  <a:lnTo>
                    <a:pt x="20067" y="12121"/>
                  </a:lnTo>
                  <a:lnTo>
                    <a:pt x="20067" y="12087"/>
                  </a:lnTo>
                  <a:lnTo>
                    <a:pt x="20101" y="12020"/>
                  </a:lnTo>
                  <a:lnTo>
                    <a:pt x="20101" y="11952"/>
                  </a:lnTo>
                  <a:lnTo>
                    <a:pt x="20033" y="11885"/>
                  </a:lnTo>
                  <a:lnTo>
                    <a:pt x="19966" y="11919"/>
                  </a:lnTo>
                  <a:lnTo>
                    <a:pt x="19730" y="11515"/>
                  </a:lnTo>
                  <a:lnTo>
                    <a:pt x="19461" y="11178"/>
                  </a:lnTo>
                  <a:lnTo>
                    <a:pt x="19326" y="11077"/>
                  </a:lnTo>
                  <a:lnTo>
                    <a:pt x="19192" y="10976"/>
                  </a:lnTo>
                  <a:lnTo>
                    <a:pt x="18990" y="10909"/>
                  </a:lnTo>
                  <a:lnTo>
                    <a:pt x="18821" y="10875"/>
                  </a:lnTo>
                  <a:lnTo>
                    <a:pt x="18720" y="10875"/>
                  </a:lnTo>
                  <a:lnTo>
                    <a:pt x="18585" y="10942"/>
                  </a:lnTo>
                  <a:lnTo>
                    <a:pt x="18585" y="10976"/>
                  </a:lnTo>
                  <a:lnTo>
                    <a:pt x="17340" y="9528"/>
                  </a:lnTo>
                  <a:lnTo>
                    <a:pt x="16094" y="8114"/>
                  </a:lnTo>
                  <a:lnTo>
                    <a:pt x="14781" y="6734"/>
                  </a:lnTo>
                  <a:lnTo>
                    <a:pt x="14141" y="6060"/>
                  </a:lnTo>
                  <a:lnTo>
                    <a:pt x="13434" y="5387"/>
                  </a:lnTo>
                  <a:lnTo>
                    <a:pt x="12795" y="4747"/>
                  </a:lnTo>
                  <a:lnTo>
                    <a:pt x="12155" y="4040"/>
                  </a:lnTo>
                  <a:lnTo>
                    <a:pt x="10943" y="2660"/>
                  </a:lnTo>
                  <a:lnTo>
                    <a:pt x="10337" y="1953"/>
                  </a:lnTo>
                  <a:lnTo>
                    <a:pt x="9697" y="1280"/>
                  </a:lnTo>
                  <a:lnTo>
                    <a:pt x="9024" y="606"/>
                  </a:lnTo>
                  <a:lnTo>
                    <a:pt x="8317" y="34"/>
                  </a:lnTo>
                  <a:lnTo>
                    <a:pt x="82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6854425" y="2395400"/>
              <a:ext cx="68200" cy="50525"/>
            </a:xfrm>
            <a:custGeom>
              <a:avLst/>
              <a:gdLst/>
              <a:ahLst/>
              <a:cxnLst/>
              <a:rect l="l" t="t" r="r" b="b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345200" y="238125"/>
              <a:ext cx="810575" cy="563100"/>
            </a:xfrm>
            <a:custGeom>
              <a:avLst/>
              <a:gdLst/>
              <a:ahLst/>
              <a:cxnLst/>
              <a:rect l="l" t="t" r="r" b="b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682725" y="2484625"/>
              <a:ext cx="60625" cy="52200"/>
            </a:xfrm>
            <a:custGeom>
              <a:avLst/>
              <a:gdLst/>
              <a:ahLst/>
              <a:cxnLst/>
              <a:rect l="l" t="t" r="r" b="b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793825" y="2413075"/>
              <a:ext cx="61450" cy="47150"/>
            </a:xfrm>
            <a:custGeom>
              <a:avLst/>
              <a:gdLst/>
              <a:ahLst/>
              <a:cxnLst/>
              <a:rect l="l" t="t" r="r" b="b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622175" y="2490500"/>
              <a:ext cx="21050" cy="17700"/>
            </a:xfrm>
            <a:custGeom>
              <a:avLst/>
              <a:gdLst/>
              <a:ahLst/>
              <a:cxnLst/>
              <a:rect l="l" t="t" r="r" b="b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60027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63395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603650" y="2630225"/>
              <a:ext cx="19375" cy="16850"/>
            </a:xfrm>
            <a:custGeom>
              <a:avLst/>
              <a:gdLst/>
              <a:ahLst/>
              <a:cxnLst/>
              <a:rect l="l" t="t" r="r" b="b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58007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637325" y="2558675"/>
              <a:ext cx="14325" cy="20225"/>
            </a:xfrm>
            <a:custGeom>
              <a:avLst/>
              <a:gdLst/>
              <a:ahLst/>
              <a:cxnLst/>
              <a:rect l="l" t="t" r="r" b="b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52622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52875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54137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568300" y="2562050"/>
              <a:ext cx="20225" cy="19375"/>
            </a:xfrm>
            <a:custGeom>
              <a:avLst/>
              <a:gdLst/>
              <a:ahLst/>
              <a:cxnLst/>
              <a:rect l="l" t="t" r="r" b="b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492550" y="2558675"/>
              <a:ext cx="25275" cy="24450"/>
            </a:xfrm>
            <a:custGeom>
              <a:avLst/>
              <a:gdLst/>
              <a:ahLst/>
              <a:cxnLst/>
              <a:rect l="l" t="t" r="r" b="b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556157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587650" y="2429900"/>
              <a:ext cx="11825" cy="18550"/>
            </a:xfrm>
            <a:custGeom>
              <a:avLst/>
              <a:gdLst/>
              <a:ahLst/>
              <a:cxnLst/>
              <a:rect l="l" t="t" r="r" b="b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554825" y="2489675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516125" y="2429900"/>
              <a:ext cx="14325" cy="18550"/>
            </a:xfrm>
            <a:custGeom>
              <a:avLst/>
              <a:gdLst/>
              <a:ahLst/>
              <a:cxnLst/>
              <a:rect l="l" t="t" r="r" b="b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5068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61460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5579250" y="2345725"/>
              <a:ext cx="69025" cy="47175"/>
            </a:xfrm>
            <a:custGeom>
              <a:avLst/>
              <a:gdLst/>
              <a:ahLst/>
              <a:cxnLst/>
              <a:rect l="l" t="t" r="r" b="b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662575" y="2429900"/>
              <a:ext cx="11800" cy="20225"/>
            </a:xfrm>
            <a:custGeom>
              <a:avLst/>
              <a:gdLst/>
              <a:ahLst/>
              <a:cxnLst/>
              <a:rect l="l" t="t" r="r" b="b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697925" y="24896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733275" y="2429050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63900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36460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67267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528750" y="26268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570550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550855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5436150" y="26066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461400" y="2627700"/>
              <a:ext cx="18550" cy="16850"/>
            </a:xfrm>
            <a:custGeom>
              <a:avLst/>
              <a:gdLst/>
              <a:ahLst/>
              <a:cxnLst/>
              <a:rect l="l" t="t" r="r" b="b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5727375" y="2678200"/>
              <a:ext cx="69900" cy="8450"/>
            </a:xfrm>
            <a:custGeom>
              <a:avLst/>
              <a:gdLst/>
              <a:ahLst/>
              <a:cxnLst/>
              <a:rect l="l" t="t" r="r" b="b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5886475" y="25384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470675" y="2536800"/>
              <a:ext cx="58100" cy="62300"/>
            </a:xfrm>
            <a:custGeom>
              <a:avLst/>
              <a:gdLst/>
              <a:ahLst/>
              <a:cxnLst/>
              <a:rect l="l" t="t" r="r" b="b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8494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5777875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6053950" y="571425"/>
              <a:ext cx="7600" cy="11800"/>
            </a:xfrm>
            <a:custGeom>
              <a:avLst/>
              <a:gdLst/>
              <a:ahLst/>
              <a:cxnLst/>
              <a:rect l="l" t="t" r="r" b="b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538480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545635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39742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479075" y="2489675"/>
              <a:ext cx="21925" cy="17700"/>
            </a:xfrm>
            <a:custGeom>
              <a:avLst/>
              <a:gdLst/>
              <a:ahLst/>
              <a:cxnLst/>
              <a:rect l="l" t="t" r="r" b="b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36965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422675" y="2558675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48917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389025" y="2629375"/>
              <a:ext cx="16850" cy="16025"/>
            </a:xfrm>
            <a:custGeom>
              <a:avLst/>
              <a:gdLst/>
              <a:ahLst/>
              <a:cxnLst/>
              <a:rect l="l" t="t" r="r" b="b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538985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410900" y="2488825"/>
              <a:ext cx="14325" cy="21900"/>
            </a:xfrm>
            <a:custGeom>
              <a:avLst/>
              <a:gdLst/>
              <a:ahLst/>
              <a:cxnLst/>
              <a:rect l="l" t="t" r="r" b="b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671000" y="2627700"/>
              <a:ext cx="23575" cy="21075"/>
            </a:xfrm>
            <a:custGeom>
              <a:avLst/>
              <a:gdLst/>
              <a:ahLst/>
              <a:cxnLst/>
              <a:rect l="l" t="t" r="r" b="b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347775" y="2557000"/>
              <a:ext cx="19375" cy="26950"/>
            </a:xfrm>
            <a:custGeom>
              <a:avLst/>
              <a:gdLst/>
              <a:ahLst/>
              <a:cxnLst/>
              <a:rect l="l" t="t" r="r" b="b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219825" y="26075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565247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532672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5244250" y="262770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5057400" y="2606650"/>
              <a:ext cx="81650" cy="67375"/>
            </a:xfrm>
            <a:custGeom>
              <a:avLst/>
              <a:gdLst/>
              <a:ahLst/>
              <a:cxnLst/>
              <a:rect l="l" t="t" r="r" b="b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058225" y="2535950"/>
              <a:ext cx="117025" cy="65675"/>
            </a:xfrm>
            <a:custGeom>
              <a:avLst/>
              <a:gdLst/>
              <a:ahLst/>
              <a:cxnLst/>
              <a:rect l="l" t="t" r="r" b="b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128925" y="2395400"/>
              <a:ext cx="64000" cy="61450"/>
            </a:xfrm>
            <a:custGeom>
              <a:avLst/>
              <a:gdLst/>
              <a:ahLst/>
              <a:cxnLst/>
              <a:rect l="l" t="t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1483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199625" y="2678200"/>
              <a:ext cx="64000" cy="71575"/>
            </a:xfrm>
            <a:custGeom>
              <a:avLst/>
              <a:gdLst/>
              <a:ahLst/>
              <a:cxnLst/>
              <a:rect l="l" t="t" r="r" b="b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724850" y="2609175"/>
              <a:ext cx="7600" cy="60650"/>
            </a:xfrm>
            <a:custGeom>
              <a:avLst/>
              <a:gdLst/>
              <a:ahLst/>
              <a:cxnLst/>
              <a:rect l="l" t="t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806500" y="2684100"/>
              <a:ext cx="7600" cy="68200"/>
            </a:xfrm>
            <a:custGeom>
              <a:avLst/>
              <a:gdLst/>
              <a:ahLst/>
              <a:cxnLst/>
              <a:rect l="l" t="t" r="r" b="b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912550" y="2723650"/>
              <a:ext cx="11825" cy="17700"/>
            </a:xfrm>
            <a:custGeom>
              <a:avLst/>
              <a:gdLst/>
              <a:ahLst/>
              <a:cxnLst/>
              <a:rect l="l" t="t" r="r" b="b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888150" y="2710200"/>
              <a:ext cx="64825" cy="43775"/>
            </a:xfrm>
            <a:custGeom>
              <a:avLst/>
              <a:gdLst/>
              <a:ahLst/>
              <a:cxnLst/>
              <a:rect l="l" t="t" r="r" b="b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95042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710550" y="2559525"/>
              <a:ext cx="21075" cy="22750"/>
            </a:xfrm>
            <a:custGeom>
              <a:avLst/>
              <a:gdLst/>
              <a:ahLst/>
              <a:cxnLst/>
              <a:rect l="l" t="t" r="r" b="b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010200" y="1881125"/>
              <a:ext cx="297150" cy="942725"/>
            </a:xfrm>
            <a:custGeom>
              <a:avLst/>
              <a:gdLst/>
              <a:ahLst/>
              <a:cxnLst/>
              <a:rect l="l" t="t" r="r" b="b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092625" y="1473725"/>
              <a:ext cx="198650" cy="260950"/>
            </a:xfrm>
            <a:custGeom>
              <a:avLst/>
              <a:gdLst/>
              <a:ahLst/>
              <a:cxnLst/>
              <a:rect l="l" t="t" r="r" b="b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1685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686975" y="25351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796400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818275" y="2619275"/>
              <a:ext cx="16875" cy="16875"/>
            </a:xfrm>
            <a:custGeom>
              <a:avLst/>
              <a:gdLst/>
              <a:ahLst/>
              <a:cxnLst/>
              <a:rect l="l" t="t" r="r" b="b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28045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262775" y="2490500"/>
              <a:ext cx="24425" cy="17700"/>
            </a:xfrm>
            <a:custGeom>
              <a:avLst/>
              <a:gdLst/>
              <a:ahLst/>
              <a:cxnLst/>
              <a:rect l="l" t="t" r="r" b="b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240050" y="2466100"/>
              <a:ext cx="63975" cy="61475"/>
            </a:xfrm>
            <a:custGeom>
              <a:avLst/>
              <a:gdLst/>
              <a:ahLst/>
              <a:cxnLst/>
              <a:rect l="l" t="t" r="r" b="b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209725" y="2556150"/>
              <a:ext cx="15175" cy="23600"/>
            </a:xfrm>
            <a:custGeom>
              <a:avLst/>
              <a:gdLst/>
              <a:ahLst/>
              <a:cxnLst/>
              <a:rect l="l" t="t" r="r" b="b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2543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278750" y="2560375"/>
              <a:ext cx="16025" cy="21900"/>
            </a:xfrm>
            <a:custGeom>
              <a:avLst/>
              <a:gdLst/>
              <a:ahLst/>
              <a:cxnLst/>
              <a:rect l="l" t="t" r="r" b="b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1811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315800" y="2629375"/>
              <a:ext cx="20225" cy="19400"/>
            </a:xfrm>
            <a:custGeom>
              <a:avLst/>
              <a:gdLst/>
              <a:ahLst/>
              <a:cxnLst/>
              <a:rect l="l" t="t" r="r" b="b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5345250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417625" y="2393700"/>
              <a:ext cx="63175" cy="68225"/>
            </a:xfrm>
            <a:custGeom>
              <a:avLst/>
              <a:gdLst/>
              <a:ahLst/>
              <a:cxnLst/>
              <a:rect l="l" t="t" r="r" b="b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292225" y="26066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227400" y="2424000"/>
              <a:ext cx="19400" cy="22750"/>
            </a:xfrm>
            <a:custGeom>
              <a:avLst/>
              <a:gdLst/>
              <a:ahLst/>
              <a:cxnLst/>
              <a:rect l="l" t="t" r="r" b="b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278750" y="23954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5298950" y="2424000"/>
              <a:ext cx="18550" cy="26975"/>
            </a:xfrm>
            <a:custGeom>
              <a:avLst/>
              <a:gdLst/>
              <a:ahLst/>
              <a:cxnLst/>
              <a:rect l="l" t="t" r="r" b="b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5273700" y="23970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206375" y="2345725"/>
              <a:ext cx="69050" cy="47175"/>
            </a:xfrm>
            <a:custGeom>
              <a:avLst/>
              <a:gdLst/>
              <a:ahLst/>
              <a:cxnLst/>
              <a:rect l="l" t="t" r="r" b="b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5190375" y="2485450"/>
              <a:ext cx="20225" cy="26125"/>
            </a:xfrm>
            <a:custGeom>
              <a:avLst/>
              <a:gdLst/>
              <a:ahLst/>
              <a:cxnLst/>
              <a:rect l="l" t="t" r="r" b="b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5341875" y="2489675"/>
              <a:ext cx="14350" cy="4225"/>
            </a:xfrm>
            <a:custGeom>
              <a:avLst/>
              <a:gdLst/>
              <a:ahLst/>
              <a:cxnLst/>
              <a:rect l="l" t="t" r="r" b="b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5312425" y="24652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337675" y="2490500"/>
              <a:ext cx="16850" cy="20225"/>
            </a:xfrm>
            <a:custGeom>
              <a:avLst/>
              <a:gdLst/>
              <a:ahLst/>
              <a:cxnLst/>
              <a:rect l="l" t="t" r="r" b="b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5367125" y="2425700"/>
              <a:ext cx="20225" cy="22750"/>
            </a:xfrm>
            <a:custGeom>
              <a:avLst/>
              <a:gdLst/>
              <a:ahLst/>
              <a:cxnLst/>
              <a:rect l="l" t="t" r="r" b="b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5441200" y="2428225"/>
              <a:ext cx="18550" cy="24425"/>
            </a:xfrm>
            <a:custGeom>
              <a:avLst/>
              <a:gdLst/>
              <a:ahLst/>
              <a:cxnLst/>
              <a:rect l="l" t="t" r="r" b="b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5803125" y="2430750"/>
              <a:ext cx="16025" cy="18525"/>
            </a:xfrm>
            <a:custGeom>
              <a:avLst/>
              <a:gdLst/>
              <a:ahLst/>
              <a:cxnLst/>
              <a:rect l="l" t="t" r="r" b="b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5667625" y="5360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5676875" y="508300"/>
              <a:ext cx="8450" cy="16850"/>
            </a:xfrm>
            <a:custGeom>
              <a:avLst/>
              <a:gdLst/>
              <a:ahLst/>
              <a:cxnLst/>
              <a:rect l="l" t="t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5631425" y="266725"/>
              <a:ext cx="519350" cy="436025"/>
            </a:xfrm>
            <a:custGeom>
              <a:avLst/>
              <a:gdLst/>
              <a:ahLst/>
              <a:cxnLst/>
              <a:rect l="l" t="t" r="r" b="b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5685300" y="485575"/>
              <a:ext cx="7600" cy="13500"/>
            </a:xfrm>
            <a:custGeom>
              <a:avLst/>
              <a:gdLst/>
              <a:ahLst/>
              <a:cxnLst/>
              <a:rect l="l" t="t" r="r" b="b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5657525" y="557950"/>
              <a:ext cx="8450" cy="13500"/>
            </a:xfrm>
            <a:custGeom>
              <a:avLst/>
              <a:gdLst/>
              <a:ahLst/>
              <a:cxnLst/>
              <a:rect l="l" t="t" r="r" b="b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754325" y="392150"/>
              <a:ext cx="18525" cy="7600"/>
            </a:xfrm>
            <a:custGeom>
              <a:avLst/>
              <a:gdLst/>
              <a:ahLst/>
              <a:cxnLst/>
              <a:rect l="l" t="t" r="r" b="b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783775" y="400550"/>
              <a:ext cx="21075" cy="7600"/>
            </a:xfrm>
            <a:custGeom>
              <a:avLst/>
              <a:gdLst/>
              <a:ahLst/>
              <a:cxnLst/>
              <a:rect l="l" t="t" r="r" b="b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921925" y="624450"/>
              <a:ext cx="579125" cy="264325"/>
            </a:xfrm>
            <a:custGeom>
              <a:avLst/>
              <a:gdLst/>
              <a:ahLst/>
              <a:cxnLst/>
              <a:rect l="l" t="t" r="r" b="b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696250" y="439275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692875" y="462850"/>
              <a:ext cx="5925" cy="15175"/>
            </a:xfrm>
            <a:custGeom>
              <a:avLst/>
              <a:gdLst/>
              <a:ahLst/>
              <a:cxnLst/>
              <a:rect l="l" t="t" r="r" b="b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702975" y="416550"/>
              <a:ext cx="8450" cy="16025"/>
            </a:xfrm>
            <a:custGeom>
              <a:avLst/>
              <a:gdLst/>
              <a:ahLst/>
              <a:cxnLst/>
              <a:rect l="l" t="t" r="r" b="b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836025" y="1876900"/>
              <a:ext cx="1179250" cy="946950"/>
            </a:xfrm>
            <a:custGeom>
              <a:avLst/>
              <a:gdLst/>
              <a:ahLst/>
              <a:cxnLst/>
              <a:rect l="l" t="t" r="r" b="b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860425" y="2687475"/>
              <a:ext cx="6775" cy="9275"/>
            </a:xfrm>
            <a:custGeom>
              <a:avLst/>
              <a:gdLst/>
              <a:ahLst/>
              <a:cxnLst/>
              <a:rect l="l" t="t" r="r" b="b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4403375" y="2435800"/>
              <a:ext cx="143975" cy="388050"/>
            </a:xfrm>
            <a:custGeom>
              <a:avLst/>
              <a:gdLst/>
              <a:ahLst/>
              <a:cxnLst/>
              <a:rect l="l" t="t" r="r" b="b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4422750" y="2442525"/>
              <a:ext cx="17700" cy="58100"/>
            </a:xfrm>
            <a:custGeom>
              <a:avLst/>
              <a:gdLst/>
              <a:ahLst/>
              <a:cxnLst/>
              <a:rect l="l" t="t" r="r" b="b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4109625" y="305450"/>
              <a:ext cx="213825" cy="201200"/>
            </a:xfrm>
            <a:custGeom>
              <a:avLst/>
              <a:gdLst/>
              <a:ahLst/>
              <a:cxnLst/>
              <a:rect l="l" t="t" r="r" b="b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4865475" y="2713550"/>
              <a:ext cx="16025" cy="51375"/>
            </a:xfrm>
            <a:custGeom>
              <a:avLst/>
              <a:gdLst/>
              <a:ahLst/>
              <a:cxnLst/>
              <a:rect l="l" t="t" r="r" b="b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5730750" y="386250"/>
              <a:ext cx="16850" cy="6750"/>
            </a:xfrm>
            <a:custGeom>
              <a:avLst/>
              <a:gdLst/>
              <a:ahLst/>
              <a:cxnLst/>
              <a:rect l="l" t="t" r="r" b="b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855450" y="1483825"/>
              <a:ext cx="286200" cy="291250"/>
            </a:xfrm>
            <a:custGeom>
              <a:avLst/>
              <a:gdLst/>
              <a:ahLst/>
              <a:cxnLst/>
              <a:rect l="l" t="t" r="r" b="b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3843650" y="1362625"/>
              <a:ext cx="430150" cy="525250"/>
            </a:xfrm>
            <a:custGeom>
              <a:avLst/>
              <a:gdLst/>
              <a:ahLst/>
              <a:cxnLst/>
              <a:rect l="l" t="t" r="r" b="b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094475" y="289450"/>
              <a:ext cx="529450" cy="500000"/>
            </a:xfrm>
            <a:custGeom>
              <a:avLst/>
              <a:gdLst/>
              <a:ahLst/>
              <a:cxnLst/>
              <a:rect l="l" t="t" r="r" b="b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843650" y="1458575"/>
              <a:ext cx="404900" cy="344275"/>
            </a:xfrm>
            <a:custGeom>
              <a:avLst/>
              <a:gdLst/>
              <a:ahLst/>
              <a:cxnLst/>
              <a:rect l="l" t="t" r="r" b="b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068275" y="525975"/>
              <a:ext cx="5925" cy="14325"/>
            </a:xfrm>
            <a:custGeom>
              <a:avLst/>
              <a:gdLst/>
              <a:ahLst/>
              <a:cxnLst/>
              <a:rect l="l" t="t" r="r" b="b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084275" y="465375"/>
              <a:ext cx="6750" cy="15175"/>
            </a:xfrm>
            <a:custGeom>
              <a:avLst/>
              <a:gdLst/>
              <a:ahLst/>
              <a:cxnLst/>
              <a:rect l="l" t="t" r="r" b="b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091850" y="445175"/>
              <a:ext cx="8425" cy="11800"/>
            </a:xfrm>
            <a:custGeom>
              <a:avLst/>
              <a:gdLst/>
              <a:ahLst/>
              <a:cxnLst/>
              <a:rect l="l" t="t" r="r" b="b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069125" y="483900"/>
              <a:ext cx="16850" cy="5075"/>
            </a:xfrm>
            <a:custGeom>
              <a:avLst/>
              <a:gdLst/>
              <a:ahLst/>
              <a:cxnLst/>
              <a:rect l="l" t="t" r="r" b="b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028700" y="468750"/>
              <a:ext cx="11825" cy="6750"/>
            </a:xfrm>
            <a:custGeom>
              <a:avLst/>
              <a:gdLst/>
              <a:ahLst/>
              <a:cxnLst/>
              <a:rect l="l" t="t" r="r" b="b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6047225" y="475475"/>
              <a:ext cx="15175" cy="5075"/>
            </a:xfrm>
            <a:custGeom>
              <a:avLst/>
              <a:gdLst/>
              <a:ahLst/>
              <a:cxnLst/>
              <a:rect l="l" t="t" r="r" b="b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100250" y="405600"/>
              <a:ext cx="6775" cy="12650"/>
            </a:xfrm>
            <a:custGeom>
              <a:avLst/>
              <a:gdLst/>
              <a:ahLst/>
              <a:cxnLst/>
              <a:rect l="l" t="t" r="r" b="b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6024500" y="2348250"/>
              <a:ext cx="68200" cy="42125"/>
            </a:xfrm>
            <a:custGeom>
              <a:avLst/>
              <a:gdLst/>
              <a:ahLst/>
              <a:cxnLst/>
              <a:rect l="l" t="t" r="r" b="b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6060700" y="547850"/>
              <a:ext cx="7600" cy="14350"/>
            </a:xfrm>
            <a:custGeom>
              <a:avLst/>
              <a:gdLst/>
              <a:ahLst/>
              <a:cxnLst/>
              <a:rect l="l" t="t" r="r" b="b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6003450" y="462000"/>
              <a:ext cx="16025" cy="5075"/>
            </a:xfrm>
            <a:custGeom>
              <a:avLst/>
              <a:gdLst/>
              <a:ahLst/>
              <a:cxnLst/>
              <a:rect l="l" t="t" r="r" b="b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6096050" y="422450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5834275" y="413175"/>
              <a:ext cx="14325" cy="5075"/>
            </a:xfrm>
            <a:custGeom>
              <a:avLst/>
              <a:gdLst/>
              <a:ahLst/>
              <a:cxnLst/>
              <a:rect l="l" t="t" r="r" b="b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5728225" y="359325"/>
              <a:ext cx="4225" cy="14325"/>
            </a:xfrm>
            <a:custGeom>
              <a:avLst/>
              <a:gdLst/>
              <a:ahLst/>
              <a:cxnLst/>
              <a:rect l="l" t="t" r="r" b="b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5811550" y="405600"/>
              <a:ext cx="16025" cy="9300"/>
            </a:xfrm>
            <a:custGeom>
              <a:avLst/>
              <a:gdLst/>
              <a:ahLst/>
              <a:cxnLst/>
              <a:rect l="l" t="t" r="r" b="b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731600" y="330700"/>
              <a:ext cx="8425" cy="22750"/>
            </a:xfrm>
            <a:custGeom>
              <a:avLst/>
              <a:gdLst/>
              <a:ahLst/>
              <a:cxnLst/>
              <a:rect l="l" t="t" r="r" b="b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855325" y="419075"/>
              <a:ext cx="15175" cy="4225"/>
            </a:xfrm>
            <a:custGeom>
              <a:avLst/>
              <a:gdLst/>
              <a:ahLst/>
              <a:cxnLst/>
              <a:rect l="l" t="t" r="r" b="b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5740000" y="301250"/>
              <a:ext cx="10125" cy="17700"/>
            </a:xfrm>
            <a:custGeom>
              <a:avLst/>
              <a:gdLst/>
              <a:ahLst/>
              <a:cxnLst/>
              <a:rect l="l" t="t" r="r" b="b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5877200" y="424975"/>
              <a:ext cx="21075" cy="8425"/>
            </a:xfrm>
            <a:custGeom>
              <a:avLst/>
              <a:gdLst/>
              <a:ahLst/>
              <a:cxnLst/>
              <a:rect l="l" t="t" r="r" b="b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951275" y="446025"/>
              <a:ext cx="15175" cy="6750"/>
            </a:xfrm>
            <a:custGeom>
              <a:avLst/>
              <a:gdLst/>
              <a:ahLst/>
              <a:cxnLst/>
              <a:rect l="l" t="t" r="r" b="b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971475" y="452750"/>
              <a:ext cx="21900" cy="6750"/>
            </a:xfrm>
            <a:custGeom>
              <a:avLst/>
              <a:gdLst/>
              <a:ahLst/>
              <a:cxnLst/>
              <a:rect l="l" t="t" r="r" b="b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927700" y="438425"/>
              <a:ext cx="17700" cy="6775"/>
            </a:xfrm>
            <a:custGeom>
              <a:avLst/>
              <a:gdLst/>
              <a:ahLst/>
              <a:cxnLst/>
              <a:rect l="l" t="t" r="r" b="b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904150" y="430850"/>
              <a:ext cx="18525" cy="6775"/>
            </a:xfrm>
            <a:custGeom>
              <a:avLst/>
              <a:gdLst/>
              <a:ahLst/>
              <a:cxnLst/>
              <a:rect l="l" t="t" r="r" b="b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057400" y="2393700"/>
              <a:ext cx="63150" cy="68225"/>
            </a:xfrm>
            <a:custGeom>
              <a:avLst/>
              <a:gdLst/>
              <a:ahLst/>
              <a:cxnLst/>
              <a:rect l="l" t="t" r="r" b="b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9218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876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960525" y="2466100"/>
              <a:ext cx="64000" cy="61475"/>
            </a:xfrm>
            <a:custGeom>
              <a:avLst/>
              <a:gdLst/>
              <a:ahLst/>
              <a:cxnLst/>
              <a:rect l="l" t="t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974850" y="2536800"/>
              <a:ext cx="63150" cy="61475"/>
            </a:xfrm>
            <a:custGeom>
              <a:avLst/>
              <a:gdLst/>
              <a:ahLst/>
              <a:cxnLst/>
              <a:rect l="l" t="t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80312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201325" y="2394550"/>
              <a:ext cx="64825" cy="62300"/>
            </a:xfrm>
            <a:custGeom>
              <a:avLst/>
              <a:gdLst/>
              <a:ahLst/>
              <a:cxnLst/>
              <a:rect l="l" t="t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3553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5901625" y="2535950"/>
              <a:ext cx="64825" cy="62325"/>
            </a:xfrm>
            <a:custGeom>
              <a:avLst/>
              <a:gdLst/>
              <a:ahLst/>
              <a:cxnLst/>
              <a:rect l="l" t="t" r="r" b="b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658375" y="2346575"/>
              <a:ext cx="63975" cy="44625"/>
            </a:xfrm>
            <a:custGeom>
              <a:avLst/>
              <a:gdLst/>
              <a:ahLst/>
              <a:cxnLst/>
              <a:rect l="l" t="t" r="r" b="b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430250" y="2348250"/>
              <a:ext cx="69050" cy="40425"/>
            </a:xfrm>
            <a:custGeom>
              <a:avLst/>
              <a:gdLst/>
              <a:ahLst/>
              <a:cxnLst/>
              <a:rect l="l" t="t" r="r" b="b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132300" y="2346575"/>
              <a:ext cx="64000" cy="44625"/>
            </a:xfrm>
            <a:custGeom>
              <a:avLst/>
              <a:gdLst/>
              <a:ahLst/>
              <a:cxnLst/>
              <a:rect l="l" t="t" r="r" b="b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729075" y="2348250"/>
              <a:ext cx="67350" cy="40425"/>
            </a:xfrm>
            <a:custGeom>
              <a:avLst/>
              <a:gdLst/>
              <a:ahLst/>
              <a:cxnLst/>
              <a:rect l="l" t="t" r="r" b="b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750100" y="2466100"/>
              <a:ext cx="57275" cy="62300"/>
            </a:xfrm>
            <a:custGeom>
              <a:avLst/>
              <a:gdLst/>
              <a:ahLst/>
              <a:cxnLst/>
              <a:rect l="l" t="t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766100" y="2489675"/>
              <a:ext cx="19375" cy="20225"/>
            </a:xfrm>
            <a:custGeom>
              <a:avLst/>
              <a:gdLst/>
              <a:ahLst/>
              <a:cxnLst/>
              <a:rect l="l" t="t" r="r" b="b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729900" y="26075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784625" y="2559525"/>
              <a:ext cx="18525" cy="21900"/>
            </a:xfrm>
            <a:custGeom>
              <a:avLst/>
              <a:gdLst/>
              <a:ahLst/>
              <a:cxnLst/>
              <a:rect l="l" t="t" r="r" b="b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745050" y="2467775"/>
              <a:ext cx="7600" cy="60625"/>
            </a:xfrm>
            <a:custGeom>
              <a:avLst/>
              <a:gdLst/>
              <a:ahLst/>
              <a:cxnLst/>
              <a:rect l="l" t="t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757675" y="25359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889000" y="24644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830900" y="2536800"/>
              <a:ext cx="58125" cy="62300"/>
            </a:xfrm>
            <a:custGeom>
              <a:avLst/>
              <a:gdLst/>
              <a:ahLst/>
              <a:cxnLst/>
              <a:rect l="l" t="t" r="r" b="b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835950" y="2487975"/>
              <a:ext cx="22750" cy="18550"/>
            </a:xfrm>
            <a:custGeom>
              <a:avLst/>
              <a:gdLst/>
              <a:ahLst/>
              <a:cxnLst/>
              <a:rect l="l" t="t" r="r" b="b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16600" y="2465250"/>
              <a:ext cx="64850" cy="62325"/>
            </a:xfrm>
            <a:custGeom>
              <a:avLst/>
              <a:gdLst/>
              <a:ahLst/>
              <a:cxnLst/>
              <a:rect l="l" t="t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5979900" y="2689150"/>
              <a:ext cx="22750" cy="15175"/>
            </a:xfrm>
            <a:custGeom>
              <a:avLst/>
              <a:gdLst/>
              <a:ahLst/>
              <a:cxnLst/>
              <a:rect l="l" t="t" r="r" b="b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6049750" y="2427375"/>
              <a:ext cx="28650" cy="20225"/>
            </a:xfrm>
            <a:custGeom>
              <a:avLst/>
              <a:gdLst/>
              <a:ahLst/>
              <a:cxnLst/>
              <a:rect l="l" t="t" r="r" b="b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5938650" y="2604125"/>
              <a:ext cx="155750" cy="69900"/>
            </a:xfrm>
            <a:custGeom>
              <a:avLst/>
              <a:gdLst/>
              <a:ahLst/>
              <a:cxnLst/>
              <a:rect l="l" t="t" r="r" b="b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5744225" y="2620125"/>
              <a:ext cx="22750" cy="13500"/>
            </a:xfrm>
            <a:custGeom>
              <a:avLst/>
              <a:gdLst/>
              <a:ahLst/>
              <a:cxnLst/>
              <a:rect l="l" t="t" r="r" b="b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6030400" y="2712725"/>
              <a:ext cx="64000" cy="41250"/>
            </a:xfrm>
            <a:custGeom>
              <a:avLst/>
              <a:gdLst/>
              <a:ahLst/>
              <a:cxnLst/>
              <a:rect l="l" t="t" r="r" b="b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5958000" y="2678200"/>
              <a:ext cx="62325" cy="74950"/>
            </a:xfrm>
            <a:custGeom>
              <a:avLst/>
              <a:gdLst/>
              <a:ahLst/>
              <a:cxnLst/>
              <a:rect l="l" t="t" r="r" b="b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6028700" y="2718600"/>
              <a:ext cx="4250" cy="35375"/>
            </a:xfrm>
            <a:custGeom>
              <a:avLst/>
              <a:gdLst/>
              <a:ahLst/>
              <a:cxnLst/>
              <a:rect l="l" t="t" r="r" b="b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053950" y="2723650"/>
              <a:ext cx="14350" cy="19400"/>
            </a:xfrm>
            <a:custGeom>
              <a:avLst/>
              <a:gdLst/>
              <a:ahLst/>
              <a:cxnLst/>
              <a:rect l="l" t="t" r="r" b="b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056475" y="2501450"/>
              <a:ext cx="27825" cy="22750"/>
            </a:xfrm>
            <a:custGeom>
              <a:avLst/>
              <a:gdLst/>
              <a:ahLst/>
              <a:cxnLst/>
              <a:rect l="l" t="t" r="r" b="b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990825" y="2395400"/>
              <a:ext cx="101875" cy="63150"/>
            </a:xfrm>
            <a:custGeom>
              <a:avLst/>
              <a:gdLst/>
              <a:ahLst/>
              <a:cxnLst/>
              <a:rect l="l" t="t" r="r" b="b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6030400" y="2466100"/>
              <a:ext cx="66525" cy="132175"/>
            </a:xfrm>
            <a:custGeom>
              <a:avLst/>
              <a:gdLst/>
              <a:ahLst/>
              <a:cxnLst/>
              <a:rect l="l" t="t" r="r" b="b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5982425" y="2726175"/>
              <a:ext cx="21050" cy="12650"/>
            </a:xfrm>
            <a:custGeom>
              <a:avLst/>
              <a:gdLst/>
              <a:ahLst/>
              <a:cxnLst/>
              <a:rect l="l" t="t" r="r" b="b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5072550" y="2497250"/>
              <a:ext cx="28625" cy="23575"/>
            </a:xfrm>
            <a:custGeom>
              <a:avLst/>
              <a:gdLst/>
              <a:ahLst/>
              <a:cxnLst/>
              <a:rect l="l" t="t" r="r" b="b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5868800" y="260582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5128100" y="2676525"/>
              <a:ext cx="63150" cy="78300"/>
            </a:xfrm>
            <a:custGeom>
              <a:avLst/>
              <a:gdLst/>
              <a:ahLst/>
              <a:cxnLst/>
              <a:rect l="l" t="t" r="r" b="b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5055700" y="2464425"/>
              <a:ext cx="103550" cy="65675"/>
            </a:xfrm>
            <a:custGeom>
              <a:avLst/>
              <a:gdLst/>
              <a:ahLst/>
              <a:cxnLst/>
              <a:rect l="l" t="t" r="r" b="b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5059075" y="2348250"/>
              <a:ext cx="66525" cy="40425"/>
            </a:xfrm>
            <a:custGeom>
              <a:avLst/>
              <a:gdLst/>
              <a:ahLst/>
              <a:cxnLst/>
              <a:rect l="l" t="t" r="r" b="b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055700" y="2677375"/>
              <a:ext cx="64850" cy="72400"/>
            </a:xfrm>
            <a:custGeom>
              <a:avLst/>
              <a:gdLst/>
              <a:ahLst/>
              <a:cxnLst/>
              <a:rect l="l" t="t" r="r" b="b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722325" y="2677375"/>
              <a:ext cx="80825" cy="72400"/>
            </a:xfrm>
            <a:custGeom>
              <a:avLst/>
              <a:gdLst/>
              <a:ahLst/>
              <a:cxnLst/>
              <a:rect l="l" t="t" r="r" b="b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11550" y="2677375"/>
              <a:ext cx="65675" cy="75775"/>
            </a:xfrm>
            <a:custGeom>
              <a:avLst/>
              <a:gdLst/>
              <a:ahLst/>
              <a:cxnLst/>
              <a:rect l="l" t="t" r="r" b="b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363775" y="2677375"/>
              <a:ext cx="351000" cy="78300"/>
            </a:xfrm>
            <a:custGeom>
              <a:avLst/>
              <a:gdLst/>
              <a:ahLst/>
              <a:cxnLst/>
              <a:rect l="l" t="t" r="r" b="b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5273700" y="2674850"/>
              <a:ext cx="85050" cy="79125"/>
            </a:xfrm>
            <a:custGeom>
              <a:avLst/>
              <a:gdLst/>
              <a:ahLst/>
              <a:cxnLst/>
              <a:rect l="l" t="t" r="r" b="b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5" name="Google Shape;465;p3"/>
          <p:cNvSpPr txBox="1">
            <a:spLocks noGrp="1"/>
          </p:cNvSpPr>
          <p:nvPr>
            <p:ph type="ctrTitle"/>
          </p:nvPr>
        </p:nvSpPr>
        <p:spPr>
          <a:xfrm>
            <a:off x="1557875" y="1882525"/>
            <a:ext cx="60282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3"/>
          <p:cNvSpPr txBox="1">
            <a:spLocks noGrp="1"/>
          </p:cNvSpPr>
          <p:nvPr>
            <p:ph type="subTitle" idx="1"/>
          </p:nvPr>
        </p:nvSpPr>
        <p:spPr>
          <a:xfrm>
            <a:off x="1557875" y="3329551"/>
            <a:ext cx="60282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22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1844" name="Google Shape;1844;p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653700"/>
            <a:ext cx="8520600" cy="26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1847" name="Google Shape;1847;p23"/>
          <p:cNvSpPr txBox="1">
            <a:spLocks noGrp="1"/>
          </p:cNvSpPr>
          <p:nvPr>
            <p:ph type="body" idx="1"/>
          </p:nvPr>
        </p:nvSpPr>
        <p:spPr>
          <a:xfrm>
            <a:off x="311700" y="44061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48" name="Google Shape;1848;p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4"/>
          <p:cNvGrpSpPr/>
          <p:nvPr/>
        </p:nvGrpSpPr>
        <p:grpSpPr>
          <a:xfrm>
            <a:off x="-7997" y="-6007"/>
            <a:ext cx="9159995" cy="6870013"/>
            <a:chOff x="328725" y="2891150"/>
            <a:chExt cx="3447625" cy="2585725"/>
          </a:xfrm>
        </p:grpSpPr>
        <p:sp>
          <p:nvSpPr>
            <p:cNvPr id="469" name="Google Shape;469;p4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4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rgbClr val="F55D4B"/>
              </a:buClr>
              <a:buSzPts val="2200"/>
              <a:buChar char="✖"/>
              <a:defRPr sz="2200" i="1">
                <a:solidFill>
                  <a:srgbClr val="F55D4B"/>
                </a:solidFill>
              </a:defRPr>
            </a:lvl1pPr>
            <a:lvl2pPr marL="914400" lvl="1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i="1">
                <a:solidFill>
                  <a:srgbClr val="F55D4B"/>
                </a:solidFill>
              </a:defRPr>
            </a:lvl2pPr>
            <a:lvl3pPr marL="1371600" lvl="2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3pPr>
            <a:lvl4pPr marL="1828800" lvl="3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4pPr>
            <a:lvl5pPr marL="2286000" lvl="4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5pPr>
            <a:lvl6pPr marL="2743200" lvl="5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6pPr>
            <a:lvl7pPr marL="3200400" lvl="6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7pPr>
            <a:lvl8pPr marL="3657600" lvl="7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8pPr>
            <a:lvl9pPr marL="4114800" lvl="8" indent="-36830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5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667" name="Google Shape;667;p5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1" name="Google Shape;841;p5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5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✖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6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845" name="Google Shape;845;p6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9" name="Google Shape;1019;p6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6"/>
          <p:cNvSpPr txBox="1">
            <a:spLocks noGrp="1"/>
          </p:cNvSpPr>
          <p:nvPr>
            <p:ph type="body" idx="1"/>
          </p:nvPr>
        </p:nvSpPr>
        <p:spPr>
          <a:xfrm>
            <a:off x="1131725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021" name="Google Shape;1021;p6"/>
          <p:cNvSpPr txBox="1">
            <a:spLocks noGrp="1"/>
          </p:cNvSpPr>
          <p:nvPr>
            <p:ph type="body" idx="2"/>
          </p:nvPr>
        </p:nvSpPr>
        <p:spPr>
          <a:xfrm>
            <a:off x="4672553" y="1773150"/>
            <a:ext cx="33396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7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024" name="Google Shape;1024;p7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8" name="Google Shape;1198;p7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7"/>
          <p:cNvSpPr txBox="1">
            <a:spLocks noGrp="1"/>
          </p:cNvSpPr>
          <p:nvPr>
            <p:ph type="body" idx="1"/>
          </p:nvPr>
        </p:nvSpPr>
        <p:spPr>
          <a:xfrm>
            <a:off x="977300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0" name="Google Shape;1200;p7"/>
          <p:cNvSpPr txBox="1">
            <a:spLocks noGrp="1"/>
          </p:cNvSpPr>
          <p:nvPr>
            <p:ph type="body" idx="2"/>
          </p:nvPr>
        </p:nvSpPr>
        <p:spPr>
          <a:xfrm>
            <a:off x="3391603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1" name="Google Shape;1201;p7"/>
          <p:cNvSpPr txBox="1">
            <a:spLocks noGrp="1"/>
          </p:cNvSpPr>
          <p:nvPr>
            <p:ph type="body" idx="3"/>
          </p:nvPr>
        </p:nvSpPr>
        <p:spPr>
          <a:xfrm>
            <a:off x="5805905" y="1705425"/>
            <a:ext cx="22965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8"/>
          <p:cNvGrpSpPr/>
          <p:nvPr/>
        </p:nvGrpSpPr>
        <p:grpSpPr>
          <a:xfrm>
            <a:off x="139" y="105"/>
            <a:ext cx="9159995" cy="6870013"/>
            <a:chOff x="3843650" y="2891150"/>
            <a:chExt cx="3447625" cy="2585725"/>
          </a:xfrm>
        </p:grpSpPr>
        <p:sp>
          <p:nvSpPr>
            <p:cNvPr id="1204" name="Google Shape;1204;p8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8" name="Google Shape;1378;p8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Google Shape;1380;p9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381" name="Google Shape;1381;p9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5" name="Google Shape;1485;p9"/>
          <p:cNvSpPr txBox="1">
            <a:spLocks noGrp="1"/>
          </p:cNvSpPr>
          <p:nvPr>
            <p:ph type="body" idx="1"/>
          </p:nvPr>
        </p:nvSpPr>
        <p:spPr>
          <a:xfrm>
            <a:off x="457200" y="5447700"/>
            <a:ext cx="82296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10"/>
          <p:cNvGrpSpPr/>
          <p:nvPr/>
        </p:nvGrpSpPr>
        <p:grpSpPr>
          <a:xfrm>
            <a:off x="1" y="5"/>
            <a:ext cx="9152065" cy="6864065"/>
            <a:chOff x="328725" y="238125"/>
            <a:chExt cx="3447625" cy="2585725"/>
          </a:xfrm>
        </p:grpSpPr>
        <p:sp>
          <p:nvSpPr>
            <p:cNvPr id="1488" name="Google Shape;1488;p10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0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0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0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0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0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0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0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0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0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0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0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0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0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0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0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0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0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0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0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0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0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0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0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0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0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0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0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0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0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0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0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0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0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0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0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0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0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0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0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0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0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0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0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0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0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0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0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0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0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0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0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0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0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0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0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0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l" t="t" r="r" b="b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0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0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0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0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0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0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0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0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0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0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0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0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0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0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0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0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0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0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5F6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31750" y="983100"/>
            <a:ext cx="68805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31750" y="1902800"/>
            <a:ext cx="6880500" cy="4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ts val="26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13"/>
          <p:cNvSpPr txBox="1">
            <a:spLocks noGrp="1"/>
          </p:cNvSpPr>
          <p:nvPr>
            <p:ph type="title"/>
          </p:nvPr>
        </p:nvSpPr>
        <p:spPr>
          <a:xfrm>
            <a:off x="311700" y="390467"/>
            <a:ext cx="8520600" cy="1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806" name="Google Shape;1806;p13"/>
          <p:cNvSpPr txBox="1">
            <a:spLocks noGrp="1"/>
          </p:cNvSpPr>
          <p:nvPr>
            <p:ph type="body" idx="1"/>
          </p:nvPr>
        </p:nvSpPr>
        <p:spPr>
          <a:xfrm>
            <a:off x="311700" y="1638233"/>
            <a:ext cx="8520600" cy="44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807" name="Google Shape;1807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11nov201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7" Type="http://schemas.openxmlformats.org/officeDocument/2006/relationships/hyperlink" Target="https://itunes.apple.com/us/app/scratchjr/id895485086?mt=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cratch.mit.edu/" TargetMode="External"/><Relationship Id="rId5" Type="http://schemas.openxmlformats.org/officeDocument/2006/relationships/hyperlink" Target="https://www.allcancode.com/web" TargetMode="External"/><Relationship Id="rId4" Type="http://schemas.openxmlformats.org/officeDocument/2006/relationships/hyperlink" Target="http://code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Xb12Ez9-IaA" TargetMode="External"/><Relationship Id="rId13" Type="http://schemas.openxmlformats.org/officeDocument/2006/relationships/image" Target="../media/image17.png"/><Relationship Id="rId3" Type="http://schemas.openxmlformats.org/officeDocument/2006/relationships/hyperlink" Target="https://youtu.be/qFChDE7sKf4" TargetMode="External"/><Relationship Id="rId7" Type="http://schemas.openxmlformats.org/officeDocument/2006/relationships/hyperlink" Target="https://campus.recit.qc.ca/math%c3%a9matique-science-et-technologie/scratchjr" TargetMode="Externa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tablettes.recitmst.qc.ca/wp-content/uploads/2014/08/P2-Faire-danser-les-personnages.pdf" TargetMode="External"/><Relationship Id="rId11" Type="http://schemas.openxmlformats.org/officeDocument/2006/relationships/image" Target="../media/image15.png"/><Relationship Id="rId5" Type="http://schemas.openxmlformats.org/officeDocument/2006/relationships/hyperlink" Target="https://youtu.be/efFuKLFwUiA" TargetMode="External"/><Relationship Id="rId10" Type="http://schemas.openxmlformats.org/officeDocument/2006/relationships/image" Target="../media/image3.jpg"/><Relationship Id="rId4" Type="http://schemas.openxmlformats.org/officeDocument/2006/relationships/hyperlink" Target="https://tablettes.recitmst.qc.ca/wp-content/uploads/2014/12/P1-Auto-en-ville.pdf" TargetMode="External"/><Relationship Id="rId9" Type="http://schemas.openxmlformats.org/officeDocument/2006/relationships/hyperlink" Target="https://tablettes.recitmst.qc.ca/wp-content/uploads/2014/12/P9-DiscussionPersonnage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bit.ly/progCSC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pple.com/xf/shop/product/MD825AM/A/lightning-to-vga-adapter" TargetMode="External"/><Relationship Id="rId5" Type="http://schemas.openxmlformats.org/officeDocument/2006/relationships/hyperlink" Target="https://www.apple.com/ca/fr/tv/" TargetMode="External"/><Relationship Id="rId4" Type="http://schemas.openxmlformats.org/officeDocument/2006/relationships/hyperlink" Target="https://www.airserver.com/Downloa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ogCS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hyperlink" Target="https://lecampusjunior.fr/#!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Vi8KNnGLIq9yFRF5ifrU_PpWA4XsXRGbKc_9dOddPeg/edit?usp=shari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hyperlink" Target="https://docs.google.com/document/d/1Jio-7UoSTEUVARd-8zGm6nB8PipMXJMv7uSOkakXS7M/edit?usp=shar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97851464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8No7Rp9uBFYpxg2OGhHF-VoCbQqWScqz/vie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recitpresco.qc.ca/sites/default/files/documents/images-des-blocs-scratchjr-en-francais.pdf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rive.google.com/open?id=1L7zrdZ7JrwKsScwQS7_gA1s2rK4qO5sQ" TargetMode="External"/><Relationship Id="rId5" Type="http://schemas.openxmlformats.org/officeDocument/2006/relationships/hyperlink" Target="https://recitpresco.qc.ca/sites/default/files/documents/scratchjr-les-actions.pdf" TargetMode="External"/><Relationship Id="rId4" Type="http://schemas.openxmlformats.org/officeDocument/2006/relationships/hyperlink" Target="https://recitpresco.qc.ca/sites/default/files/documents/referentiel-scratch-jr.pdf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search/projects?q=BD" TargetMode="External"/><Relationship Id="rId3" Type="http://schemas.openxmlformats.org/officeDocument/2006/relationships/hyperlink" Target="https://docs.google.com/spreadsheets/d/1GrJhOJOMHvNZUAPDR9g2A8CHm0Lrxbn8m_waCoEjap0/edit?usp=sharing" TargetMode="External"/><Relationship Id="rId7" Type="http://schemas.openxmlformats.org/officeDocument/2006/relationships/hyperlink" Target="https://scratch.mit.edu/projects/137344775/#editor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search/projects?q=sciences" TargetMode="External"/><Relationship Id="rId11" Type="http://schemas.openxmlformats.org/officeDocument/2006/relationships/hyperlink" Target="https://scratch.mit.edu/projects/201869969/#editor" TargetMode="External"/><Relationship Id="rId5" Type="http://schemas.openxmlformats.org/officeDocument/2006/relationships/hyperlink" Target="https://scratch.mit.edu/studios/21720/" TargetMode="External"/><Relationship Id="rId10" Type="http://schemas.openxmlformats.org/officeDocument/2006/relationships/hyperlink" Target="https://scratch.mit.edu/projects/193289658/#editor" TargetMode="External"/><Relationship Id="rId4" Type="http://schemas.openxmlformats.org/officeDocument/2006/relationships/hyperlink" Target="https://scratch.mit.edu/projects/248572564/#editor" TargetMode="External"/><Relationship Id="rId9" Type="http://schemas.openxmlformats.org/officeDocument/2006/relationships/hyperlink" Target="https://scratch.mit.edu/projects/272373807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cratch.mit.edu/projects/254220533/editor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codemtl.org/" TargetMode="External"/><Relationship Id="rId3" Type="http://schemas.openxmlformats.org/officeDocument/2006/relationships/hyperlink" Target="https://drive.google.com/open?id=1GrJhOJOMHvNZUAPDR9g2A8CHm0Lrxbn8m_waCoEjap0" TargetMode="External"/><Relationship Id="rId7" Type="http://schemas.openxmlformats.org/officeDocument/2006/relationships/hyperlink" Target="https://campus.recit.qc.ca/course/view.php?id=16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ampus.recit.qc.ca/math%c3%a9matique-science-et-technologie/scratchpremierspas" TargetMode="External"/><Relationship Id="rId5" Type="http://schemas.openxmlformats.org/officeDocument/2006/relationships/hyperlink" Target="https://docs.google.com/document/d/108UqqlzNy4EPOa4cqk6MxGhkaQ0ZDi3ktIeBD4DJ6c8/edit?usp=sharing" TargetMode="External"/><Relationship Id="rId4" Type="http://schemas.openxmlformats.org/officeDocument/2006/relationships/hyperlink" Target="https://docs.google.com/spreadsheets/d/1hWJM3_F-5miQ7z5ioTb7M4mGA_XJKdYkcP4EPwlgk9c/edit?usp=sharing" TargetMode="External"/><Relationship Id="rId9" Type="http://schemas.openxmlformats.org/officeDocument/2006/relationships/hyperlink" Target="https://www.facebook.com/groups/704851039666407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hyperlink" Target="https://campus.recit.qc.ca/math%c3%a9matique-science-et-technologie/scratchpremierspa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onya.fiset@recitmst.qc.ca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jp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QZ2WyIRuBkD-zHZs6giQUkvQONkSfWVZhTVG3qqJ2Tk/edit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hyperlink" Target="https://view.genial.ly/5d812659369a7d0fc95ca03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25"/>
          <p:cNvSpPr txBox="1">
            <a:spLocks noGrp="1"/>
          </p:cNvSpPr>
          <p:nvPr>
            <p:ph type="ctrTitle"/>
          </p:nvPr>
        </p:nvSpPr>
        <p:spPr>
          <a:xfrm>
            <a:off x="578225" y="611750"/>
            <a:ext cx="8256300" cy="58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5192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b="1">
              <a:solidFill>
                <a:srgbClr val="9900FF"/>
              </a:solidFill>
              <a:highlight>
                <a:srgbClr val="FAFA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8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2C3E50"/>
                </a:solidFill>
                <a:latin typeface="Trebuchet MS"/>
                <a:ea typeface="Trebuchet MS"/>
                <a:cs typeface="Trebuchet MS"/>
                <a:sym typeface="Trebuchet MS"/>
              </a:rPr>
              <a:t>Formation MST Programmation Scratch</a:t>
            </a:r>
            <a:endParaRPr sz="48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2C3E5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48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C3E50"/>
                </a:solidFill>
                <a:latin typeface="Trebuchet MS"/>
                <a:ea typeface="Trebuchet MS"/>
                <a:cs typeface="Trebuchet MS"/>
                <a:sym typeface="Trebuchet MS"/>
              </a:rPr>
              <a:t>Commission scolaire de la Rivière-du-Nord  </a:t>
            </a:r>
            <a:endParaRPr sz="36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C3E50"/>
                </a:solidFill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 sz="36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2C3E50"/>
                </a:solidFill>
                <a:latin typeface="Trebuchet MS"/>
                <a:ea typeface="Trebuchet MS"/>
                <a:cs typeface="Trebuchet MS"/>
                <a:sym typeface="Trebuchet MS"/>
              </a:rPr>
              <a:t>Lien de la présentation :</a:t>
            </a:r>
            <a:endParaRPr sz="36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u="sng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http://bit.ly/mst11nov2019</a:t>
            </a:r>
            <a:endParaRPr sz="36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rgbClr val="2C3E5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4800">
              <a:solidFill>
                <a:srgbClr val="2C3E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9900FF"/>
              </a:solidFill>
            </a:endParaRPr>
          </a:p>
        </p:txBody>
      </p:sp>
      <p:pic>
        <p:nvPicPr>
          <p:cNvPr id="1856" name="Google Shape;18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986" y="4677725"/>
            <a:ext cx="1220564" cy="19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6025" y="102250"/>
            <a:ext cx="1922276" cy="12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625" y="102250"/>
            <a:ext cx="1635800" cy="136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34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38" name="Google Shape;1938;p34"/>
          <p:cNvSpPr txBox="1">
            <a:spLocks noGrp="1"/>
          </p:cNvSpPr>
          <p:nvPr>
            <p:ph type="body" idx="1"/>
          </p:nvPr>
        </p:nvSpPr>
        <p:spPr>
          <a:xfrm>
            <a:off x="270900" y="1750400"/>
            <a:ext cx="8725800" cy="48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Sans connexion, base de la programmation, pas à pas. 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Code.org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http://code.org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4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Compte d’enseignant, on suit les élèves dans leurs défis.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Run Marco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https://www.allcancode.com/web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5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Si les élèves aiment ce type d’activité, c’est un autre outil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6"/>
              </a:rPr>
              <a:t>https://scratch.mit.edu/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6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On est prêt pour programmer... on lance des défis</a:t>
            </a: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ScratchJr, application sur tablette pour le préscolaire et le premier cycle : </a:t>
            </a:r>
            <a:r>
              <a:rPr lang="en" sz="18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7"/>
              </a:rPr>
              <a:t>https://itunes.apple.com/us/app/scratchjr/id895485086?mt=8</a:t>
            </a:r>
            <a:endParaRPr sz="1800"/>
          </a:p>
        </p:txBody>
      </p:sp>
      <p:sp>
        <p:nvSpPr>
          <p:cNvPr id="1939" name="Google Shape;1939;p34"/>
          <p:cNvSpPr/>
          <p:nvPr/>
        </p:nvSpPr>
        <p:spPr>
          <a:xfrm>
            <a:off x="0" y="4579275"/>
            <a:ext cx="470700" cy="4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940" name="Google Shape;1940;p34"/>
          <p:cNvSpPr/>
          <p:nvPr/>
        </p:nvSpPr>
        <p:spPr>
          <a:xfrm>
            <a:off x="0" y="5459325"/>
            <a:ext cx="470700" cy="456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35"/>
          <p:cNvSpPr txBox="1">
            <a:spLocks noGrp="1"/>
          </p:cNvSpPr>
          <p:nvPr>
            <p:ph type="body" idx="1"/>
          </p:nvPr>
        </p:nvSpPr>
        <p:spPr>
          <a:xfrm>
            <a:off x="457200" y="5447700"/>
            <a:ext cx="82296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6" name="Google Shape;19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770825"/>
            <a:ext cx="9296400" cy="5316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36"/>
          <p:cNvSpPr txBox="1">
            <a:spLocks noGrp="1"/>
          </p:cNvSpPr>
          <p:nvPr>
            <p:ph type="body" idx="1"/>
          </p:nvPr>
        </p:nvSpPr>
        <p:spPr>
          <a:xfrm>
            <a:off x="245200" y="211425"/>
            <a:ext cx="6223800" cy="61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Défi 0 :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-Changer le Sprite (personnage)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-Ajouter un arrière-plan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-Ajouter le plan cartésien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Défi 1 : </a:t>
            </a: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Déplacer une voiture en ville</a:t>
            </a:r>
            <a:r>
              <a:rPr lang="en" b="0">
                <a:latin typeface="Ubuntu"/>
                <a:ea typeface="Ubuntu"/>
                <a:cs typeface="Ubuntu"/>
                <a:sym typeface="Ubuntu"/>
              </a:rPr>
              <a:t>, 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guide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Défi 2 : </a:t>
            </a: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Faire danser des personnages</a:t>
            </a:r>
            <a:r>
              <a:rPr lang="en" b="0"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guide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Autres défis dans </a:t>
            </a: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Campus.recit.qc.ca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>
                <a:latin typeface="Ubuntu"/>
                <a:ea typeface="Ubuntu"/>
                <a:cs typeface="Ubuntu"/>
                <a:sym typeface="Ubuntu"/>
              </a:rPr>
              <a:t>Défi 7 : </a:t>
            </a: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Discussion entre personnage</a:t>
            </a:r>
            <a:r>
              <a:rPr lang="en" b="0">
                <a:latin typeface="Ubuntu"/>
                <a:ea typeface="Ubuntu"/>
                <a:cs typeface="Ubuntu"/>
                <a:sym typeface="Ubuntu"/>
              </a:rPr>
              <a:t>, 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b="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guide</a:t>
            </a: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952" name="Google Shape;1952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43442" y="406175"/>
            <a:ext cx="2135833" cy="177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3" name="Google Shape;1953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452012" y="2887075"/>
            <a:ext cx="1810175" cy="8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4" name="Google Shape;1954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892975" y="4568850"/>
            <a:ext cx="2379950" cy="7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5" name="Google Shape;1955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788850" y="5893825"/>
            <a:ext cx="2135825" cy="76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37"/>
          <p:cNvSpPr txBox="1">
            <a:spLocks noGrp="1"/>
          </p:cNvSpPr>
          <p:nvPr>
            <p:ph type="body" idx="1"/>
          </p:nvPr>
        </p:nvSpPr>
        <p:spPr>
          <a:xfrm>
            <a:off x="1518375" y="315625"/>
            <a:ext cx="6347100" cy="3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Missions </a:t>
            </a: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(vidéos et aide) sous la colonne 2e année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http://bit.ly/progCSC</a:t>
            </a:r>
            <a:endParaRPr sz="4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Présenter la tablette sur TNI :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Airserver</a:t>
            </a: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AirPlay,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AppleTv</a:t>
            </a:r>
            <a:r>
              <a:rPr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ou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connecteur</a:t>
            </a:r>
            <a:endParaRPr sz="24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1961" name="Google Shape;196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2531" y="4101150"/>
            <a:ext cx="3589450" cy="268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2" name="Google Shape;196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772" y="4101150"/>
            <a:ext cx="4129491" cy="268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8"/>
          <p:cNvSpPr txBox="1">
            <a:spLocks noGrp="1"/>
          </p:cNvSpPr>
          <p:nvPr>
            <p:ph type="body" idx="1"/>
          </p:nvPr>
        </p:nvSpPr>
        <p:spPr>
          <a:xfrm>
            <a:off x="2393575" y="800000"/>
            <a:ext cx="6347100" cy="56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Exploration Missions </a:t>
            </a: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(vidéos et aide), sous la colonne 5e année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http://bit.ly/progCSC</a:t>
            </a:r>
            <a:endParaRPr sz="4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Campus Junior</a:t>
            </a:r>
            <a:endParaRPr sz="48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Compte pour enseignant, vidéos comment programmer Scratch, sous la colonne 4e année</a:t>
            </a:r>
            <a:endParaRPr sz="24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1968" name="Google Shape;196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904725"/>
            <a:ext cx="2157050" cy="178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p39"/>
          <p:cNvSpPr txBox="1"/>
          <p:nvPr/>
        </p:nvSpPr>
        <p:spPr>
          <a:xfrm>
            <a:off x="373025" y="2022975"/>
            <a:ext cx="86637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1-Choisir un lutin (Sprite)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2-Animation avec un changement de costume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3-Choix d’un arrière-plan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4-Écrire une phrase d’introduction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5-Déplacement 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6-Ajouter le bloc Son pour ajouter du bruit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7-Images libres de droit dans Google ou </a:t>
            </a:r>
            <a:r>
              <a:rPr lang="en" sz="2800" u="sng">
                <a:solidFill>
                  <a:schemeClr val="hlink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Pixabay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8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74" name="Google Shape;197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1250" y="394300"/>
            <a:ext cx="2599416" cy="19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5" name="Google Shape;1975;p39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1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40"/>
          <p:cNvSpPr txBox="1"/>
          <p:nvPr/>
        </p:nvSpPr>
        <p:spPr>
          <a:xfrm>
            <a:off x="878850" y="503000"/>
            <a:ext cx="7133400" cy="4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Structure générale d’un programme:</a:t>
            </a:r>
            <a:r>
              <a:rPr lang="en" sz="24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17A86"/>
                </a:solidFill>
                <a:latin typeface="Merriweather"/>
                <a:ea typeface="Merriweather"/>
                <a:cs typeface="Merriweather"/>
                <a:sym typeface="Merriweather"/>
              </a:rPr>
              <a:t>une question d’ENTRÉES et de SORTIES.</a:t>
            </a:r>
            <a:endParaRPr sz="2400">
              <a:solidFill>
                <a:srgbClr val="617A86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81" name="Google Shape;1981;p40"/>
          <p:cNvSpPr/>
          <p:nvPr/>
        </p:nvSpPr>
        <p:spPr>
          <a:xfrm>
            <a:off x="564950" y="2875950"/>
            <a:ext cx="2383200" cy="1106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40"/>
          <p:cNvSpPr txBox="1"/>
          <p:nvPr/>
        </p:nvSpPr>
        <p:spPr>
          <a:xfrm>
            <a:off x="6580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VARIABLES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1983" name="Google Shape;1983;p40"/>
          <p:cNvSpPr txBox="1"/>
          <p:nvPr/>
        </p:nvSpPr>
        <p:spPr>
          <a:xfrm>
            <a:off x="3311400" y="3209025"/>
            <a:ext cx="24816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1984" name="Google Shape;1984;p40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Cousine"/>
                <a:ea typeface="Cousine"/>
                <a:cs typeface="Cousine"/>
                <a:sym typeface="Cousine"/>
              </a:rPr>
              <a:t>RÉSULTAT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1985" name="Google Shape;1985;p40"/>
          <p:cNvGrpSpPr/>
          <p:nvPr/>
        </p:nvGrpSpPr>
        <p:grpSpPr>
          <a:xfrm>
            <a:off x="839150" y="2035650"/>
            <a:ext cx="7792200" cy="2311350"/>
            <a:chOff x="839150" y="2035650"/>
            <a:chExt cx="7792200" cy="2311350"/>
          </a:xfrm>
        </p:grpSpPr>
        <p:sp>
          <p:nvSpPr>
            <p:cNvPr id="1986" name="Google Shape;1986;p40"/>
            <p:cNvSpPr/>
            <p:nvPr/>
          </p:nvSpPr>
          <p:spPr>
            <a:xfrm>
              <a:off x="6149750" y="2809200"/>
              <a:ext cx="2481600" cy="1239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40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40"/>
            <p:cNvSpPr txBox="1"/>
            <p:nvPr/>
          </p:nvSpPr>
          <p:spPr>
            <a:xfrm>
              <a:off x="839150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1989" name="Google Shape;1989;p40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1990" name="Google Shape;1990;p40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1991" name="Google Shape;1991;p40"/>
          <p:cNvSpPr txBox="1"/>
          <p:nvPr/>
        </p:nvSpPr>
        <p:spPr>
          <a:xfrm>
            <a:off x="1020050" y="5092225"/>
            <a:ext cx="76113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 u="sng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Intention : </a:t>
            </a:r>
            <a:r>
              <a:rPr lang="en" sz="2000" i="1">
                <a:solidFill>
                  <a:srgbClr val="FAA22A"/>
                </a:solidFill>
                <a:latin typeface="Merriweather"/>
                <a:ea typeface="Merriweather"/>
                <a:cs typeface="Merriweather"/>
                <a:sym typeface="Merriweather"/>
              </a:rPr>
              <a:t>Transformer un raisonnement algébrique en raisonnement informatique en utilisant un langage  de notre choix (ici Scratch).</a:t>
            </a:r>
            <a:endParaRPr sz="2000" i="1">
              <a:solidFill>
                <a:srgbClr val="FAA22A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92" name="Google Shape;1992;p40"/>
          <p:cNvSpPr txBox="1"/>
          <p:nvPr/>
        </p:nvSpPr>
        <p:spPr>
          <a:xfrm>
            <a:off x="3494375" y="3209025"/>
            <a:ext cx="21609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RAISONNEMENT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93" name="Google Shape;1993;p40"/>
          <p:cNvSpPr txBox="1"/>
          <p:nvPr/>
        </p:nvSpPr>
        <p:spPr>
          <a:xfrm>
            <a:off x="6330675" y="3209025"/>
            <a:ext cx="18831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RÉSULTAT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p41"/>
          <p:cNvSpPr txBox="1"/>
          <p:nvPr/>
        </p:nvSpPr>
        <p:spPr>
          <a:xfrm>
            <a:off x="373025" y="2022975"/>
            <a:ext cx="48000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2-Ajouter le titre «Somme»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3-Dire la tâche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4-Créer les variables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5-Demander les ENTRÉES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6-Mettre = les réponses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6-Raisonner le calcul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7-Demander les SORTIES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8-Penser à des jeux d’essai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99" name="Google Shape;1999;p41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2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Plan de travail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https://scratch.mit.edu/projects/297851464/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00" name="Google Shape;200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3025" y="2076550"/>
            <a:ext cx="4035701" cy="367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42"/>
          <p:cNvSpPr txBox="1"/>
          <p:nvPr/>
        </p:nvSpPr>
        <p:spPr>
          <a:xfrm>
            <a:off x="373025" y="2022975"/>
            <a:ext cx="85452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0-Activité débranchée, tracer avec le corps un carré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2-Ajouter le titre «Carré»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3-Stylo en position d’écriture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4-Tracer le carré : répéter 4X avancer 100 pas et tourner 90</a:t>
            </a:r>
            <a:r>
              <a:rPr lang="en" sz="2400" baseline="300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o</a:t>
            </a:r>
            <a:endParaRPr sz="2400" baseline="30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5- Tracer d’autres formes géométriques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06" name="Google Shape;2006;p42"/>
          <p:cNvSpPr txBox="1"/>
          <p:nvPr/>
        </p:nvSpPr>
        <p:spPr>
          <a:xfrm>
            <a:off x="905775" y="394300"/>
            <a:ext cx="55065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Défi 3</a:t>
            </a:r>
            <a:endParaRPr sz="24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https://scratch.mit.edu/projects/297851464/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07" name="Google Shape;200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500" y="4708250"/>
            <a:ext cx="3231725" cy="1976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43"/>
          <p:cNvSpPr txBox="1">
            <a:spLocks noGrp="1"/>
          </p:cNvSpPr>
          <p:nvPr>
            <p:ph type="body" idx="1"/>
          </p:nvPr>
        </p:nvSpPr>
        <p:spPr>
          <a:xfrm>
            <a:off x="1832400" y="2653800"/>
            <a:ext cx="54792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3" name="Google Shape;2013;p43"/>
          <p:cNvSpPr txBox="1">
            <a:spLocks noGrp="1"/>
          </p:cNvSpPr>
          <p:nvPr>
            <p:ph type="ctrTitle" idx="4294967295"/>
          </p:nvPr>
        </p:nvSpPr>
        <p:spPr>
          <a:xfrm>
            <a:off x="481800" y="114450"/>
            <a:ext cx="8350500" cy="11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(défis géométriques et créativité)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14" name="Google Shape;2014;p43" title="ScreenRecording_01-08-2019 11-14-08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0425" y="3666950"/>
            <a:ext cx="3605326" cy="270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5" name="Google Shape;201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200" y="1452150"/>
            <a:ext cx="4034775" cy="20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6" name="Google Shape;201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5875" y="1794200"/>
            <a:ext cx="4116416" cy="20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26"/>
          <p:cNvSpPr txBox="1">
            <a:spLocks noGrp="1"/>
          </p:cNvSpPr>
          <p:nvPr>
            <p:ph type="ctrTitle" idx="4294967295"/>
          </p:nvPr>
        </p:nvSpPr>
        <p:spPr>
          <a:xfrm>
            <a:off x="955275" y="599250"/>
            <a:ext cx="5104200" cy="388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Bonjour!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Lien de la présentation :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u="sng">
                <a:solidFill>
                  <a:schemeClr val="hlink"/>
                </a:solidFill>
                <a:hlinkClick r:id="rId3"/>
              </a:rPr>
              <a:t>http://recitmst.qc.ca</a:t>
            </a:r>
            <a:endParaRPr sz="4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sp>
        <p:nvSpPr>
          <p:cNvPr id="1864" name="Google Shape;1864;p26"/>
          <p:cNvSpPr txBox="1">
            <a:spLocks noGrp="1"/>
          </p:cNvSpPr>
          <p:nvPr>
            <p:ph type="body" idx="4294967295"/>
          </p:nvPr>
        </p:nvSpPr>
        <p:spPr>
          <a:xfrm>
            <a:off x="2811675" y="5158475"/>
            <a:ext cx="5713500" cy="10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Sonya Fiset</a:t>
            </a:r>
            <a:endParaRPr sz="1800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Service national du Récit MST</a:t>
            </a: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8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865" name="Google Shape;186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058" y="4543120"/>
            <a:ext cx="1644025" cy="16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Google Shape;186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7875" y="1392088"/>
            <a:ext cx="2152575" cy="21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44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28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Les blocs de </a:t>
            </a:r>
            <a:r>
              <a:rPr lang="en" sz="36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3"/>
              </a:rPr>
              <a:t>scratchJr</a:t>
            </a:r>
            <a:endParaRPr sz="3600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4"/>
              </a:rPr>
              <a:t>Référentiel</a:t>
            </a:r>
            <a:r>
              <a:rPr lang="en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 et les </a:t>
            </a:r>
            <a:r>
              <a:rPr lang="en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5"/>
              </a:rPr>
              <a:t>blocs d’actions</a:t>
            </a: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Les blocs de </a:t>
            </a:r>
            <a:r>
              <a:rPr lang="en" sz="3600" u="sng">
                <a:solidFill>
                  <a:schemeClr val="hlink"/>
                </a:solidFill>
                <a:latin typeface="Permanent Marker"/>
                <a:ea typeface="Permanent Marker"/>
                <a:cs typeface="Permanent Marker"/>
                <a:sym typeface="Permanent Marker"/>
                <a:hlinkClick r:id="rId6"/>
              </a:rPr>
              <a:t>Scratch 3.0</a:t>
            </a:r>
            <a:endParaRPr sz="3600" u="sng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À imprimer ou à afficher sur les murs de votre classe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22" name="Google Shape;2022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524975"/>
            <a:ext cx="4414400" cy="294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3" name="Google Shape;2023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91849" y="3566025"/>
            <a:ext cx="4552150" cy="294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p45"/>
          <p:cNvSpPr txBox="1">
            <a:spLocks noGrp="1"/>
          </p:cNvSpPr>
          <p:nvPr>
            <p:ph type="ctrTitle" idx="4294967295"/>
          </p:nvPr>
        </p:nvSpPr>
        <p:spPr>
          <a:xfrm>
            <a:off x="481800" y="495450"/>
            <a:ext cx="8350500" cy="14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SURVOL DES POSSIBILITÉS</a:t>
            </a:r>
            <a:endParaRPr sz="36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AA22A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(Autres qu’en mathématiques)</a:t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029" name="Google Shape;2029;p45"/>
          <p:cNvSpPr txBox="1">
            <a:spLocks noGrp="1"/>
          </p:cNvSpPr>
          <p:nvPr>
            <p:ph type="body" idx="4294967295"/>
          </p:nvPr>
        </p:nvSpPr>
        <p:spPr>
          <a:xfrm>
            <a:off x="311700" y="2380525"/>
            <a:ext cx="8520600" cy="365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u="sng">
                <a:solidFill>
                  <a:srgbClr val="617A86"/>
                </a:solidFill>
                <a:hlinkClick r:id="rId3"/>
              </a:rPr>
              <a:t>Idées de programmation en langues</a:t>
            </a:r>
            <a:endParaRPr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4"/>
              </a:rPr>
              <a:t>Carte du Canada en univers social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5"/>
              </a:rPr>
              <a:t>Idées en arts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6"/>
              </a:rPr>
              <a:t>Idées en sciences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>
                <a:solidFill>
                  <a:srgbClr val="617A86"/>
                </a:solidFill>
              </a:rPr>
              <a:t>Animations (</a:t>
            </a:r>
            <a:r>
              <a:rPr lang="en" sz="2400" u="sng">
                <a:solidFill>
                  <a:srgbClr val="617A86"/>
                </a:solidFill>
                <a:hlinkClick r:id="rId7"/>
              </a:rPr>
              <a:t>cartes de voeux</a:t>
            </a:r>
            <a:r>
              <a:rPr lang="en" sz="2400">
                <a:solidFill>
                  <a:srgbClr val="617A86"/>
                </a:solidFill>
              </a:rPr>
              <a:t>, scénarios, dialogues, </a:t>
            </a:r>
            <a:r>
              <a:rPr lang="en" sz="2400" u="sng">
                <a:solidFill>
                  <a:srgbClr val="617A86"/>
                </a:solidFill>
                <a:hlinkClick r:id="rId8"/>
              </a:rPr>
              <a:t>BD</a:t>
            </a:r>
            <a:r>
              <a:rPr lang="en" sz="2400">
                <a:solidFill>
                  <a:srgbClr val="617A86"/>
                </a:solidFill>
              </a:rPr>
              <a:t>)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 u="sng">
                <a:solidFill>
                  <a:srgbClr val="617A86"/>
                </a:solidFill>
                <a:hlinkClick r:id="rId9"/>
              </a:rPr>
              <a:t>Jeux vidéos</a:t>
            </a:r>
            <a:r>
              <a:rPr lang="en" sz="2400">
                <a:solidFill>
                  <a:srgbClr val="617A86"/>
                </a:solidFill>
              </a:rPr>
              <a:t>, </a:t>
            </a:r>
            <a:r>
              <a:rPr lang="en" sz="2400" u="sng">
                <a:solidFill>
                  <a:srgbClr val="617A86"/>
                </a:solidFill>
                <a:hlinkClick r:id="rId10"/>
              </a:rPr>
              <a:t>bingo</a:t>
            </a:r>
            <a:r>
              <a:rPr lang="en" sz="2400">
                <a:solidFill>
                  <a:srgbClr val="617A86"/>
                </a:solidFill>
              </a:rPr>
              <a:t>, </a:t>
            </a:r>
            <a:r>
              <a:rPr lang="en" sz="2400" u="sng">
                <a:solidFill>
                  <a:srgbClr val="617A86"/>
                </a:solidFill>
                <a:hlinkClick r:id="rId11"/>
              </a:rPr>
              <a:t>cadenas virtuel</a:t>
            </a:r>
            <a:endParaRPr sz="2400">
              <a:solidFill>
                <a:srgbClr val="617A8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Char char="➔"/>
            </a:pPr>
            <a:r>
              <a:rPr lang="en" sz="2400">
                <a:solidFill>
                  <a:srgbClr val="617A86"/>
                </a:solidFill>
              </a:rPr>
              <a:t>Et une infinité d’autres possibilités...</a:t>
            </a:r>
            <a:endParaRPr sz="2400">
              <a:solidFill>
                <a:srgbClr val="617A86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p46"/>
          <p:cNvSpPr txBox="1"/>
          <p:nvPr/>
        </p:nvSpPr>
        <p:spPr>
          <a:xfrm>
            <a:off x="1349125" y="2022975"/>
            <a:ext cx="7569000" cy="45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35" name="Google Shape;2035;p46"/>
          <p:cNvSpPr txBox="1"/>
          <p:nvPr/>
        </p:nvSpPr>
        <p:spPr>
          <a:xfrm>
            <a:off x="905775" y="394300"/>
            <a:ext cx="69267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La carte du Canada</a:t>
            </a:r>
            <a:endParaRPr sz="3600" b="1"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36" name="Google Shape;203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601" y="1313463"/>
            <a:ext cx="5641424" cy="42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7" name="Google Shape;2037;p46"/>
          <p:cNvSpPr txBox="1"/>
          <p:nvPr/>
        </p:nvSpPr>
        <p:spPr>
          <a:xfrm>
            <a:off x="1143000" y="5958600"/>
            <a:ext cx="7326300" cy="4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Pour démarrer (cliquez et remixez)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47"/>
          <p:cNvSpPr txBox="1">
            <a:spLocks noGrp="1"/>
          </p:cNvSpPr>
          <p:nvPr>
            <p:ph type="title"/>
          </p:nvPr>
        </p:nvSpPr>
        <p:spPr>
          <a:xfrm>
            <a:off x="1131750" y="187050"/>
            <a:ext cx="6880500" cy="148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Ressources :</a:t>
            </a:r>
            <a:endParaRPr sz="3600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9900"/>
              </a:solidFill>
            </a:endParaRPr>
          </a:p>
        </p:txBody>
      </p:sp>
      <p:sp>
        <p:nvSpPr>
          <p:cNvPr id="2043" name="Google Shape;2043;p47"/>
          <p:cNvSpPr txBox="1">
            <a:spLocks noGrp="1"/>
          </p:cNvSpPr>
          <p:nvPr>
            <p:ph type="body" idx="1"/>
          </p:nvPr>
        </p:nvSpPr>
        <p:spPr>
          <a:xfrm>
            <a:off x="686700" y="1832725"/>
            <a:ext cx="7770600" cy="3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Leçons de programmation en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français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Leçons de programmation en</a:t>
            </a:r>
            <a:r>
              <a:rPr lang="en" sz="24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math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Exemples de la PDA en mathématique</a:t>
            </a:r>
            <a:endParaRPr/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Scratch</a:t>
            </a: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Scratch Jr</a:t>
            </a:r>
            <a:r>
              <a:rPr lang="en" sz="2400">
                <a:latin typeface="Ubuntu"/>
                <a:ea typeface="Ubuntu"/>
                <a:cs typeface="Ubuntu"/>
                <a:sym typeface="Ubuntu"/>
              </a:rPr>
              <a:t> </a:t>
            </a:r>
            <a:endParaRPr sz="2400"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Projet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Code Montréal</a:t>
            </a:r>
            <a:endParaRPr sz="2400">
              <a:solidFill>
                <a:srgbClr val="7F888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Ubuntu"/>
              <a:buAutoNum type="arabicPeriod"/>
            </a:pPr>
            <a:r>
              <a:rPr lang="en" sz="2400">
                <a:solidFill>
                  <a:srgbClr val="7F888F"/>
                </a:solidFill>
                <a:latin typeface="Ubuntu"/>
                <a:ea typeface="Ubuntu"/>
                <a:cs typeface="Ubuntu"/>
                <a:sym typeface="Ubuntu"/>
              </a:rPr>
              <a:t>Facebook :</a:t>
            </a:r>
            <a:r>
              <a:rPr lang="en" sz="24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 Les maths autrement</a:t>
            </a:r>
            <a:endParaRPr sz="2400" u="sng">
              <a:solidFill>
                <a:srgbClr val="FAA22A"/>
              </a:solidFill>
              <a:latin typeface="Ubuntu"/>
              <a:ea typeface="Ubuntu"/>
              <a:cs typeface="Ubuntu"/>
              <a:sym typeface="Ubuntu"/>
              <a:hlinkClick r:id="rId7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p48"/>
          <p:cNvSpPr txBox="1"/>
          <p:nvPr/>
        </p:nvSpPr>
        <p:spPr>
          <a:xfrm>
            <a:off x="5551375" y="3060750"/>
            <a:ext cx="3281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Lien du Campus Récit</a:t>
            </a:r>
            <a:r>
              <a:rPr lang="en" sz="2400" u="sng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2400" u="sng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-S’inscrire au cours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-Remplir la demande au bas avec le nom de la CSRDN et la date de la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4"/>
              </a:rPr>
              <a:t>formation</a:t>
            </a:r>
            <a:r>
              <a:rPr lang="en" sz="20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49" name="Google Shape;2049;p48"/>
          <p:cNvSpPr/>
          <p:nvPr/>
        </p:nvSpPr>
        <p:spPr>
          <a:xfrm>
            <a:off x="542525" y="4396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48"/>
          <p:cNvSpPr txBox="1">
            <a:spLocks noGrp="1"/>
          </p:cNvSpPr>
          <p:nvPr>
            <p:ph type="title" idx="4294967295"/>
          </p:nvPr>
        </p:nvSpPr>
        <p:spPr>
          <a:xfrm>
            <a:off x="836075" y="1812900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Demande d’un badge de participation en </a:t>
            </a:r>
            <a:r>
              <a:rPr lang="en" sz="4800">
                <a:solidFill>
                  <a:srgbClr val="FFFFFF"/>
                </a:solidFill>
              </a:rPr>
              <a:t>programmation</a:t>
            </a: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2051" name="Google Shape;2051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1377" y="364975"/>
            <a:ext cx="2701180" cy="24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2" name="Google Shape;2052;p48"/>
          <p:cNvSpPr txBox="1"/>
          <p:nvPr/>
        </p:nvSpPr>
        <p:spPr>
          <a:xfrm>
            <a:off x="542525" y="5061100"/>
            <a:ext cx="44829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000"/>
              <a:buFont typeface="Varela Round"/>
              <a:buChar char="-"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p49"/>
          <p:cNvSpPr/>
          <p:nvPr/>
        </p:nvSpPr>
        <p:spPr>
          <a:xfrm>
            <a:off x="3213452" y="703602"/>
            <a:ext cx="2728142" cy="2522753"/>
          </a:xfrm>
          <a:custGeom>
            <a:avLst/>
            <a:gdLst/>
            <a:ahLst/>
            <a:cxnLst/>
            <a:rect l="l" t="t" r="r" b="b"/>
            <a:pathLst>
              <a:path w="89712" h="82958" extrusionOk="0">
                <a:moveTo>
                  <a:pt x="52672" y="2049"/>
                </a:moveTo>
                <a:cubicBezTo>
                  <a:pt x="40979" y="2915"/>
                  <a:pt x="28376" y="5688"/>
                  <a:pt x="19269" y="13072"/>
                </a:cubicBezTo>
                <a:cubicBezTo>
                  <a:pt x="7810" y="22364"/>
                  <a:pt x="-450" y="41692"/>
                  <a:pt x="5574" y="55159"/>
                </a:cubicBezTo>
                <a:cubicBezTo>
                  <a:pt x="12935" y="71613"/>
                  <a:pt x="33988" y="83483"/>
                  <a:pt x="52004" y="82883"/>
                </a:cubicBezTo>
                <a:cubicBezTo>
                  <a:pt x="62654" y="82528"/>
                  <a:pt x="75555" y="78169"/>
                  <a:pt x="80730" y="68854"/>
                </a:cubicBezTo>
                <a:cubicBezTo>
                  <a:pt x="89352" y="53334"/>
                  <a:pt x="86569" y="30516"/>
                  <a:pt x="76722" y="15744"/>
                </a:cubicBezTo>
                <a:cubicBezTo>
                  <a:pt x="69002" y="4163"/>
                  <a:pt x="51061" y="-2643"/>
                  <a:pt x="37641" y="1047"/>
                </a:cubicBezTo>
                <a:cubicBezTo>
                  <a:pt x="22585" y="5187"/>
                  <a:pt x="4685" y="14958"/>
                  <a:pt x="898" y="30107"/>
                </a:cubicBezTo>
                <a:cubicBezTo>
                  <a:pt x="-3402" y="47308"/>
                  <a:pt x="8934" y="71200"/>
                  <a:pt x="25616" y="77205"/>
                </a:cubicBezTo>
                <a:cubicBezTo>
                  <a:pt x="45696" y="84433"/>
                  <a:pt x="76756" y="77025"/>
                  <a:pt x="86743" y="58165"/>
                </a:cubicBezTo>
                <a:cubicBezTo>
                  <a:pt x="93824" y="44791"/>
                  <a:pt x="86932" y="25486"/>
                  <a:pt x="77390" y="13740"/>
                </a:cubicBezTo>
                <a:cubicBezTo>
                  <a:pt x="74163" y="9767"/>
                  <a:pt x="71332" y="4292"/>
                  <a:pt x="66367" y="3051"/>
                </a:cubicBezTo>
              </a:path>
            </a:pathLst>
          </a:custGeom>
          <a:noFill/>
          <a:ln w="1905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8" name="Google Shape;2058;p49"/>
          <p:cNvSpPr/>
          <p:nvPr/>
        </p:nvSpPr>
        <p:spPr>
          <a:xfrm>
            <a:off x="4014780" y="1296298"/>
            <a:ext cx="1114426" cy="1337354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9" name="Google Shape;2059;p49"/>
          <p:cNvSpPr txBox="1"/>
          <p:nvPr/>
        </p:nvSpPr>
        <p:spPr>
          <a:xfrm>
            <a:off x="696525" y="5982900"/>
            <a:ext cx="4346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0" name="Google Shape;2060;p49"/>
          <p:cNvSpPr txBox="1"/>
          <p:nvPr/>
        </p:nvSpPr>
        <p:spPr>
          <a:xfrm>
            <a:off x="2731275" y="3600525"/>
            <a:ext cx="4264500" cy="15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lt1"/>
                </a:solidFill>
                <a:latin typeface="Bangers"/>
                <a:ea typeface="Bangers"/>
                <a:cs typeface="Bangers"/>
                <a:sym typeface="Bangers"/>
              </a:rPr>
              <a:t>Merci !</a:t>
            </a:r>
            <a:endParaRPr sz="12000">
              <a:solidFill>
                <a:schemeClr val="lt1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arela Round"/>
                <a:ea typeface="Varela Round"/>
                <a:cs typeface="Varela Round"/>
                <a:sym typeface="Varela Round"/>
              </a:rPr>
              <a:t>Pour d’autres informations :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sonya.fiset@recitmst.qc.ca</a:t>
            </a: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061" name="Google Shape;206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812" y="368725"/>
            <a:ext cx="2054488" cy="13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Google Shape;206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9738" y="5093725"/>
            <a:ext cx="914313" cy="14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3" name="Google Shape;2063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750" y="462100"/>
            <a:ext cx="1635800" cy="136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50"/>
          <p:cNvSpPr txBox="1">
            <a:spLocks noGrp="1"/>
          </p:cNvSpPr>
          <p:nvPr>
            <p:ph type="title"/>
          </p:nvPr>
        </p:nvSpPr>
        <p:spPr>
          <a:xfrm>
            <a:off x="1079425" y="417225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Compétences clés de cette formation</a:t>
            </a:r>
            <a:endParaRPr sz="3600"/>
          </a:p>
        </p:txBody>
      </p:sp>
      <p:sp>
        <p:nvSpPr>
          <p:cNvPr id="2069" name="Google Shape;2069;p50"/>
          <p:cNvSpPr txBox="1">
            <a:spLocks noGrp="1"/>
          </p:cNvSpPr>
          <p:nvPr>
            <p:ph type="body" idx="1"/>
          </p:nvPr>
        </p:nvSpPr>
        <p:spPr>
          <a:xfrm>
            <a:off x="613075" y="1194225"/>
            <a:ext cx="7813200" cy="52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Identifier des éléments essentiels de l’intention pédagogique d’intégrer la programmation aux activités d’enseignement-apprentissage de la mathématique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la programmation par blocs avec les jeux Blockly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le fonctionnement de l’application ScratchJr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Comprendre le fonctionnement du site scratch.mit.edu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Sélectionner une application en regard de ses intérêts et des compétences visées par le domaine de la mathématique et le PFEQ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Intégrer les bases de la programmation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Planifier des activités d’accompagnement pédagogique en salle de classe ou en laboratoire ;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27"/>
          <p:cNvSpPr/>
          <p:nvPr/>
        </p:nvSpPr>
        <p:spPr>
          <a:xfrm>
            <a:off x="1596875" y="743600"/>
            <a:ext cx="6407100" cy="42579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rPr>
              <a:t>Plan de la formation :</a:t>
            </a:r>
            <a:endParaRPr sz="3600" b="1">
              <a:solidFill>
                <a:srgbClr val="617A86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Bienvenue</a:t>
            </a:r>
            <a:endParaRPr sz="1150">
              <a:solidFill>
                <a:srgbClr val="33333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Outils pour s’initier à la programmation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Temps d’expérimentation</a:t>
            </a:r>
            <a:endParaRPr sz="2400">
              <a:solidFill>
                <a:srgbClr val="7F888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Documentation</a:t>
            </a:r>
            <a:endParaRPr sz="2400">
              <a:solidFill>
                <a:srgbClr val="7F888F"/>
              </a:solidFill>
              <a:uFill>
                <a:noFill/>
              </a:u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888F"/>
              </a:buClr>
              <a:buSzPts val="2400"/>
              <a:buFont typeface="Nixie One"/>
              <a:buAutoNum type="arabicPeriod"/>
            </a:pPr>
            <a:r>
              <a:rPr lang="en" sz="2400">
                <a:solidFill>
                  <a:srgbClr val="7F888F"/>
                </a:solidFill>
                <a:latin typeface="Nixie One"/>
                <a:ea typeface="Nixie One"/>
                <a:cs typeface="Nixie One"/>
                <a:sym typeface="Nixie One"/>
              </a:rPr>
              <a:t>Retour et badge de participation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72" name="Google Shape;1872;p27"/>
          <p:cNvSpPr/>
          <p:nvPr/>
        </p:nvSpPr>
        <p:spPr>
          <a:xfrm>
            <a:off x="1300600" y="743600"/>
            <a:ext cx="6703388" cy="541324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noFill/>
          <a:ln w="19050" cap="flat" cmpd="sng">
            <a:solidFill>
              <a:srgbClr val="F55D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p28"/>
          <p:cNvSpPr txBox="1"/>
          <p:nvPr/>
        </p:nvSpPr>
        <p:spPr>
          <a:xfrm>
            <a:off x="4980050" y="3255100"/>
            <a:ext cx="3533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</a:t>
            </a: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ien sur </a:t>
            </a:r>
            <a:r>
              <a:rPr lang="en" sz="24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Campus Récit</a:t>
            </a:r>
            <a:endParaRPr sz="24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créer un compte gratuit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Char char="-"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Se connecter</a:t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Liste des autoformations</a:t>
            </a:r>
            <a:endParaRPr sz="2400" u="sng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78" name="Google Shape;1878;p28"/>
          <p:cNvSpPr/>
          <p:nvPr/>
        </p:nvSpPr>
        <p:spPr>
          <a:xfrm>
            <a:off x="542525" y="1049225"/>
            <a:ext cx="4284900" cy="45210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28"/>
          <p:cNvSpPr txBox="1">
            <a:spLocks noGrp="1"/>
          </p:cNvSpPr>
          <p:nvPr>
            <p:ph type="title" idx="4294967295"/>
          </p:nvPr>
        </p:nvSpPr>
        <p:spPr>
          <a:xfrm>
            <a:off x="836975" y="2403975"/>
            <a:ext cx="3697800" cy="24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FFFF"/>
                </a:solidFill>
              </a:rPr>
              <a:t>Demande d’un badge de participation en </a:t>
            </a:r>
            <a:r>
              <a:rPr lang="en" sz="4800">
                <a:solidFill>
                  <a:srgbClr val="FFFFFF"/>
                </a:solidFill>
              </a:rPr>
              <a:t>programmation</a:t>
            </a:r>
            <a:endParaRPr sz="4800" b="1">
              <a:solidFill>
                <a:srgbClr val="FFFFFF"/>
              </a:solidFill>
            </a:endParaRPr>
          </a:p>
        </p:txBody>
      </p:sp>
      <p:pic>
        <p:nvPicPr>
          <p:cNvPr id="1880" name="Google Shape;188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377" y="593575"/>
            <a:ext cx="2701180" cy="244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29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886" name="Google Shape;1886;p29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29"/>
          <p:cNvSpPr txBox="1"/>
          <p:nvPr/>
        </p:nvSpPr>
        <p:spPr>
          <a:xfrm>
            <a:off x="228600" y="1414475"/>
            <a:ext cx="87921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888" name="Google Shape;188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71477"/>
            <a:ext cx="9143998" cy="163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89" name="Google Shape;1889;p29"/>
          <p:cNvSpPr/>
          <p:nvPr/>
        </p:nvSpPr>
        <p:spPr>
          <a:xfrm>
            <a:off x="828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29"/>
          <p:cNvSpPr/>
          <p:nvPr/>
        </p:nvSpPr>
        <p:spPr>
          <a:xfrm>
            <a:off x="8166675" y="4271975"/>
            <a:ext cx="314400" cy="733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1" name="Google Shape;189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4992161"/>
            <a:ext cx="3896584" cy="8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" name="Google Shape;189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4992149"/>
            <a:ext cx="3896600" cy="691586"/>
          </a:xfrm>
          <a:prstGeom prst="rect">
            <a:avLst/>
          </a:prstGeom>
          <a:noFill/>
          <a:ln>
            <a:noFill/>
          </a:ln>
        </p:spPr>
      </p:pic>
      <p:sp>
        <p:nvSpPr>
          <p:cNvPr id="1893" name="Google Shape;1893;p29"/>
          <p:cNvSpPr txBox="1"/>
          <p:nvPr/>
        </p:nvSpPr>
        <p:spPr>
          <a:xfrm>
            <a:off x="2559450" y="6265500"/>
            <a:ext cx="41304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30"/>
          <p:cNvSpPr txBox="1">
            <a:spLocks noGrp="1"/>
          </p:cNvSpPr>
          <p:nvPr>
            <p:ph type="title"/>
          </p:nvPr>
        </p:nvSpPr>
        <p:spPr>
          <a:xfrm>
            <a:off x="311700" y="136474"/>
            <a:ext cx="8520600" cy="94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899" name="Google Shape;1899;p30"/>
          <p:cNvSpPr/>
          <p:nvPr/>
        </p:nvSpPr>
        <p:spPr>
          <a:xfrm>
            <a:off x="0" y="1157375"/>
            <a:ext cx="9144000" cy="57006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00" name="Google Shape;19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420375"/>
            <a:ext cx="8001376" cy="47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1" name="Google Shape;1901;p30"/>
          <p:cNvSpPr txBox="1"/>
          <p:nvPr/>
        </p:nvSpPr>
        <p:spPr>
          <a:xfrm>
            <a:off x="3328950" y="6262775"/>
            <a:ext cx="24861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31"/>
          <p:cNvSpPr txBox="1">
            <a:spLocks noGrp="1"/>
          </p:cNvSpPr>
          <p:nvPr>
            <p:ph type="body" idx="1"/>
          </p:nvPr>
        </p:nvSpPr>
        <p:spPr>
          <a:xfrm>
            <a:off x="245200" y="277500"/>
            <a:ext cx="2669100" cy="61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Pourquoi ?</a:t>
            </a:r>
            <a:endParaRPr sz="2800"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Cadre de référence de la compétence numérique</a:t>
            </a:r>
            <a:endParaRPr sz="2800" b="1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12 dimensions</a:t>
            </a:r>
            <a:endParaRPr sz="24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version interactive</a:t>
            </a: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MEES</a:t>
            </a: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Avril 2019</a:t>
            </a: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07" name="Google Shape;190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4300" y="479137"/>
            <a:ext cx="6229700" cy="5837213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>
            <a:off x="6194525" y="54485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31"/>
          <p:cNvSpPr/>
          <p:nvPr/>
        </p:nvSpPr>
        <p:spPr>
          <a:xfrm>
            <a:off x="6194525" y="115445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31"/>
          <p:cNvSpPr/>
          <p:nvPr/>
        </p:nvSpPr>
        <p:spPr>
          <a:xfrm>
            <a:off x="7780025" y="355850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31"/>
          <p:cNvSpPr/>
          <p:nvPr/>
        </p:nvSpPr>
        <p:spPr>
          <a:xfrm>
            <a:off x="7497400" y="4939775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31"/>
          <p:cNvSpPr/>
          <p:nvPr/>
        </p:nvSpPr>
        <p:spPr>
          <a:xfrm>
            <a:off x="6050925" y="577455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31"/>
          <p:cNvSpPr/>
          <p:nvPr/>
        </p:nvSpPr>
        <p:spPr>
          <a:xfrm>
            <a:off x="4340175" y="5720275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31"/>
          <p:cNvSpPr/>
          <p:nvPr/>
        </p:nvSpPr>
        <p:spPr>
          <a:xfrm>
            <a:off x="2999400" y="480235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31"/>
          <p:cNvSpPr/>
          <p:nvPr/>
        </p:nvSpPr>
        <p:spPr>
          <a:xfrm>
            <a:off x="2623250" y="342195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31"/>
          <p:cNvSpPr/>
          <p:nvPr/>
        </p:nvSpPr>
        <p:spPr>
          <a:xfrm>
            <a:off x="4340175" y="1154450"/>
            <a:ext cx="1585500" cy="541800"/>
          </a:xfrm>
          <a:prstGeom prst="ellipse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32"/>
          <p:cNvSpPr txBox="1">
            <a:spLocks noGrp="1"/>
          </p:cNvSpPr>
          <p:nvPr>
            <p:ph type="title"/>
          </p:nvPr>
        </p:nvSpPr>
        <p:spPr>
          <a:xfrm>
            <a:off x="1131750" y="830700"/>
            <a:ext cx="68805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2"/>
          <p:cNvSpPr txBox="1">
            <a:spLocks noGrp="1"/>
          </p:cNvSpPr>
          <p:nvPr>
            <p:ph type="body" idx="1"/>
          </p:nvPr>
        </p:nvSpPr>
        <p:spPr>
          <a:xfrm>
            <a:off x="1131750" y="1750400"/>
            <a:ext cx="6880500" cy="46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3" name="Google Shape;19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50" y="1028300"/>
            <a:ext cx="8950625" cy="503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4" name="Google Shape;1924;p32"/>
          <p:cNvSpPr/>
          <p:nvPr/>
        </p:nvSpPr>
        <p:spPr>
          <a:xfrm>
            <a:off x="3629575" y="1527250"/>
            <a:ext cx="136500" cy="2958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p33"/>
          <p:cNvSpPr txBox="1">
            <a:spLocks noGrp="1"/>
          </p:cNvSpPr>
          <p:nvPr>
            <p:ph type="title"/>
          </p:nvPr>
        </p:nvSpPr>
        <p:spPr>
          <a:xfrm>
            <a:off x="1131750" y="506600"/>
            <a:ext cx="6880500" cy="51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 outils pour s’initier à la programmation</a:t>
            </a:r>
            <a:endParaRPr/>
          </a:p>
        </p:txBody>
      </p:sp>
      <p:sp>
        <p:nvSpPr>
          <p:cNvPr id="1930" name="Google Shape;1930;p33"/>
          <p:cNvSpPr txBox="1">
            <a:spLocks noGrp="1"/>
          </p:cNvSpPr>
          <p:nvPr>
            <p:ph type="body" idx="1"/>
          </p:nvPr>
        </p:nvSpPr>
        <p:spPr>
          <a:xfrm>
            <a:off x="270900" y="1283600"/>
            <a:ext cx="8725800" cy="53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ixie One"/>
              <a:buAutoNum type="arabicPeriod"/>
            </a:pPr>
            <a:r>
              <a:rPr lang="en" sz="2000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http://recitmst.qc.ca/blockly/</a:t>
            </a:r>
            <a:endParaRPr sz="2000" u="sng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  <a:hlinkClick r:id="rId3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1931" name="Google Shape;1931;p33" descr="blockl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50" y="2725875"/>
            <a:ext cx="5149052" cy="38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2" name="Google Shape;1932;p33"/>
          <p:cNvSpPr txBox="1"/>
          <p:nvPr/>
        </p:nvSpPr>
        <p:spPr>
          <a:xfrm>
            <a:off x="606800" y="2720175"/>
            <a:ext cx="2573700" cy="3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connexion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Sans installation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Base de programmation par blocs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Évolutif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Nixie One"/>
                <a:ea typeface="Nixie One"/>
                <a:cs typeface="Nixie One"/>
                <a:sym typeface="Nixie One"/>
              </a:rPr>
              <a:t>Addictif ;-)</a:t>
            </a:r>
            <a:endParaRPr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893</Words>
  <Application>Microsoft Office PowerPoint</Application>
  <PresentationFormat>Affichage à l'écran (4:3)</PresentationFormat>
  <Paragraphs>182</Paragraphs>
  <Slides>26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42" baseType="lpstr">
      <vt:lpstr>Amatic SC</vt:lpstr>
      <vt:lpstr>Permanent Marker</vt:lpstr>
      <vt:lpstr>Source Code Pro</vt:lpstr>
      <vt:lpstr>Trebuchet MS</vt:lpstr>
      <vt:lpstr>Cousine</vt:lpstr>
      <vt:lpstr>Georgia</vt:lpstr>
      <vt:lpstr>Varela Round</vt:lpstr>
      <vt:lpstr>Helvetica Neue</vt:lpstr>
      <vt:lpstr>Nixie One</vt:lpstr>
      <vt:lpstr>Bangers</vt:lpstr>
      <vt:lpstr>Ubuntu</vt:lpstr>
      <vt:lpstr>Viga</vt:lpstr>
      <vt:lpstr>Merriweather</vt:lpstr>
      <vt:lpstr>Arial</vt:lpstr>
      <vt:lpstr>Nathaniel template</vt:lpstr>
      <vt:lpstr>Beach Day</vt:lpstr>
      <vt:lpstr>  Formation MST Programmation Scratch   Commission scolaire de la Rivière-du-Nord      Lien de la présentation : http://bit.ly/mst11nov2019    </vt:lpstr>
      <vt:lpstr>Bonjour!  Lien de la présentation : http://recitmst.qc.ca </vt:lpstr>
      <vt:lpstr>Présentation PowerPoint</vt:lpstr>
      <vt:lpstr>Demande d’un badge de participation en programmation</vt:lpstr>
      <vt:lpstr>Enseigner la programmation… Pourquoi?</vt:lpstr>
      <vt:lpstr>Enseigner la programmation… Pourquoi?</vt:lpstr>
      <vt:lpstr>Présentation PowerPoint</vt:lpstr>
      <vt:lpstr>Présentation PowerPoint</vt:lpstr>
      <vt:lpstr>Des outils pour s’initier à la programmation</vt:lpstr>
      <vt:lpstr>Des outils pour s’initier à la programmation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SURVOL DES POSSIBILITÉS (défis géométriques et créativité)</vt:lpstr>
      <vt:lpstr>Les blocs de scratchJr Référentiel et les blocs d’actions   Les blocs de Scratch 3.0 À imprimer ou à afficher sur les murs de votre classe</vt:lpstr>
      <vt:lpstr>SURVOL DES POSSIBILITÉS (Autres qu’en mathématiques)</vt:lpstr>
      <vt:lpstr>Présentation PowerPoint</vt:lpstr>
      <vt:lpstr>Ressources : </vt:lpstr>
      <vt:lpstr>Demande d’un badge de participation en programmation</vt:lpstr>
      <vt:lpstr>Présentation PowerPoint</vt:lpstr>
      <vt:lpstr>Compétences clés de cette 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Formation MST Programmation Scratch   Commission scolaire de la Rivière-du-Nord      Lien de la présentation : http://bit.ly/mst11nov2019    </dc:title>
  <dc:creator>Sonya Fiset</dc:creator>
  <cp:lastModifiedBy>Fiset Sonia</cp:lastModifiedBy>
  <cp:revision>1</cp:revision>
  <dcterms:modified xsi:type="dcterms:W3CDTF">2019-11-13T19:53:24Z</dcterms:modified>
</cp:coreProperties>
</file>