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Sniglet"/>
      <p:regular r:id="rId24"/>
    </p:embeddedFont>
    <p:embeddedFont>
      <p:font typeface="Dosis"/>
      <p:regular r:id="rId25"/>
      <p:bold r:id="rId26"/>
    </p:embeddedFont>
    <p:embeddedFont>
      <p:font typeface="Ubuntu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Viga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Sniglet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osis-bold.fntdata"/><Relationship Id="rId25" Type="http://schemas.openxmlformats.org/officeDocument/2006/relationships/font" Target="fonts/Dosis-regular.fntdata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35" Type="http://schemas.openxmlformats.org/officeDocument/2006/relationships/font" Target="fonts/Viga-regular.fntdata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Tinkercad-Circuits-rentree-20-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Tinkercad-Circuits-rentree-20-21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p" TargetMode="External"/><Relationship Id="rId3" Type="http://schemas.openxmlformats.org/officeDocument/2006/relationships/hyperlink" Target="https://drive.google.com/file/d/1boryE7cyl_CK6KzPh5U_sgUeQnZW5hZa/view?usp=sharing" TargetMode="External"/><Relationship Id="rId4" Type="http://schemas.openxmlformats.org/officeDocument/2006/relationships/hyperlink" Target="https://docs.google.com/presentation/d/1J_i887LUZgpcn3mvPUR3EcPN4NUBuqWqmQUkgyYHdAU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75K9i6IAVkVrtwey4a-1fJ7p44JnOUuipbZ_9itb5TI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inkercad.com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9680102a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9680102a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Article de la rencontre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https://recitmst.qc.ca/Tinkercad-Circuits-rentree-20-21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712bfcacb_0_5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712bfcacb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712bfcacb_0_5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712bfcacb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712bfcacb_0_5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712bfcacb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712bfcacb_0_5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712bfcacb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712bfcacb_0_5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8712bfcacb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8712bfcacb_0_5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8712bfcac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8712bfcacb_0_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8712bfcacb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9680102a69_0_5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9680102a69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680102a69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680102a69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78082568b6_0_2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78082568b6_0_2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de la rencontre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https://recitmst.qc.ca/Tinkercad-Circuits-rentree-20-21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8082568b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8082568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web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téléchargeable PDF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https://drive.google.com/file/d/1boryE7cyl_CK6KzPh5U_sgUeQnZW5hZa/view?usp=sharing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document modifiable :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https://docs.google.com/presentation/d/1J_i887LUZgpcn3mvPUR3EcPN4NUBuqWqmQUkgyYHdAU/edit?usp=sharing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Selon niveau, lever la main pour des questions, suivre les documents… créer idées.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https://docs.google.com/presentation/d/175K9i6IAVkVrtwey4a-1fJ7p44JnOUuipbZ_9itb5TI/edit?usp=sharing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680102a69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680102a6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8082568b6_0_28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8082568b6_0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Tinkercad Circuits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https://www.tinkercad.com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712bfcac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712bfca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8712bfcacb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8712bfcacb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8712bfcacb_0_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8712bfcacb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s://www.slidescarnival.com/" TargetMode="External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hyperlink" Target="http://recit.org/ul/qjp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e/2PACX-1vRaOVf8rIatmJn9V8CRmahmsrQuvYKq4pmuWlP5LAQ2TDC4uoF6WC5puQS7G1TwvV6jBmjknAAe3Zf1/pub?start=false&amp;loop=false&amp;delayms=3000" TargetMode="External"/><Relationship Id="rId4" Type="http://schemas.openxmlformats.org/officeDocument/2006/relationships/hyperlink" Target="https://docs.google.com/presentation/d/1bXK6LgkoL1vlOcwPFPI11-iBiu-SS4Fhgw75mlghWa8/edit?usp=sharing" TargetMode="External"/><Relationship Id="rId5" Type="http://schemas.openxmlformats.org/officeDocument/2006/relationships/hyperlink" Target="https://docs.google.com/presentation/d/e/2PACX-1vTbGhU9S847fU0q7PrHDycxc_TQIqF6fBy98q6W3hsfCFz9FFLLA6PaNLR00PU8Z1g2zoCgB2wDC15i/pub?start=false&amp;loop=false&amp;delayms=3000" TargetMode="External"/><Relationship Id="rId6" Type="http://schemas.openxmlformats.org/officeDocument/2006/relationships/hyperlink" Target="https://docs.google.com/presentation/d/1O9xg35rdNUSe6SXiyJYD-dbitVBbyDcsY9JRAjAU0Q4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hyperlink" Target="https://www.tinkercad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2495075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</a:rPr>
              <a:t>Tinkercad Circuit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37" name="Google Shape;53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4"/>
          <p:cNvSpPr txBox="1"/>
          <p:nvPr/>
        </p:nvSpPr>
        <p:spPr>
          <a:xfrm>
            <a:off x="20225" y="37788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16 septembre 2020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9h00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9" name="Google Shape;539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0" name="Google Shape;54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8" name="Google Shape;6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288" y="0"/>
            <a:ext cx="668142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33" y="0"/>
            <a:ext cx="6643334" cy="51434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0" name="Google Shape;6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09" y="0"/>
            <a:ext cx="6683983" cy="514350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648" y="0"/>
            <a:ext cx="663870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2" name="Google Shape;6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75" y="0"/>
            <a:ext cx="6671800" cy="5193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8" name="Google Shape;6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54" y="0"/>
            <a:ext cx="66482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4" name="Google Shape;6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200" y="0"/>
            <a:ext cx="6715600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0" name="Google Shape;650;p30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1" name="Google Shape;651;p30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2" name="Google Shape;6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949" y="1332263"/>
            <a:ext cx="2918125" cy="28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1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8" name="Google Shape;658;p31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9" name="Google Shape;659;p31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62" name="Google Shape;662;p31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63" name="Google Shape;663;p31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2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69" name="Google Shape;6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2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671" name="Google Shape;671;p32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2" name="Google Shape;672;p32"/>
          <p:cNvSpPr txBox="1"/>
          <p:nvPr/>
        </p:nvSpPr>
        <p:spPr>
          <a:xfrm>
            <a:off x="2451875" y="4528300"/>
            <a:ext cx="5392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Thème : </a:t>
            </a:r>
            <a:r>
              <a:rPr lang="en" sz="800" u="sng">
                <a:solidFill>
                  <a:schemeClr val="hlink"/>
                </a:solidFill>
                <a:hlinkClick r:id="rId9"/>
              </a:rPr>
              <a:t>https://www.slidescarnival.com/</a:t>
            </a:r>
            <a:endParaRPr sz="2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3" name="Google Shape;67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 txBox="1"/>
          <p:nvPr>
            <p:ph type="ctrTitle"/>
          </p:nvPr>
        </p:nvSpPr>
        <p:spPr>
          <a:xfrm>
            <a:off x="455400" y="199050"/>
            <a:ext cx="82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Tinkercad Circuits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46" name="Google Shape;5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65" y="1180100"/>
            <a:ext cx="2304475" cy="1725225"/>
          </a:xfrm>
          <a:prstGeom prst="rect">
            <a:avLst/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7" name="Google Shape;5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85657">
            <a:off x="677100" y="1573400"/>
            <a:ext cx="2446499" cy="830925"/>
          </a:xfrm>
          <a:prstGeom prst="rect">
            <a:avLst/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8" name="Google Shape;5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34354">
            <a:off x="6314575" y="1232576"/>
            <a:ext cx="1737149" cy="1772674"/>
          </a:xfrm>
          <a:prstGeom prst="rect">
            <a:avLst/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6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Raoul Kamga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5" name="Google Shape;555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6" name="Google Shape;5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http://recit.org/ul/qjp</a:t>
            </a: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16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9" name="Google Shape;55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Défis circuits électriques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avec un microcontrôleur Arduino.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Premiers pas Arduino + Tinkercad Circuits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6" name="Google Shape;566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2" name="Google Shape;5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8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75" name="Google Shape;575;p18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6" name="Google Shape;576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2" name="Google Shape;5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87" y="1008012"/>
            <a:ext cx="6927227" cy="29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9"/>
          <p:cNvSpPr txBox="1"/>
          <p:nvPr/>
        </p:nvSpPr>
        <p:spPr>
          <a:xfrm>
            <a:off x="1501800" y="1213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Accéder à Tinkercad Circuits</a:t>
            </a:r>
            <a:endParaRPr sz="32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1891500" y="4096600"/>
            <a:ext cx="5361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https://www.tinkercad.com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97" y="0"/>
            <a:ext cx="6669405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6" name="Google Shape;5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08" y="0"/>
            <a:ext cx="6650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4" y="0"/>
            <a:ext cx="66557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