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5143500" cx="9144000"/>
  <p:notesSz cx="6858000" cy="9144000"/>
  <p:embeddedFontLst>
    <p:embeddedFont>
      <p:font typeface="Ubuntu"/>
      <p:regular r:id="rId43"/>
      <p:bold r:id="rId44"/>
      <p:italic r:id="rId45"/>
      <p:boldItalic r:id="rId46"/>
    </p:embeddedFont>
    <p:embeddedFont>
      <p:font typeface="Open Sans"/>
      <p:regular r:id="rId47"/>
      <p:bold r:id="rId48"/>
      <p:italic r:id="rId49"/>
      <p:boldItalic r:id="rId50"/>
    </p:embeddedFont>
    <p:embeddedFont>
      <p:font typeface="Century Gothic"/>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55" roundtripDataSignature="AMtx7miHdKwdblwR2offH91FO2nkMhQe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Ubuntu-bold.fntdata"/><Relationship Id="rId43" Type="http://schemas.openxmlformats.org/officeDocument/2006/relationships/font" Target="fonts/Ubuntu-regular.fntdata"/><Relationship Id="rId46" Type="http://schemas.openxmlformats.org/officeDocument/2006/relationships/font" Target="fonts/Ubuntu-boldItalic.fntdata"/><Relationship Id="rId45" Type="http://schemas.openxmlformats.org/officeDocument/2006/relationships/font" Target="fonts/Ubuntu-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penSans-bold.fntdata"/><Relationship Id="rId47" Type="http://schemas.openxmlformats.org/officeDocument/2006/relationships/font" Target="fonts/OpenSans-regular.fntdata"/><Relationship Id="rId49"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CenturyGothic-regular.fntdata"/><Relationship Id="rId50" Type="http://schemas.openxmlformats.org/officeDocument/2006/relationships/font" Target="fonts/OpenSans-boldItalic.fntdata"/><Relationship Id="rId53" Type="http://schemas.openxmlformats.org/officeDocument/2006/relationships/font" Target="fonts/CenturyGothic-italic.fntdata"/><Relationship Id="rId52" Type="http://schemas.openxmlformats.org/officeDocument/2006/relationships/font" Target="fonts/CenturyGothic-bold.fntdata"/><Relationship Id="rId11" Type="http://schemas.openxmlformats.org/officeDocument/2006/relationships/slide" Target="slides/slide6.xml"/><Relationship Id="rId55" Type="http://customschemas.google.com/relationships/presentationmetadata" Target="metadata"/><Relationship Id="rId10" Type="http://schemas.openxmlformats.org/officeDocument/2006/relationships/slide" Target="slides/slide5.xml"/><Relationship Id="rId54" Type="http://schemas.openxmlformats.org/officeDocument/2006/relationships/font" Target="fonts/CenturyGothic-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fr-CA"/>
              <a:t>Les tutoriels sont en cours de traduction en français, les forums en français sont très actifs.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fr-CA"/>
              <a:t>Voir les particularités des différentes applications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a:t>On compte actuellement 8 applications en ligne et elles sont entièrement traduites en français. Deux de ces applications sont téléchargeable soit GeoGebra classique (version 5) et la calculatrice graphique (version 6). Notez que la version Classique comprend toutes les fonctions des applications graphique et géométrie en plus d’un tableur. Dans cet atelier, nous verrons les 6 applications pertinentes pour le programme primaire-secondaire et FGA.</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fr-CA"/>
              <a:t>Les six applications, également disponibles sur appareils mobiles. Les versions Graphique et Classique peuvent être téléchargées sur ordinateur pour une utilisation hors-ligne (carcéral)</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a:t>Exemple avec l’écriture d’une fonction quadratique f(x)=ax^2+bx+c, ajouter les points spéciaux et le tableau des valerus, ajouter une droite parallèle à l’axe des ordonnées et passant par le sommet, ajouter la trace du sommet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a:t>Étude de la géométrie (figures planes), des transformations, de la relation de Pythagore, etc.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a:t>Faire exemple avec construction d’un graphique diagramme de quartiles. Entrer une douzaine de données, faire le diagramme de quartiles, faire une liste, calculer la moyenne et l’écart-type. Montrer la barre d’outils personnalisée et dire qu’elle peut être configurée.</a:t>
            </a:r>
            <a:endParaRPr/>
          </a:p>
          <a:p>
            <a:pPr indent="0" lvl="0" marL="0" rtl="0" algn="l">
              <a:lnSpc>
                <a:spcPct val="100000"/>
              </a:lnSpc>
              <a:spcBef>
                <a:spcPts val="0"/>
              </a:spcBef>
              <a:spcAft>
                <a:spcPts val="0"/>
              </a:spcAft>
              <a:buSzPts val="1100"/>
              <a:buNone/>
            </a:pPr>
            <a:r>
              <a:rPr lang="fr-CA"/>
              <a:t>Les versions 5 et 6 installées sur l’ordinateur comprennent toutes les fonctions et le mode examen.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a:t>Faire un cube, faire afficher les objets libres, dépendants et auxiliaires. Montrer les valeurs. Montrer les projections, orthographique et perspective. Faire le patron et montrer la valeur du patron. Parler des plans, intersections entre les figures, etc, pour éventuellement faire des pièces à imprimer. (Attention de retirer l’affichage des axes et de la grille, car c’est exporté avec la forme, retirer également les sommets).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6d86513bf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6d86513bf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g6d9b1a1c9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6d9b1a1c9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fr-CA"/>
              <a:t>Mentionner que le service national du RÉCIT MST put donner des formations mains sur les touches sur chacune des applications et vous accompagner pour produire du matériel pédagogique avec ces applications.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8" name="Google Shape;33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fr-CA"/>
              <a:t>Permet d’écrire avec le crayon et, grâce à la reconnaissance d’écriture, entrer les équations dans le champ de saisie. Reconnait également les formes géométriques.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Google Shape;348;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fr-CA"/>
              <a:t>Faire une démonstration, passe du graphique à la fenêtre Graspable et vice-versa</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9" name="Google Shape;35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fr-CA"/>
              <a:t>Préparer un exemple où je pars d’une application, je l’enregistre, la retrouve dans mes activités, y ajoute une introduction et une question puis je crée un livret. Montrer ensuite comment je peux partager mon activité et mon livret puis comment je peux créer un dossier pour mettre mes activités et mes livrets.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Google Shape;375;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fr-CA"/>
              <a:t>Exemple avec le livret Présentation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Google Shape;395;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Google Shape;401;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2" name="Google Shape;402;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fr-CA"/>
              <a:t>Lorsqu’on fait une copie d’une activité partagée, on ne peut la rendre publique. Ne prenez pas le lien dans la barre d’adresse pour partager si vous être connecté à votre compte.</a:t>
            </a:r>
            <a:endParaRPr/>
          </a:p>
          <a:p>
            <a:pPr indent="-298450" lvl="0" marL="457200" rtl="0" algn="l">
              <a:lnSpc>
                <a:spcPct val="100000"/>
              </a:lnSpc>
              <a:spcBef>
                <a:spcPts val="0"/>
              </a:spcBef>
              <a:spcAft>
                <a:spcPts val="0"/>
              </a:spcAft>
              <a:buSzPts val="1100"/>
              <a:buChar char="●"/>
            </a:pPr>
            <a:r>
              <a:rPr lang="fr-CA"/>
              <a:t>Voir le code d’intégration dans Infos.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fr-CA"/>
              <a:t>Développer pour la compétence numérique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Google Shape;411;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1" name="Shape 421"/>
        <p:cNvGrpSpPr/>
        <p:nvPr/>
      </p:nvGrpSpPr>
      <p:grpSpPr>
        <a:xfrm>
          <a:off x="0" y="0"/>
          <a:ext cx="0" cy="0"/>
          <a:chOff x="0" y="0"/>
          <a:chExt cx="0" cy="0"/>
        </a:xfrm>
      </p:grpSpPr>
      <p:sp>
        <p:nvSpPr>
          <p:cNvPr id="422" name="Google Shape;422;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3" name="Google Shape;423;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fr-CA"/>
              <a:t>S’il reste du temps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Google Shape;428;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9" name="Google Shape;429;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a:t>Faire une homothétie</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4" name="Shape 434"/>
        <p:cNvGrpSpPr/>
        <p:nvPr/>
      </p:nvGrpSpPr>
      <p:grpSpPr>
        <a:xfrm>
          <a:off x="0" y="0"/>
          <a:ext cx="0" cy="0"/>
          <a:chOff x="0" y="0"/>
          <a:chExt cx="0" cy="0"/>
        </a:xfrm>
      </p:grpSpPr>
      <p:sp>
        <p:nvSpPr>
          <p:cNvPr id="435" name="Google Shape;435;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6" name="Google Shape;436;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fr-CA"/>
              <a:t>Faire une tangente à un cercle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1" name="Shape 441"/>
        <p:cNvGrpSpPr/>
        <p:nvPr/>
      </p:nvGrpSpPr>
      <p:grpSpPr>
        <a:xfrm>
          <a:off x="0" y="0"/>
          <a:ext cx="0" cy="0"/>
          <a:chOff x="0" y="0"/>
          <a:chExt cx="0" cy="0"/>
        </a:xfrm>
      </p:grpSpPr>
      <p:sp>
        <p:nvSpPr>
          <p:cNvPr id="442" name="Google Shape;442;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3" name="Google Shape;443;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fr-CA"/>
              <a:t>Livrets à partagés, principalement faits pour la FGA, mais activités pertinentes pour le secteur des jeunes.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7" name="Shape 447"/>
        <p:cNvGrpSpPr/>
        <p:nvPr/>
      </p:nvGrpSpPr>
      <p:grpSpPr>
        <a:xfrm>
          <a:off x="0" y="0"/>
          <a:ext cx="0" cy="0"/>
          <a:chOff x="0" y="0"/>
          <a:chExt cx="0" cy="0"/>
        </a:xfrm>
      </p:grpSpPr>
      <p:sp>
        <p:nvSpPr>
          <p:cNvPr id="448" name="Google Shape;448;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9" name="Google Shape;449;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Google Shape;459;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0" name="Google Shape;460;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1" name="Shape 491"/>
        <p:cNvGrpSpPr/>
        <p:nvPr/>
      </p:nvGrpSpPr>
      <p:grpSpPr>
        <a:xfrm>
          <a:off x="0" y="0"/>
          <a:ext cx="0" cy="0"/>
          <a:chOff x="0" y="0"/>
          <a:chExt cx="0" cy="0"/>
        </a:xfrm>
      </p:grpSpPr>
      <p:sp>
        <p:nvSpPr>
          <p:cNvPr id="492" name="Google Shape;492;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3" name="Google Shape;493;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a:t>GeoGebra est un logiciel libre basé sur JavaScript et HTML5. Des développeurs peuvent travailler sur le code. Il est fonctionnel sur toutes les plateformes. Pour trouver la formation, chercher Louise Roy.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a:t>On peut également utiliser la recherche par mots-clés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ide" type="blank">
  <p:cSld name="BLANK">
    <p:spTree>
      <p:nvGrpSpPr>
        <p:cNvPr id="22" name="Shape 22"/>
        <p:cNvGrpSpPr/>
        <p:nvPr/>
      </p:nvGrpSpPr>
      <p:grpSpPr>
        <a:xfrm>
          <a:off x="0" y="0"/>
          <a:ext cx="0" cy="0"/>
          <a:chOff x="0" y="0"/>
          <a:chExt cx="0" cy="0"/>
        </a:xfrm>
      </p:grpSpPr>
      <p:sp>
        <p:nvSpPr>
          <p:cNvPr id="23" name="Google Shape;23;p38"/>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8"/>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8"/>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600"/>
              <a:buFont typeface="Trebuchet MS"/>
              <a:buNone/>
              <a:defRPr/>
            </a:lvl1pPr>
            <a:lvl2pPr indent="0" lvl="1" marL="0" algn="r">
              <a:spcBef>
                <a:spcPts val="0"/>
              </a:spcBef>
              <a:spcAft>
                <a:spcPts val="0"/>
              </a:spcAft>
              <a:buClr>
                <a:schemeClr val="accent1"/>
              </a:buClr>
              <a:buSzPts val="600"/>
              <a:buFont typeface="Trebuchet MS"/>
              <a:buNone/>
              <a:defRPr/>
            </a:lvl2pPr>
            <a:lvl3pPr indent="0" lvl="2" marL="0" algn="r">
              <a:spcBef>
                <a:spcPts val="0"/>
              </a:spcBef>
              <a:spcAft>
                <a:spcPts val="0"/>
              </a:spcAft>
              <a:buClr>
                <a:schemeClr val="accent1"/>
              </a:buClr>
              <a:buSzPts val="600"/>
              <a:buFont typeface="Trebuchet MS"/>
              <a:buNone/>
              <a:defRPr/>
            </a:lvl3pPr>
            <a:lvl4pPr indent="0" lvl="3" marL="0" algn="r">
              <a:spcBef>
                <a:spcPts val="0"/>
              </a:spcBef>
              <a:spcAft>
                <a:spcPts val="0"/>
              </a:spcAft>
              <a:buClr>
                <a:schemeClr val="accent1"/>
              </a:buClr>
              <a:buSzPts val="600"/>
              <a:buFont typeface="Trebuchet MS"/>
              <a:buNone/>
              <a:defRPr/>
            </a:lvl4pPr>
            <a:lvl5pPr indent="0" lvl="4" marL="0" algn="r">
              <a:spcBef>
                <a:spcPts val="0"/>
              </a:spcBef>
              <a:spcAft>
                <a:spcPts val="0"/>
              </a:spcAft>
              <a:buClr>
                <a:schemeClr val="accent1"/>
              </a:buClr>
              <a:buSzPts val="600"/>
              <a:buFont typeface="Trebuchet MS"/>
              <a:buNone/>
              <a:defRPr/>
            </a:lvl5pPr>
            <a:lvl6pPr indent="0" lvl="5" marL="0" algn="r">
              <a:spcBef>
                <a:spcPts val="0"/>
              </a:spcBef>
              <a:spcAft>
                <a:spcPts val="0"/>
              </a:spcAft>
              <a:buClr>
                <a:schemeClr val="accent1"/>
              </a:buClr>
              <a:buSzPts val="600"/>
              <a:buFont typeface="Trebuchet MS"/>
              <a:buNone/>
              <a:defRPr/>
            </a:lvl6pPr>
            <a:lvl7pPr indent="0" lvl="6" marL="0" algn="r">
              <a:spcBef>
                <a:spcPts val="0"/>
              </a:spcBef>
              <a:spcAft>
                <a:spcPts val="0"/>
              </a:spcAft>
              <a:buClr>
                <a:schemeClr val="accent1"/>
              </a:buClr>
              <a:buSzPts val="600"/>
              <a:buFont typeface="Trebuchet MS"/>
              <a:buNone/>
              <a:defRPr/>
            </a:lvl7pPr>
            <a:lvl8pPr indent="0" lvl="7" marL="0" algn="r">
              <a:spcBef>
                <a:spcPts val="0"/>
              </a:spcBef>
              <a:spcAft>
                <a:spcPts val="0"/>
              </a:spcAft>
              <a:buClr>
                <a:schemeClr val="accent1"/>
              </a:buClr>
              <a:buSzPts val="600"/>
              <a:buFont typeface="Trebuchet MS"/>
              <a:buNone/>
              <a:defRPr/>
            </a:lvl8pPr>
            <a:lvl9pPr indent="0" lvl="8" mar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aison" type="twoTxTwoObj">
  <p:cSld name="TWO_OBJECTS_WITH_TEXT">
    <p:spTree>
      <p:nvGrpSpPr>
        <p:cNvPr id="80" name="Shape 80"/>
        <p:cNvGrpSpPr/>
        <p:nvPr/>
      </p:nvGrpSpPr>
      <p:grpSpPr>
        <a:xfrm>
          <a:off x="0" y="0"/>
          <a:ext cx="0" cy="0"/>
          <a:chOff x="0" y="0"/>
          <a:chExt cx="0" cy="0"/>
        </a:xfrm>
      </p:grpSpPr>
      <p:sp>
        <p:nvSpPr>
          <p:cNvPr id="81" name="Google Shape;81;p47"/>
          <p:cNvSpPr txBox="1"/>
          <p:nvPr>
            <p:ph type="title"/>
          </p:nvPr>
        </p:nvSpPr>
        <p:spPr>
          <a:xfrm>
            <a:off x="508001" y="457200"/>
            <a:ext cx="6447501" cy="9906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27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7"/>
          <p:cNvSpPr txBox="1"/>
          <p:nvPr>
            <p:ph idx="1" type="body"/>
          </p:nvPr>
        </p:nvSpPr>
        <p:spPr>
          <a:xfrm>
            <a:off x="506809" y="1620737"/>
            <a:ext cx="3139217" cy="432197"/>
          </a:xfrm>
          <a:prstGeom prst="rect">
            <a:avLst/>
          </a:prstGeom>
          <a:noFill/>
          <a:ln>
            <a:noFill/>
          </a:ln>
        </p:spPr>
        <p:txBody>
          <a:bodyPr anchorCtr="0" anchor="b" bIns="45700" lIns="91425" spcFirstLastPara="1" rIns="91425" wrap="square" tIns="45700">
            <a:noAutofit/>
          </a:bodyPr>
          <a:lstStyle>
            <a:lvl1pPr indent="-228600" lvl="0" marL="457200" algn="l">
              <a:spcBef>
                <a:spcPts val="750"/>
              </a:spcBef>
              <a:spcAft>
                <a:spcPts val="0"/>
              </a:spcAft>
              <a:buSzPts val="1440"/>
              <a:buNone/>
              <a:defRPr b="0" sz="1800"/>
            </a:lvl1pPr>
            <a:lvl2pPr indent="-228600" lvl="1" marL="914400" algn="l">
              <a:spcBef>
                <a:spcPts val="750"/>
              </a:spcBef>
              <a:spcAft>
                <a:spcPts val="0"/>
              </a:spcAft>
              <a:buSzPts val="1200"/>
              <a:buNone/>
              <a:defRPr b="1" sz="1500"/>
            </a:lvl2pPr>
            <a:lvl3pPr indent="-228600" lvl="2" marL="1371600" algn="l">
              <a:spcBef>
                <a:spcPts val="750"/>
              </a:spcBef>
              <a:spcAft>
                <a:spcPts val="0"/>
              </a:spcAft>
              <a:buSzPts val="1080"/>
              <a:buNone/>
              <a:defRPr b="1" sz="1350"/>
            </a:lvl3pPr>
            <a:lvl4pPr indent="-228600" lvl="3" marL="1828800" algn="l">
              <a:spcBef>
                <a:spcPts val="750"/>
              </a:spcBef>
              <a:spcAft>
                <a:spcPts val="0"/>
              </a:spcAft>
              <a:buSzPts val="960"/>
              <a:buNone/>
              <a:defRPr b="1" sz="1200"/>
            </a:lvl4pPr>
            <a:lvl5pPr indent="-228600" lvl="4" marL="2286000" algn="l">
              <a:spcBef>
                <a:spcPts val="750"/>
              </a:spcBef>
              <a:spcAft>
                <a:spcPts val="0"/>
              </a:spcAft>
              <a:buSzPts val="960"/>
              <a:buNone/>
              <a:defRPr b="1" sz="1200"/>
            </a:lvl5pPr>
            <a:lvl6pPr indent="-228600" lvl="5" marL="2743200" algn="l">
              <a:spcBef>
                <a:spcPts val="750"/>
              </a:spcBef>
              <a:spcAft>
                <a:spcPts val="0"/>
              </a:spcAft>
              <a:buSzPts val="960"/>
              <a:buNone/>
              <a:defRPr b="1" sz="1200"/>
            </a:lvl6pPr>
            <a:lvl7pPr indent="-228600" lvl="6" marL="3200400" algn="l">
              <a:spcBef>
                <a:spcPts val="750"/>
              </a:spcBef>
              <a:spcAft>
                <a:spcPts val="0"/>
              </a:spcAft>
              <a:buSzPts val="960"/>
              <a:buNone/>
              <a:defRPr b="1" sz="1200"/>
            </a:lvl7pPr>
            <a:lvl8pPr indent="-228600" lvl="7" marL="3657600" algn="l">
              <a:spcBef>
                <a:spcPts val="750"/>
              </a:spcBef>
              <a:spcAft>
                <a:spcPts val="0"/>
              </a:spcAft>
              <a:buSzPts val="960"/>
              <a:buNone/>
              <a:defRPr b="1" sz="1200"/>
            </a:lvl8pPr>
            <a:lvl9pPr indent="-228600" lvl="8" marL="4114800" algn="l">
              <a:spcBef>
                <a:spcPts val="750"/>
              </a:spcBef>
              <a:spcAft>
                <a:spcPts val="0"/>
              </a:spcAft>
              <a:buSzPts val="960"/>
              <a:buNone/>
              <a:defRPr b="1" sz="1200"/>
            </a:lvl9pPr>
          </a:lstStyle>
          <a:p/>
        </p:txBody>
      </p:sp>
      <p:sp>
        <p:nvSpPr>
          <p:cNvPr id="83" name="Google Shape;83;p47"/>
          <p:cNvSpPr txBox="1"/>
          <p:nvPr>
            <p:ph idx="2" type="body"/>
          </p:nvPr>
        </p:nvSpPr>
        <p:spPr>
          <a:xfrm>
            <a:off x="506809" y="2052934"/>
            <a:ext cx="3139217" cy="2478088"/>
          </a:xfrm>
          <a:prstGeom prst="rect">
            <a:avLst/>
          </a:prstGeom>
          <a:noFill/>
          <a:ln>
            <a:noFill/>
          </a:ln>
        </p:spPr>
        <p:txBody>
          <a:bodyPr anchorCtr="0" anchor="t" bIns="45700" lIns="91425" spcFirstLastPara="1" rIns="91425" wrap="square" tIns="45700">
            <a:normAutofit/>
          </a:bodyPr>
          <a:lstStyle>
            <a:lvl1pPr indent="-320040" lvl="0" marL="457200" algn="l">
              <a:spcBef>
                <a:spcPts val="750"/>
              </a:spcBef>
              <a:spcAft>
                <a:spcPts val="0"/>
              </a:spcAft>
              <a:buSzPts val="1440"/>
              <a:buChar char="►"/>
              <a:defRPr/>
            </a:lvl1pPr>
            <a:lvl2pPr indent="-320040" lvl="1" marL="914400" algn="l">
              <a:spcBef>
                <a:spcPts val="750"/>
              </a:spcBef>
              <a:spcAft>
                <a:spcPts val="0"/>
              </a:spcAft>
              <a:buSzPts val="1440"/>
              <a:buChar char="►"/>
              <a:defRPr/>
            </a:lvl2pPr>
            <a:lvl3pPr indent="-320039" lvl="2" marL="1371600" algn="l">
              <a:spcBef>
                <a:spcPts val="750"/>
              </a:spcBef>
              <a:spcAft>
                <a:spcPts val="0"/>
              </a:spcAft>
              <a:buSzPts val="1440"/>
              <a:buChar char="►"/>
              <a:defRPr/>
            </a:lvl3pPr>
            <a:lvl4pPr indent="-320039" lvl="3" marL="1828800" algn="l">
              <a:spcBef>
                <a:spcPts val="750"/>
              </a:spcBef>
              <a:spcAft>
                <a:spcPts val="0"/>
              </a:spcAft>
              <a:buSzPts val="1440"/>
              <a:buChar char="►"/>
              <a:defRPr/>
            </a:lvl4pPr>
            <a:lvl5pPr indent="-320039" lvl="4" marL="2286000" algn="l">
              <a:spcBef>
                <a:spcPts val="750"/>
              </a:spcBef>
              <a:spcAft>
                <a:spcPts val="0"/>
              </a:spcAft>
              <a:buSzPts val="1440"/>
              <a:buChar char="►"/>
              <a:defRPr/>
            </a:lvl5pPr>
            <a:lvl6pPr indent="-320039" lvl="5" marL="2743200" algn="l">
              <a:spcBef>
                <a:spcPts val="750"/>
              </a:spcBef>
              <a:spcAft>
                <a:spcPts val="0"/>
              </a:spcAft>
              <a:buSzPts val="1440"/>
              <a:buChar char="►"/>
              <a:defRPr/>
            </a:lvl6pPr>
            <a:lvl7pPr indent="-320039" lvl="6" marL="3200400" algn="l">
              <a:spcBef>
                <a:spcPts val="750"/>
              </a:spcBef>
              <a:spcAft>
                <a:spcPts val="0"/>
              </a:spcAft>
              <a:buSzPts val="1440"/>
              <a:buChar char="►"/>
              <a:defRPr/>
            </a:lvl7pPr>
            <a:lvl8pPr indent="-320040" lvl="7" marL="3657600" algn="l">
              <a:spcBef>
                <a:spcPts val="750"/>
              </a:spcBef>
              <a:spcAft>
                <a:spcPts val="0"/>
              </a:spcAft>
              <a:buSzPts val="1440"/>
              <a:buChar char="►"/>
              <a:defRPr/>
            </a:lvl8pPr>
            <a:lvl9pPr indent="-320040" lvl="8" marL="4114800" algn="l">
              <a:spcBef>
                <a:spcPts val="750"/>
              </a:spcBef>
              <a:spcAft>
                <a:spcPts val="0"/>
              </a:spcAft>
              <a:buSzPts val="1440"/>
              <a:buChar char="►"/>
              <a:defRPr/>
            </a:lvl9pPr>
          </a:lstStyle>
          <a:p/>
        </p:txBody>
      </p:sp>
      <p:sp>
        <p:nvSpPr>
          <p:cNvPr id="84" name="Google Shape;84;p47"/>
          <p:cNvSpPr txBox="1"/>
          <p:nvPr>
            <p:ph idx="3" type="body"/>
          </p:nvPr>
        </p:nvSpPr>
        <p:spPr>
          <a:xfrm>
            <a:off x="3816287" y="1620737"/>
            <a:ext cx="3139214" cy="432197"/>
          </a:xfrm>
          <a:prstGeom prst="rect">
            <a:avLst/>
          </a:prstGeom>
          <a:noFill/>
          <a:ln>
            <a:noFill/>
          </a:ln>
        </p:spPr>
        <p:txBody>
          <a:bodyPr anchorCtr="0" anchor="b" bIns="45700" lIns="91425" spcFirstLastPara="1" rIns="91425" wrap="square" tIns="45700">
            <a:noAutofit/>
          </a:bodyPr>
          <a:lstStyle>
            <a:lvl1pPr indent="-228600" lvl="0" marL="457200" algn="l">
              <a:spcBef>
                <a:spcPts val="750"/>
              </a:spcBef>
              <a:spcAft>
                <a:spcPts val="0"/>
              </a:spcAft>
              <a:buSzPts val="1440"/>
              <a:buNone/>
              <a:defRPr b="0" sz="1800"/>
            </a:lvl1pPr>
            <a:lvl2pPr indent="-228600" lvl="1" marL="914400" algn="l">
              <a:spcBef>
                <a:spcPts val="750"/>
              </a:spcBef>
              <a:spcAft>
                <a:spcPts val="0"/>
              </a:spcAft>
              <a:buSzPts val="1200"/>
              <a:buNone/>
              <a:defRPr b="1" sz="1500"/>
            </a:lvl2pPr>
            <a:lvl3pPr indent="-228600" lvl="2" marL="1371600" algn="l">
              <a:spcBef>
                <a:spcPts val="750"/>
              </a:spcBef>
              <a:spcAft>
                <a:spcPts val="0"/>
              </a:spcAft>
              <a:buSzPts val="1080"/>
              <a:buNone/>
              <a:defRPr b="1" sz="1350"/>
            </a:lvl3pPr>
            <a:lvl4pPr indent="-228600" lvl="3" marL="1828800" algn="l">
              <a:spcBef>
                <a:spcPts val="750"/>
              </a:spcBef>
              <a:spcAft>
                <a:spcPts val="0"/>
              </a:spcAft>
              <a:buSzPts val="960"/>
              <a:buNone/>
              <a:defRPr b="1" sz="1200"/>
            </a:lvl4pPr>
            <a:lvl5pPr indent="-228600" lvl="4" marL="2286000" algn="l">
              <a:spcBef>
                <a:spcPts val="750"/>
              </a:spcBef>
              <a:spcAft>
                <a:spcPts val="0"/>
              </a:spcAft>
              <a:buSzPts val="960"/>
              <a:buNone/>
              <a:defRPr b="1" sz="1200"/>
            </a:lvl5pPr>
            <a:lvl6pPr indent="-228600" lvl="5" marL="2743200" algn="l">
              <a:spcBef>
                <a:spcPts val="750"/>
              </a:spcBef>
              <a:spcAft>
                <a:spcPts val="0"/>
              </a:spcAft>
              <a:buSzPts val="960"/>
              <a:buNone/>
              <a:defRPr b="1" sz="1200"/>
            </a:lvl6pPr>
            <a:lvl7pPr indent="-228600" lvl="6" marL="3200400" algn="l">
              <a:spcBef>
                <a:spcPts val="750"/>
              </a:spcBef>
              <a:spcAft>
                <a:spcPts val="0"/>
              </a:spcAft>
              <a:buSzPts val="960"/>
              <a:buNone/>
              <a:defRPr b="1" sz="1200"/>
            </a:lvl7pPr>
            <a:lvl8pPr indent="-228600" lvl="7" marL="3657600" algn="l">
              <a:spcBef>
                <a:spcPts val="750"/>
              </a:spcBef>
              <a:spcAft>
                <a:spcPts val="0"/>
              </a:spcAft>
              <a:buSzPts val="960"/>
              <a:buNone/>
              <a:defRPr b="1" sz="1200"/>
            </a:lvl8pPr>
            <a:lvl9pPr indent="-228600" lvl="8" marL="4114800" algn="l">
              <a:spcBef>
                <a:spcPts val="750"/>
              </a:spcBef>
              <a:spcAft>
                <a:spcPts val="0"/>
              </a:spcAft>
              <a:buSzPts val="960"/>
              <a:buNone/>
              <a:defRPr b="1" sz="1200"/>
            </a:lvl9pPr>
          </a:lstStyle>
          <a:p/>
        </p:txBody>
      </p:sp>
      <p:sp>
        <p:nvSpPr>
          <p:cNvPr id="85" name="Google Shape;85;p47"/>
          <p:cNvSpPr txBox="1"/>
          <p:nvPr>
            <p:ph idx="4" type="body"/>
          </p:nvPr>
        </p:nvSpPr>
        <p:spPr>
          <a:xfrm>
            <a:off x="3816288" y="2052934"/>
            <a:ext cx="3139213" cy="2478088"/>
          </a:xfrm>
          <a:prstGeom prst="rect">
            <a:avLst/>
          </a:prstGeom>
          <a:noFill/>
          <a:ln>
            <a:noFill/>
          </a:ln>
        </p:spPr>
        <p:txBody>
          <a:bodyPr anchorCtr="0" anchor="t" bIns="45700" lIns="91425" spcFirstLastPara="1" rIns="91425" wrap="square" tIns="45700">
            <a:normAutofit/>
          </a:bodyPr>
          <a:lstStyle>
            <a:lvl1pPr indent="-320040" lvl="0" marL="457200" algn="l">
              <a:spcBef>
                <a:spcPts val="750"/>
              </a:spcBef>
              <a:spcAft>
                <a:spcPts val="0"/>
              </a:spcAft>
              <a:buSzPts val="1440"/>
              <a:buChar char="►"/>
              <a:defRPr/>
            </a:lvl1pPr>
            <a:lvl2pPr indent="-320040" lvl="1" marL="914400" algn="l">
              <a:spcBef>
                <a:spcPts val="750"/>
              </a:spcBef>
              <a:spcAft>
                <a:spcPts val="0"/>
              </a:spcAft>
              <a:buSzPts val="1440"/>
              <a:buChar char="►"/>
              <a:defRPr/>
            </a:lvl2pPr>
            <a:lvl3pPr indent="-320039" lvl="2" marL="1371600" algn="l">
              <a:spcBef>
                <a:spcPts val="750"/>
              </a:spcBef>
              <a:spcAft>
                <a:spcPts val="0"/>
              </a:spcAft>
              <a:buSzPts val="1440"/>
              <a:buChar char="►"/>
              <a:defRPr/>
            </a:lvl3pPr>
            <a:lvl4pPr indent="-320039" lvl="3" marL="1828800" algn="l">
              <a:spcBef>
                <a:spcPts val="750"/>
              </a:spcBef>
              <a:spcAft>
                <a:spcPts val="0"/>
              </a:spcAft>
              <a:buSzPts val="1440"/>
              <a:buChar char="►"/>
              <a:defRPr/>
            </a:lvl4pPr>
            <a:lvl5pPr indent="-320039" lvl="4" marL="2286000" algn="l">
              <a:spcBef>
                <a:spcPts val="750"/>
              </a:spcBef>
              <a:spcAft>
                <a:spcPts val="0"/>
              </a:spcAft>
              <a:buSzPts val="1440"/>
              <a:buChar char="►"/>
              <a:defRPr/>
            </a:lvl5pPr>
            <a:lvl6pPr indent="-320039" lvl="5" marL="2743200" algn="l">
              <a:spcBef>
                <a:spcPts val="750"/>
              </a:spcBef>
              <a:spcAft>
                <a:spcPts val="0"/>
              </a:spcAft>
              <a:buSzPts val="1440"/>
              <a:buChar char="►"/>
              <a:defRPr/>
            </a:lvl6pPr>
            <a:lvl7pPr indent="-320039" lvl="6" marL="3200400" algn="l">
              <a:spcBef>
                <a:spcPts val="750"/>
              </a:spcBef>
              <a:spcAft>
                <a:spcPts val="0"/>
              </a:spcAft>
              <a:buSzPts val="1440"/>
              <a:buChar char="►"/>
              <a:defRPr/>
            </a:lvl7pPr>
            <a:lvl8pPr indent="-320040" lvl="7" marL="3657600" algn="l">
              <a:spcBef>
                <a:spcPts val="750"/>
              </a:spcBef>
              <a:spcAft>
                <a:spcPts val="0"/>
              </a:spcAft>
              <a:buSzPts val="1440"/>
              <a:buChar char="►"/>
              <a:defRPr/>
            </a:lvl8pPr>
            <a:lvl9pPr indent="-320040" lvl="8" marL="4114800" algn="l">
              <a:spcBef>
                <a:spcPts val="750"/>
              </a:spcBef>
              <a:spcAft>
                <a:spcPts val="0"/>
              </a:spcAft>
              <a:buSzPts val="1440"/>
              <a:buChar char="►"/>
              <a:defRPr/>
            </a:lvl9pPr>
          </a:lstStyle>
          <a:p/>
        </p:txBody>
      </p:sp>
      <p:sp>
        <p:nvSpPr>
          <p:cNvPr id="86" name="Google Shape;86;p47"/>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47"/>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47"/>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600"/>
              <a:buFont typeface="Trebuchet MS"/>
              <a:buNone/>
              <a:defRPr/>
            </a:lvl1pPr>
            <a:lvl2pPr indent="0" lvl="1" marL="0" algn="r">
              <a:spcBef>
                <a:spcPts val="0"/>
              </a:spcBef>
              <a:spcAft>
                <a:spcPts val="0"/>
              </a:spcAft>
              <a:buClr>
                <a:schemeClr val="accent1"/>
              </a:buClr>
              <a:buSzPts val="600"/>
              <a:buFont typeface="Trebuchet MS"/>
              <a:buNone/>
              <a:defRPr/>
            </a:lvl2pPr>
            <a:lvl3pPr indent="0" lvl="2" marL="0" algn="r">
              <a:spcBef>
                <a:spcPts val="0"/>
              </a:spcBef>
              <a:spcAft>
                <a:spcPts val="0"/>
              </a:spcAft>
              <a:buClr>
                <a:schemeClr val="accent1"/>
              </a:buClr>
              <a:buSzPts val="600"/>
              <a:buFont typeface="Trebuchet MS"/>
              <a:buNone/>
              <a:defRPr/>
            </a:lvl3pPr>
            <a:lvl4pPr indent="0" lvl="3" marL="0" algn="r">
              <a:spcBef>
                <a:spcPts val="0"/>
              </a:spcBef>
              <a:spcAft>
                <a:spcPts val="0"/>
              </a:spcAft>
              <a:buClr>
                <a:schemeClr val="accent1"/>
              </a:buClr>
              <a:buSzPts val="600"/>
              <a:buFont typeface="Trebuchet MS"/>
              <a:buNone/>
              <a:defRPr/>
            </a:lvl4pPr>
            <a:lvl5pPr indent="0" lvl="4" marL="0" algn="r">
              <a:spcBef>
                <a:spcPts val="0"/>
              </a:spcBef>
              <a:spcAft>
                <a:spcPts val="0"/>
              </a:spcAft>
              <a:buClr>
                <a:schemeClr val="accent1"/>
              </a:buClr>
              <a:buSzPts val="600"/>
              <a:buFont typeface="Trebuchet MS"/>
              <a:buNone/>
              <a:defRPr/>
            </a:lvl5pPr>
            <a:lvl6pPr indent="0" lvl="5" marL="0" algn="r">
              <a:spcBef>
                <a:spcPts val="0"/>
              </a:spcBef>
              <a:spcAft>
                <a:spcPts val="0"/>
              </a:spcAft>
              <a:buClr>
                <a:schemeClr val="accent1"/>
              </a:buClr>
              <a:buSzPts val="600"/>
              <a:buFont typeface="Trebuchet MS"/>
              <a:buNone/>
              <a:defRPr/>
            </a:lvl6pPr>
            <a:lvl7pPr indent="0" lvl="6" marL="0" algn="r">
              <a:spcBef>
                <a:spcPts val="0"/>
              </a:spcBef>
              <a:spcAft>
                <a:spcPts val="0"/>
              </a:spcAft>
              <a:buClr>
                <a:schemeClr val="accent1"/>
              </a:buClr>
              <a:buSzPts val="600"/>
              <a:buFont typeface="Trebuchet MS"/>
              <a:buNone/>
              <a:defRPr/>
            </a:lvl7pPr>
            <a:lvl8pPr indent="0" lvl="7" marL="0" algn="r">
              <a:spcBef>
                <a:spcPts val="0"/>
              </a:spcBef>
              <a:spcAft>
                <a:spcPts val="0"/>
              </a:spcAft>
              <a:buClr>
                <a:schemeClr val="accent1"/>
              </a:buClr>
              <a:buSzPts val="600"/>
              <a:buFont typeface="Trebuchet MS"/>
              <a:buNone/>
              <a:defRPr/>
            </a:lvl8pPr>
            <a:lvl9pPr indent="0" lvl="8" mar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u avec légende" type="objTx">
  <p:cSld name="OBJECT_WITH_CAPTION_TEXT">
    <p:spTree>
      <p:nvGrpSpPr>
        <p:cNvPr id="89" name="Shape 89"/>
        <p:cNvGrpSpPr/>
        <p:nvPr/>
      </p:nvGrpSpPr>
      <p:grpSpPr>
        <a:xfrm>
          <a:off x="0" y="0"/>
          <a:ext cx="0" cy="0"/>
          <a:chOff x="0" y="0"/>
          <a:chExt cx="0" cy="0"/>
        </a:xfrm>
      </p:grpSpPr>
      <p:sp>
        <p:nvSpPr>
          <p:cNvPr id="90" name="Google Shape;90;p48"/>
          <p:cNvSpPr txBox="1"/>
          <p:nvPr>
            <p:ph type="title"/>
          </p:nvPr>
        </p:nvSpPr>
        <p:spPr>
          <a:xfrm>
            <a:off x="508001" y="1123953"/>
            <a:ext cx="2890896" cy="9588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1500"/>
              <a:buFont typeface="Trebuchet MS"/>
              <a:buNone/>
              <a:defRPr sz="15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48"/>
          <p:cNvSpPr txBox="1"/>
          <p:nvPr>
            <p:ph idx="1" type="body"/>
          </p:nvPr>
        </p:nvSpPr>
        <p:spPr>
          <a:xfrm>
            <a:off x="3570346" y="386193"/>
            <a:ext cx="3385156" cy="4144828"/>
          </a:xfrm>
          <a:prstGeom prst="rect">
            <a:avLst/>
          </a:prstGeom>
          <a:noFill/>
          <a:ln>
            <a:noFill/>
          </a:ln>
        </p:spPr>
        <p:txBody>
          <a:bodyPr anchorCtr="0" anchor="t" bIns="45700" lIns="91425" spcFirstLastPara="1" rIns="91425" wrap="square" tIns="45700">
            <a:normAutofit/>
          </a:bodyPr>
          <a:lstStyle>
            <a:lvl1pPr indent="-320040" lvl="0" marL="457200" algn="l">
              <a:spcBef>
                <a:spcPts val="750"/>
              </a:spcBef>
              <a:spcAft>
                <a:spcPts val="0"/>
              </a:spcAft>
              <a:buSzPts val="1440"/>
              <a:buChar char="►"/>
              <a:defRPr/>
            </a:lvl1pPr>
            <a:lvl2pPr indent="-320040" lvl="1" marL="914400" algn="l">
              <a:spcBef>
                <a:spcPts val="750"/>
              </a:spcBef>
              <a:spcAft>
                <a:spcPts val="0"/>
              </a:spcAft>
              <a:buSzPts val="1440"/>
              <a:buChar char="►"/>
              <a:defRPr/>
            </a:lvl2pPr>
            <a:lvl3pPr indent="-320039" lvl="2" marL="1371600" algn="l">
              <a:spcBef>
                <a:spcPts val="750"/>
              </a:spcBef>
              <a:spcAft>
                <a:spcPts val="0"/>
              </a:spcAft>
              <a:buSzPts val="1440"/>
              <a:buChar char="►"/>
              <a:defRPr/>
            </a:lvl3pPr>
            <a:lvl4pPr indent="-320039" lvl="3" marL="1828800" algn="l">
              <a:spcBef>
                <a:spcPts val="750"/>
              </a:spcBef>
              <a:spcAft>
                <a:spcPts val="0"/>
              </a:spcAft>
              <a:buSzPts val="1440"/>
              <a:buChar char="►"/>
              <a:defRPr/>
            </a:lvl4pPr>
            <a:lvl5pPr indent="-320039" lvl="4" marL="2286000" algn="l">
              <a:spcBef>
                <a:spcPts val="750"/>
              </a:spcBef>
              <a:spcAft>
                <a:spcPts val="0"/>
              </a:spcAft>
              <a:buSzPts val="1440"/>
              <a:buChar char="►"/>
              <a:defRPr/>
            </a:lvl5pPr>
            <a:lvl6pPr indent="-320039" lvl="5" marL="2743200" algn="l">
              <a:spcBef>
                <a:spcPts val="750"/>
              </a:spcBef>
              <a:spcAft>
                <a:spcPts val="0"/>
              </a:spcAft>
              <a:buSzPts val="1440"/>
              <a:buChar char="►"/>
              <a:defRPr/>
            </a:lvl6pPr>
            <a:lvl7pPr indent="-320039" lvl="6" marL="3200400" algn="l">
              <a:spcBef>
                <a:spcPts val="750"/>
              </a:spcBef>
              <a:spcAft>
                <a:spcPts val="0"/>
              </a:spcAft>
              <a:buSzPts val="1440"/>
              <a:buChar char="►"/>
              <a:defRPr/>
            </a:lvl7pPr>
            <a:lvl8pPr indent="-320040" lvl="7" marL="3657600" algn="l">
              <a:spcBef>
                <a:spcPts val="750"/>
              </a:spcBef>
              <a:spcAft>
                <a:spcPts val="0"/>
              </a:spcAft>
              <a:buSzPts val="1440"/>
              <a:buChar char="►"/>
              <a:defRPr/>
            </a:lvl8pPr>
            <a:lvl9pPr indent="-320040" lvl="8" marL="4114800" algn="l">
              <a:spcBef>
                <a:spcPts val="750"/>
              </a:spcBef>
              <a:spcAft>
                <a:spcPts val="0"/>
              </a:spcAft>
              <a:buSzPts val="1440"/>
              <a:buChar char="►"/>
              <a:defRPr/>
            </a:lvl9pPr>
          </a:lstStyle>
          <a:p/>
        </p:txBody>
      </p:sp>
      <p:sp>
        <p:nvSpPr>
          <p:cNvPr id="92" name="Google Shape;92;p48"/>
          <p:cNvSpPr txBox="1"/>
          <p:nvPr>
            <p:ph idx="2" type="body"/>
          </p:nvPr>
        </p:nvSpPr>
        <p:spPr>
          <a:xfrm>
            <a:off x="508001" y="2082802"/>
            <a:ext cx="2890896" cy="1938337"/>
          </a:xfrm>
          <a:prstGeom prst="rect">
            <a:avLst/>
          </a:prstGeom>
          <a:noFill/>
          <a:ln>
            <a:noFill/>
          </a:ln>
        </p:spPr>
        <p:txBody>
          <a:bodyPr anchorCtr="0" anchor="t" bIns="45700" lIns="91425" spcFirstLastPara="1" rIns="91425" wrap="square" tIns="45700">
            <a:normAutofit/>
          </a:bodyPr>
          <a:lstStyle>
            <a:lvl1pPr indent="-228600" lvl="0" marL="457200" algn="l">
              <a:spcBef>
                <a:spcPts val="750"/>
              </a:spcBef>
              <a:spcAft>
                <a:spcPts val="0"/>
              </a:spcAft>
              <a:buSzPts val="840"/>
              <a:buNone/>
              <a:defRPr sz="1050"/>
            </a:lvl1pPr>
            <a:lvl2pPr indent="-228600" lvl="1" marL="914400" algn="l">
              <a:spcBef>
                <a:spcPts val="750"/>
              </a:spcBef>
              <a:spcAft>
                <a:spcPts val="0"/>
              </a:spcAft>
              <a:buSzPts val="840"/>
              <a:buNone/>
              <a:defRPr sz="1050"/>
            </a:lvl2pPr>
            <a:lvl3pPr indent="-228600" lvl="2" marL="1371600" algn="l">
              <a:spcBef>
                <a:spcPts val="750"/>
              </a:spcBef>
              <a:spcAft>
                <a:spcPts val="0"/>
              </a:spcAft>
              <a:buSzPts val="720"/>
              <a:buNone/>
              <a:defRPr sz="900"/>
            </a:lvl3pPr>
            <a:lvl4pPr indent="-228600" lvl="3" marL="1828800" algn="l">
              <a:spcBef>
                <a:spcPts val="750"/>
              </a:spcBef>
              <a:spcAft>
                <a:spcPts val="0"/>
              </a:spcAft>
              <a:buSzPts val="600"/>
              <a:buNone/>
              <a:defRPr sz="750"/>
            </a:lvl4pPr>
            <a:lvl5pPr indent="-228600" lvl="4" marL="2286000" algn="l">
              <a:spcBef>
                <a:spcPts val="750"/>
              </a:spcBef>
              <a:spcAft>
                <a:spcPts val="0"/>
              </a:spcAft>
              <a:buSzPts val="600"/>
              <a:buNone/>
              <a:defRPr sz="750"/>
            </a:lvl5pPr>
            <a:lvl6pPr indent="-228600" lvl="5" marL="2743200" algn="l">
              <a:spcBef>
                <a:spcPts val="750"/>
              </a:spcBef>
              <a:spcAft>
                <a:spcPts val="0"/>
              </a:spcAft>
              <a:buSzPts val="600"/>
              <a:buNone/>
              <a:defRPr sz="750"/>
            </a:lvl6pPr>
            <a:lvl7pPr indent="-228600" lvl="6" marL="3200400" algn="l">
              <a:spcBef>
                <a:spcPts val="750"/>
              </a:spcBef>
              <a:spcAft>
                <a:spcPts val="0"/>
              </a:spcAft>
              <a:buSzPts val="600"/>
              <a:buNone/>
              <a:defRPr sz="750"/>
            </a:lvl7pPr>
            <a:lvl8pPr indent="-228600" lvl="7" marL="3657600" algn="l">
              <a:spcBef>
                <a:spcPts val="750"/>
              </a:spcBef>
              <a:spcAft>
                <a:spcPts val="0"/>
              </a:spcAft>
              <a:buSzPts val="600"/>
              <a:buNone/>
              <a:defRPr sz="750"/>
            </a:lvl8pPr>
            <a:lvl9pPr indent="-228600" lvl="8" marL="4114800" algn="l">
              <a:spcBef>
                <a:spcPts val="750"/>
              </a:spcBef>
              <a:spcAft>
                <a:spcPts val="0"/>
              </a:spcAft>
              <a:buSzPts val="600"/>
              <a:buNone/>
              <a:defRPr sz="750"/>
            </a:lvl9pPr>
          </a:lstStyle>
          <a:p/>
        </p:txBody>
      </p:sp>
      <p:sp>
        <p:nvSpPr>
          <p:cNvPr id="93" name="Google Shape;93;p48"/>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48"/>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48"/>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600"/>
              <a:buFont typeface="Trebuchet MS"/>
              <a:buNone/>
              <a:defRPr/>
            </a:lvl1pPr>
            <a:lvl2pPr indent="0" lvl="1" marL="0" algn="r">
              <a:spcBef>
                <a:spcPts val="0"/>
              </a:spcBef>
              <a:spcAft>
                <a:spcPts val="0"/>
              </a:spcAft>
              <a:buClr>
                <a:schemeClr val="accent1"/>
              </a:buClr>
              <a:buSzPts val="600"/>
              <a:buFont typeface="Trebuchet MS"/>
              <a:buNone/>
              <a:defRPr/>
            </a:lvl2pPr>
            <a:lvl3pPr indent="0" lvl="2" marL="0" algn="r">
              <a:spcBef>
                <a:spcPts val="0"/>
              </a:spcBef>
              <a:spcAft>
                <a:spcPts val="0"/>
              </a:spcAft>
              <a:buClr>
                <a:schemeClr val="accent1"/>
              </a:buClr>
              <a:buSzPts val="600"/>
              <a:buFont typeface="Trebuchet MS"/>
              <a:buNone/>
              <a:defRPr/>
            </a:lvl3pPr>
            <a:lvl4pPr indent="0" lvl="3" marL="0" algn="r">
              <a:spcBef>
                <a:spcPts val="0"/>
              </a:spcBef>
              <a:spcAft>
                <a:spcPts val="0"/>
              </a:spcAft>
              <a:buClr>
                <a:schemeClr val="accent1"/>
              </a:buClr>
              <a:buSzPts val="600"/>
              <a:buFont typeface="Trebuchet MS"/>
              <a:buNone/>
              <a:defRPr/>
            </a:lvl4pPr>
            <a:lvl5pPr indent="0" lvl="4" marL="0" algn="r">
              <a:spcBef>
                <a:spcPts val="0"/>
              </a:spcBef>
              <a:spcAft>
                <a:spcPts val="0"/>
              </a:spcAft>
              <a:buClr>
                <a:schemeClr val="accent1"/>
              </a:buClr>
              <a:buSzPts val="600"/>
              <a:buFont typeface="Trebuchet MS"/>
              <a:buNone/>
              <a:defRPr/>
            </a:lvl5pPr>
            <a:lvl6pPr indent="0" lvl="5" marL="0" algn="r">
              <a:spcBef>
                <a:spcPts val="0"/>
              </a:spcBef>
              <a:spcAft>
                <a:spcPts val="0"/>
              </a:spcAft>
              <a:buClr>
                <a:schemeClr val="accent1"/>
              </a:buClr>
              <a:buSzPts val="600"/>
              <a:buFont typeface="Trebuchet MS"/>
              <a:buNone/>
              <a:defRPr/>
            </a:lvl6pPr>
            <a:lvl7pPr indent="0" lvl="6" marL="0" algn="r">
              <a:spcBef>
                <a:spcPts val="0"/>
              </a:spcBef>
              <a:spcAft>
                <a:spcPts val="0"/>
              </a:spcAft>
              <a:buClr>
                <a:schemeClr val="accent1"/>
              </a:buClr>
              <a:buSzPts val="600"/>
              <a:buFont typeface="Trebuchet MS"/>
              <a:buNone/>
              <a:defRPr/>
            </a:lvl7pPr>
            <a:lvl8pPr indent="0" lvl="7" marL="0" algn="r">
              <a:spcBef>
                <a:spcPts val="0"/>
              </a:spcBef>
              <a:spcAft>
                <a:spcPts val="0"/>
              </a:spcAft>
              <a:buClr>
                <a:schemeClr val="accent1"/>
              </a:buClr>
              <a:buSzPts val="600"/>
              <a:buFont typeface="Trebuchet MS"/>
              <a:buNone/>
              <a:defRPr/>
            </a:lvl8pPr>
            <a:lvl9pPr indent="0" lvl="8" mar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avec légende" type="picTx">
  <p:cSld name="PICTURE_WITH_CAPTION_TEXT">
    <p:spTree>
      <p:nvGrpSpPr>
        <p:cNvPr id="96" name="Shape 96"/>
        <p:cNvGrpSpPr/>
        <p:nvPr/>
      </p:nvGrpSpPr>
      <p:grpSpPr>
        <a:xfrm>
          <a:off x="0" y="0"/>
          <a:ext cx="0" cy="0"/>
          <a:chOff x="0" y="0"/>
          <a:chExt cx="0" cy="0"/>
        </a:xfrm>
      </p:grpSpPr>
      <p:sp>
        <p:nvSpPr>
          <p:cNvPr id="97" name="Google Shape;97;p49"/>
          <p:cNvSpPr txBox="1"/>
          <p:nvPr>
            <p:ph type="title"/>
          </p:nvPr>
        </p:nvSpPr>
        <p:spPr>
          <a:xfrm>
            <a:off x="508001" y="3600450"/>
            <a:ext cx="6447500" cy="42505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1800"/>
              <a:buFont typeface="Trebuchet MS"/>
              <a:buNone/>
              <a:defRPr b="0" sz="1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49"/>
          <p:cNvSpPr/>
          <p:nvPr>
            <p:ph idx="2" type="pic"/>
          </p:nvPr>
        </p:nvSpPr>
        <p:spPr>
          <a:xfrm>
            <a:off x="508001" y="457200"/>
            <a:ext cx="6447501" cy="2884289"/>
          </a:xfrm>
          <a:prstGeom prst="rect">
            <a:avLst/>
          </a:prstGeom>
          <a:noFill/>
          <a:ln>
            <a:noFill/>
          </a:ln>
        </p:spPr>
        <p:txBody>
          <a:bodyPr anchorCtr="0" anchor="t" bIns="45700" lIns="91425" spcFirstLastPara="1" rIns="91425" wrap="square" tIns="45700">
            <a:normAutofit/>
          </a:bodyPr>
          <a:lstStyle>
            <a:lvl1pPr lvl="0" marR="0" rtl="0" algn="ctr">
              <a:spcBef>
                <a:spcPts val="750"/>
              </a:spcBef>
              <a:spcAft>
                <a:spcPts val="0"/>
              </a:spcAft>
              <a:buClr>
                <a:schemeClr val="accent1"/>
              </a:buClr>
              <a:buSzPts val="960"/>
              <a:buFont typeface="Noto Sans Symbols"/>
              <a:buNone/>
              <a:defRPr b="0" i="0" sz="1200" u="none" cap="none" strike="noStrike">
                <a:solidFill>
                  <a:srgbClr val="3F3F3F"/>
                </a:solidFill>
                <a:latin typeface="Trebuchet MS"/>
                <a:ea typeface="Trebuchet MS"/>
                <a:cs typeface="Trebuchet MS"/>
                <a:sym typeface="Trebuchet MS"/>
              </a:defRPr>
            </a:lvl1pPr>
            <a:lvl2pPr lvl="1" marR="0" rtl="0" algn="l">
              <a:spcBef>
                <a:spcPts val="750"/>
              </a:spcBef>
              <a:spcAft>
                <a:spcPts val="0"/>
              </a:spcAft>
              <a:buClr>
                <a:schemeClr val="accent1"/>
              </a:buClr>
              <a:buSzPts val="960"/>
              <a:buFont typeface="Noto Sans Symbols"/>
              <a:buNone/>
              <a:defRPr b="0" i="0" sz="1200" u="none" cap="none" strike="noStrike">
                <a:solidFill>
                  <a:srgbClr val="3F3F3F"/>
                </a:solidFill>
                <a:latin typeface="Trebuchet MS"/>
                <a:ea typeface="Trebuchet MS"/>
                <a:cs typeface="Trebuchet MS"/>
                <a:sym typeface="Trebuchet MS"/>
              </a:defRPr>
            </a:lvl2pPr>
            <a:lvl3pPr lvl="2" marR="0" rtl="0" algn="l">
              <a:spcBef>
                <a:spcPts val="750"/>
              </a:spcBef>
              <a:spcAft>
                <a:spcPts val="0"/>
              </a:spcAft>
              <a:buClr>
                <a:schemeClr val="accent1"/>
              </a:buClr>
              <a:buSzPts val="960"/>
              <a:buFont typeface="Noto Sans Symbols"/>
              <a:buNone/>
              <a:defRPr b="0" i="0" sz="1200" u="none" cap="none" strike="noStrike">
                <a:solidFill>
                  <a:srgbClr val="3F3F3F"/>
                </a:solidFill>
                <a:latin typeface="Trebuchet MS"/>
                <a:ea typeface="Trebuchet MS"/>
                <a:cs typeface="Trebuchet MS"/>
                <a:sym typeface="Trebuchet MS"/>
              </a:defRPr>
            </a:lvl3pPr>
            <a:lvl4pPr lvl="3" marR="0" rtl="0" algn="l">
              <a:spcBef>
                <a:spcPts val="750"/>
              </a:spcBef>
              <a:spcAft>
                <a:spcPts val="0"/>
              </a:spcAft>
              <a:buClr>
                <a:schemeClr val="accent1"/>
              </a:buClr>
              <a:buSzPts val="960"/>
              <a:buFont typeface="Noto Sans Symbols"/>
              <a:buNone/>
              <a:defRPr b="0" i="0" sz="1200" u="none" cap="none" strike="noStrike">
                <a:solidFill>
                  <a:srgbClr val="3F3F3F"/>
                </a:solidFill>
                <a:latin typeface="Trebuchet MS"/>
                <a:ea typeface="Trebuchet MS"/>
                <a:cs typeface="Trebuchet MS"/>
                <a:sym typeface="Trebuchet MS"/>
              </a:defRPr>
            </a:lvl4pPr>
            <a:lvl5pPr lvl="4" marR="0" rtl="0" algn="l">
              <a:spcBef>
                <a:spcPts val="750"/>
              </a:spcBef>
              <a:spcAft>
                <a:spcPts val="0"/>
              </a:spcAft>
              <a:buClr>
                <a:schemeClr val="accent1"/>
              </a:buClr>
              <a:buSzPts val="960"/>
              <a:buFont typeface="Noto Sans Symbols"/>
              <a:buNone/>
              <a:defRPr b="0" i="0" sz="1200" u="none" cap="none" strike="noStrike">
                <a:solidFill>
                  <a:srgbClr val="3F3F3F"/>
                </a:solidFill>
                <a:latin typeface="Trebuchet MS"/>
                <a:ea typeface="Trebuchet MS"/>
                <a:cs typeface="Trebuchet MS"/>
                <a:sym typeface="Trebuchet MS"/>
              </a:defRPr>
            </a:lvl5pPr>
            <a:lvl6pPr lvl="5" marR="0" rtl="0" algn="l">
              <a:spcBef>
                <a:spcPts val="750"/>
              </a:spcBef>
              <a:spcAft>
                <a:spcPts val="0"/>
              </a:spcAft>
              <a:buClr>
                <a:schemeClr val="accent1"/>
              </a:buClr>
              <a:buSzPts val="960"/>
              <a:buFont typeface="Noto Sans Symbols"/>
              <a:buNone/>
              <a:defRPr b="0" i="0" sz="1200" u="none" cap="none" strike="noStrike">
                <a:solidFill>
                  <a:srgbClr val="3F3F3F"/>
                </a:solidFill>
                <a:latin typeface="Trebuchet MS"/>
                <a:ea typeface="Trebuchet MS"/>
                <a:cs typeface="Trebuchet MS"/>
                <a:sym typeface="Trebuchet MS"/>
              </a:defRPr>
            </a:lvl6pPr>
            <a:lvl7pPr lvl="6" marR="0" rtl="0" algn="l">
              <a:spcBef>
                <a:spcPts val="750"/>
              </a:spcBef>
              <a:spcAft>
                <a:spcPts val="0"/>
              </a:spcAft>
              <a:buClr>
                <a:schemeClr val="accent1"/>
              </a:buClr>
              <a:buSzPts val="960"/>
              <a:buFont typeface="Noto Sans Symbols"/>
              <a:buNone/>
              <a:defRPr b="0" i="0" sz="1200" u="none" cap="none" strike="noStrike">
                <a:solidFill>
                  <a:srgbClr val="3F3F3F"/>
                </a:solidFill>
                <a:latin typeface="Trebuchet MS"/>
                <a:ea typeface="Trebuchet MS"/>
                <a:cs typeface="Trebuchet MS"/>
                <a:sym typeface="Trebuchet MS"/>
              </a:defRPr>
            </a:lvl7pPr>
            <a:lvl8pPr lvl="7" marR="0" rtl="0" algn="l">
              <a:spcBef>
                <a:spcPts val="750"/>
              </a:spcBef>
              <a:spcAft>
                <a:spcPts val="0"/>
              </a:spcAft>
              <a:buClr>
                <a:schemeClr val="accent1"/>
              </a:buClr>
              <a:buSzPts val="960"/>
              <a:buFont typeface="Noto Sans Symbols"/>
              <a:buNone/>
              <a:defRPr b="0" i="0" sz="1200" u="none" cap="none" strike="noStrike">
                <a:solidFill>
                  <a:srgbClr val="3F3F3F"/>
                </a:solidFill>
                <a:latin typeface="Trebuchet MS"/>
                <a:ea typeface="Trebuchet MS"/>
                <a:cs typeface="Trebuchet MS"/>
                <a:sym typeface="Trebuchet MS"/>
              </a:defRPr>
            </a:lvl8pPr>
            <a:lvl9pPr lvl="8" marR="0" rtl="0" algn="l">
              <a:spcBef>
                <a:spcPts val="750"/>
              </a:spcBef>
              <a:spcAft>
                <a:spcPts val="0"/>
              </a:spcAft>
              <a:buClr>
                <a:schemeClr val="accent1"/>
              </a:buClr>
              <a:buSzPts val="960"/>
              <a:buFont typeface="Noto Sans Symbols"/>
              <a:buNone/>
              <a:defRPr b="0" i="0" sz="1200" u="none" cap="none" strike="noStrike">
                <a:solidFill>
                  <a:srgbClr val="3F3F3F"/>
                </a:solidFill>
                <a:latin typeface="Trebuchet MS"/>
                <a:ea typeface="Trebuchet MS"/>
                <a:cs typeface="Trebuchet MS"/>
                <a:sym typeface="Trebuchet MS"/>
              </a:defRPr>
            </a:lvl9pPr>
          </a:lstStyle>
          <a:p/>
        </p:txBody>
      </p:sp>
      <p:sp>
        <p:nvSpPr>
          <p:cNvPr id="99" name="Google Shape;99;p49"/>
          <p:cNvSpPr txBox="1"/>
          <p:nvPr>
            <p:ph idx="1" type="body"/>
          </p:nvPr>
        </p:nvSpPr>
        <p:spPr>
          <a:xfrm>
            <a:off x="508001" y="4025504"/>
            <a:ext cx="6447500" cy="505518"/>
          </a:xfrm>
          <a:prstGeom prst="rect">
            <a:avLst/>
          </a:prstGeom>
          <a:noFill/>
          <a:ln>
            <a:noFill/>
          </a:ln>
        </p:spPr>
        <p:txBody>
          <a:bodyPr anchorCtr="0" anchor="t" bIns="45700" lIns="91425" spcFirstLastPara="1" rIns="91425" wrap="square" tIns="45700">
            <a:normAutofit/>
          </a:bodyPr>
          <a:lstStyle>
            <a:lvl1pPr indent="-228600" lvl="0" marL="457200" algn="l">
              <a:spcBef>
                <a:spcPts val="750"/>
              </a:spcBef>
              <a:spcAft>
                <a:spcPts val="0"/>
              </a:spcAft>
              <a:buSzPts val="720"/>
              <a:buNone/>
              <a:defRPr sz="900"/>
            </a:lvl1pPr>
            <a:lvl2pPr indent="-228600" lvl="1" marL="914400" algn="l">
              <a:spcBef>
                <a:spcPts val="750"/>
              </a:spcBef>
              <a:spcAft>
                <a:spcPts val="0"/>
              </a:spcAft>
              <a:buSzPts val="720"/>
              <a:buNone/>
              <a:defRPr sz="900"/>
            </a:lvl2pPr>
            <a:lvl3pPr indent="-228600" lvl="2" marL="1371600" algn="l">
              <a:spcBef>
                <a:spcPts val="750"/>
              </a:spcBef>
              <a:spcAft>
                <a:spcPts val="0"/>
              </a:spcAft>
              <a:buSzPts val="600"/>
              <a:buNone/>
              <a:defRPr sz="750"/>
            </a:lvl3pPr>
            <a:lvl4pPr indent="-228600" lvl="3" marL="1828800" algn="l">
              <a:spcBef>
                <a:spcPts val="750"/>
              </a:spcBef>
              <a:spcAft>
                <a:spcPts val="0"/>
              </a:spcAft>
              <a:buSzPts val="540"/>
              <a:buNone/>
              <a:defRPr sz="675"/>
            </a:lvl4pPr>
            <a:lvl5pPr indent="-228600" lvl="4" marL="2286000" algn="l">
              <a:spcBef>
                <a:spcPts val="750"/>
              </a:spcBef>
              <a:spcAft>
                <a:spcPts val="0"/>
              </a:spcAft>
              <a:buSzPts val="540"/>
              <a:buNone/>
              <a:defRPr sz="675"/>
            </a:lvl5pPr>
            <a:lvl6pPr indent="-228600" lvl="5" marL="2743200" algn="l">
              <a:spcBef>
                <a:spcPts val="750"/>
              </a:spcBef>
              <a:spcAft>
                <a:spcPts val="0"/>
              </a:spcAft>
              <a:buSzPts val="540"/>
              <a:buNone/>
              <a:defRPr sz="675"/>
            </a:lvl6pPr>
            <a:lvl7pPr indent="-228600" lvl="6" marL="3200400" algn="l">
              <a:spcBef>
                <a:spcPts val="750"/>
              </a:spcBef>
              <a:spcAft>
                <a:spcPts val="0"/>
              </a:spcAft>
              <a:buSzPts val="540"/>
              <a:buNone/>
              <a:defRPr sz="675"/>
            </a:lvl7pPr>
            <a:lvl8pPr indent="-228600" lvl="7" marL="3657600" algn="l">
              <a:spcBef>
                <a:spcPts val="750"/>
              </a:spcBef>
              <a:spcAft>
                <a:spcPts val="0"/>
              </a:spcAft>
              <a:buSzPts val="540"/>
              <a:buNone/>
              <a:defRPr sz="675"/>
            </a:lvl8pPr>
            <a:lvl9pPr indent="-228600" lvl="8" marL="4114800" algn="l">
              <a:spcBef>
                <a:spcPts val="750"/>
              </a:spcBef>
              <a:spcAft>
                <a:spcPts val="0"/>
              </a:spcAft>
              <a:buSzPts val="540"/>
              <a:buNone/>
              <a:defRPr sz="675"/>
            </a:lvl9pPr>
          </a:lstStyle>
          <a:p/>
        </p:txBody>
      </p:sp>
      <p:sp>
        <p:nvSpPr>
          <p:cNvPr id="100" name="Google Shape;100;p49"/>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49"/>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49"/>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600"/>
              <a:buFont typeface="Trebuchet MS"/>
              <a:buNone/>
              <a:defRPr/>
            </a:lvl1pPr>
            <a:lvl2pPr indent="0" lvl="1" marL="0" algn="r">
              <a:spcBef>
                <a:spcPts val="0"/>
              </a:spcBef>
              <a:spcAft>
                <a:spcPts val="0"/>
              </a:spcAft>
              <a:buClr>
                <a:schemeClr val="accent1"/>
              </a:buClr>
              <a:buSzPts val="600"/>
              <a:buFont typeface="Trebuchet MS"/>
              <a:buNone/>
              <a:defRPr/>
            </a:lvl2pPr>
            <a:lvl3pPr indent="0" lvl="2" marL="0" algn="r">
              <a:spcBef>
                <a:spcPts val="0"/>
              </a:spcBef>
              <a:spcAft>
                <a:spcPts val="0"/>
              </a:spcAft>
              <a:buClr>
                <a:schemeClr val="accent1"/>
              </a:buClr>
              <a:buSzPts val="600"/>
              <a:buFont typeface="Trebuchet MS"/>
              <a:buNone/>
              <a:defRPr/>
            </a:lvl3pPr>
            <a:lvl4pPr indent="0" lvl="3" marL="0" algn="r">
              <a:spcBef>
                <a:spcPts val="0"/>
              </a:spcBef>
              <a:spcAft>
                <a:spcPts val="0"/>
              </a:spcAft>
              <a:buClr>
                <a:schemeClr val="accent1"/>
              </a:buClr>
              <a:buSzPts val="600"/>
              <a:buFont typeface="Trebuchet MS"/>
              <a:buNone/>
              <a:defRPr/>
            </a:lvl4pPr>
            <a:lvl5pPr indent="0" lvl="4" marL="0" algn="r">
              <a:spcBef>
                <a:spcPts val="0"/>
              </a:spcBef>
              <a:spcAft>
                <a:spcPts val="0"/>
              </a:spcAft>
              <a:buClr>
                <a:schemeClr val="accent1"/>
              </a:buClr>
              <a:buSzPts val="600"/>
              <a:buFont typeface="Trebuchet MS"/>
              <a:buNone/>
              <a:defRPr/>
            </a:lvl5pPr>
            <a:lvl6pPr indent="0" lvl="5" marL="0" algn="r">
              <a:spcBef>
                <a:spcPts val="0"/>
              </a:spcBef>
              <a:spcAft>
                <a:spcPts val="0"/>
              </a:spcAft>
              <a:buClr>
                <a:schemeClr val="accent1"/>
              </a:buClr>
              <a:buSzPts val="600"/>
              <a:buFont typeface="Trebuchet MS"/>
              <a:buNone/>
              <a:defRPr/>
            </a:lvl6pPr>
            <a:lvl7pPr indent="0" lvl="6" marL="0" algn="r">
              <a:spcBef>
                <a:spcPts val="0"/>
              </a:spcBef>
              <a:spcAft>
                <a:spcPts val="0"/>
              </a:spcAft>
              <a:buClr>
                <a:schemeClr val="accent1"/>
              </a:buClr>
              <a:buSzPts val="600"/>
              <a:buFont typeface="Trebuchet MS"/>
              <a:buNone/>
              <a:defRPr/>
            </a:lvl7pPr>
            <a:lvl8pPr indent="0" lvl="7" marL="0" algn="r">
              <a:spcBef>
                <a:spcPts val="0"/>
              </a:spcBef>
              <a:spcAft>
                <a:spcPts val="0"/>
              </a:spcAft>
              <a:buClr>
                <a:schemeClr val="accent1"/>
              </a:buClr>
              <a:buSzPts val="600"/>
              <a:buFont typeface="Trebuchet MS"/>
              <a:buNone/>
              <a:defRPr/>
            </a:lvl8pPr>
            <a:lvl9pPr indent="0" lvl="8" mar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et légende">
  <p:cSld name="Titre et légende">
    <p:spTree>
      <p:nvGrpSpPr>
        <p:cNvPr id="103" name="Shape 103"/>
        <p:cNvGrpSpPr/>
        <p:nvPr/>
      </p:nvGrpSpPr>
      <p:grpSpPr>
        <a:xfrm>
          <a:off x="0" y="0"/>
          <a:ext cx="0" cy="0"/>
          <a:chOff x="0" y="0"/>
          <a:chExt cx="0" cy="0"/>
        </a:xfrm>
      </p:grpSpPr>
      <p:sp>
        <p:nvSpPr>
          <p:cNvPr id="104" name="Google Shape;104;p50"/>
          <p:cNvSpPr txBox="1"/>
          <p:nvPr>
            <p:ph type="title"/>
          </p:nvPr>
        </p:nvSpPr>
        <p:spPr>
          <a:xfrm>
            <a:off x="508001" y="457200"/>
            <a:ext cx="6447501" cy="25527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3300"/>
              <a:buFont typeface="Trebuchet MS"/>
              <a:buNone/>
              <a:defRPr b="0" sz="33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50"/>
          <p:cNvSpPr txBox="1"/>
          <p:nvPr>
            <p:ph idx="1" type="body"/>
          </p:nvPr>
        </p:nvSpPr>
        <p:spPr>
          <a:xfrm>
            <a:off x="508001" y="3352800"/>
            <a:ext cx="6447501" cy="1178222"/>
          </a:xfrm>
          <a:prstGeom prst="rect">
            <a:avLst/>
          </a:prstGeom>
          <a:noFill/>
          <a:ln>
            <a:noFill/>
          </a:ln>
        </p:spPr>
        <p:txBody>
          <a:bodyPr anchorCtr="0" anchor="ctr" bIns="45700" lIns="91425" spcFirstLastPara="1" rIns="91425" wrap="square" tIns="45700">
            <a:normAutofit/>
          </a:bodyPr>
          <a:lstStyle>
            <a:lvl1pPr indent="-228600" lvl="0" marL="457200" algn="l">
              <a:spcBef>
                <a:spcPts val="750"/>
              </a:spcBef>
              <a:spcAft>
                <a:spcPts val="0"/>
              </a:spcAft>
              <a:buSzPts val="1080"/>
              <a:buNone/>
              <a:defRPr sz="1350">
                <a:solidFill>
                  <a:srgbClr val="3F3F3F"/>
                </a:solidFill>
              </a:defRPr>
            </a:lvl1pPr>
            <a:lvl2pPr indent="-228600" lvl="1" marL="914400" algn="l">
              <a:spcBef>
                <a:spcPts val="750"/>
              </a:spcBef>
              <a:spcAft>
                <a:spcPts val="0"/>
              </a:spcAft>
              <a:buSzPts val="1080"/>
              <a:buNone/>
              <a:defRPr sz="1350">
                <a:solidFill>
                  <a:srgbClr val="888888"/>
                </a:solidFill>
              </a:defRPr>
            </a:lvl2pPr>
            <a:lvl3pPr indent="-228600" lvl="2" marL="1371600" algn="l">
              <a:spcBef>
                <a:spcPts val="750"/>
              </a:spcBef>
              <a:spcAft>
                <a:spcPts val="0"/>
              </a:spcAft>
              <a:buSzPts val="960"/>
              <a:buNone/>
              <a:defRPr sz="1200">
                <a:solidFill>
                  <a:srgbClr val="888888"/>
                </a:solidFill>
              </a:defRPr>
            </a:lvl3pPr>
            <a:lvl4pPr indent="-228600" lvl="3" marL="1828800" algn="l">
              <a:spcBef>
                <a:spcPts val="750"/>
              </a:spcBef>
              <a:spcAft>
                <a:spcPts val="0"/>
              </a:spcAft>
              <a:buSzPts val="840"/>
              <a:buNone/>
              <a:defRPr sz="1050">
                <a:solidFill>
                  <a:srgbClr val="888888"/>
                </a:solidFill>
              </a:defRPr>
            </a:lvl4pPr>
            <a:lvl5pPr indent="-228600" lvl="4" marL="2286000" algn="l">
              <a:spcBef>
                <a:spcPts val="750"/>
              </a:spcBef>
              <a:spcAft>
                <a:spcPts val="0"/>
              </a:spcAft>
              <a:buSzPts val="840"/>
              <a:buNone/>
              <a:defRPr sz="1050">
                <a:solidFill>
                  <a:srgbClr val="888888"/>
                </a:solidFill>
              </a:defRPr>
            </a:lvl5pPr>
            <a:lvl6pPr indent="-228600" lvl="5" marL="2743200" algn="l">
              <a:spcBef>
                <a:spcPts val="750"/>
              </a:spcBef>
              <a:spcAft>
                <a:spcPts val="0"/>
              </a:spcAft>
              <a:buSzPts val="840"/>
              <a:buNone/>
              <a:defRPr sz="1050">
                <a:solidFill>
                  <a:srgbClr val="888888"/>
                </a:solidFill>
              </a:defRPr>
            </a:lvl6pPr>
            <a:lvl7pPr indent="-228600" lvl="6" marL="3200400" algn="l">
              <a:spcBef>
                <a:spcPts val="750"/>
              </a:spcBef>
              <a:spcAft>
                <a:spcPts val="0"/>
              </a:spcAft>
              <a:buSzPts val="840"/>
              <a:buNone/>
              <a:defRPr sz="1050">
                <a:solidFill>
                  <a:srgbClr val="888888"/>
                </a:solidFill>
              </a:defRPr>
            </a:lvl7pPr>
            <a:lvl8pPr indent="-228600" lvl="7" marL="3657600" algn="l">
              <a:spcBef>
                <a:spcPts val="750"/>
              </a:spcBef>
              <a:spcAft>
                <a:spcPts val="0"/>
              </a:spcAft>
              <a:buSzPts val="840"/>
              <a:buNone/>
              <a:defRPr sz="1050">
                <a:solidFill>
                  <a:srgbClr val="888888"/>
                </a:solidFill>
              </a:defRPr>
            </a:lvl8pPr>
            <a:lvl9pPr indent="-228600" lvl="8" marL="4114800" algn="l">
              <a:spcBef>
                <a:spcPts val="750"/>
              </a:spcBef>
              <a:spcAft>
                <a:spcPts val="0"/>
              </a:spcAft>
              <a:buSzPts val="840"/>
              <a:buNone/>
              <a:defRPr sz="1050">
                <a:solidFill>
                  <a:srgbClr val="888888"/>
                </a:solidFill>
              </a:defRPr>
            </a:lvl9pPr>
          </a:lstStyle>
          <a:p/>
        </p:txBody>
      </p:sp>
      <p:sp>
        <p:nvSpPr>
          <p:cNvPr id="106" name="Google Shape;106;p50"/>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50"/>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50"/>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600"/>
              <a:buFont typeface="Trebuchet MS"/>
              <a:buNone/>
              <a:defRPr/>
            </a:lvl1pPr>
            <a:lvl2pPr indent="0" lvl="1" marL="0" algn="r">
              <a:spcBef>
                <a:spcPts val="0"/>
              </a:spcBef>
              <a:spcAft>
                <a:spcPts val="0"/>
              </a:spcAft>
              <a:buClr>
                <a:schemeClr val="accent1"/>
              </a:buClr>
              <a:buSzPts val="600"/>
              <a:buFont typeface="Trebuchet MS"/>
              <a:buNone/>
              <a:defRPr/>
            </a:lvl2pPr>
            <a:lvl3pPr indent="0" lvl="2" marL="0" algn="r">
              <a:spcBef>
                <a:spcPts val="0"/>
              </a:spcBef>
              <a:spcAft>
                <a:spcPts val="0"/>
              </a:spcAft>
              <a:buClr>
                <a:schemeClr val="accent1"/>
              </a:buClr>
              <a:buSzPts val="600"/>
              <a:buFont typeface="Trebuchet MS"/>
              <a:buNone/>
              <a:defRPr/>
            </a:lvl3pPr>
            <a:lvl4pPr indent="0" lvl="3" marL="0" algn="r">
              <a:spcBef>
                <a:spcPts val="0"/>
              </a:spcBef>
              <a:spcAft>
                <a:spcPts val="0"/>
              </a:spcAft>
              <a:buClr>
                <a:schemeClr val="accent1"/>
              </a:buClr>
              <a:buSzPts val="600"/>
              <a:buFont typeface="Trebuchet MS"/>
              <a:buNone/>
              <a:defRPr/>
            </a:lvl4pPr>
            <a:lvl5pPr indent="0" lvl="4" marL="0" algn="r">
              <a:spcBef>
                <a:spcPts val="0"/>
              </a:spcBef>
              <a:spcAft>
                <a:spcPts val="0"/>
              </a:spcAft>
              <a:buClr>
                <a:schemeClr val="accent1"/>
              </a:buClr>
              <a:buSzPts val="600"/>
              <a:buFont typeface="Trebuchet MS"/>
              <a:buNone/>
              <a:defRPr/>
            </a:lvl5pPr>
            <a:lvl6pPr indent="0" lvl="5" marL="0" algn="r">
              <a:spcBef>
                <a:spcPts val="0"/>
              </a:spcBef>
              <a:spcAft>
                <a:spcPts val="0"/>
              </a:spcAft>
              <a:buClr>
                <a:schemeClr val="accent1"/>
              </a:buClr>
              <a:buSzPts val="600"/>
              <a:buFont typeface="Trebuchet MS"/>
              <a:buNone/>
              <a:defRPr/>
            </a:lvl6pPr>
            <a:lvl7pPr indent="0" lvl="6" marL="0" algn="r">
              <a:spcBef>
                <a:spcPts val="0"/>
              </a:spcBef>
              <a:spcAft>
                <a:spcPts val="0"/>
              </a:spcAft>
              <a:buClr>
                <a:schemeClr val="accent1"/>
              </a:buClr>
              <a:buSzPts val="600"/>
              <a:buFont typeface="Trebuchet MS"/>
              <a:buNone/>
              <a:defRPr/>
            </a:lvl7pPr>
            <a:lvl8pPr indent="0" lvl="7" marL="0" algn="r">
              <a:spcBef>
                <a:spcPts val="0"/>
              </a:spcBef>
              <a:spcAft>
                <a:spcPts val="0"/>
              </a:spcAft>
              <a:buClr>
                <a:schemeClr val="accent1"/>
              </a:buClr>
              <a:buSzPts val="600"/>
              <a:buFont typeface="Trebuchet MS"/>
              <a:buNone/>
              <a:defRPr/>
            </a:lvl8pPr>
            <a:lvl9pPr indent="0" lvl="8" mar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itation avec légende">
  <p:cSld name="Citation avec légende">
    <p:spTree>
      <p:nvGrpSpPr>
        <p:cNvPr id="109" name="Shape 109"/>
        <p:cNvGrpSpPr/>
        <p:nvPr/>
      </p:nvGrpSpPr>
      <p:grpSpPr>
        <a:xfrm>
          <a:off x="0" y="0"/>
          <a:ext cx="0" cy="0"/>
          <a:chOff x="0" y="0"/>
          <a:chExt cx="0" cy="0"/>
        </a:xfrm>
      </p:grpSpPr>
      <p:sp>
        <p:nvSpPr>
          <p:cNvPr id="110" name="Google Shape;110;p51"/>
          <p:cNvSpPr txBox="1"/>
          <p:nvPr>
            <p:ph type="title"/>
          </p:nvPr>
        </p:nvSpPr>
        <p:spPr>
          <a:xfrm>
            <a:off x="698500" y="457200"/>
            <a:ext cx="6070601" cy="22669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3300"/>
              <a:buFont typeface="Trebuchet MS"/>
              <a:buNone/>
              <a:defRPr b="0" sz="33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51"/>
          <p:cNvSpPr txBox="1"/>
          <p:nvPr>
            <p:ph idx="1" type="body"/>
          </p:nvPr>
        </p:nvSpPr>
        <p:spPr>
          <a:xfrm>
            <a:off x="1024604" y="2724150"/>
            <a:ext cx="5418393" cy="285750"/>
          </a:xfrm>
          <a:prstGeom prst="rect">
            <a:avLst/>
          </a:prstGeom>
          <a:noFill/>
          <a:ln>
            <a:noFill/>
          </a:ln>
        </p:spPr>
        <p:txBody>
          <a:bodyPr anchorCtr="0" anchor="ctr" bIns="45700" lIns="91425" spcFirstLastPara="1" rIns="91425" wrap="square" tIns="45700">
            <a:noAutofit/>
          </a:bodyPr>
          <a:lstStyle>
            <a:lvl1pPr indent="-228600" lvl="0" marL="457200" algn="l">
              <a:spcBef>
                <a:spcPts val="750"/>
              </a:spcBef>
              <a:spcAft>
                <a:spcPts val="0"/>
              </a:spcAft>
              <a:buSzPts val="960"/>
              <a:buFont typeface="Trebuchet MS"/>
              <a:buNone/>
              <a:defRPr sz="1200">
                <a:solidFill>
                  <a:srgbClr val="7F7F7F"/>
                </a:solidFill>
              </a:defRPr>
            </a:lvl1pPr>
            <a:lvl2pPr indent="-228600" lvl="1" marL="914400" algn="l">
              <a:spcBef>
                <a:spcPts val="750"/>
              </a:spcBef>
              <a:spcAft>
                <a:spcPts val="0"/>
              </a:spcAft>
              <a:buSzPts val="960"/>
              <a:buFont typeface="Trebuchet MS"/>
              <a:buNone/>
              <a:defRPr/>
            </a:lvl2pPr>
            <a:lvl3pPr indent="-228600" lvl="2" marL="1371600" algn="l">
              <a:spcBef>
                <a:spcPts val="750"/>
              </a:spcBef>
              <a:spcAft>
                <a:spcPts val="0"/>
              </a:spcAft>
              <a:buSzPts val="840"/>
              <a:buFont typeface="Trebuchet MS"/>
              <a:buNone/>
              <a:defRPr/>
            </a:lvl3pPr>
            <a:lvl4pPr indent="-228600" lvl="3" marL="1828800" algn="l">
              <a:spcBef>
                <a:spcPts val="750"/>
              </a:spcBef>
              <a:spcAft>
                <a:spcPts val="0"/>
              </a:spcAft>
              <a:buSzPts val="720"/>
              <a:buFont typeface="Trebuchet MS"/>
              <a:buNone/>
              <a:defRPr/>
            </a:lvl4pPr>
            <a:lvl5pPr indent="-228600" lvl="4" marL="2286000" algn="l">
              <a:spcBef>
                <a:spcPts val="750"/>
              </a:spcBef>
              <a:spcAft>
                <a:spcPts val="0"/>
              </a:spcAft>
              <a:buSzPts val="720"/>
              <a:buFont typeface="Trebuchet MS"/>
              <a:buNone/>
              <a:defRPr/>
            </a:lvl5pPr>
            <a:lvl6pPr indent="-320039" lvl="5" marL="2743200" algn="l">
              <a:spcBef>
                <a:spcPts val="750"/>
              </a:spcBef>
              <a:spcAft>
                <a:spcPts val="0"/>
              </a:spcAft>
              <a:buSzPts val="1440"/>
              <a:buChar char="►"/>
              <a:defRPr/>
            </a:lvl6pPr>
            <a:lvl7pPr indent="-320039" lvl="6" marL="3200400" algn="l">
              <a:spcBef>
                <a:spcPts val="750"/>
              </a:spcBef>
              <a:spcAft>
                <a:spcPts val="0"/>
              </a:spcAft>
              <a:buSzPts val="1440"/>
              <a:buChar char="►"/>
              <a:defRPr/>
            </a:lvl7pPr>
            <a:lvl8pPr indent="-320040" lvl="7" marL="3657600" algn="l">
              <a:spcBef>
                <a:spcPts val="750"/>
              </a:spcBef>
              <a:spcAft>
                <a:spcPts val="0"/>
              </a:spcAft>
              <a:buSzPts val="1440"/>
              <a:buChar char="►"/>
              <a:defRPr/>
            </a:lvl8pPr>
            <a:lvl9pPr indent="-320040" lvl="8" marL="4114800" algn="l">
              <a:spcBef>
                <a:spcPts val="750"/>
              </a:spcBef>
              <a:spcAft>
                <a:spcPts val="0"/>
              </a:spcAft>
              <a:buSzPts val="1440"/>
              <a:buChar char="►"/>
              <a:defRPr/>
            </a:lvl9pPr>
          </a:lstStyle>
          <a:p/>
        </p:txBody>
      </p:sp>
      <p:sp>
        <p:nvSpPr>
          <p:cNvPr id="112" name="Google Shape;112;p51"/>
          <p:cNvSpPr txBox="1"/>
          <p:nvPr>
            <p:ph idx="2" type="body"/>
          </p:nvPr>
        </p:nvSpPr>
        <p:spPr>
          <a:xfrm>
            <a:off x="508001" y="3352800"/>
            <a:ext cx="6447501" cy="1178222"/>
          </a:xfrm>
          <a:prstGeom prst="rect">
            <a:avLst/>
          </a:prstGeom>
          <a:noFill/>
          <a:ln>
            <a:noFill/>
          </a:ln>
        </p:spPr>
        <p:txBody>
          <a:bodyPr anchorCtr="0" anchor="ctr" bIns="45700" lIns="91425" spcFirstLastPara="1" rIns="91425" wrap="square" tIns="45700">
            <a:normAutofit/>
          </a:bodyPr>
          <a:lstStyle>
            <a:lvl1pPr indent="-228600" lvl="0" marL="457200" algn="l">
              <a:spcBef>
                <a:spcPts val="750"/>
              </a:spcBef>
              <a:spcAft>
                <a:spcPts val="0"/>
              </a:spcAft>
              <a:buSzPts val="1080"/>
              <a:buNone/>
              <a:defRPr sz="1350">
                <a:solidFill>
                  <a:srgbClr val="3F3F3F"/>
                </a:solidFill>
              </a:defRPr>
            </a:lvl1pPr>
            <a:lvl2pPr indent="-228600" lvl="1" marL="914400" algn="l">
              <a:spcBef>
                <a:spcPts val="750"/>
              </a:spcBef>
              <a:spcAft>
                <a:spcPts val="0"/>
              </a:spcAft>
              <a:buSzPts val="1080"/>
              <a:buNone/>
              <a:defRPr sz="1350">
                <a:solidFill>
                  <a:srgbClr val="888888"/>
                </a:solidFill>
              </a:defRPr>
            </a:lvl2pPr>
            <a:lvl3pPr indent="-228600" lvl="2" marL="1371600" algn="l">
              <a:spcBef>
                <a:spcPts val="750"/>
              </a:spcBef>
              <a:spcAft>
                <a:spcPts val="0"/>
              </a:spcAft>
              <a:buSzPts val="960"/>
              <a:buNone/>
              <a:defRPr sz="1200">
                <a:solidFill>
                  <a:srgbClr val="888888"/>
                </a:solidFill>
              </a:defRPr>
            </a:lvl3pPr>
            <a:lvl4pPr indent="-228600" lvl="3" marL="1828800" algn="l">
              <a:spcBef>
                <a:spcPts val="750"/>
              </a:spcBef>
              <a:spcAft>
                <a:spcPts val="0"/>
              </a:spcAft>
              <a:buSzPts val="840"/>
              <a:buNone/>
              <a:defRPr sz="1050">
                <a:solidFill>
                  <a:srgbClr val="888888"/>
                </a:solidFill>
              </a:defRPr>
            </a:lvl4pPr>
            <a:lvl5pPr indent="-228600" lvl="4" marL="2286000" algn="l">
              <a:spcBef>
                <a:spcPts val="750"/>
              </a:spcBef>
              <a:spcAft>
                <a:spcPts val="0"/>
              </a:spcAft>
              <a:buSzPts val="840"/>
              <a:buNone/>
              <a:defRPr sz="1050">
                <a:solidFill>
                  <a:srgbClr val="888888"/>
                </a:solidFill>
              </a:defRPr>
            </a:lvl5pPr>
            <a:lvl6pPr indent="-228600" lvl="5" marL="2743200" algn="l">
              <a:spcBef>
                <a:spcPts val="750"/>
              </a:spcBef>
              <a:spcAft>
                <a:spcPts val="0"/>
              </a:spcAft>
              <a:buSzPts val="840"/>
              <a:buNone/>
              <a:defRPr sz="1050">
                <a:solidFill>
                  <a:srgbClr val="888888"/>
                </a:solidFill>
              </a:defRPr>
            </a:lvl6pPr>
            <a:lvl7pPr indent="-228600" lvl="6" marL="3200400" algn="l">
              <a:spcBef>
                <a:spcPts val="750"/>
              </a:spcBef>
              <a:spcAft>
                <a:spcPts val="0"/>
              </a:spcAft>
              <a:buSzPts val="840"/>
              <a:buNone/>
              <a:defRPr sz="1050">
                <a:solidFill>
                  <a:srgbClr val="888888"/>
                </a:solidFill>
              </a:defRPr>
            </a:lvl7pPr>
            <a:lvl8pPr indent="-228600" lvl="7" marL="3657600" algn="l">
              <a:spcBef>
                <a:spcPts val="750"/>
              </a:spcBef>
              <a:spcAft>
                <a:spcPts val="0"/>
              </a:spcAft>
              <a:buSzPts val="840"/>
              <a:buNone/>
              <a:defRPr sz="1050">
                <a:solidFill>
                  <a:srgbClr val="888888"/>
                </a:solidFill>
              </a:defRPr>
            </a:lvl8pPr>
            <a:lvl9pPr indent="-228600" lvl="8" marL="4114800" algn="l">
              <a:spcBef>
                <a:spcPts val="750"/>
              </a:spcBef>
              <a:spcAft>
                <a:spcPts val="0"/>
              </a:spcAft>
              <a:buSzPts val="840"/>
              <a:buNone/>
              <a:defRPr sz="1050">
                <a:solidFill>
                  <a:srgbClr val="888888"/>
                </a:solidFill>
              </a:defRPr>
            </a:lvl9pPr>
          </a:lstStyle>
          <a:p/>
        </p:txBody>
      </p:sp>
      <p:sp>
        <p:nvSpPr>
          <p:cNvPr id="113" name="Google Shape;113;p51"/>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51"/>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51"/>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600"/>
              <a:buFont typeface="Trebuchet MS"/>
              <a:buNone/>
              <a:defRPr/>
            </a:lvl1pPr>
            <a:lvl2pPr indent="0" lvl="1" marL="0" algn="r">
              <a:spcBef>
                <a:spcPts val="0"/>
              </a:spcBef>
              <a:spcAft>
                <a:spcPts val="0"/>
              </a:spcAft>
              <a:buClr>
                <a:schemeClr val="accent1"/>
              </a:buClr>
              <a:buSzPts val="600"/>
              <a:buFont typeface="Trebuchet MS"/>
              <a:buNone/>
              <a:defRPr/>
            </a:lvl2pPr>
            <a:lvl3pPr indent="0" lvl="2" marL="0" algn="r">
              <a:spcBef>
                <a:spcPts val="0"/>
              </a:spcBef>
              <a:spcAft>
                <a:spcPts val="0"/>
              </a:spcAft>
              <a:buClr>
                <a:schemeClr val="accent1"/>
              </a:buClr>
              <a:buSzPts val="600"/>
              <a:buFont typeface="Trebuchet MS"/>
              <a:buNone/>
              <a:defRPr/>
            </a:lvl3pPr>
            <a:lvl4pPr indent="0" lvl="3" marL="0" algn="r">
              <a:spcBef>
                <a:spcPts val="0"/>
              </a:spcBef>
              <a:spcAft>
                <a:spcPts val="0"/>
              </a:spcAft>
              <a:buClr>
                <a:schemeClr val="accent1"/>
              </a:buClr>
              <a:buSzPts val="600"/>
              <a:buFont typeface="Trebuchet MS"/>
              <a:buNone/>
              <a:defRPr/>
            </a:lvl4pPr>
            <a:lvl5pPr indent="0" lvl="4" marL="0" algn="r">
              <a:spcBef>
                <a:spcPts val="0"/>
              </a:spcBef>
              <a:spcAft>
                <a:spcPts val="0"/>
              </a:spcAft>
              <a:buClr>
                <a:schemeClr val="accent1"/>
              </a:buClr>
              <a:buSzPts val="600"/>
              <a:buFont typeface="Trebuchet MS"/>
              <a:buNone/>
              <a:defRPr/>
            </a:lvl5pPr>
            <a:lvl6pPr indent="0" lvl="5" marL="0" algn="r">
              <a:spcBef>
                <a:spcPts val="0"/>
              </a:spcBef>
              <a:spcAft>
                <a:spcPts val="0"/>
              </a:spcAft>
              <a:buClr>
                <a:schemeClr val="accent1"/>
              </a:buClr>
              <a:buSzPts val="600"/>
              <a:buFont typeface="Trebuchet MS"/>
              <a:buNone/>
              <a:defRPr/>
            </a:lvl6pPr>
            <a:lvl7pPr indent="0" lvl="6" marL="0" algn="r">
              <a:spcBef>
                <a:spcPts val="0"/>
              </a:spcBef>
              <a:spcAft>
                <a:spcPts val="0"/>
              </a:spcAft>
              <a:buClr>
                <a:schemeClr val="accent1"/>
              </a:buClr>
              <a:buSzPts val="600"/>
              <a:buFont typeface="Trebuchet MS"/>
              <a:buNone/>
              <a:defRPr/>
            </a:lvl7pPr>
            <a:lvl8pPr indent="0" lvl="7" marL="0" algn="r">
              <a:spcBef>
                <a:spcPts val="0"/>
              </a:spcBef>
              <a:spcAft>
                <a:spcPts val="0"/>
              </a:spcAft>
              <a:buClr>
                <a:schemeClr val="accent1"/>
              </a:buClr>
              <a:buSzPts val="600"/>
              <a:buFont typeface="Trebuchet MS"/>
              <a:buNone/>
              <a:defRPr/>
            </a:lvl8pPr>
            <a:lvl9pPr indent="0" lvl="8" mar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fr-CA"/>
              <a:t>‹#›</a:t>
            </a:fld>
            <a:endParaRPr/>
          </a:p>
        </p:txBody>
      </p:sp>
      <p:sp>
        <p:nvSpPr>
          <p:cNvPr id="116" name="Google Shape;116;p51"/>
          <p:cNvSpPr txBox="1"/>
          <p:nvPr/>
        </p:nvSpPr>
        <p:spPr>
          <a:xfrm>
            <a:off x="406403" y="592784"/>
            <a:ext cx="457200" cy="438582"/>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fr-CA" sz="6000">
                <a:solidFill>
                  <a:srgbClr val="117BF6"/>
                </a:solidFill>
                <a:latin typeface="Arial"/>
                <a:ea typeface="Arial"/>
                <a:cs typeface="Arial"/>
                <a:sym typeface="Arial"/>
              </a:rPr>
              <a:t>“</a:t>
            </a:r>
            <a:endParaRPr/>
          </a:p>
        </p:txBody>
      </p:sp>
      <p:sp>
        <p:nvSpPr>
          <p:cNvPr id="117" name="Google Shape;117;p51"/>
          <p:cNvSpPr txBox="1"/>
          <p:nvPr/>
        </p:nvSpPr>
        <p:spPr>
          <a:xfrm>
            <a:off x="6669758" y="2164917"/>
            <a:ext cx="457200" cy="438582"/>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fr-CA" sz="6000">
                <a:solidFill>
                  <a:srgbClr val="117BF6"/>
                </a:solidFill>
                <a:latin typeface="Arial"/>
                <a:ea typeface="Arial"/>
                <a:cs typeface="Arial"/>
                <a:sym typeface="Arial"/>
              </a:rPr>
              <a:t>”</a:t>
            </a:r>
            <a:endParaRPr sz="1050">
              <a:solidFill>
                <a:srgbClr val="117BF6"/>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rte nom">
  <p:cSld name="Carte nom">
    <p:spTree>
      <p:nvGrpSpPr>
        <p:cNvPr id="118" name="Shape 118"/>
        <p:cNvGrpSpPr/>
        <p:nvPr/>
      </p:nvGrpSpPr>
      <p:grpSpPr>
        <a:xfrm>
          <a:off x="0" y="0"/>
          <a:ext cx="0" cy="0"/>
          <a:chOff x="0" y="0"/>
          <a:chExt cx="0" cy="0"/>
        </a:xfrm>
      </p:grpSpPr>
      <p:sp>
        <p:nvSpPr>
          <p:cNvPr id="119" name="Google Shape;119;p52"/>
          <p:cNvSpPr txBox="1"/>
          <p:nvPr>
            <p:ph type="title"/>
          </p:nvPr>
        </p:nvSpPr>
        <p:spPr>
          <a:xfrm>
            <a:off x="508001" y="1448991"/>
            <a:ext cx="6447501" cy="194659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3300"/>
              <a:buFont typeface="Trebuchet MS"/>
              <a:buNone/>
              <a:defRPr b="0" sz="33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52"/>
          <p:cNvSpPr txBox="1"/>
          <p:nvPr>
            <p:ph idx="1" type="body"/>
          </p:nvPr>
        </p:nvSpPr>
        <p:spPr>
          <a:xfrm>
            <a:off x="508001" y="3395586"/>
            <a:ext cx="6447501" cy="1135436"/>
          </a:xfrm>
          <a:prstGeom prst="rect">
            <a:avLst/>
          </a:prstGeom>
          <a:noFill/>
          <a:ln>
            <a:noFill/>
          </a:ln>
        </p:spPr>
        <p:txBody>
          <a:bodyPr anchorCtr="0" anchor="t" bIns="45700" lIns="91425" spcFirstLastPara="1" rIns="91425" wrap="square" tIns="45700">
            <a:normAutofit/>
          </a:bodyPr>
          <a:lstStyle>
            <a:lvl1pPr indent="-228600" lvl="0" marL="457200" algn="l">
              <a:spcBef>
                <a:spcPts val="750"/>
              </a:spcBef>
              <a:spcAft>
                <a:spcPts val="0"/>
              </a:spcAft>
              <a:buSzPts val="1080"/>
              <a:buNone/>
              <a:defRPr sz="1350">
                <a:solidFill>
                  <a:srgbClr val="3F3F3F"/>
                </a:solidFill>
              </a:defRPr>
            </a:lvl1pPr>
            <a:lvl2pPr indent="-228600" lvl="1" marL="914400" algn="l">
              <a:spcBef>
                <a:spcPts val="750"/>
              </a:spcBef>
              <a:spcAft>
                <a:spcPts val="0"/>
              </a:spcAft>
              <a:buSzPts val="1080"/>
              <a:buNone/>
              <a:defRPr sz="1350">
                <a:solidFill>
                  <a:srgbClr val="888888"/>
                </a:solidFill>
              </a:defRPr>
            </a:lvl2pPr>
            <a:lvl3pPr indent="-228600" lvl="2" marL="1371600" algn="l">
              <a:spcBef>
                <a:spcPts val="750"/>
              </a:spcBef>
              <a:spcAft>
                <a:spcPts val="0"/>
              </a:spcAft>
              <a:buSzPts val="960"/>
              <a:buNone/>
              <a:defRPr sz="1200">
                <a:solidFill>
                  <a:srgbClr val="888888"/>
                </a:solidFill>
              </a:defRPr>
            </a:lvl3pPr>
            <a:lvl4pPr indent="-228600" lvl="3" marL="1828800" algn="l">
              <a:spcBef>
                <a:spcPts val="750"/>
              </a:spcBef>
              <a:spcAft>
                <a:spcPts val="0"/>
              </a:spcAft>
              <a:buSzPts val="840"/>
              <a:buNone/>
              <a:defRPr sz="1050">
                <a:solidFill>
                  <a:srgbClr val="888888"/>
                </a:solidFill>
              </a:defRPr>
            </a:lvl4pPr>
            <a:lvl5pPr indent="-228600" lvl="4" marL="2286000" algn="l">
              <a:spcBef>
                <a:spcPts val="750"/>
              </a:spcBef>
              <a:spcAft>
                <a:spcPts val="0"/>
              </a:spcAft>
              <a:buSzPts val="840"/>
              <a:buNone/>
              <a:defRPr sz="1050">
                <a:solidFill>
                  <a:srgbClr val="888888"/>
                </a:solidFill>
              </a:defRPr>
            </a:lvl5pPr>
            <a:lvl6pPr indent="-228600" lvl="5" marL="2743200" algn="l">
              <a:spcBef>
                <a:spcPts val="750"/>
              </a:spcBef>
              <a:spcAft>
                <a:spcPts val="0"/>
              </a:spcAft>
              <a:buSzPts val="840"/>
              <a:buNone/>
              <a:defRPr sz="1050">
                <a:solidFill>
                  <a:srgbClr val="888888"/>
                </a:solidFill>
              </a:defRPr>
            </a:lvl6pPr>
            <a:lvl7pPr indent="-228600" lvl="6" marL="3200400" algn="l">
              <a:spcBef>
                <a:spcPts val="750"/>
              </a:spcBef>
              <a:spcAft>
                <a:spcPts val="0"/>
              </a:spcAft>
              <a:buSzPts val="840"/>
              <a:buNone/>
              <a:defRPr sz="1050">
                <a:solidFill>
                  <a:srgbClr val="888888"/>
                </a:solidFill>
              </a:defRPr>
            </a:lvl7pPr>
            <a:lvl8pPr indent="-228600" lvl="7" marL="3657600" algn="l">
              <a:spcBef>
                <a:spcPts val="750"/>
              </a:spcBef>
              <a:spcAft>
                <a:spcPts val="0"/>
              </a:spcAft>
              <a:buSzPts val="840"/>
              <a:buNone/>
              <a:defRPr sz="1050">
                <a:solidFill>
                  <a:srgbClr val="888888"/>
                </a:solidFill>
              </a:defRPr>
            </a:lvl8pPr>
            <a:lvl9pPr indent="-228600" lvl="8" marL="4114800" algn="l">
              <a:spcBef>
                <a:spcPts val="750"/>
              </a:spcBef>
              <a:spcAft>
                <a:spcPts val="0"/>
              </a:spcAft>
              <a:buSzPts val="840"/>
              <a:buNone/>
              <a:defRPr sz="1050">
                <a:solidFill>
                  <a:srgbClr val="888888"/>
                </a:solidFill>
              </a:defRPr>
            </a:lvl9pPr>
          </a:lstStyle>
          <a:p/>
        </p:txBody>
      </p:sp>
      <p:sp>
        <p:nvSpPr>
          <p:cNvPr id="121" name="Google Shape;121;p52"/>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52"/>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52"/>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600"/>
              <a:buFont typeface="Trebuchet MS"/>
              <a:buNone/>
              <a:defRPr/>
            </a:lvl1pPr>
            <a:lvl2pPr indent="0" lvl="1" marL="0" algn="r">
              <a:spcBef>
                <a:spcPts val="0"/>
              </a:spcBef>
              <a:spcAft>
                <a:spcPts val="0"/>
              </a:spcAft>
              <a:buClr>
                <a:schemeClr val="accent1"/>
              </a:buClr>
              <a:buSzPts val="600"/>
              <a:buFont typeface="Trebuchet MS"/>
              <a:buNone/>
              <a:defRPr/>
            </a:lvl2pPr>
            <a:lvl3pPr indent="0" lvl="2" marL="0" algn="r">
              <a:spcBef>
                <a:spcPts val="0"/>
              </a:spcBef>
              <a:spcAft>
                <a:spcPts val="0"/>
              </a:spcAft>
              <a:buClr>
                <a:schemeClr val="accent1"/>
              </a:buClr>
              <a:buSzPts val="600"/>
              <a:buFont typeface="Trebuchet MS"/>
              <a:buNone/>
              <a:defRPr/>
            </a:lvl3pPr>
            <a:lvl4pPr indent="0" lvl="3" marL="0" algn="r">
              <a:spcBef>
                <a:spcPts val="0"/>
              </a:spcBef>
              <a:spcAft>
                <a:spcPts val="0"/>
              </a:spcAft>
              <a:buClr>
                <a:schemeClr val="accent1"/>
              </a:buClr>
              <a:buSzPts val="600"/>
              <a:buFont typeface="Trebuchet MS"/>
              <a:buNone/>
              <a:defRPr/>
            </a:lvl4pPr>
            <a:lvl5pPr indent="0" lvl="4" marL="0" algn="r">
              <a:spcBef>
                <a:spcPts val="0"/>
              </a:spcBef>
              <a:spcAft>
                <a:spcPts val="0"/>
              </a:spcAft>
              <a:buClr>
                <a:schemeClr val="accent1"/>
              </a:buClr>
              <a:buSzPts val="600"/>
              <a:buFont typeface="Trebuchet MS"/>
              <a:buNone/>
              <a:defRPr/>
            </a:lvl5pPr>
            <a:lvl6pPr indent="0" lvl="5" marL="0" algn="r">
              <a:spcBef>
                <a:spcPts val="0"/>
              </a:spcBef>
              <a:spcAft>
                <a:spcPts val="0"/>
              </a:spcAft>
              <a:buClr>
                <a:schemeClr val="accent1"/>
              </a:buClr>
              <a:buSzPts val="600"/>
              <a:buFont typeface="Trebuchet MS"/>
              <a:buNone/>
              <a:defRPr/>
            </a:lvl6pPr>
            <a:lvl7pPr indent="0" lvl="6" marL="0" algn="r">
              <a:spcBef>
                <a:spcPts val="0"/>
              </a:spcBef>
              <a:spcAft>
                <a:spcPts val="0"/>
              </a:spcAft>
              <a:buClr>
                <a:schemeClr val="accent1"/>
              </a:buClr>
              <a:buSzPts val="600"/>
              <a:buFont typeface="Trebuchet MS"/>
              <a:buNone/>
              <a:defRPr/>
            </a:lvl7pPr>
            <a:lvl8pPr indent="0" lvl="7" marL="0" algn="r">
              <a:spcBef>
                <a:spcPts val="0"/>
              </a:spcBef>
              <a:spcAft>
                <a:spcPts val="0"/>
              </a:spcAft>
              <a:buClr>
                <a:schemeClr val="accent1"/>
              </a:buClr>
              <a:buSzPts val="600"/>
              <a:buFont typeface="Trebuchet MS"/>
              <a:buNone/>
              <a:defRPr/>
            </a:lvl8pPr>
            <a:lvl9pPr indent="0" lvl="8" mar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rte nom citation">
  <p:cSld name="Carte nom citation">
    <p:spTree>
      <p:nvGrpSpPr>
        <p:cNvPr id="124" name="Shape 124"/>
        <p:cNvGrpSpPr/>
        <p:nvPr/>
      </p:nvGrpSpPr>
      <p:grpSpPr>
        <a:xfrm>
          <a:off x="0" y="0"/>
          <a:ext cx="0" cy="0"/>
          <a:chOff x="0" y="0"/>
          <a:chExt cx="0" cy="0"/>
        </a:xfrm>
      </p:grpSpPr>
      <p:sp>
        <p:nvSpPr>
          <p:cNvPr id="125" name="Google Shape;125;p53"/>
          <p:cNvSpPr txBox="1"/>
          <p:nvPr>
            <p:ph type="title"/>
          </p:nvPr>
        </p:nvSpPr>
        <p:spPr>
          <a:xfrm>
            <a:off x="698500" y="457200"/>
            <a:ext cx="6070601" cy="22669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3300"/>
              <a:buFont typeface="Trebuchet MS"/>
              <a:buNone/>
              <a:defRPr b="0" sz="33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53"/>
          <p:cNvSpPr txBox="1"/>
          <p:nvPr>
            <p:ph idx="1" type="body"/>
          </p:nvPr>
        </p:nvSpPr>
        <p:spPr>
          <a:xfrm>
            <a:off x="507999" y="3009900"/>
            <a:ext cx="6447502" cy="385686"/>
          </a:xfrm>
          <a:prstGeom prst="rect">
            <a:avLst/>
          </a:prstGeom>
          <a:noFill/>
          <a:ln>
            <a:noFill/>
          </a:ln>
        </p:spPr>
        <p:txBody>
          <a:bodyPr anchorCtr="0" anchor="b" bIns="45700" lIns="91425" spcFirstLastPara="1" rIns="91425" wrap="square" tIns="45700">
            <a:noAutofit/>
          </a:bodyPr>
          <a:lstStyle>
            <a:lvl1pPr indent="-228600" lvl="0" marL="457200" algn="l">
              <a:spcBef>
                <a:spcPts val="750"/>
              </a:spcBef>
              <a:spcAft>
                <a:spcPts val="0"/>
              </a:spcAft>
              <a:buSzPts val="1440"/>
              <a:buFont typeface="Trebuchet MS"/>
              <a:buNone/>
              <a:defRPr sz="1800">
                <a:solidFill>
                  <a:srgbClr val="3F3F3F"/>
                </a:solidFill>
              </a:defRPr>
            </a:lvl1pPr>
            <a:lvl2pPr indent="-228600" lvl="1" marL="914400" algn="l">
              <a:spcBef>
                <a:spcPts val="750"/>
              </a:spcBef>
              <a:spcAft>
                <a:spcPts val="0"/>
              </a:spcAft>
              <a:buSzPts val="960"/>
              <a:buFont typeface="Trebuchet MS"/>
              <a:buNone/>
              <a:defRPr/>
            </a:lvl2pPr>
            <a:lvl3pPr indent="-228600" lvl="2" marL="1371600" algn="l">
              <a:spcBef>
                <a:spcPts val="750"/>
              </a:spcBef>
              <a:spcAft>
                <a:spcPts val="0"/>
              </a:spcAft>
              <a:buSzPts val="840"/>
              <a:buFont typeface="Trebuchet MS"/>
              <a:buNone/>
              <a:defRPr/>
            </a:lvl3pPr>
            <a:lvl4pPr indent="-228600" lvl="3" marL="1828800" algn="l">
              <a:spcBef>
                <a:spcPts val="750"/>
              </a:spcBef>
              <a:spcAft>
                <a:spcPts val="0"/>
              </a:spcAft>
              <a:buSzPts val="720"/>
              <a:buFont typeface="Trebuchet MS"/>
              <a:buNone/>
              <a:defRPr/>
            </a:lvl4pPr>
            <a:lvl5pPr indent="-228600" lvl="4" marL="2286000" algn="l">
              <a:spcBef>
                <a:spcPts val="750"/>
              </a:spcBef>
              <a:spcAft>
                <a:spcPts val="0"/>
              </a:spcAft>
              <a:buSzPts val="720"/>
              <a:buFont typeface="Trebuchet MS"/>
              <a:buNone/>
              <a:defRPr/>
            </a:lvl5pPr>
            <a:lvl6pPr indent="-320039" lvl="5" marL="2743200" algn="l">
              <a:spcBef>
                <a:spcPts val="750"/>
              </a:spcBef>
              <a:spcAft>
                <a:spcPts val="0"/>
              </a:spcAft>
              <a:buSzPts val="1440"/>
              <a:buChar char="►"/>
              <a:defRPr/>
            </a:lvl6pPr>
            <a:lvl7pPr indent="-320039" lvl="6" marL="3200400" algn="l">
              <a:spcBef>
                <a:spcPts val="750"/>
              </a:spcBef>
              <a:spcAft>
                <a:spcPts val="0"/>
              </a:spcAft>
              <a:buSzPts val="1440"/>
              <a:buChar char="►"/>
              <a:defRPr/>
            </a:lvl7pPr>
            <a:lvl8pPr indent="-320040" lvl="7" marL="3657600" algn="l">
              <a:spcBef>
                <a:spcPts val="750"/>
              </a:spcBef>
              <a:spcAft>
                <a:spcPts val="0"/>
              </a:spcAft>
              <a:buSzPts val="1440"/>
              <a:buChar char="►"/>
              <a:defRPr/>
            </a:lvl8pPr>
            <a:lvl9pPr indent="-320040" lvl="8" marL="4114800" algn="l">
              <a:spcBef>
                <a:spcPts val="750"/>
              </a:spcBef>
              <a:spcAft>
                <a:spcPts val="0"/>
              </a:spcAft>
              <a:buSzPts val="1440"/>
              <a:buChar char="►"/>
              <a:defRPr/>
            </a:lvl9pPr>
          </a:lstStyle>
          <a:p/>
        </p:txBody>
      </p:sp>
      <p:sp>
        <p:nvSpPr>
          <p:cNvPr id="127" name="Google Shape;127;p53"/>
          <p:cNvSpPr txBox="1"/>
          <p:nvPr>
            <p:ph idx="2" type="body"/>
          </p:nvPr>
        </p:nvSpPr>
        <p:spPr>
          <a:xfrm>
            <a:off x="508001" y="3395586"/>
            <a:ext cx="6447501" cy="1135436"/>
          </a:xfrm>
          <a:prstGeom prst="rect">
            <a:avLst/>
          </a:prstGeom>
          <a:noFill/>
          <a:ln>
            <a:noFill/>
          </a:ln>
        </p:spPr>
        <p:txBody>
          <a:bodyPr anchorCtr="0" anchor="t" bIns="45700" lIns="91425" spcFirstLastPara="1" rIns="91425" wrap="square" tIns="45700">
            <a:normAutofit/>
          </a:bodyPr>
          <a:lstStyle>
            <a:lvl1pPr indent="-228600" lvl="0" marL="457200" algn="l">
              <a:spcBef>
                <a:spcPts val="750"/>
              </a:spcBef>
              <a:spcAft>
                <a:spcPts val="0"/>
              </a:spcAft>
              <a:buSzPts val="1080"/>
              <a:buNone/>
              <a:defRPr sz="1350">
                <a:solidFill>
                  <a:srgbClr val="7F7F7F"/>
                </a:solidFill>
              </a:defRPr>
            </a:lvl1pPr>
            <a:lvl2pPr indent="-228600" lvl="1" marL="914400" algn="l">
              <a:spcBef>
                <a:spcPts val="750"/>
              </a:spcBef>
              <a:spcAft>
                <a:spcPts val="0"/>
              </a:spcAft>
              <a:buSzPts val="1080"/>
              <a:buNone/>
              <a:defRPr sz="1350">
                <a:solidFill>
                  <a:srgbClr val="888888"/>
                </a:solidFill>
              </a:defRPr>
            </a:lvl2pPr>
            <a:lvl3pPr indent="-228600" lvl="2" marL="1371600" algn="l">
              <a:spcBef>
                <a:spcPts val="750"/>
              </a:spcBef>
              <a:spcAft>
                <a:spcPts val="0"/>
              </a:spcAft>
              <a:buSzPts val="960"/>
              <a:buNone/>
              <a:defRPr sz="1200">
                <a:solidFill>
                  <a:srgbClr val="888888"/>
                </a:solidFill>
              </a:defRPr>
            </a:lvl3pPr>
            <a:lvl4pPr indent="-228600" lvl="3" marL="1828800" algn="l">
              <a:spcBef>
                <a:spcPts val="750"/>
              </a:spcBef>
              <a:spcAft>
                <a:spcPts val="0"/>
              </a:spcAft>
              <a:buSzPts val="840"/>
              <a:buNone/>
              <a:defRPr sz="1050">
                <a:solidFill>
                  <a:srgbClr val="888888"/>
                </a:solidFill>
              </a:defRPr>
            </a:lvl4pPr>
            <a:lvl5pPr indent="-228600" lvl="4" marL="2286000" algn="l">
              <a:spcBef>
                <a:spcPts val="750"/>
              </a:spcBef>
              <a:spcAft>
                <a:spcPts val="0"/>
              </a:spcAft>
              <a:buSzPts val="840"/>
              <a:buNone/>
              <a:defRPr sz="1050">
                <a:solidFill>
                  <a:srgbClr val="888888"/>
                </a:solidFill>
              </a:defRPr>
            </a:lvl5pPr>
            <a:lvl6pPr indent="-228600" lvl="5" marL="2743200" algn="l">
              <a:spcBef>
                <a:spcPts val="750"/>
              </a:spcBef>
              <a:spcAft>
                <a:spcPts val="0"/>
              </a:spcAft>
              <a:buSzPts val="840"/>
              <a:buNone/>
              <a:defRPr sz="1050">
                <a:solidFill>
                  <a:srgbClr val="888888"/>
                </a:solidFill>
              </a:defRPr>
            </a:lvl6pPr>
            <a:lvl7pPr indent="-228600" lvl="6" marL="3200400" algn="l">
              <a:spcBef>
                <a:spcPts val="750"/>
              </a:spcBef>
              <a:spcAft>
                <a:spcPts val="0"/>
              </a:spcAft>
              <a:buSzPts val="840"/>
              <a:buNone/>
              <a:defRPr sz="1050">
                <a:solidFill>
                  <a:srgbClr val="888888"/>
                </a:solidFill>
              </a:defRPr>
            </a:lvl7pPr>
            <a:lvl8pPr indent="-228600" lvl="7" marL="3657600" algn="l">
              <a:spcBef>
                <a:spcPts val="750"/>
              </a:spcBef>
              <a:spcAft>
                <a:spcPts val="0"/>
              </a:spcAft>
              <a:buSzPts val="840"/>
              <a:buNone/>
              <a:defRPr sz="1050">
                <a:solidFill>
                  <a:srgbClr val="888888"/>
                </a:solidFill>
              </a:defRPr>
            </a:lvl8pPr>
            <a:lvl9pPr indent="-228600" lvl="8" marL="4114800" algn="l">
              <a:spcBef>
                <a:spcPts val="750"/>
              </a:spcBef>
              <a:spcAft>
                <a:spcPts val="0"/>
              </a:spcAft>
              <a:buSzPts val="840"/>
              <a:buNone/>
              <a:defRPr sz="1050">
                <a:solidFill>
                  <a:srgbClr val="888888"/>
                </a:solidFill>
              </a:defRPr>
            </a:lvl9pPr>
          </a:lstStyle>
          <a:p/>
        </p:txBody>
      </p:sp>
      <p:sp>
        <p:nvSpPr>
          <p:cNvPr id="128" name="Google Shape;128;p53"/>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53"/>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53"/>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600"/>
              <a:buFont typeface="Trebuchet MS"/>
              <a:buNone/>
              <a:defRPr/>
            </a:lvl1pPr>
            <a:lvl2pPr indent="0" lvl="1" marL="0" algn="r">
              <a:spcBef>
                <a:spcPts val="0"/>
              </a:spcBef>
              <a:spcAft>
                <a:spcPts val="0"/>
              </a:spcAft>
              <a:buClr>
                <a:schemeClr val="accent1"/>
              </a:buClr>
              <a:buSzPts val="600"/>
              <a:buFont typeface="Trebuchet MS"/>
              <a:buNone/>
              <a:defRPr/>
            </a:lvl2pPr>
            <a:lvl3pPr indent="0" lvl="2" marL="0" algn="r">
              <a:spcBef>
                <a:spcPts val="0"/>
              </a:spcBef>
              <a:spcAft>
                <a:spcPts val="0"/>
              </a:spcAft>
              <a:buClr>
                <a:schemeClr val="accent1"/>
              </a:buClr>
              <a:buSzPts val="600"/>
              <a:buFont typeface="Trebuchet MS"/>
              <a:buNone/>
              <a:defRPr/>
            </a:lvl3pPr>
            <a:lvl4pPr indent="0" lvl="3" marL="0" algn="r">
              <a:spcBef>
                <a:spcPts val="0"/>
              </a:spcBef>
              <a:spcAft>
                <a:spcPts val="0"/>
              </a:spcAft>
              <a:buClr>
                <a:schemeClr val="accent1"/>
              </a:buClr>
              <a:buSzPts val="600"/>
              <a:buFont typeface="Trebuchet MS"/>
              <a:buNone/>
              <a:defRPr/>
            </a:lvl4pPr>
            <a:lvl5pPr indent="0" lvl="4" marL="0" algn="r">
              <a:spcBef>
                <a:spcPts val="0"/>
              </a:spcBef>
              <a:spcAft>
                <a:spcPts val="0"/>
              </a:spcAft>
              <a:buClr>
                <a:schemeClr val="accent1"/>
              </a:buClr>
              <a:buSzPts val="600"/>
              <a:buFont typeface="Trebuchet MS"/>
              <a:buNone/>
              <a:defRPr/>
            </a:lvl5pPr>
            <a:lvl6pPr indent="0" lvl="5" marL="0" algn="r">
              <a:spcBef>
                <a:spcPts val="0"/>
              </a:spcBef>
              <a:spcAft>
                <a:spcPts val="0"/>
              </a:spcAft>
              <a:buClr>
                <a:schemeClr val="accent1"/>
              </a:buClr>
              <a:buSzPts val="600"/>
              <a:buFont typeface="Trebuchet MS"/>
              <a:buNone/>
              <a:defRPr/>
            </a:lvl6pPr>
            <a:lvl7pPr indent="0" lvl="6" marL="0" algn="r">
              <a:spcBef>
                <a:spcPts val="0"/>
              </a:spcBef>
              <a:spcAft>
                <a:spcPts val="0"/>
              </a:spcAft>
              <a:buClr>
                <a:schemeClr val="accent1"/>
              </a:buClr>
              <a:buSzPts val="600"/>
              <a:buFont typeface="Trebuchet MS"/>
              <a:buNone/>
              <a:defRPr/>
            </a:lvl7pPr>
            <a:lvl8pPr indent="0" lvl="7" marL="0" algn="r">
              <a:spcBef>
                <a:spcPts val="0"/>
              </a:spcBef>
              <a:spcAft>
                <a:spcPts val="0"/>
              </a:spcAft>
              <a:buClr>
                <a:schemeClr val="accent1"/>
              </a:buClr>
              <a:buSzPts val="600"/>
              <a:buFont typeface="Trebuchet MS"/>
              <a:buNone/>
              <a:defRPr/>
            </a:lvl8pPr>
            <a:lvl9pPr indent="0" lvl="8" mar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fr-CA"/>
              <a:t>‹#›</a:t>
            </a:fld>
            <a:endParaRPr/>
          </a:p>
        </p:txBody>
      </p:sp>
      <p:sp>
        <p:nvSpPr>
          <p:cNvPr id="131" name="Google Shape;131;p53"/>
          <p:cNvSpPr txBox="1"/>
          <p:nvPr/>
        </p:nvSpPr>
        <p:spPr>
          <a:xfrm>
            <a:off x="406403" y="592784"/>
            <a:ext cx="457200" cy="438582"/>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fr-CA" sz="6000">
                <a:solidFill>
                  <a:srgbClr val="117BF6"/>
                </a:solidFill>
                <a:latin typeface="Arial"/>
                <a:ea typeface="Arial"/>
                <a:cs typeface="Arial"/>
                <a:sym typeface="Arial"/>
              </a:rPr>
              <a:t>“</a:t>
            </a:r>
            <a:endParaRPr/>
          </a:p>
        </p:txBody>
      </p:sp>
      <p:sp>
        <p:nvSpPr>
          <p:cNvPr id="132" name="Google Shape;132;p53"/>
          <p:cNvSpPr txBox="1"/>
          <p:nvPr/>
        </p:nvSpPr>
        <p:spPr>
          <a:xfrm>
            <a:off x="6669758" y="2164917"/>
            <a:ext cx="457200" cy="438582"/>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fr-CA" sz="6000">
                <a:solidFill>
                  <a:srgbClr val="117BF6"/>
                </a:solidFill>
                <a:latin typeface="Arial"/>
                <a:ea typeface="Arial"/>
                <a:cs typeface="Arial"/>
                <a:sym typeface="Arial"/>
              </a:rPr>
              <a:t>”</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rai ou faux">
  <p:cSld name="Vrai ou faux">
    <p:spTree>
      <p:nvGrpSpPr>
        <p:cNvPr id="133" name="Shape 133"/>
        <p:cNvGrpSpPr/>
        <p:nvPr/>
      </p:nvGrpSpPr>
      <p:grpSpPr>
        <a:xfrm>
          <a:off x="0" y="0"/>
          <a:ext cx="0" cy="0"/>
          <a:chOff x="0" y="0"/>
          <a:chExt cx="0" cy="0"/>
        </a:xfrm>
      </p:grpSpPr>
      <p:sp>
        <p:nvSpPr>
          <p:cNvPr id="134" name="Google Shape;134;p54"/>
          <p:cNvSpPr txBox="1"/>
          <p:nvPr>
            <p:ph type="title"/>
          </p:nvPr>
        </p:nvSpPr>
        <p:spPr>
          <a:xfrm>
            <a:off x="514350" y="457200"/>
            <a:ext cx="6441152" cy="22669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3300"/>
              <a:buFont typeface="Trebuchet MS"/>
              <a:buNone/>
              <a:defRPr b="0" sz="33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54"/>
          <p:cNvSpPr txBox="1"/>
          <p:nvPr>
            <p:ph idx="1" type="body"/>
          </p:nvPr>
        </p:nvSpPr>
        <p:spPr>
          <a:xfrm>
            <a:off x="507999" y="3009900"/>
            <a:ext cx="6447502" cy="385686"/>
          </a:xfrm>
          <a:prstGeom prst="rect">
            <a:avLst/>
          </a:prstGeom>
          <a:noFill/>
          <a:ln>
            <a:noFill/>
          </a:ln>
        </p:spPr>
        <p:txBody>
          <a:bodyPr anchorCtr="0" anchor="b" bIns="45700" lIns="91425" spcFirstLastPara="1" rIns="91425" wrap="square" tIns="45700">
            <a:noAutofit/>
          </a:bodyPr>
          <a:lstStyle>
            <a:lvl1pPr indent="-228600" lvl="0" marL="457200" algn="l">
              <a:spcBef>
                <a:spcPts val="750"/>
              </a:spcBef>
              <a:spcAft>
                <a:spcPts val="0"/>
              </a:spcAft>
              <a:buSzPts val="1440"/>
              <a:buFont typeface="Trebuchet MS"/>
              <a:buNone/>
              <a:defRPr sz="1800">
                <a:solidFill>
                  <a:schemeClr val="accent1"/>
                </a:solidFill>
              </a:defRPr>
            </a:lvl1pPr>
            <a:lvl2pPr indent="-228600" lvl="1" marL="914400" algn="l">
              <a:spcBef>
                <a:spcPts val="750"/>
              </a:spcBef>
              <a:spcAft>
                <a:spcPts val="0"/>
              </a:spcAft>
              <a:buSzPts val="960"/>
              <a:buFont typeface="Trebuchet MS"/>
              <a:buNone/>
              <a:defRPr/>
            </a:lvl2pPr>
            <a:lvl3pPr indent="-228600" lvl="2" marL="1371600" algn="l">
              <a:spcBef>
                <a:spcPts val="750"/>
              </a:spcBef>
              <a:spcAft>
                <a:spcPts val="0"/>
              </a:spcAft>
              <a:buSzPts val="840"/>
              <a:buFont typeface="Trebuchet MS"/>
              <a:buNone/>
              <a:defRPr/>
            </a:lvl3pPr>
            <a:lvl4pPr indent="-228600" lvl="3" marL="1828800" algn="l">
              <a:spcBef>
                <a:spcPts val="750"/>
              </a:spcBef>
              <a:spcAft>
                <a:spcPts val="0"/>
              </a:spcAft>
              <a:buSzPts val="720"/>
              <a:buFont typeface="Trebuchet MS"/>
              <a:buNone/>
              <a:defRPr/>
            </a:lvl4pPr>
            <a:lvl5pPr indent="-228600" lvl="4" marL="2286000" algn="l">
              <a:spcBef>
                <a:spcPts val="750"/>
              </a:spcBef>
              <a:spcAft>
                <a:spcPts val="0"/>
              </a:spcAft>
              <a:buSzPts val="720"/>
              <a:buFont typeface="Trebuchet MS"/>
              <a:buNone/>
              <a:defRPr/>
            </a:lvl5pPr>
            <a:lvl6pPr indent="-320039" lvl="5" marL="2743200" algn="l">
              <a:spcBef>
                <a:spcPts val="750"/>
              </a:spcBef>
              <a:spcAft>
                <a:spcPts val="0"/>
              </a:spcAft>
              <a:buSzPts val="1440"/>
              <a:buChar char="►"/>
              <a:defRPr/>
            </a:lvl6pPr>
            <a:lvl7pPr indent="-320039" lvl="6" marL="3200400" algn="l">
              <a:spcBef>
                <a:spcPts val="750"/>
              </a:spcBef>
              <a:spcAft>
                <a:spcPts val="0"/>
              </a:spcAft>
              <a:buSzPts val="1440"/>
              <a:buChar char="►"/>
              <a:defRPr/>
            </a:lvl7pPr>
            <a:lvl8pPr indent="-320040" lvl="7" marL="3657600" algn="l">
              <a:spcBef>
                <a:spcPts val="750"/>
              </a:spcBef>
              <a:spcAft>
                <a:spcPts val="0"/>
              </a:spcAft>
              <a:buSzPts val="1440"/>
              <a:buChar char="►"/>
              <a:defRPr/>
            </a:lvl8pPr>
            <a:lvl9pPr indent="-320040" lvl="8" marL="4114800" algn="l">
              <a:spcBef>
                <a:spcPts val="750"/>
              </a:spcBef>
              <a:spcAft>
                <a:spcPts val="0"/>
              </a:spcAft>
              <a:buSzPts val="1440"/>
              <a:buChar char="►"/>
              <a:defRPr/>
            </a:lvl9pPr>
          </a:lstStyle>
          <a:p/>
        </p:txBody>
      </p:sp>
      <p:sp>
        <p:nvSpPr>
          <p:cNvPr id="136" name="Google Shape;136;p54"/>
          <p:cNvSpPr txBox="1"/>
          <p:nvPr>
            <p:ph idx="2" type="body"/>
          </p:nvPr>
        </p:nvSpPr>
        <p:spPr>
          <a:xfrm>
            <a:off x="508001" y="3395586"/>
            <a:ext cx="6447501" cy="1135436"/>
          </a:xfrm>
          <a:prstGeom prst="rect">
            <a:avLst/>
          </a:prstGeom>
          <a:noFill/>
          <a:ln>
            <a:noFill/>
          </a:ln>
        </p:spPr>
        <p:txBody>
          <a:bodyPr anchorCtr="0" anchor="t" bIns="45700" lIns="91425" spcFirstLastPara="1" rIns="91425" wrap="square" tIns="45700">
            <a:normAutofit/>
          </a:bodyPr>
          <a:lstStyle>
            <a:lvl1pPr indent="-228600" lvl="0" marL="457200" algn="l">
              <a:spcBef>
                <a:spcPts val="750"/>
              </a:spcBef>
              <a:spcAft>
                <a:spcPts val="0"/>
              </a:spcAft>
              <a:buSzPts val="1080"/>
              <a:buNone/>
              <a:defRPr sz="1350">
                <a:solidFill>
                  <a:srgbClr val="7F7F7F"/>
                </a:solidFill>
              </a:defRPr>
            </a:lvl1pPr>
            <a:lvl2pPr indent="-228600" lvl="1" marL="914400" algn="l">
              <a:spcBef>
                <a:spcPts val="750"/>
              </a:spcBef>
              <a:spcAft>
                <a:spcPts val="0"/>
              </a:spcAft>
              <a:buSzPts val="1080"/>
              <a:buNone/>
              <a:defRPr sz="1350">
                <a:solidFill>
                  <a:srgbClr val="888888"/>
                </a:solidFill>
              </a:defRPr>
            </a:lvl2pPr>
            <a:lvl3pPr indent="-228600" lvl="2" marL="1371600" algn="l">
              <a:spcBef>
                <a:spcPts val="750"/>
              </a:spcBef>
              <a:spcAft>
                <a:spcPts val="0"/>
              </a:spcAft>
              <a:buSzPts val="960"/>
              <a:buNone/>
              <a:defRPr sz="1200">
                <a:solidFill>
                  <a:srgbClr val="888888"/>
                </a:solidFill>
              </a:defRPr>
            </a:lvl3pPr>
            <a:lvl4pPr indent="-228600" lvl="3" marL="1828800" algn="l">
              <a:spcBef>
                <a:spcPts val="750"/>
              </a:spcBef>
              <a:spcAft>
                <a:spcPts val="0"/>
              </a:spcAft>
              <a:buSzPts val="840"/>
              <a:buNone/>
              <a:defRPr sz="1050">
                <a:solidFill>
                  <a:srgbClr val="888888"/>
                </a:solidFill>
              </a:defRPr>
            </a:lvl4pPr>
            <a:lvl5pPr indent="-228600" lvl="4" marL="2286000" algn="l">
              <a:spcBef>
                <a:spcPts val="750"/>
              </a:spcBef>
              <a:spcAft>
                <a:spcPts val="0"/>
              </a:spcAft>
              <a:buSzPts val="840"/>
              <a:buNone/>
              <a:defRPr sz="1050">
                <a:solidFill>
                  <a:srgbClr val="888888"/>
                </a:solidFill>
              </a:defRPr>
            </a:lvl5pPr>
            <a:lvl6pPr indent="-228600" lvl="5" marL="2743200" algn="l">
              <a:spcBef>
                <a:spcPts val="750"/>
              </a:spcBef>
              <a:spcAft>
                <a:spcPts val="0"/>
              </a:spcAft>
              <a:buSzPts val="840"/>
              <a:buNone/>
              <a:defRPr sz="1050">
                <a:solidFill>
                  <a:srgbClr val="888888"/>
                </a:solidFill>
              </a:defRPr>
            </a:lvl6pPr>
            <a:lvl7pPr indent="-228600" lvl="6" marL="3200400" algn="l">
              <a:spcBef>
                <a:spcPts val="750"/>
              </a:spcBef>
              <a:spcAft>
                <a:spcPts val="0"/>
              </a:spcAft>
              <a:buSzPts val="840"/>
              <a:buNone/>
              <a:defRPr sz="1050">
                <a:solidFill>
                  <a:srgbClr val="888888"/>
                </a:solidFill>
              </a:defRPr>
            </a:lvl7pPr>
            <a:lvl8pPr indent="-228600" lvl="7" marL="3657600" algn="l">
              <a:spcBef>
                <a:spcPts val="750"/>
              </a:spcBef>
              <a:spcAft>
                <a:spcPts val="0"/>
              </a:spcAft>
              <a:buSzPts val="840"/>
              <a:buNone/>
              <a:defRPr sz="1050">
                <a:solidFill>
                  <a:srgbClr val="888888"/>
                </a:solidFill>
              </a:defRPr>
            </a:lvl8pPr>
            <a:lvl9pPr indent="-228600" lvl="8" marL="4114800" algn="l">
              <a:spcBef>
                <a:spcPts val="750"/>
              </a:spcBef>
              <a:spcAft>
                <a:spcPts val="0"/>
              </a:spcAft>
              <a:buSzPts val="840"/>
              <a:buNone/>
              <a:defRPr sz="1050">
                <a:solidFill>
                  <a:srgbClr val="888888"/>
                </a:solidFill>
              </a:defRPr>
            </a:lvl9pPr>
          </a:lstStyle>
          <a:p/>
        </p:txBody>
      </p:sp>
      <p:sp>
        <p:nvSpPr>
          <p:cNvPr id="137" name="Google Shape;137;p54"/>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54"/>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54"/>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600"/>
              <a:buFont typeface="Trebuchet MS"/>
              <a:buNone/>
              <a:defRPr/>
            </a:lvl1pPr>
            <a:lvl2pPr indent="0" lvl="1" marL="0" algn="r">
              <a:spcBef>
                <a:spcPts val="0"/>
              </a:spcBef>
              <a:spcAft>
                <a:spcPts val="0"/>
              </a:spcAft>
              <a:buClr>
                <a:schemeClr val="accent1"/>
              </a:buClr>
              <a:buSzPts val="600"/>
              <a:buFont typeface="Trebuchet MS"/>
              <a:buNone/>
              <a:defRPr/>
            </a:lvl2pPr>
            <a:lvl3pPr indent="0" lvl="2" marL="0" algn="r">
              <a:spcBef>
                <a:spcPts val="0"/>
              </a:spcBef>
              <a:spcAft>
                <a:spcPts val="0"/>
              </a:spcAft>
              <a:buClr>
                <a:schemeClr val="accent1"/>
              </a:buClr>
              <a:buSzPts val="600"/>
              <a:buFont typeface="Trebuchet MS"/>
              <a:buNone/>
              <a:defRPr/>
            </a:lvl3pPr>
            <a:lvl4pPr indent="0" lvl="3" marL="0" algn="r">
              <a:spcBef>
                <a:spcPts val="0"/>
              </a:spcBef>
              <a:spcAft>
                <a:spcPts val="0"/>
              </a:spcAft>
              <a:buClr>
                <a:schemeClr val="accent1"/>
              </a:buClr>
              <a:buSzPts val="600"/>
              <a:buFont typeface="Trebuchet MS"/>
              <a:buNone/>
              <a:defRPr/>
            </a:lvl4pPr>
            <a:lvl5pPr indent="0" lvl="4" marL="0" algn="r">
              <a:spcBef>
                <a:spcPts val="0"/>
              </a:spcBef>
              <a:spcAft>
                <a:spcPts val="0"/>
              </a:spcAft>
              <a:buClr>
                <a:schemeClr val="accent1"/>
              </a:buClr>
              <a:buSzPts val="600"/>
              <a:buFont typeface="Trebuchet MS"/>
              <a:buNone/>
              <a:defRPr/>
            </a:lvl5pPr>
            <a:lvl6pPr indent="0" lvl="5" marL="0" algn="r">
              <a:spcBef>
                <a:spcPts val="0"/>
              </a:spcBef>
              <a:spcAft>
                <a:spcPts val="0"/>
              </a:spcAft>
              <a:buClr>
                <a:schemeClr val="accent1"/>
              </a:buClr>
              <a:buSzPts val="600"/>
              <a:buFont typeface="Trebuchet MS"/>
              <a:buNone/>
              <a:defRPr/>
            </a:lvl6pPr>
            <a:lvl7pPr indent="0" lvl="6" marL="0" algn="r">
              <a:spcBef>
                <a:spcPts val="0"/>
              </a:spcBef>
              <a:spcAft>
                <a:spcPts val="0"/>
              </a:spcAft>
              <a:buClr>
                <a:schemeClr val="accent1"/>
              </a:buClr>
              <a:buSzPts val="600"/>
              <a:buFont typeface="Trebuchet MS"/>
              <a:buNone/>
              <a:defRPr/>
            </a:lvl7pPr>
            <a:lvl8pPr indent="0" lvl="7" marL="0" algn="r">
              <a:spcBef>
                <a:spcPts val="0"/>
              </a:spcBef>
              <a:spcAft>
                <a:spcPts val="0"/>
              </a:spcAft>
              <a:buClr>
                <a:schemeClr val="accent1"/>
              </a:buClr>
              <a:buSzPts val="600"/>
              <a:buFont typeface="Trebuchet MS"/>
              <a:buNone/>
              <a:defRPr/>
            </a:lvl8pPr>
            <a:lvl9pPr indent="0" lvl="8" mar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et texte vertical" type="vertTx">
  <p:cSld name="VERTICAL_TEXT">
    <p:spTree>
      <p:nvGrpSpPr>
        <p:cNvPr id="140" name="Shape 140"/>
        <p:cNvGrpSpPr/>
        <p:nvPr/>
      </p:nvGrpSpPr>
      <p:grpSpPr>
        <a:xfrm>
          <a:off x="0" y="0"/>
          <a:ext cx="0" cy="0"/>
          <a:chOff x="0" y="0"/>
          <a:chExt cx="0" cy="0"/>
        </a:xfrm>
      </p:grpSpPr>
      <p:sp>
        <p:nvSpPr>
          <p:cNvPr id="141" name="Google Shape;141;p55"/>
          <p:cNvSpPr txBox="1"/>
          <p:nvPr>
            <p:ph type="title"/>
          </p:nvPr>
        </p:nvSpPr>
        <p:spPr>
          <a:xfrm>
            <a:off x="508001" y="457200"/>
            <a:ext cx="6447501" cy="9906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55"/>
          <p:cNvSpPr txBox="1"/>
          <p:nvPr>
            <p:ph idx="1" type="body"/>
          </p:nvPr>
        </p:nvSpPr>
        <p:spPr>
          <a:xfrm rot="5400000">
            <a:off x="2276462" y="-148019"/>
            <a:ext cx="2910580" cy="6447501"/>
          </a:xfrm>
          <a:prstGeom prst="rect">
            <a:avLst/>
          </a:prstGeom>
          <a:noFill/>
          <a:ln>
            <a:noFill/>
          </a:ln>
        </p:spPr>
        <p:txBody>
          <a:bodyPr anchorCtr="0" anchor="t" bIns="45700" lIns="91425" spcFirstLastPara="1" rIns="91425" wrap="square" tIns="45700">
            <a:normAutofit/>
          </a:bodyPr>
          <a:lstStyle>
            <a:lvl1pPr indent="-320040" lvl="0" marL="457200" algn="l">
              <a:spcBef>
                <a:spcPts val="750"/>
              </a:spcBef>
              <a:spcAft>
                <a:spcPts val="0"/>
              </a:spcAft>
              <a:buSzPts val="1440"/>
              <a:buChar char="►"/>
              <a:defRPr/>
            </a:lvl1pPr>
            <a:lvl2pPr indent="-320040" lvl="1" marL="914400" algn="l">
              <a:spcBef>
                <a:spcPts val="750"/>
              </a:spcBef>
              <a:spcAft>
                <a:spcPts val="0"/>
              </a:spcAft>
              <a:buSzPts val="1440"/>
              <a:buChar char="►"/>
              <a:defRPr/>
            </a:lvl2pPr>
            <a:lvl3pPr indent="-320039" lvl="2" marL="1371600" algn="l">
              <a:spcBef>
                <a:spcPts val="750"/>
              </a:spcBef>
              <a:spcAft>
                <a:spcPts val="0"/>
              </a:spcAft>
              <a:buSzPts val="1440"/>
              <a:buChar char="►"/>
              <a:defRPr/>
            </a:lvl3pPr>
            <a:lvl4pPr indent="-320039" lvl="3" marL="1828800" algn="l">
              <a:spcBef>
                <a:spcPts val="750"/>
              </a:spcBef>
              <a:spcAft>
                <a:spcPts val="0"/>
              </a:spcAft>
              <a:buSzPts val="1440"/>
              <a:buChar char="►"/>
              <a:defRPr/>
            </a:lvl4pPr>
            <a:lvl5pPr indent="-320039" lvl="4" marL="2286000" algn="l">
              <a:spcBef>
                <a:spcPts val="750"/>
              </a:spcBef>
              <a:spcAft>
                <a:spcPts val="0"/>
              </a:spcAft>
              <a:buSzPts val="1440"/>
              <a:buChar char="►"/>
              <a:defRPr/>
            </a:lvl5pPr>
            <a:lvl6pPr indent="-320039" lvl="5" marL="2743200" algn="l">
              <a:spcBef>
                <a:spcPts val="750"/>
              </a:spcBef>
              <a:spcAft>
                <a:spcPts val="0"/>
              </a:spcAft>
              <a:buSzPts val="1440"/>
              <a:buChar char="►"/>
              <a:defRPr/>
            </a:lvl6pPr>
            <a:lvl7pPr indent="-320039" lvl="6" marL="3200400" algn="l">
              <a:spcBef>
                <a:spcPts val="750"/>
              </a:spcBef>
              <a:spcAft>
                <a:spcPts val="0"/>
              </a:spcAft>
              <a:buSzPts val="1440"/>
              <a:buChar char="►"/>
              <a:defRPr/>
            </a:lvl7pPr>
            <a:lvl8pPr indent="-320040" lvl="7" marL="3657600" algn="l">
              <a:spcBef>
                <a:spcPts val="750"/>
              </a:spcBef>
              <a:spcAft>
                <a:spcPts val="0"/>
              </a:spcAft>
              <a:buSzPts val="1440"/>
              <a:buChar char="►"/>
              <a:defRPr/>
            </a:lvl8pPr>
            <a:lvl9pPr indent="-320040" lvl="8" marL="4114800" algn="l">
              <a:spcBef>
                <a:spcPts val="750"/>
              </a:spcBef>
              <a:spcAft>
                <a:spcPts val="0"/>
              </a:spcAft>
              <a:buSzPts val="1440"/>
              <a:buChar char="►"/>
              <a:defRPr/>
            </a:lvl9pPr>
          </a:lstStyle>
          <a:p/>
        </p:txBody>
      </p:sp>
      <p:sp>
        <p:nvSpPr>
          <p:cNvPr id="143" name="Google Shape;143;p55"/>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55"/>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55"/>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600"/>
              <a:buFont typeface="Trebuchet MS"/>
              <a:buNone/>
              <a:defRPr/>
            </a:lvl1pPr>
            <a:lvl2pPr indent="0" lvl="1" marL="0" algn="r">
              <a:spcBef>
                <a:spcPts val="0"/>
              </a:spcBef>
              <a:spcAft>
                <a:spcPts val="0"/>
              </a:spcAft>
              <a:buClr>
                <a:schemeClr val="accent1"/>
              </a:buClr>
              <a:buSzPts val="600"/>
              <a:buFont typeface="Trebuchet MS"/>
              <a:buNone/>
              <a:defRPr/>
            </a:lvl2pPr>
            <a:lvl3pPr indent="0" lvl="2" marL="0" algn="r">
              <a:spcBef>
                <a:spcPts val="0"/>
              </a:spcBef>
              <a:spcAft>
                <a:spcPts val="0"/>
              </a:spcAft>
              <a:buClr>
                <a:schemeClr val="accent1"/>
              </a:buClr>
              <a:buSzPts val="600"/>
              <a:buFont typeface="Trebuchet MS"/>
              <a:buNone/>
              <a:defRPr/>
            </a:lvl3pPr>
            <a:lvl4pPr indent="0" lvl="3" marL="0" algn="r">
              <a:spcBef>
                <a:spcPts val="0"/>
              </a:spcBef>
              <a:spcAft>
                <a:spcPts val="0"/>
              </a:spcAft>
              <a:buClr>
                <a:schemeClr val="accent1"/>
              </a:buClr>
              <a:buSzPts val="600"/>
              <a:buFont typeface="Trebuchet MS"/>
              <a:buNone/>
              <a:defRPr/>
            </a:lvl4pPr>
            <a:lvl5pPr indent="0" lvl="4" marL="0" algn="r">
              <a:spcBef>
                <a:spcPts val="0"/>
              </a:spcBef>
              <a:spcAft>
                <a:spcPts val="0"/>
              </a:spcAft>
              <a:buClr>
                <a:schemeClr val="accent1"/>
              </a:buClr>
              <a:buSzPts val="600"/>
              <a:buFont typeface="Trebuchet MS"/>
              <a:buNone/>
              <a:defRPr/>
            </a:lvl5pPr>
            <a:lvl6pPr indent="0" lvl="5" marL="0" algn="r">
              <a:spcBef>
                <a:spcPts val="0"/>
              </a:spcBef>
              <a:spcAft>
                <a:spcPts val="0"/>
              </a:spcAft>
              <a:buClr>
                <a:schemeClr val="accent1"/>
              </a:buClr>
              <a:buSzPts val="600"/>
              <a:buFont typeface="Trebuchet MS"/>
              <a:buNone/>
              <a:defRPr/>
            </a:lvl6pPr>
            <a:lvl7pPr indent="0" lvl="6" marL="0" algn="r">
              <a:spcBef>
                <a:spcPts val="0"/>
              </a:spcBef>
              <a:spcAft>
                <a:spcPts val="0"/>
              </a:spcAft>
              <a:buClr>
                <a:schemeClr val="accent1"/>
              </a:buClr>
              <a:buSzPts val="600"/>
              <a:buFont typeface="Trebuchet MS"/>
              <a:buNone/>
              <a:defRPr/>
            </a:lvl7pPr>
            <a:lvl8pPr indent="0" lvl="7" marL="0" algn="r">
              <a:spcBef>
                <a:spcPts val="0"/>
              </a:spcBef>
              <a:spcAft>
                <a:spcPts val="0"/>
              </a:spcAft>
              <a:buClr>
                <a:schemeClr val="accent1"/>
              </a:buClr>
              <a:buSzPts val="600"/>
              <a:buFont typeface="Trebuchet MS"/>
              <a:buNone/>
              <a:defRPr/>
            </a:lvl8pPr>
            <a:lvl9pPr indent="0" lvl="8" mar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vertical et texte" type="vertTitleAndTx">
  <p:cSld name="VERTICAL_TITLE_AND_VERTICAL_TEXT">
    <p:spTree>
      <p:nvGrpSpPr>
        <p:cNvPr id="146" name="Shape 146"/>
        <p:cNvGrpSpPr/>
        <p:nvPr/>
      </p:nvGrpSpPr>
      <p:grpSpPr>
        <a:xfrm>
          <a:off x="0" y="0"/>
          <a:ext cx="0" cy="0"/>
          <a:chOff x="0" y="0"/>
          <a:chExt cx="0" cy="0"/>
        </a:xfrm>
      </p:grpSpPr>
      <p:sp>
        <p:nvSpPr>
          <p:cNvPr id="147" name="Google Shape;147;p56"/>
          <p:cNvSpPr txBox="1"/>
          <p:nvPr>
            <p:ph type="title"/>
          </p:nvPr>
        </p:nvSpPr>
        <p:spPr>
          <a:xfrm rot="5400000">
            <a:off x="4495739" y="1937215"/>
            <a:ext cx="3938588" cy="97855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56"/>
          <p:cNvSpPr txBox="1"/>
          <p:nvPr>
            <p:ph idx="1" type="body"/>
          </p:nvPr>
        </p:nvSpPr>
        <p:spPr>
          <a:xfrm rot="5400000">
            <a:off x="1186264" y="-221063"/>
            <a:ext cx="3938588" cy="5295113"/>
          </a:xfrm>
          <a:prstGeom prst="rect">
            <a:avLst/>
          </a:prstGeom>
          <a:noFill/>
          <a:ln>
            <a:noFill/>
          </a:ln>
        </p:spPr>
        <p:txBody>
          <a:bodyPr anchorCtr="0" anchor="t" bIns="45700" lIns="91425" spcFirstLastPara="1" rIns="91425" wrap="square" tIns="45700">
            <a:normAutofit/>
          </a:bodyPr>
          <a:lstStyle>
            <a:lvl1pPr indent="-320040" lvl="0" marL="457200" algn="l">
              <a:spcBef>
                <a:spcPts val="750"/>
              </a:spcBef>
              <a:spcAft>
                <a:spcPts val="0"/>
              </a:spcAft>
              <a:buSzPts val="1440"/>
              <a:buChar char="►"/>
              <a:defRPr/>
            </a:lvl1pPr>
            <a:lvl2pPr indent="-320040" lvl="1" marL="914400" algn="l">
              <a:spcBef>
                <a:spcPts val="750"/>
              </a:spcBef>
              <a:spcAft>
                <a:spcPts val="0"/>
              </a:spcAft>
              <a:buSzPts val="1440"/>
              <a:buChar char="►"/>
              <a:defRPr/>
            </a:lvl2pPr>
            <a:lvl3pPr indent="-320039" lvl="2" marL="1371600" algn="l">
              <a:spcBef>
                <a:spcPts val="750"/>
              </a:spcBef>
              <a:spcAft>
                <a:spcPts val="0"/>
              </a:spcAft>
              <a:buSzPts val="1440"/>
              <a:buChar char="►"/>
              <a:defRPr/>
            </a:lvl3pPr>
            <a:lvl4pPr indent="-320039" lvl="3" marL="1828800" algn="l">
              <a:spcBef>
                <a:spcPts val="750"/>
              </a:spcBef>
              <a:spcAft>
                <a:spcPts val="0"/>
              </a:spcAft>
              <a:buSzPts val="1440"/>
              <a:buChar char="►"/>
              <a:defRPr/>
            </a:lvl4pPr>
            <a:lvl5pPr indent="-320039" lvl="4" marL="2286000" algn="l">
              <a:spcBef>
                <a:spcPts val="750"/>
              </a:spcBef>
              <a:spcAft>
                <a:spcPts val="0"/>
              </a:spcAft>
              <a:buSzPts val="1440"/>
              <a:buChar char="►"/>
              <a:defRPr/>
            </a:lvl5pPr>
            <a:lvl6pPr indent="-320039" lvl="5" marL="2743200" algn="l">
              <a:spcBef>
                <a:spcPts val="750"/>
              </a:spcBef>
              <a:spcAft>
                <a:spcPts val="0"/>
              </a:spcAft>
              <a:buSzPts val="1440"/>
              <a:buChar char="►"/>
              <a:defRPr/>
            </a:lvl6pPr>
            <a:lvl7pPr indent="-320039" lvl="6" marL="3200400" algn="l">
              <a:spcBef>
                <a:spcPts val="750"/>
              </a:spcBef>
              <a:spcAft>
                <a:spcPts val="0"/>
              </a:spcAft>
              <a:buSzPts val="1440"/>
              <a:buChar char="►"/>
              <a:defRPr/>
            </a:lvl7pPr>
            <a:lvl8pPr indent="-320040" lvl="7" marL="3657600" algn="l">
              <a:spcBef>
                <a:spcPts val="750"/>
              </a:spcBef>
              <a:spcAft>
                <a:spcPts val="0"/>
              </a:spcAft>
              <a:buSzPts val="1440"/>
              <a:buChar char="►"/>
              <a:defRPr/>
            </a:lvl8pPr>
            <a:lvl9pPr indent="-320040" lvl="8" marL="4114800" algn="l">
              <a:spcBef>
                <a:spcPts val="750"/>
              </a:spcBef>
              <a:spcAft>
                <a:spcPts val="0"/>
              </a:spcAft>
              <a:buSzPts val="1440"/>
              <a:buChar char="►"/>
              <a:defRPr/>
            </a:lvl9pPr>
          </a:lstStyle>
          <a:p/>
        </p:txBody>
      </p:sp>
      <p:sp>
        <p:nvSpPr>
          <p:cNvPr id="149" name="Google Shape;149;p56"/>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56"/>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56"/>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600"/>
              <a:buFont typeface="Trebuchet MS"/>
              <a:buNone/>
              <a:defRPr/>
            </a:lvl1pPr>
            <a:lvl2pPr indent="0" lvl="1" marL="0" algn="r">
              <a:spcBef>
                <a:spcPts val="0"/>
              </a:spcBef>
              <a:spcAft>
                <a:spcPts val="0"/>
              </a:spcAft>
              <a:buClr>
                <a:schemeClr val="accent1"/>
              </a:buClr>
              <a:buSzPts val="600"/>
              <a:buFont typeface="Trebuchet MS"/>
              <a:buNone/>
              <a:defRPr/>
            </a:lvl2pPr>
            <a:lvl3pPr indent="0" lvl="2" marL="0" algn="r">
              <a:spcBef>
                <a:spcPts val="0"/>
              </a:spcBef>
              <a:spcAft>
                <a:spcPts val="0"/>
              </a:spcAft>
              <a:buClr>
                <a:schemeClr val="accent1"/>
              </a:buClr>
              <a:buSzPts val="600"/>
              <a:buFont typeface="Trebuchet MS"/>
              <a:buNone/>
              <a:defRPr/>
            </a:lvl3pPr>
            <a:lvl4pPr indent="0" lvl="3" marL="0" algn="r">
              <a:spcBef>
                <a:spcPts val="0"/>
              </a:spcBef>
              <a:spcAft>
                <a:spcPts val="0"/>
              </a:spcAft>
              <a:buClr>
                <a:schemeClr val="accent1"/>
              </a:buClr>
              <a:buSzPts val="600"/>
              <a:buFont typeface="Trebuchet MS"/>
              <a:buNone/>
              <a:defRPr/>
            </a:lvl4pPr>
            <a:lvl5pPr indent="0" lvl="4" marL="0" algn="r">
              <a:spcBef>
                <a:spcPts val="0"/>
              </a:spcBef>
              <a:spcAft>
                <a:spcPts val="0"/>
              </a:spcAft>
              <a:buClr>
                <a:schemeClr val="accent1"/>
              </a:buClr>
              <a:buSzPts val="600"/>
              <a:buFont typeface="Trebuchet MS"/>
              <a:buNone/>
              <a:defRPr/>
            </a:lvl5pPr>
            <a:lvl6pPr indent="0" lvl="5" marL="0" algn="r">
              <a:spcBef>
                <a:spcPts val="0"/>
              </a:spcBef>
              <a:spcAft>
                <a:spcPts val="0"/>
              </a:spcAft>
              <a:buClr>
                <a:schemeClr val="accent1"/>
              </a:buClr>
              <a:buSzPts val="600"/>
              <a:buFont typeface="Trebuchet MS"/>
              <a:buNone/>
              <a:defRPr/>
            </a:lvl6pPr>
            <a:lvl7pPr indent="0" lvl="6" marL="0" algn="r">
              <a:spcBef>
                <a:spcPts val="0"/>
              </a:spcBef>
              <a:spcAft>
                <a:spcPts val="0"/>
              </a:spcAft>
              <a:buClr>
                <a:schemeClr val="accent1"/>
              </a:buClr>
              <a:buSzPts val="600"/>
              <a:buFont typeface="Trebuchet MS"/>
              <a:buNone/>
              <a:defRPr/>
            </a:lvl7pPr>
            <a:lvl8pPr indent="0" lvl="7" marL="0" algn="r">
              <a:spcBef>
                <a:spcPts val="0"/>
              </a:spcBef>
              <a:spcAft>
                <a:spcPts val="0"/>
              </a:spcAft>
              <a:buClr>
                <a:schemeClr val="accent1"/>
              </a:buClr>
              <a:buSzPts val="600"/>
              <a:buFont typeface="Trebuchet MS"/>
              <a:buNone/>
              <a:defRPr/>
            </a:lvl8pPr>
            <a:lvl9pPr indent="0" lvl="8" mar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 column text">
    <p:spTree>
      <p:nvGrpSpPr>
        <p:cNvPr id="26" name="Shape 26"/>
        <p:cNvGrpSpPr/>
        <p:nvPr/>
      </p:nvGrpSpPr>
      <p:grpSpPr>
        <a:xfrm>
          <a:off x="0" y="0"/>
          <a:ext cx="0" cy="0"/>
          <a:chOff x="0" y="0"/>
          <a:chExt cx="0" cy="0"/>
        </a:xfrm>
      </p:grpSpPr>
      <p:sp>
        <p:nvSpPr>
          <p:cNvPr id="27" name="Google Shape;27;p3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Clr>
                <a:schemeClr val="accent1"/>
              </a:buClr>
              <a:buSzPts val="3000"/>
              <a:buFont typeface="Trebuchet MS"/>
              <a:buNone/>
              <a:defRPr sz="3000"/>
            </a:lvl1pPr>
            <a:lvl2pPr lvl="1" algn="l">
              <a:spcBef>
                <a:spcPts val="0"/>
              </a:spcBef>
              <a:spcAft>
                <a:spcPts val="0"/>
              </a:spcAft>
              <a:buClr>
                <a:schemeClr val="dk2"/>
              </a:buClr>
              <a:buSzPts val="3000"/>
              <a:buNone/>
              <a:defRPr sz="3000"/>
            </a:lvl2pPr>
            <a:lvl3pPr lvl="2" algn="l">
              <a:spcBef>
                <a:spcPts val="0"/>
              </a:spcBef>
              <a:spcAft>
                <a:spcPts val="0"/>
              </a:spcAft>
              <a:buClr>
                <a:schemeClr val="dk2"/>
              </a:buClr>
              <a:buSzPts val="3000"/>
              <a:buNone/>
              <a:defRPr sz="3000"/>
            </a:lvl3pPr>
            <a:lvl4pPr lvl="3" algn="l">
              <a:spcBef>
                <a:spcPts val="0"/>
              </a:spcBef>
              <a:spcAft>
                <a:spcPts val="0"/>
              </a:spcAft>
              <a:buClr>
                <a:schemeClr val="dk2"/>
              </a:buClr>
              <a:buSzPts val="3000"/>
              <a:buNone/>
              <a:defRPr sz="3000"/>
            </a:lvl4pPr>
            <a:lvl5pPr lvl="4" algn="l">
              <a:spcBef>
                <a:spcPts val="0"/>
              </a:spcBef>
              <a:spcAft>
                <a:spcPts val="0"/>
              </a:spcAft>
              <a:buClr>
                <a:schemeClr val="dk2"/>
              </a:buClr>
              <a:buSzPts val="3000"/>
              <a:buNone/>
              <a:defRPr sz="3000"/>
            </a:lvl5pPr>
            <a:lvl6pPr lvl="5" algn="l">
              <a:spcBef>
                <a:spcPts val="0"/>
              </a:spcBef>
              <a:spcAft>
                <a:spcPts val="0"/>
              </a:spcAft>
              <a:buClr>
                <a:schemeClr val="dk2"/>
              </a:buClr>
              <a:buSzPts val="3000"/>
              <a:buNone/>
              <a:defRPr sz="3000"/>
            </a:lvl6pPr>
            <a:lvl7pPr lvl="6" algn="l">
              <a:spcBef>
                <a:spcPts val="0"/>
              </a:spcBef>
              <a:spcAft>
                <a:spcPts val="0"/>
              </a:spcAft>
              <a:buClr>
                <a:schemeClr val="dk2"/>
              </a:buClr>
              <a:buSzPts val="3000"/>
              <a:buNone/>
              <a:defRPr sz="3000"/>
            </a:lvl7pPr>
            <a:lvl8pPr lvl="7" algn="l">
              <a:spcBef>
                <a:spcPts val="0"/>
              </a:spcBef>
              <a:spcAft>
                <a:spcPts val="0"/>
              </a:spcAft>
              <a:buClr>
                <a:schemeClr val="dk2"/>
              </a:buClr>
              <a:buSzPts val="3000"/>
              <a:buNone/>
              <a:defRPr sz="3000"/>
            </a:lvl8pPr>
            <a:lvl9pPr lvl="8" algn="l">
              <a:spcBef>
                <a:spcPts val="0"/>
              </a:spcBef>
              <a:spcAft>
                <a:spcPts val="0"/>
              </a:spcAft>
              <a:buClr>
                <a:schemeClr val="dk2"/>
              </a:buClr>
              <a:buSzPts val="3000"/>
              <a:buNone/>
              <a:defRPr sz="3000"/>
            </a:lvl9pPr>
          </a:lstStyle>
          <a:p/>
        </p:txBody>
      </p:sp>
      <p:sp>
        <p:nvSpPr>
          <p:cNvPr id="28" name="Google Shape;28;p39"/>
          <p:cNvSpPr txBox="1"/>
          <p:nvPr>
            <p:ph idx="1" type="body"/>
          </p:nvPr>
        </p:nvSpPr>
        <p:spPr>
          <a:xfrm>
            <a:off x="311700" y="1399400"/>
            <a:ext cx="2808000" cy="2784900"/>
          </a:xfrm>
          <a:prstGeom prst="rect">
            <a:avLst/>
          </a:prstGeom>
          <a:noFill/>
          <a:ln>
            <a:noFill/>
          </a:ln>
        </p:spPr>
        <p:txBody>
          <a:bodyPr anchorCtr="0" anchor="t" bIns="91425" lIns="91425" spcFirstLastPara="1" rIns="91425" wrap="square" tIns="91425">
            <a:noAutofit/>
          </a:bodyPr>
          <a:lstStyle>
            <a:lvl1pPr indent="-304800" lvl="0" marL="457200" algn="l">
              <a:spcBef>
                <a:spcPts val="0"/>
              </a:spcBef>
              <a:spcAft>
                <a:spcPts val="0"/>
              </a:spcAft>
              <a:buSzPts val="1200"/>
              <a:buChar char="●"/>
              <a:defRPr sz="1200"/>
            </a:lvl1pPr>
            <a:lvl2pPr indent="-304800" lvl="1" marL="914400" algn="l">
              <a:spcBef>
                <a:spcPts val="1600"/>
              </a:spcBef>
              <a:spcAft>
                <a:spcPts val="0"/>
              </a:spcAft>
              <a:buSzPts val="1200"/>
              <a:buChar char="○"/>
              <a:defRPr sz="1200"/>
            </a:lvl2pPr>
            <a:lvl3pPr indent="-304800" lvl="2" marL="1371600" algn="l">
              <a:spcBef>
                <a:spcPts val="1600"/>
              </a:spcBef>
              <a:spcAft>
                <a:spcPts val="0"/>
              </a:spcAft>
              <a:buSzPts val="1200"/>
              <a:buChar char="■"/>
              <a:defRPr sz="1200"/>
            </a:lvl3pPr>
            <a:lvl4pPr indent="-304800" lvl="3" marL="1828800" algn="l">
              <a:spcBef>
                <a:spcPts val="1600"/>
              </a:spcBef>
              <a:spcAft>
                <a:spcPts val="0"/>
              </a:spcAft>
              <a:buSzPts val="1200"/>
              <a:buChar char="●"/>
              <a:defRPr sz="1200"/>
            </a:lvl4pPr>
            <a:lvl5pPr indent="-304800" lvl="4" marL="2286000" algn="l">
              <a:spcBef>
                <a:spcPts val="1600"/>
              </a:spcBef>
              <a:spcAft>
                <a:spcPts val="0"/>
              </a:spcAft>
              <a:buSzPts val="1200"/>
              <a:buChar char="○"/>
              <a:defRPr sz="1200"/>
            </a:lvl5pPr>
            <a:lvl6pPr indent="-304800" lvl="5" marL="2743200" algn="l">
              <a:spcBef>
                <a:spcPts val="1600"/>
              </a:spcBef>
              <a:spcAft>
                <a:spcPts val="0"/>
              </a:spcAft>
              <a:buSzPts val="1200"/>
              <a:buChar char="■"/>
              <a:defRPr sz="1200"/>
            </a:lvl6pPr>
            <a:lvl7pPr indent="-304800" lvl="6" marL="3200400" algn="l">
              <a:spcBef>
                <a:spcPts val="1600"/>
              </a:spcBef>
              <a:spcAft>
                <a:spcPts val="0"/>
              </a:spcAft>
              <a:buSzPts val="1200"/>
              <a:buChar char="●"/>
              <a:defRPr sz="1200"/>
            </a:lvl7pPr>
            <a:lvl8pPr indent="-304800" lvl="7" marL="3657600" algn="l">
              <a:spcBef>
                <a:spcPts val="1600"/>
              </a:spcBef>
              <a:spcAft>
                <a:spcPts val="0"/>
              </a:spcAft>
              <a:buSzPts val="1200"/>
              <a:buChar char="○"/>
              <a:defRPr sz="1200"/>
            </a:lvl8pPr>
            <a:lvl9pPr indent="-304800" lvl="8" marL="4114800" algn="l">
              <a:spcBef>
                <a:spcPts val="1600"/>
              </a:spcBef>
              <a:spcAft>
                <a:spcPts val="1600"/>
              </a:spcAft>
              <a:buSzPts val="1200"/>
              <a:buChar char="■"/>
              <a:defRPr sz="1200"/>
            </a:lvl9pPr>
          </a:lstStyle>
          <a:p/>
        </p:txBody>
      </p:sp>
      <p:sp>
        <p:nvSpPr>
          <p:cNvPr id="29" name="Google Shape;29;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1pPr>
            <a:lvl2pPr indent="0" lvl="1" marL="0" marR="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2pPr>
            <a:lvl3pPr indent="0" lvl="2" marL="0" marR="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3pPr>
            <a:lvl4pPr indent="0" lvl="3" marL="0" marR="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4pPr>
            <a:lvl5pPr indent="0" lvl="4" marL="0" marR="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5pPr>
            <a:lvl6pPr indent="0" lvl="5" marL="0" marR="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6pPr>
            <a:lvl7pPr indent="0" lvl="6" marL="0" marR="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7pPr>
            <a:lvl8pPr indent="0" lvl="7" marL="0" marR="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8pPr>
            <a:lvl9pPr indent="0" lvl="8" marL="0" marR="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p:cSld name="Section header">
    <p:spTree>
      <p:nvGrpSpPr>
        <p:cNvPr id="152" name="Shape 152"/>
        <p:cNvGrpSpPr/>
        <p:nvPr/>
      </p:nvGrpSpPr>
      <p:grpSpPr>
        <a:xfrm>
          <a:off x="0" y="0"/>
          <a:ext cx="0" cy="0"/>
          <a:chOff x="0" y="0"/>
          <a:chExt cx="0" cy="0"/>
        </a:xfrm>
      </p:grpSpPr>
      <p:sp>
        <p:nvSpPr>
          <p:cNvPr id="153" name="Google Shape;153;p57"/>
          <p:cNvSpPr txBox="1"/>
          <p:nvPr>
            <p:ph type="title"/>
          </p:nvPr>
        </p:nvSpPr>
        <p:spPr>
          <a:xfrm>
            <a:off x="773700" y="1806450"/>
            <a:ext cx="7596600" cy="15306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Clr>
                <a:schemeClr val="accent1"/>
              </a:buClr>
              <a:buSzPts val="4200"/>
              <a:buFont typeface="Trebuchet MS"/>
              <a:buNone/>
              <a:defRPr/>
            </a:lvl1pPr>
            <a:lvl2pPr lvl="1" algn="ctr">
              <a:spcBef>
                <a:spcPts val="0"/>
              </a:spcBef>
              <a:spcAft>
                <a:spcPts val="0"/>
              </a:spcAft>
              <a:buClr>
                <a:schemeClr val="dk2"/>
              </a:buClr>
              <a:buSzPts val="4200"/>
              <a:buNone/>
              <a:defRPr/>
            </a:lvl2pPr>
            <a:lvl3pPr lvl="2" algn="ctr">
              <a:spcBef>
                <a:spcPts val="0"/>
              </a:spcBef>
              <a:spcAft>
                <a:spcPts val="0"/>
              </a:spcAft>
              <a:buClr>
                <a:schemeClr val="dk2"/>
              </a:buClr>
              <a:buSzPts val="4200"/>
              <a:buNone/>
              <a:defRPr/>
            </a:lvl3pPr>
            <a:lvl4pPr lvl="3" algn="ctr">
              <a:spcBef>
                <a:spcPts val="0"/>
              </a:spcBef>
              <a:spcAft>
                <a:spcPts val="0"/>
              </a:spcAft>
              <a:buClr>
                <a:schemeClr val="dk2"/>
              </a:buClr>
              <a:buSzPts val="4200"/>
              <a:buNone/>
              <a:defRPr/>
            </a:lvl4pPr>
            <a:lvl5pPr lvl="4" algn="ctr">
              <a:spcBef>
                <a:spcPts val="0"/>
              </a:spcBef>
              <a:spcAft>
                <a:spcPts val="0"/>
              </a:spcAft>
              <a:buClr>
                <a:schemeClr val="dk2"/>
              </a:buClr>
              <a:buSzPts val="4200"/>
              <a:buNone/>
              <a:defRPr/>
            </a:lvl5pPr>
            <a:lvl6pPr lvl="5" algn="ctr">
              <a:spcBef>
                <a:spcPts val="0"/>
              </a:spcBef>
              <a:spcAft>
                <a:spcPts val="0"/>
              </a:spcAft>
              <a:buClr>
                <a:schemeClr val="dk2"/>
              </a:buClr>
              <a:buSzPts val="4200"/>
              <a:buNone/>
              <a:defRPr/>
            </a:lvl6pPr>
            <a:lvl7pPr lvl="6" algn="ctr">
              <a:spcBef>
                <a:spcPts val="0"/>
              </a:spcBef>
              <a:spcAft>
                <a:spcPts val="0"/>
              </a:spcAft>
              <a:buClr>
                <a:schemeClr val="dk2"/>
              </a:buClr>
              <a:buSzPts val="4200"/>
              <a:buNone/>
              <a:defRPr/>
            </a:lvl7pPr>
            <a:lvl8pPr lvl="7" algn="ctr">
              <a:spcBef>
                <a:spcPts val="0"/>
              </a:spcBef>
              <a:spcAft>
                <a:spcPts val="0"/>
              </a:spcAft>
              <a:buClr>
                <a:schemeClr val="dk2"/>
              </a:buClr>
              <a:buSzPts val="4200"/>
              <a:buNone/>
              <a:defRPr/>
            </a:lvl8pPr>
            <a:lvl9pPr lvl="8" algn="ctr">
              <a:spcBef>
                <a:spcPts val="0"/>
              </a:spcBef>
              <a:spcAft>
                <a:spcPts val="0"/>
              </a:spcAft>
              <a:buClr>
                <a:schemeClr val="dk2"/>
              </a:buClr>
              <a:buSzPts val="4200"/>
              <a:buNone/>
              <a:defRPr/>
            </a:lvl9pPr>
          </a:lstStyle>
          <a:p/>
        </p:txBody>
      </p:sp>
      <p:sp>
        <p:nvSpPr>
          <p:cNvPr id="154" name="Google Shape;154;p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spcBef>
                <a:spcPts val="0"/>
              </a:spcBef>
              <a:spcAft>
                <a:spcPts val="0"/>
              </a:spcAft>
              <a:buClr>
                <a:schemeClr val="accent1"/>
              </a:buClr>
              <a:buSzPts val="675"/>
              <a:buFont typeface="Trebuchet MS"/>
              <a:buNone/>
              <a:defRPr sz="675">
                <a:solidFill>
                  <a:schemeClr val="accent1"/>
                </a:solidFill>
                <a:latin typeface="Trebuchet MS"/>
                <a:ea typeface="Trebuchet MS"/>
                <a:cs typeface="Trebuchet MS"/>
                <a:sym typeface="Trebuchet MS"/>
              </a:defRPr>
            </a:lvl1pPr>
            <a:lvl2pPr indent="0" lvl="1" marL="0" marR="0" algn="r">
              <a:spcBef>
                <a:spcPts val="0"/>
              </a:spcBef>
              <a:spcAft>
                <a:spcPts val="0"/>
              </a:spcAft>
              <a:buClr>
                <a:schemeClr val="accent1"/>
              </a:buClr>
              <a:buSzPts val="675"/>
              <a:buFont typeface="Trebuchet MS"/>
              <a:buNone/>
              <a:defRPr sz="675">
                <a:solidFill>
                  <a:schemeClr val="accent1"/>
                </a:solidFill>
                <a:latin typeface="Trebuchet MS"/>
                <a:ea typeface="Trebuchet MS"/>
                <a:cs typeface="Trebuchet MS"/>
                <a:sym typeface="Trebuchet MS"/>
              </a:defRPr>
            </a:lvl2pPr>
            <a:lvl3pPr indent="0" lvl="2" marL="0" marR="0" algn="r">
              <a:spcBef>
                <a:spcPts val="0"/>
              </a:spcBef>
              <a:spcAft>
                <a:spcPts val="0"/>
              </a:spcAft>
              <a:buClr>
                <a:schemeClr val="accent1"/>
              </a:buClr>
              <a:buSzPts val="675"/>
              <a:buFont typeface="Trebuchet MS"/>
              <a:buNone/>
              <a:defRPr sz="675">
                <a:solidFill>
                  <a:schemeClr val="accent1"/>
                </a:solidFill>
                <a:latin typeface="Trebuchet MS"/>
                <a:ea typeface="Trebuchet MS"/>
                <a:cs typeface="Trebuchet MS"/>
                <a:sym typeface="Trebuchet MS"/>
              </a:defRPr>
            </a:lvl3pPr>
            <a:lvl4pPr indent="0" lvl="3" marL="0" marR="0" algn="r">
              <a:spcBef>
                <a:spcPts val="0"/>
              </a:spcBef>
              <a:spcAft>
                <a:spcPts val="0"/>
              </a:spcAft>
              <a:buClr>
                <a:schemeClr val="accent1"/>
              </a:buClr>
              <a:buSzPts val="675"/>
              <a:buFont typeface="Trebuchet MS"/>
              <a:buNone/>
              <a:defRPr sz="675">
                <a:solidFill>
                  <a:schemeClr val="accent1"/>
                </a:solidFill>
                <a:latin typeface="Trebuchet MS"/>
                <a:ea typeface="Trebuchet MS"/>
                <a:cs typeface="Trebuchet MS"/>
                <a:sym typeface="Trebuchet MS"/>
              </a:defRPr>
            </a:lvl4pPr>
            <a:lvl5pPr indent="0" lvl="4" marL="0" marR="0" algn="r">
              <a:spcBef>
                <a:spcPts val="0"/>
              </a:spcBef>
              <a:spcAft>
                <a:spcPts val="0"/>
              </a:spcAft>
              <a:buClr>
                <a:schemeClr val="accent1"/>
              </a:buClr>
              <a:buSzPts val="675"/>
              <a:buFont typeface="Trebuchet MS"/>
              <a:buNone/>
              <a:defRPr sz="675">
                <a:solidFill>
                  <a:schemeClr val="accent1"/>
                </a:solidFill>
                <a:latin typeface="Trebuchet MS"/>
                <a:ea typeface="Trebuchet MS"/>
                <a:cs typeface="Trebuchet MS"/>
                <a:sym typeface="Trebuchet MS"/>
              </a:defRPr>
            </a:lvl5pPr>
            <a:lvl6pPr indent="0" lvl="5" marL="0" marR="0" algn="r">
              <a:spcBef>
                <a:spcPts val="0"/>
              </a:spcBef>
              <a:spcAft>
                <a:spcPts val="0"/>
              </a:spcAft>
              <a:buClr>
                <a:schemeClr val="accent1"/>
              </a:buClr>
              <a:buSzPts val="675"/>
              <a:buFont typeface="Trebuchet MS"/>
              <a:buNone/>
              <a:defRPr sz="675">
                <a:solidFill>
                  <a:schemeClr val="accent1"/>
                </a:solidFill>
                <a:latin typeface="Trebuchet MS"/>
                <a:ea typeface="Trebuchet MS"/>
                <a:cs typeface="Trebuchet MS"/>
                <a:sym typeface="Trebuchet MS"/>
              </a:defRPr>
            </a:lvl6pPr>
            <a:lvl7pPr indent="0" lvl="6" marL="0" marR="0" algn="r">
              <a:spcBef>
                <a:spcPts val="0"/>
              </a:spcBef>
              <a:spcAft>
                <a:spcPts val="0"/>
              </a:spcAft>
              <a:buClr>
                <a:schemeClr val="accent1"/>
              </a:buClr>
              <a:buSzPts val="675"/>
              <a:buFont typeface="Trebuchet MS"/>
              <a:buNone/>
              <a:defRPr sz="675">
                <a:solidFill>
                  <a:schemeClr val="accent1"/>
                </a:solidFill>
                <a:latin typeface="Trebuchet MS"/>
                <a:ea typeface="Trebuchet MS"/>
                <a:cs typeface="Trebuchet MS"/>
                <a:sym typeface="Trebuchet MS"/>
              </a:defRPr>
            </a:lvl7pPr>
            <a:lvl8pPr indent="0" lvl="7" marL="0" marR="0" algn="r">
              <a:spcBef>
                <a:spcPts val="0"/>
              </a:spcBef>
              <a:spcAft>
                <a:spcPts val="0"/>
              </a:spcAft>
              <a:buClr>
                <a:schemeClr val="accent1"/>
              </a:buClr>
              <a:buSzPts val="675"/>
              <a:buFont typeface="Trebuchet MS"/>
              <a:buNone/>
              <a:defRPr sz="675">
                <a:solidFill>
                  <a:schemeClr val="accent1"/>
                </a:solidFill>
                <a:latin typeface="Trebuchet MS"/>
                <a:ea typeface="Trebuchet MS"/>
                <a:cs typeface="Trebuchet MS"/>
                <a:sym typeface="Trebuchet MS"/>
              </a:defRPr>
            </a:lvl8pPr>
            <a:lvl9pPr indent="0" lvl="8" marL="0" marR="0" algn="r">
              <a:spcBef>
                <a:spcPts val="0"/>
              </a:spcBef>
              <a:spcAft>
                <a:spcPts val="0"/>
              </a:spcAft>
              <a:buClr>
                <a:schemeClr val="accent1"/>
              </a:buClr>
              <a:buSzPts val="675"/>
              <a:buFont typeface="Trebuchet MS"/>
              <a:buNone/>
              <a:defRPr sz="675">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et contenu" type="obj">
  <p:cSld name="OBJECT">
    <p:spTree>
      <p:nvGrpSpPr>
        <p:cNvPr id="30" name="Shape 30"/>
        <p:cNvGrpSpPr/>
        <p:nvPr/>
      </p:nvGrpSpPr>
      <p:grpSpPr>
        <a:xfrm>
          <a:off x="0" y="0"/>
          <a:ext cx="0" cy="0"/>
          <a:chOff x="0" y="0"/>
          <a:chExt cx="0" cy="0"/>
        </a:xfrm>
      </p:grpSpPr>
      <p:sp>
        <p:nvSpPr>
          <p:cNvPr id="31" name="Google Shape;31;p40"/>
          <p:cNvSpPr txBox="1"/>
          <p:nvPr>
            <p:ph type="title"/>
          </p:nvPr>
        </p:nvSpPr>
        <p:spPr>
          <a:xfrm>
            <a:off x="508001" y="457200"/>
            <a:ext cx="6447501" cy="9906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2700"/>
              <a:buFont typeface="Trebuchet MS"/>
              <a:buNone/>
              <a:defRPr sz="27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0"/>
          <p:cNvSpPr txBox="1"/>
          <p:nvPr>
            <p:ph idx="1" type="body"/>
          </p:nvPr>
        </p:nvSpPr>
        <p:spPr>
          <a:xfrm>
            <a:off x="508001" y="1620442"/>
            <a:ext cx="6447501" cy="2910580"/>
          </a:xfrm>
          <a:prstGeom prst="rect">
            <a:avLst/>
          </a:prstGeom>
          <a:noFill/>
          <a:ln>
            <a:noFill/>
          </a:ln>
        </p:spPr>
        <p:txBody>
          <a:bodyPr anchorCtr="0" anchor="t" bIns="45700" lIns="91425" spcFirstLastPara="1" rIns="91425" wrap="square" tIns="45700">
            <a:normAutofit/>
          </a:bodyPr>
          <a:lstStyle>
            <a:lvl1pPr indent="-320040" lvl="0" marL="457200" algn="l">
              <a:spcBef>
                <a:spcPts val="750"/>
              </a:spcBef>
              <a:spcAft>
                <a:spcPts val="0"/>
              </a:spcAft>
              <a:buSzPts val="1440"/>
              <a:buChar char="►"/>
              <a:defRPr/>
            </a:lvl1pPr>
            <a:lvl2pPr indent="-320040" lvl="1" marL="914400" algn="l">
              <a:spcBef>
                <a:spcPts val="750"/>
              </a:spcBef>
              <a:spcAft>
                <a:spcPts val="0"/>
              </a:spcAft>
              <a:buSzPts val="1440"/>
              <a:buChar char="►"/>
              <a:defRPr/>
            </a:lvl2pPr>
            <a:lvl3pPr indent="-320039" lvl="2" marL="1371600" algn="l">
              <a:spcBef>
                <a:spcPts val="750"/>
              </a:spcBef>
              <a:spcAft>
                <a:spcPts val="0"/>
              </a:spcAft>
              <a:buSzPts val="1440"/>
              <a:buChar char="►"/>
              <a:defRPr/>
            </a:lvl3pPr>
            <a:lvl4pPr indent="-320039" lvl="3" marL="1828800" algn="l">
              <a:spcBef>
                <a:spcPts val="750"/>
              </a:spcBef>
              <a:spcAft>
                <a:spcPts val="0"/>
              </a:spcAft>
              <a:buSzPts val="1440"/>
              <a:buChar char="►"/>
              <a:defRPr/>
            </a:lvl4pPr>
            <a:lvl5pPr indent="-320039" lvl="4" marL="2286000" algn="l">
              <a:spcBef>
                <a:spcPts val="750"/>
              </a:spcBef>
              <a:spcAft>
                <a:spcPts val="0"/>
              </a:spcAft>
              <a:buSzPts val="1440"/>
              <a:buChar char="►"/>
              <a:defRPr/>
            </a:lvl5pPr>
            <a:lvl6pPr indent="-320039" lvl="5" marL="2743200" algn="l">
              <a:spcBef>
                <a:spcPts val="750"/>
              </a:spcBef>
              <a:spcAft>
                <a:spcPts val="0"/>
              </a:spcAft>
              <a:buSzPts val="1440"/>
              <a:buChar char="►"/>
              <a:defRPr/>
            </a:lvl6pPr>
            <a:lvl7pPr indent="-320039" lvl="6" marL="3200400" algn="l">
              <a:spcBef>
                <a:spcPts val="750"/>
              </a:spcBef>
              <a:spcAft>
                <a:spcPts val="0"/>
              </a:spcAft>
              <a:buSzPts val="1440"/>
              <a:buChar char="►"/>
              <a:defRPr/>
            </a:lvl7pPr>
            <a:lvl8pPr indent="-320040" lvl="7" marL="3657600" algn="l">
              <a:spcBef>
                <a:spcPts val="750"/>
              </a:spcBef>
              <a:spcAft>
                <a:spcPts val="0"/>
              </a:spcAft>
              <a:buSzPts val="1440"/>
              <a:buChar char="►"/>
              <a:defRPr/>
            </a:lvl8pPr>
            <a:lvl9pPr indent="-320040" lvl="8" marL="4114800" algn="l">
              <a:spcBef>
                <a:spcPts val="750"/>
              </a:spcBef>
              <a:spcAft>
                <a:spcPts val="0"/>
              </a:spcAft>
              <a:buSzPts val="1440"/>
              <a:buChar char="►"/>
              <a:defRPr/>
            </a:lvl9pPr>
          </a:lstStyle>
          <a:p/>
        </p:txBody>
      </p:sp>
      <p:sp>
        <p:nvSpPr>
          <p:cNvPr id="33" name="Google Shape;33;p40"/>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0"/>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0"/>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600"/>
              <a:buFont typeface="Trebuchet MS"/>
              <a:buNone/>
              <a:defRPr/>
            </a:lvl1pPr>
            <a:lvl2pPr indent="0" lvl="1" marL="0" algn="r">
              <a:spcBef>
                <a:spcPts val="0"/>
              </a:spcBef>
              <a:spcAft>
                <a:spcPts val="0"/>
              </a:spcAft>
              <a:buClr>
                <a:schemeClr val="accent1"/>
              </a:buClr>
              <a:buSzPts val="600"/>
              <a:buFont typeface="Trebuchet MS"/>
              <a:buNone/>
              <a:defRPr/>
            </a:lvl2pPr>
            <a:lvl3pPr indent="0" lvl="2" marL="0" algn="r">
              <a:spcBef>
                <a:spcPts val="0"/>
              </a:spcBef>
              <a:spcAft>
                <a:spcPts val="0"/>
              </a:spcAft>
              <a:buClr>
                <a:schemeClr val="accent1"/>
              </a:buClr>
              <a:buSzPts val="600"/>
              <a:buFont typeface="Trebuchet MS"/>
              <a:buNone/>
              <a:defRPr/>
            </a:lvl3pPr>
            <a:lvl4pPr indent="0" lvl="3" marL="0" algn="r">
              <a:spcBef>
                <a:spcPts val="0"/>
              </a:spcBef>
              <a:spcAft>
                <a:spcPts val="0"/>
              </a:spcAft>
              <a:buClr>
                <a:schemeClr val="accent1"/>
              </a:buClr>
              <a:buSzPts val="600"/>
              <a:buFont typeface="Trebuchet MS"/>
              <a:buNone/>
              <a:defRPr/>
            </a:lvl4pPr>
            <a:lvl5pPr indent="0" lvl="4" marL="0" algn="r">
              <a:spcBef>
                <a:spcPts val="0"/>
              </a:spcBef>
              <a:spcAft>
                <a:spcPts val="0"/>
              </a:spcAft>
              <a:buClr>
                <a:schemeClr val="accent1"/>
              </a:buClr>
              <a:buSzPts val="600"/>
              <a:buFont typeface="Trebuchet MS"/>
              <a:buNone/>
              <a:defRPr/>
            </a:lvl5pPr>
            <a:lvl6pPr indent="0" lvl="5" marL="0" algn="r">
              <a:spcBef>
                <a:spcPts val="0"/>
              </a:spcBef>
              <a:spcAft>
                <a:spcPts val="0"/>
              </a:spcAft>
              <a:buClr>
                <a:schemeClr val="accent1"/>
              </a:buClr>
              <a:buSzPts val="600"/>
              <a:buFont typeface="Trebuchet MS"/>
              <a:buNone/>
              <a:defRPr/>
            </a:lvl6pPr>
            <a:lvl7pPr indent="0" lvl="6" marL="0" algn="r">
              <a:spcBef>
                <a:spcPts val="0"/>
              </a:spcBef>
              <a:spcAft>
                <a:spcPts val="0"/>
              </a:spcAft>
              <a:buClr>
                <a:schemeClr val="accent1"/>
              </a:buClr>
              <a:buSzPts val="600"/>
              <a:buFont typeface="Trebuchet MS"/>
              <a:buNone/>
              <a:defRPr/>
            </a:lvl7pPr>
            <a:lvl8pPr indent="0" lvl="7" marL="0" algn="r">
              <a:spcBef>
                <a:spcPts val="0"/>
              </a:spcBef>
              <a:spcAft>
                <a:spcPts val="0"/>
              </a:spcAft>
              <a:buClr>
                <a:schemeClr val="accent1"/>
              </a:buClr>
              <a:buSzPts val="600"/>
              <a:buFont typeface="Trebuchet MS"/>
              <a:buNone/>
              <a:defRPr/>
            </a:lvl8pPr>
            <a:lvl9pPr indent="0" lvl="8" mar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6" name="Shape 36"/>
        <p:cNvGrpSpPr/>
        <p:nvPr/>
      </p:nvGrpSpPr>
      <p:grpSpPr>
        <a:xfrm>
          <a:off x="0" y="0"/>
          <a:ext cx="0" cy="0"/>
          <a:chOff x="0" y="0"/>
          <a:chExt cx="0" cy="0"/>
        </a:xfrm>
      </p:grpSpPr>
      <p:sp>
        <p:nvSpPr>
          <p:cNvPr id="37" name="Google Shape;37;p4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Clr>
                <a:schemeClr val="accent1"/>
              </a:buClr>
              <a:buSzPts val="4200"/>
              <a:buFont typeface="Trebuchet MS"/>
              <a:buNone/>
              <a:defRPr/>
            </a:lvl1pPr>
            <a:lvl2pPr lvl="1" algn="l">
              <a:spcBef>
                <a:spcPts val="0"/>
              </a:spcBef>
              <a:spcAft>
                <a:spcPts val="0"/>
              </a:spcAft>
              <a:buClr>
                <a:schemeClr val="dk2"/>
              </a:buClr>
              <a:buSzPts val="4200"/>
              <a:buNone/>
              <a:defRPr/>
            </a:lvl2pPr>
            <a:lvl3pPr lvl="2" algn="l">
              <a:spcBef>
                <a:spcPts val="0"/>
              </a:spcBef>
              <a:spcAft>
                <a:spcPts val="0"/>
              </a:spcAft>
              <a:buClr>
                <a:schemeClr val="dk2"/>
              </a:buClr>
              <a:buSzPts val="4200"/>
              <a:buNone/>
              <a:defRPr/>
            </a:lvl3pPr>
            <a:lvl4pPr lvl="3" algn="l">
              <a:spcBef>
                <a:spcPts val="0"/>
              </a:spcBef>
              <a:spcAft>
                <a:spcPts val="0"/>
              </a:spcAft>
              <a:buClr>
                <a:schemeClr val="dk2"/>
              </a:buClr>
              <a:buSzPts val="4200"/>
              <a:buNone/>
              <a:defRPr/>
            </a:lvl4pPr>
            <a:lvl5pPr lvl="4" algn="l">
              <a:spcBef>
                <a:spcPts val="0"/>
              </a:spcBef>
              <a:spcAft>
                <a:spcPts val="0"/>
              </a:spcAft>
              <a:buClr>
                <a:schemeClr val="dk2"/>
              </a:buClr>
              <a:buSzPts val="4200"/>
              <a:buNone/>
              <a:defRPr/>
            </a:lvl5pPr>
            <a:lvl6pPr lvl="5" algn="l">
              <a:spcBef>
                <a:spcPts val="0"/>
              </a:spcBef>
              <a:spcAft>
                <a:spcPts val="0"/>
              </a:spcAft>
              <a:buClr>
                <a:schemeClr val="dk2"/>
              </a:buClr>
              <a:buSzPts val="4200"/>
              <a:buNone/>
              <a:defRPr/>
            </a:lvl6pPr>
            <a:lvl7pPr lvl="6" algn="l">
              <a:spcBef>
                <a:spcPts val="0"/>
              </a:spcBef>
              <a:spcAft>
                <a:spcPts val="0"/>
              </a:spcAft>
              <a:buClr>
                <a:schemeClr val="dk2"/>
              </a:buClr>
              <a:buSzPts val="4200"/>
              <a:buNone/>
              <a:defRPr/>
            </a:lvl7pPr>
            <a:lvl8pPr lvl="7" algn="l">
              <a:spcBef>
                <a:spcPts val="0"/>
              </a:spcBef>
              <a:spcAft>
                <a:spcPts val="0"/>
              </a:spcAft>
              <a:buClr>
                <a:schemeClr val="dk2"/>
              </a:buClr>
              <a:buSzPts val="4200"/>
              <a:buNone/>
              <a:defRPr/>
            </a:lvl8pPr>
            <a:lvl9pPr lvl="8" algn="l">
              <a:spcBef>
                <a:spcPts val="0"/>
              </a:spcBef>
              <a:spcAft>
                <a:spcPts val="0"/>
              </a:spcAft>
              <a:buClr>
                <a:schemeClr val="dk2"/>
              </a:buClr>
              <a:buSzPts val="4200"/>
              <a:buNone/>
              <a:defRPr/>
            </a:lvl9pPr>
          </a:lstStyle>
          <a:p/>
        </p:txBody>
      </p:sp>
      <p:sp>
        <p:nvSpPr>
          <p:cNvPr id="38" name="Google Shape;38;p41"/>
          <p:cNvSpPr txBox="1"/>
          <p:nvPr>
            <p:ph idx="1" type="body"/>
          </p:nvPr>
        </p:nvSpPr>
        <p:spPr>
          <a:xfrm>
            <a:off x="311700" y="1225225"/>
            <a:ext cx="3999900" cy="3354000"/>
          </a:xfrm>
          <a:prstGeom prst="rect">
            <a:avLst/>
          </a:prstGeom>
          <a:noFill/>
          <a:ln>
            <a:noFill/>
          </a:ln>
        </p:spPr>
        <p:txBody>
          <a:bodyPr anchorCtr="0" anchor="t" bIns="91425" lIns="91425" spcFirstLastPara="1" rIns="91425" wrap="square" tIns="91425">
            <a:noAutofit/>
          </a:bodyPr>
          <a:lstStyle>
            <a:lvl1pPr indent="-317500" lvl="0" marL="457200" algn="l">
              <a:spcBef>
                <a:spcPts val="0"/>
              </a:spcBef>
              <a:spcAft>
                <a:spcPts val="0"/>
              </a:spcAft>
              <a:buSzPts val="1400"/>
              <a:buChar char="●"/>
              <a:defRPr sz="1400"/>
            </a:lvl1pPr>
            <a:lvl2pPr indent="-304800" lvl="1" marL="914400" algn="l">
              <a:spcBef>
                <a:spcPts val="1600"/>
              </a:spcBef>
              <a:spcAft>
                <a:spcPts val="0"/>
              </a:spcAft>
              <a:buSzPts val="1200"/>
              <a:buChar char="○"/>
              <a:defRPr sz="1200"/>
            </a:lvl2pPr>
            <a:lvl3pPr indent="-304800" lvl="2" marL="1371600" algn="l">
              <a:spcBef>
                <a:spcPts val="1600"/>
              </a:spcBef>
              <a:spcAft>
                <a:spcPts val="0"/>
              </a:spcAft>
              <a:buSzPts val="1200"/>
              <a:buChar char="■"/>
              <a:defRPr sz="1200"/>
            </a:lvl3pPr>
            <a:lvl4pPr indent="-304800" lvl="3" marL="1828800" algn="l">
              <a:spcBef>
                <a:spcPts val="1600"/>
              </a:spcBef>
              <a:spcAft>
                <a:spcPts val="0"/>
              </a:spcAft>
              <a:buSzPts val="1200"/>
              <a:buChar char="●"/>
              <a:defRPr sz="1200"/>
            </a:lvl4pPr>
            <a:lvl5pPr indent="-304800" lvl="4" marL="2286000" algn="l">
              <a:spcBef>
                <a:spcPts val="1600"/>
              </a:spcBef>
              <a:spcAft>
                <a:spcPts val="0"/>
              </a:spcAft>
              <a:buSzPts val="1200"/>
              <a:buChar char="○"/>
              <a:defRPr sz="1200"/>
            </a:lvl5pPr>
            <a:lvl6pPr indent="-304800" lvl="5" marL="2743200" algn="l">
              <a:spcBef>
                <a:spcPts val="1600"/>
              </a:spcBef>
              <a:spcAft>
                <a:spcPts val="0"/>
              </a:spcAft>
              <a:buSzPts val="1200"/>
              <a:buChar char="■"/>
              <a:defRPr sz="1200"/>
            </a:lvl6pPr>
            <a:lvl7pPr indent="-304800" lvl="6" marL="3200400" algn="l">
              <a:spcBef>
                <a:spcPts val="1600"/>
              </a:spcBef>
              <a:spcAft>
                <a:spcPts val="0"/>
              </a:spcAft>
              <a:buSzPts val="1200"/>
              <a:buChar char="●"/>
              <a:defRPr sz="1200"/>
            </a:lvl7pPr>
            <a:lvl8pPr indent="-304800" lvl="7" marL="3657600" algn="l">
              <a:spcBef>
                <a:spcPts val="1600"/>
              </a:spcBef>
              <a:spcAft>
                <a:spcPts val="0"/>
              </a:spcAft>
              <a:buSzPts val="1200"/>
              <a:buChar char="○"/>
              <a:defRPr sz="1200"/>
            </a:lvl8pPr>
            <a:lvl9pPr indent="-304800" lvl="8" marL="4114800" algn="l">
              <a:spcBef>
                <a:spcPts val="1600"/>
              </a:spcBef>
              <a:spcAft>
                <a:spcPts val="1600"/>
              </a:spcAft>
              <a:buSzPts val="1200"/>
              <a:buChar char="■"/>
              <a:defRPr sz="1200"/>
            </a:lvl9pPr>
          </a:lstStyle>
          <a:p/>
        </p:txBody>
      </p:sp>
      <p:sp>
        <p:nvSpPr>
          <p:cNvPr id="39" name="Google Shape;39;p41"/>
          <p:cNvSpPr txBox="1"/>
          <p:nvPr>
            <p:ph idx="2" type="body"/>
          </p:nvPr>
        </p:nvSpPr>
        <p:spPr>
          <a:xfrm>
            <a:off x="4832400" y="1225225"/>
            <a:ext cx="3999900" cy="3354000"/>
          </a:xfrm>
          <a:prstGeom prst="rect">
            <a:avLst/>
          </a:prstGeom>
          <a:noFill/>
          <a:ln>
            <a:noFill/>
          </a:ln>
        </p:spPr>
        <p:txBody>
          <a:bodyPr anchorCtr="0" anchor="t" bIns="91425" lIns="91425" spcFirstLastPara="1" rIns="91425" wrap="square" tIns="91425">
            <a:noAutofit/>
          </a:bodyPr>
          <a:lstStyle>
            <a:lvl1pPr indent="-317500" lvl="0" marL="457200" algn="l">
              <a:spcBef>
                <a:spcPts val="0"/>
              </a:spcBef>
              <a:spcAft>
                <a:spcPts val="0"/>
              </a:spcAft>
              <a:buSzPts val="1400"/>
              <a:buChar char="●"/>
              <a:defRPr sz="1400"/>
            </a:lvl1pPr>
            <a:lvl2pPr indent="-304800" lvl="1" marL="914400" algn="l">
              <a:spcBef>
                <a:spcPts val="1600"/>
              </a:spcBef>
              <a:spcAft>
                <a:spcPts val="0"/>
              </a:spcAft>
              <a:buSzPts val="1200"/>
              <a:buChar char="○"/>
              <a:defRPr sz="1200"/>
            </a:lvl2pPr>
            <a:lvl3pPr indent="-304800" lvl="2" marL="1371600" algn="l">
              <a:spcBef>
                <a:spcPts val="1600"/>
              </a:spcBef>
              <a:spcAft>
                <a:spcPts val="0"/>
              </a:spcAft>
              <a:buSzPts val="1200"/>
              <a:buChar char="■"/>
              <a:defRPr sz="1200"/>
            </a:lvl3pPr>
            <a:lvl4pPr indent="-304800" lvl="3" marL="1828800" algn="l">
              <a:spcBef>
                <a:spcPts val="1600"/>
              </a:spcBef>
              <a:spcAft>
                <a:spcPts val="0"/>
              </a:spcAft>
              <a:buSzPts val="1200"/>
              <a:buChar char="●"/>
              <a:defRPr sz="1200"/>
            </a:lvl4pPr>
            <a:lvl5pPr indent="-304800" lvl="4" marL="2286000" algn="l">
              <a:spcBef>
                <a:spcPts val="1600"/>
              </a:spcBef>
              <a:spcAft>
                <a:spcPts val="0"/>
              </a:spcAft>
              <a:buSzPts val="1200"/>
              <a:buChar char="○"/>
              <a:defRPr sz="1200"/>
            </a:lvl5pPr>
            <a:lvl6pPr indent="-304800" lvl="5" marL="2743200" algn="l">
              <a:spcBef>
                <a:spcPts val="1600"/>
              </a:spcBef>
              <a:spcAft>
                <a:spcPts val="0"/>
              </a:spcAft>
              <a:buSzPts val="1200"/>
              <a:buChar char="■"/>
              <a:defRPr sz="1200"/>
            </a:lvl6pPr>
            <a:lvl7pPr indent="-304800" lvl="6" marL="3200400" algn="l">
              <a:spcBef>
                <a:spcPts val="1600"/>
              </a:spcBef>
              <a:spcAft>
                <a:spcPts val="0"/>
              </a:spcAft>
              <a:buSzPts val="1200"/>
              <a:buChar char="●"/>
              <a:defRPr sz="1200"/>
            </a:lvl7pPr>
            <a:lvl8pPr indent="-304800" lvl="7" marL="3657600" algn="l">
              <a:spcBef>
                <a:spcPts val="1600"/>
              </a:spcBef>
              <a:spcAft>
                <a:spcPts val="0"/>
              </a:spcAft>
              <a:buSzPts val="1200"/>
              <a:buChar char="○"/>
              <a:defRPr sz="1200"/>
            </a:lvl8pPr>
            <a:lvl9pPr indent="-304800" lvl="8" marL="4114800" algn="l">
              <a:spcBef>
                <a:spcPts val="1600"/>
              </a:spcBef>
              <a:spcAft>
                <a:spcPts val="1600"/>
              </a:spcAft>
              <a:buSzPts val="1200"/>
              <a:buChar char="■"/>
              <a:defRPr sz="1200"/>
            </a:lvl9pPr>
          </a:lstStyle>
          <a:p/>
        </p:txBody>
      </p:sp>
      <p:sp>
        <p:nvSpPr>
          <p:cNvPr id="40" name="Google Shape;40;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1pPr>
            <a:lvl2pPr indent="0" lvl="1" marL="0" marR="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2pPr>
            <a:lvl3pPr indent="0" lvl="2" marL="0" marR="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3pPr>
            <a:lvl4pPr indent="0" lvl="3" marL="0" marR="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4pPr>
            <a:lvl5pPr indent="0" lvl="4" marL="0" marR="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5pPr>
            <a:lvl6pPr indent="0" lvl="5" marL="0" marR="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6pPr>
            <a:lvl7pPr indent="0" lvl="6" marL="0" marR="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7pPr>
            <a:lvl8pPr indent="0" lvl="7" marL="0" marR="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8pPr>
            <a:lvl9pPr indent="0" lvl="8" marL="0" marR="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sp>
        <p:nvSpPr>
          <p:cNvPr id="42" name="Google Shape;42;p42"/>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Clr>
                <a:schemeClr val="accent1"/>
              </a:buClr>
              <a:buSzPts val="4200"/>
              <a:buFont typeface="Trebuchet MS"/>
              <a:buNone/>
              <a:defRPr/>
            </a:lvl1pPr>
            <a:lvl2pPr lvl="1" algn="l">
              <a:spcBef>
                <a:spcPts val="0"/>
              </a:spcBef>
              <a:spcAft>
                <a:spcPts val="0"/>
              </a:spcAft>
              <a:buClr>
                <a:schemeClr val="dk2"/>
              </a:buClr>
              <a:buSzPts val="4200"/>
              <a:buNone/>
              <a:defRPr/>
            </a:lvl2pPr>
            <a:lvl3pPr lvl="2" algn="l">
              <a:spcBef>
                <a:spcPts val="0"/>
              </a:spcBef>
              <a:spcAft>
                <a:spcPts val="0"/>
              </a:spcAft>
              <a:buClr>
                <a:schemeClr val="dk2"/>
              </a:buClr>
              <a:buSzPts val="4200"/>
              <a:buNone/>
              <a:defRPr/>
            </a:lvl3pPr>
            <a:lvl4pPr lvl="3" algn="l">
              <a:spcBef>
                <a:spcPts val="0"/>
              </a:spcBef>
              <a:spcAft>
                <a:spcPts val="0"/>
              </a:spcAft>
              <a:buClr>
                <a:schemeClr val="dk2"/>
              </a:buClr>
              <a:buSzPts val="4200"/>
              <a:buNone/>
              <a:defRPr/>
            </a:lvl4pPr>
            <a:lvl5pPr lvl="4" algn="l">
              <a:spcBef>
                <a:spcPts val="0"/>
              </a:spcBef>
              <a:spcAft>
                <a:spcPts val="0"/>
              </a:spcAft>
              <a:buClr>
                <a:schemeClr val="dk2"/>
              </a:buClr>
              <a:buSzPts val="4200"/>
              <a:buNone/>
              <a:defRPr/>
            </a:lvl5pPr>
            <a:lvl6pPr lvl="5" algn="l">
              <a:spcBef>
                <a:spcPts val="0"/>
              </a:spcBef>
              <a:spcAft>
                <a:spcPts val="0"/>
              </a:spcAft>
              <a:buClr>
                <a:schemeClr val="dk2"/>
              </a:buClr>
              <a:buSzPts val="4200"/>
              <a:buNone/>
              <a:defRPr/>
            </a:lvl6pPr>
            <a:lvl7pPr lvl="6" algn="l">
              <a:spcBef>
                <a:spcPts val="0"/>
              </a:spcBef>
              <a:spcAft>
                <a:spcPts val="0"/>
              </a:spcAft>
              <a:buClr>
                <a:schemeClr val="dk2"/>
              </a:buClr>
              <a:buSzPts val="4200"/>
              <a:buNone/>
              <a:defRPr/>
            </a:lvl7pPr>
            <a:lvl8pPr lvl="7" algn="l">
              <a:spcBef>
                <a:spcPts val="0"/>
              </a:spcBef>
              <a:spcAft>
                <a:spcPts val="0"/>
              </a:spcAft>
              <a:buClr>
                <a:schemeClr val="dk2"/>
              </a:buClr>
              <a:buSzPts val="4200"/>
              <a:buNone/>
              <a:defRPr/>
            </a:lvl8pPr>
            <a:lvl9pPr lvl="8" algn="l">
              <a:spcBef>
                <a:spcPts val="0"/>
              </a:spcBef>
              <a:spcAft>
                <a:spcPts val="0"/>
              </a:spcAft>
              <a:buClr>
                <a:schemeClr val="dk2"/>
              </a:buClr>
              <a:buSzPts val="4200"/>
              <a:buNone/>
              <a:defRPr/>
            </a:lvl9pPr>
          </a:lstStyle>
          <a:p/>
        </p:txBody>
      </p:sp>
      <p:sp>
        <p:nvSpPr>
          <p:cNvPr id="43" name="Google Shape;43;p42"/>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lvl1pPr indent="-342900" lvl="0" marL="457200" algn="l">
              <a:spcBef>
                <a:spcPts val="0"/>
              </a:spcBef>
              <a:spcAft>
                <a:spcPts val="0"/>
              </a:spcAft>
              <a:buSzPts val="1800"/>
              <a:buChar char="●"/>
              <a:defRPr/>
            </a:lvl1pPr>
            <a:lvl2pPr indent="-317500" lvl="1" marL="914400" algn="l">
              <a:spcBef>
                <a:spcPts val="1600"/>
              </a:spcBef>
              <a:spcAft>
                <a:spcPts val="0"/>
              </a:spcAft>
              <a:buSzPts val="1400"/>
              <a:buChar char="○"/>
              <a:defRPr/>
            </a:lvl2pPr>
            <a:lvl3pPr indent="-317500" lvl="2" marL="1371600" algn="l">
              <a:spcBef>
                <a:spcPts val="1600"/>
              </a:spcBef>
              <a:spcAft>
                <a:spcPts val="0"/>
              </a:spcAft>
              <a:buSzPts val="1400"/>
              <a:buChar char="■"/>
              <a:defRPr/>
            </a:lvl3pPr>
            <a:lvl4pPr indent="-317500" lvl="3" marL="1828800" algn="l">
              <a:spcBef>
                <a:spcPts val="1600"/>
              </a:spcBef>
              <a:spcAft>
                <a:spcPts val="0"/>
              </a:spcAft>
              <a:buSzPts val="1400"/>
              <a:buChar char="●"/>
              <a:defRPr/>
            </a:lvl4pPr>
            <a:lvl5pPr indent="-317500" lvl="4" marL="2286000" algn="l">
              <a:spcBef>
                <a:spcPts val="1600"/>
              </a:spcBef>
              <a:spcAft>
                <a:spcPts val="0"/>
              </a:spcAft>
              <a:buSzPts val="1400"/>
              <a:buChar char="○"/>
              <a:defRPr/>
            </a:lvl5pPr>
            <a:lvl6pPr indent="-317500" lvl="5" marL="2743200" algn="l">
              <a:spcBef>
                <a:spcPts val="1600"/>
              </a:spcBef>
              <a:spcAft>
                <a:spcPts val="0"/>
              </a:spcAft>
              <a:buSzPts val="1400"/>
              <a:buChar char="■"/>
              <a:defRPr/>
            </a:lvl6pPr>
            <a:lvl7pPr indent="-317500" lvl="6" marL="3200400" algn="l">
              <a:spcBef>
                <a:spcPts val="1600"/>
              </a:spcBef>
              <a:spcAft>
                <a:spcPts val="0"/>
              </a:spcAft>
              <a:buSzPts val="1400"/>
              <a:buChar char="●"/>
              <a:defRPr/>
            </a:lvl7pPr>
            <a:lvl8pPr indent="-317500" lvl="7" marL="3657600" algn="l">
              <a:spcBef>
                <a:spcPts val="1600"/>
              </a:spcBef>
              <a:spcAft>
                <a:spcPts val="0"/>
              </a:spcAft>
              <a:buSzPts val="1400"/>
              <a:buChar char="○"/>
              <a:defRPr/>
            </a:lvl8pPr>
            <a:lvl9pPr indent="-317500" lvl="8" marL="4114800" algn="l">
              <a:spcBef>
                <a:spcPts val="1600"/>
              </a:spcBef>
              <a:spcAft>
                <a:spcPts val="1600"/>
              </a:spcAft>
              <a:buSzPts val="1400"/>
              <a:buChar char="■"/>
              <a:defRPr/>
            </a:lvl9pPr>
          </a:lstStyle>
          <a:p/>
        </p:txBody>
      </p:sp>
      <p:sp>
        <p:nvSpPr>
          <p:cNvPr id="44" name="Google Shape;44;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1pPr>
            <a:lvl2pPr indent="0" lvl="1" marL="0" marR="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2pPr>
            <a:lvl3pPr indent="0" lvl="2" marL="0" marR="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3pPr>
            <a:lvl4pPr indent="0" lvl="3" marL="0" marR="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4pPr>
            <a:lvl5pPr indent="0" lvl="4" marL="0" marR="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5pPr>
            <a:lvl6pPr indent="0" lvl="5" marL="0" marR="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6pPr>
            <a:lvl7pPr indent="0" lvl="6" marL="0" marR="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7pPr>
            <a:lvl8pPr indent="0" lvl="7" marL="0" marR="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8pPr>
            <a:lvl9pPr indent="0" lvl="8" marL="0" marR="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ux contenus" type="twoObj">
  <p:cSld name="TWO_OBJECTS">
    <p:spTree>
      <p:nvGrpSpPr>
        <p:cNvPr id="45" name="Shape 45"/>
        <p:cNvGrpSpPr/>
        <p:nvPr/>
      </p:nvGrpSpPr>
      <p:grpSpPr>
        <a:xfrm>
          <a:off x="0" y="0"/>
          <a:ext cx="0" cy="0"/>
          <a:chOff x="0" y="0"/>
          <a:chExt cx="0" cy="0"/>
        </a:xfrm>
      </p:grpSpPr>
      <p:sp>
        <p:nvSpPr>
          <p:cNvPr id="46" name="Google Shape;46;p43"/>
          <p:cNvSpPr txBox="1"/>
          <p:nvPr>
            <p:ph type="title"/>
          </p:nvPr>
        </p:nvSpPr>
        <p:spPr>
          <a:xfrm>
            <a:off x="508001" y="457200"/>
            <a:ext cx="6447501" cy="9906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3"/>
          <p:cNvSpPr txBox="1"/>
          <p:nvPr>
            <p:ph idx="1" type="body"/>
          </p:nvPr>
        </p:nvSpPr>
        <p:spPr>
          <a:xfrm>
            <a:off x="508001" y="1620442"/>
            <a:ext cx="3138026" cy="2910579"/>
          </a:xfrm>
          <a:prstGeom prst="rect">
            <a:avLst/>
          </a:prstGeom>
          <a:noFill/>
          <a:ln>
            <a:noFill/>
          </a:ln>
        </p:spPr>
        <p:txBody>
          <a:bodyPr anchorCtr="0" anchor="t" bIns="45700" lIns="91425" spcFirstLastPara="1" rIns="91425" wrap="square" tIns="45700">
            <a:normAutofit/>
          </a:bodyPr>
          <a:lstStyle>
            <a:lvl1pPr indent="-320040" lvl="0" marL="457200" algn="l">
              <a:spcBef>
                <a:spcPts val="750"/>
              </a:spcBef>
              <a:spcAft>
                <a:spcPts val="0"/>
              </a:spcAft>
              <a:buSzPts val="1440"/>
              <a:buChar char="►"/>
              <a:defRPr/>
            </a:lvl1pPr>
            <a:lvl2pPr indent="-320040" lvl="1" marL="914400" algn="l">
              <a:spcBef>
                <a:spcPts val="750"/>
              </a:spcBef>
              <a:spcAft>
                <a:spcPts val="0"/>
              </a:spcAft>
              <a:buSzPts val="1440"/>
              <a:buChar char="►"/>
              <a:defRPr/>
            </a:lvl2pPr>
            <a:lvl3pPr indent="-320039" lvl="2" marL="1371600" algn="l">
              <a:spcBef>
                <a:spcPts val="750"/>
              </a:spcBef>
              <a:spcAft>
                <a:spcPts val="0"/>
              </a:spcAft>
              <a:buSzPts val="1440"/>
              <a:buChar char="►"/>
              <a:defRPr/>
            </a:lvl3pPr>
            <a:lvl4pPr indent="-320039" lvl="3" marL="1828800" algn="l">
              <a:spcBef>
                <a:spcPts val="750"/>
              </a:spcBef>
              <a:spcAft>
                <a:spcPts val="0"/>
              </a:spcAft>
              <a:buSzPts val="1440"/>
              <a:buChar char="►"/>
              <a:defRPr/>
            </a:lvl4pPr>
            <a:lvl5pPr indent="-320039" lvl="4" marL="2286000" algn="l">
              <a:spcBef>
                <a:spcPts val="750"/>
              </a:spcBef>
              <a:spcAft>
                <a:spcPts val="0"/>
              </a:spcAft>
              <a:buSzPts val="1440"/>
              <a:buChar char="►"/>
              <a:defRPr/>
            </a:lvl5pPr>
            <a:lvl6pPr indent="-320039" lvl="5" marL="2743200" algn="l">
              <a:spcBef>
                <a:spcPts val="750"/>
              </a:spcBef>
              <a:spcAft>
                <a:spcPts val="0"/>
              </a:spcAft>
              <a:buSzPts val="1440"/>
              <a:buChar char="►"/>
              <a:defRPr/>
            </a:lvl6pPr>
            <a:lvl7pPr indent="-320039" lvl="6" marL="3200400" algn="l">
              <a:spcBef>
                <a:spcPts val="750"/>
              </a:spcBef>
              <a:spcAft>
                <a:spcPts val="0"/>
              </a:spcAft>
              <a:buSzPts val="1440"/>
              <a:buChar char="►"/>
              <a:defRPr/>
            </a:lvl7pPr>
            <a:lvl8pPr indent="-320040" lvl="7" marL="3657600" algn="l">
              <a:spcBef>
                <a:spcPts val="750"/>
              </a:spcBef>
              <a:spcAft>
                <a:spcPts val="0"/>
              </a:spcAft>
              <a:buSzPts val="1440"/>
              <a:buChar char="►"/>
              <a:defRPr/>
            </a:lvl8pPr>
            <a:lvl9pPr indent="-320040" lvl="8" marL="4114800" algn="l">
              <a:spcBef>
                <a:spcPts val="750"/>
              </a:spcBef>
              <a:spcAft>
                <a:spcPts val="0"/>
              </a:spcAft>
              <a:buSzPts val="1440"/>
              <a:buChar char="►"/>
              <a:defRPr/>
            </a:lvl9pPr>
          </a:lstStyle>
          <a:p/>
        </p:txBody>
      </p:sp>
      <p:sp>
        <p:nvSpPr>
          <p:cNvPr id="48" name="Google Shape;48;p43"/>
          <p:cNvSpPr txBox="1"/>
          <p:nvPr>
            <p:ph idx="2" type="body"/>
          </p:nvPr>
        </p:nvSpPr>
        <p:spPr>
          <a:xfrm>
            <a:off x="3817477" y="1620442"/>
            <a:ext cx="3138026" cy="2910580"/>
          </a:xfrm>
          <a:prstGeom prst="rect">
            <a:avLst/>
          </a:prstGeom>
          <a:noFill/>
          <a:ln>
            <a:noFill/>
          </a:ln>
        </p:spPr>
        <p:txBody>
          <a:bodyPr anchorCtr="0" anchor="t" bIns="45700" lIns="91425" spcFirstLastPara="1" rIns="91425" wrap="square" tIns="45700">
            <a:normAutofit/>
          </a:bodyPr>
          <a:lstStyle>
            <a:lvl1pPr indent="-320040" lvl="0" marL="457200" algn="l">
              <a:spcBef>
                <a:spcPts val="750"/>
              </a:spcBef>
              <a:spcAft>
                <a:spcPts val="0"/>
              </a:spcAft>
              <a:buSzPts val="1440"/>
              <a:buChar char="►"/>
              <a:defRPr/>
            </a:lvl1pPr>
            <a:lvl2pPr indent="-320040" lvl="1" marL="914400" algn="l">
              <a:spcBef>
                <a:spcPts val="750"/>
              </a:spcBef>
              <a:spcAft>
                <a:spcPts val="0"/>
              </a:spcAft>
              <a:buSzPts val="1440"/>
              <a:buChar char="►"/>
              <a:defRPr/>
            </a:lvl2pPr>
            <a:lvl3pPr indent="-320039" lvl="2" marL="1371600" algn="l">
              <a:spcBef>
                <a:spcPts val="750"/>
              </a:spcBef>
              <a:spcAft>
                <a:spcPts val="0"/>
              </a:spcAft>
              <a:buSzPts val="1440"/>
              <a:buChar char="►"/>
              <a:defRPr/>
            </a:lvl3pPr>
            <a:lvl4pPr indent="-320039" lvl="3" marL="1828800" algn="l">
              <a:spcBef>
                <a:spcPts val="750"/>
              </a:spcBef>
              <a:spcAft>
                <a:spcPts val="0"/>
              </a:spcAft>
              <a:buSzPts val="1440"/>
              <a:buChar char="►"/>
              <a:defRPr/>
            </a:lvl4pPr>
            <a:lvl5pPr indent="-320039" lvl="4" marL="2286000" algn="l">
              <a:spcBef>
                <a:spcPts val="750"/>
              </a:spcBef>
              <a:spcAft>
                <a:spcPts val="0"/>
              </a:spcAft>
              <a:buSzPts val="1440"/>
              <a:buChar char="►"/>
              <a:defRPr/>
            </a:lvl5pPr>
            <a:lvl6pPr indent="-320039" lvl="5" marL="2743200" algn="l">
              <a:spcBef>
                <a:spcPts val="750"/>
              </a:spcBef>
              <a:spcAft>
                <a:spcPts val="0"/>
              </a:spcAft>
              <a:buSzPts val="1440"/>
              <a:buChar char="►"/>
              <a:defRPr/>
            </a:lvl6pPr>
            <a:lvl7pPr indent="-320039" lvl="6" marL="3200400" algn="l">
              <a:spcBef>
                <a:spcPts val="750"/>
              </a:spcBef>
              <a:spcAft>
                <a:spcPts val="0"/>
              </a:spcAft>
              <a:buSzPts val="1440"/>
              <a:buChar char="►"/>
              <a:defRPr/>
            </a:lvl7pPr>
            <a:lvl8pPr indent="-320040" lvl="7" marL="3657600" algn="l">
              <a:spcBef>
                <a:spcPts val="750"/>
              </a:spcBef>
              <a:spcAft>
                <a:spcPts val="0"/>
              </a:spcAft>
              <a:buSzPts val="1440"/>
              <a:buChar char="►"/>
              <a:defRPr/>
            </a:lvl8pPr>
            <a:lvl9pPr indent="-320040" lvl="8" marL="4114800" algn="l">
              <a:spcBef>
                <a:spcPts val="750"/>
              </a:spcBef>
              <a:spcAft>
                <a:spcPts val="0"/>
              </a:spcAft>
              <a:buSzPts val="1440"/>
              <a:buChar char="►"/>
              <a:defRPr/>
            </a:lvl9pPr>
          </a:lstStyle>
          <a:p/>
        </p:txBody>
      </p:sp>
      <p:sp>
        <p:nvSpPr>
          <p:cNvPr id="49" name="Google Shape;49;p43"/>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43"/>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43"/>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600"/>
              <a:buFont typeface="Trebuchet MS"/>
              <a:buNone/>
              <a:defRPr/>
            </a:lvl1pPr>
            <a:lvl2pPr indent="0" lvl="1" marL="0" algn="r">
              <a:spcBef>
                <a:spcPts val="0"/>
              </a:spcBef>
              <a:spcAft>
                <a:spcPts val="0"/>
              </a:spcAft>
              <a:buClr>
                <a:schemeClr val="accent1"/>
              </a:buClr>
              <a:buSzPts val="600"/>
              <a:buFont typeface="Trebuchet MS"/>
              <a:buNone/>
              <a:defRPr/>
            </a:lvl2pPr>
            <a:lvl3pPr indent="0" lvl="2" marL="0" algn="r">
              <a:spcBef>
                <a:spcPts val="0"/>
              </a:spcBef>
              <a:spcAft>
                <a:spcPts val="0"/>
              </a:spcAft>
              <a:buClr>
                <a:schemeClr val="accent1"/>
              </a:buClr>
              <a:buSzPts val="600"/>
              <a:buFont typeface="Trebuchet MS"/>
              <a:buNone/>
              <a:defRPr/>
            </a:lvl3pPr>
            <a:lvl4pPr indent="0" lvl="3" marL="0" algn="r">
              <a:spcBef>
                <a:spcPts val="0"/>
              </a:spcBef>
              <a:spcAft>
                <a:spcPts val="0"/>
              </a:spcAft>
              <a:buClr>
                <a:schemeClr val="accent1"/>
              </a:buClr>
              <a:buSzPts val="600"/>
              <a:buFont typeface="Trebuchet MS"/>
              <a:buNone/>
              <a:defRPr/>
            </a:lvl4pPr>
            <a:lvl5pPr indent="0" lvl="4" marL="0" algn="r">
              <a:spcBef>
                <a:spcPts val="0"/>
              </a:spcBef>
              <a:spcAft>
                <a:spcPts val="0"/>
              </a:spcAft>
              <a:buClr>
                <a:schemeClr val="accent1"/>
              </a:buClr>
              <a:buSzPts val="600"/>
              <a:buFont typeface="Trebuchet MS"/>
              <a:buNone/>
              <a:defRPr/>
            </a:lvl5pPr>
            <a:lvl6pPr indent="0" lvl="5" marL="0" algn="r">
              <a:spcBef>
                <a:spcPts val="0"/>
              </a:spcBef>
              <a:spcAft>
                <a:spcPts val="0"/>
              </a:spcAft>
              <a:buClr>
                <a:schemeClr val="accent1"/>
              </a:buClr>
              <a:buSzPts val="600"/>
              <a:buFont typeface="Trebuchet MS"/>
              <a:buNone/>
              <a:defRPr/>
            </a:lvl6pPr>
            <a:lvl7pPr indent="0" lvl="6" marL="0" algn="r">
              <a:spcBef>
                <a:spcPts val="0"/>
              </a:spcBef>
              <a:spcAft>
                <a:spcPts val="0"/>
              </a:spcAft>
              <a:buClr>
                <a:schemeClr val="accent1"/>
              </a:buClr>
              <a:buSzPts val="600"/>
              <a:buFont typeface="Trebuchet MS"/>
              <a:buNone/>
              <a:defRPr/>
            </a:lvl7pPr>
            <a:lvl8pPr indent="0" lvl="7" marL="0" algn="r">
              <a:spcBef>
                <a:spcPts val="0"/>
              </a:spcBef>
              <a:spcAft>
                <a:spcPts val="0"/>
              </a:spcAft>
              <a:buClr>
                <a:schemeClr val="accent1"/>
              </a:buClr>
              <a:buSzPts val="600"/>
              <a:buFont typeface="Trebuchet MS"/>
              <a:buNone/>
              <a:defRPr/>
            </a:lvl8pPr>
            <a:lvl9pPr indent="0" lvl="8" mar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de section" type="secHead">
  <p:cSld name="SECTION_HEADER">
    <p:spTree>
      <p:nvGrpSpPr>
        <p:cNvPr id="52" name="Shape 52"/>
        <p:cNvGrpSpPr/>
        <p:nvPr/>
      </p:nvGrpSpPr>
      <p:grpSpPr>
        <a:xfrm>
          <a:off x="0" y="0"/>
          <a:ext cx="0" cy="0"/>
          <a:chOff x="0" y="0"/>
          <a:chExt cx="0" cy="0"/>
        </a:xfrm>
      </p:grpSpPr>
      <p:sp>
        <p:nvSpPr>
          <p:cNvPr id="53" name="Google Shape;53;p44"/>
          <p:cNvSpPr txBox="1"/>
          <p:nvPr>
            <p:ph type="title"/>
          </p:nvPr>
        </p:nvSpPr>
        <p:spPr>
          <a:xfrm>
            <a:off x="508001" y="2025651"/>
            <a:ext cx="6447501" cy="136993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3000"/>
              <a:buFont typeface="Trebuchet MS"/>
              <a:buNone/>
              <a:defRPr b="0" sz="3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44"/>
          <p:cNvSpPr txBox="1"/>
          <p:nvPr>
            <p:ph idx="1" type="body"/>
          </p:nvPr>
        </p:nvSpPr>
        <p:spPr>
          <a:xfrm>
            <a:off x="508001" y="3395586"/>
            <a:ext cx="6447501" cy="645300"/>
          </a:xfrm>
          <a:prstGeom prst="rect">
            <a:avLst/>
          </a:prstGeom>
          <a:noFill/>
          <a:ln>
            <a:noFill/>
          </a:ln>
        </p:spPr>
        <p:txBody>
          <a:bodyPr anchorCtr="0" anchor="t" bIns="45700" lIns="91425" spcFirstLastPara="1" rIns="91425" wrap="square" tIns="45700">
            <a:normAutofit/>
          </a:bodyPr>
          <a:lstStyle>
            <a:lvl1pPr indent="-228600" lvl="0" marL="457200" algn="l">
              <a:spcBef>
                <a:spcPts val="750"/>
              </a:spcBef>
              <a:spcAft>
                <a:spcPts val="0"/>
              </a:spcAft>
              <a:buSzPts val="1200"/>
              <a:buNone/>
              <a:defRPr sz="1500">
                <a:solidFill>
                  <a:srgbClr val="7F7F7F"/>
                </a:solidFill>
              </a:defRPr>
            </a:lvl1pPr>
            <a:lvl2pPr indent="-228600" lvl="1" marL="914400" algn="l">
              <a:spcBef>
                <a:spcPts val="750"/>
              </a:spcBef>
              <a:spcAft>
                <a:spcPts val="0"/>
              </a:spcAft>
              <a:buSzPts val="1080"/>
              <a:buNone/>
              <a:defRPr sz="1350">
                <a:solidFill>
                  <a:srgbClr val="888888"/>
                </a:solidFill>
              </a:defRPr>
            </a:lvl2pPr>
            <a:lvl3pPr indent="-228600" lvl="2" marL="1371600" algn="l">
              <a:spcBef>
                <a:spcPts val="750"/>
              </a:spcBef>
              <a:spcAft>
                <a:spcPts val="0"/>
              </a:spcAft>
              <a:buSzPts val="960"/>
              <a:buNone/>
              <a:defRPr sz="1200">
                <a:solidFill>
                  <a:srgbClr val="888888"/>
                </a:solidFill>
              </a:defRPr>
            </a:lvl3pPr>
            <a:lvl4pPr indent="-228600" lvl="3" marL="1828800" algn="l">
              <a:spcBef>
                <a:spcPts val="750"/>
              </a:spcBef>
              <a:spcAft>
                <a:spcPts val="0"/>
              </a:spcAft>
              <a:buSzPts val="840"/>
              <a:buNone/>
              <a:defRPr sz="1050">
                <a:solidFill>
                  <a:srgbClr val="888888"/>
                </a:solidFill>
              </a:defRPr>
            </a:lvl4pPr>
            <a:lvl5pPr indent="-228600" lvl="4" marL="2286000" algn="l">
              <a:spcBef>
                <a:spcPts val="750"/>
              </a:spcBef>
              <a:spcAft>
                <a:spcPts val="0"/>
              </a:spcAft>
              <a:buSzPts val="840"/>
              <a:buNone/>
              <a:defRPr sz="1050">
                <a:solidFill>
                  <a:srgbClr val="888888"/>
                </a:solidFill>
              </a:defRPr>
            </a:lvl5pPr>
            <a:lvl6pPr indent="-228600" lvl="5" marL="2743200" algn="l">
              <a:spcBef>
                <a:spcPts val="750"/>
              </a:spcBef>
              <a:spcAft>
                <a:spcPts val="0"/>
              </a:spcAft>
              <a:buSzPts val="840"/>
              <a:buNone/>
              <a:defRPr sz="1050">
                <a:solidFill>
                  <a:srgbClr val="888888"/>
                </a:solidFill>
              </a:defRPr>
            </a:lvl6pPr>
            <a:lvl7pPr indent="-228600" lvl="6" marL="3200400" algn="l">
              <a:spcBef>
                <a:spcPts val="750"/>
              </a:spcBef>
              <a:spcAft>
                <a:spcPts val="0"/>
              </a:spcAft>
              <a:buSzPts val="840"/>
              <a:buNone/>
              <a:defRPr sz="1050">
                <a:solidFill>
                  <a:srgbClr val="888888"/>
                </a:solidFill>
              </a:defRPr>
            </a:lvl7pPr>
            <a:lvl8pPr indent="-228600" lvl="7" marL="3657600" algn="l">
              <a:spcBef>
                <a:spcPts val="750"/>
              </a:spcBef>
              <a:spcAft>
                <a:spcPts val="0"/>
              </a:spcAft>
              <a:buSzPts val="840"/>
              <a:buNone/>
              <a:defRPr sz="1050">
                <a:solidFill>
                  <a:srgbClr val="888888"/>
                </a:solidFill>
              </a:defRPr>
            </a:lvl8pPr>
            <a:lvl9pPr indent="-228600" lvl="8" marL="4114800" algn="l">
              <a:spcBef>
                <a:spcPts val="750"/>
              </a:spcBef>
              <a:spcAft>
                <a:spcPts val="0"/>
              </a:spcAft>
              <a:buSzPts val="840"/>
              <a:buNone/>
              <a:defRPr sz="1050">
                <a:solidFill>
                  <a:srgbClr val="888888"/>
                </a:solidFill>
              </a:defRPr>
            </a:lvl9pPr>
          </a:lstStyle>
          <a:p/>
        </p:txBody>
      </p:sp>
      <p:sp>
        <p:nvSpPr>
          <p:cNvPr id="55" name="Google Shape;55;p44"/>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4"/>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4"/>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600"/>
              <a:buFont typeface="Trebuchet MS"/>
              <a:buNone/>
              <a:defRPr/>
            </a:lvl1pPr>
            <a:lvl2pPr indent="0" lvl="1" marL="0" algn="r">
              <a:spcBef>
                <a:spcPts val="0"/>
              </a:spcBef>
              <a:spcAft>
                <a:spcPts val="0"/>
              </a:spcAft>
              <a:buClr>
                <a:schemeClr val="accent1"/>
              </a:buClr>
              <a:buSzPts val="600"/>
              <a:buFont typeface="Trebuchet MS"/>
              <a:buNone/>
              <a:defRPr/>
            </a:lvl2pPr>
            <a:lvl3pPr indent="0" lvl="2" marL="0" algn="r">
              <a:spcBef>
                <a:spcPts val="0"/>
              </a:spcBef>
              <a:spcAft>
                <a:spcPts val="0"/>
              </a:spcAft>
              <a:buClr>
                <a:schemeClr val="accent1"/>
              </a:buClr>
              <a:buSzPts val="600"/>
              <a:buFont typeface="Trebuchet MS"/>
              <a:buNone/>
              <a:defRPr/>
            </a:lvl3pPr>
            <a:lvl4pPr indent="0" lvl="3" marL="0" algn="r">
              <a:spcBef>
                <a:spcPts val="0"/>
              </a:spcBef>
              <a:spcAft>
                <a:spcPts val="0"/>
              </a:spcAft>
              <a:buClr>
                <a:schemeClr val="accent1"/>
              </a:buClr>
              <a:buSzPts val="600"/>
              <a:buFont typeface="Trebuchet MS"/>
              <a:buNone/>
              <a:defRPr/>
            </a:lvl4pPr>
            <a:lvl5pPr indent="0" lvl="4" marL="0" algn="r">
              <a:spcBef>
                <a:spcPts val="0"/>
              </a:spcBef>
              <a:spcAft>
                <a:spcPts val="0"/>
              </a:spcAft>
              <a:buClr>
                <a:schemeClr val="accent1"/>
              </a:buClr>
              <a:buSzPts val="600"/>
              <a:buFont typeface="Trebuchet MS"/>
              <a:buNone/>
              <a:defRPr/>
            </a:lvl5pPr>
            <a:lvl6pPr indent="0" lvl="5" marL="0" algn="r">
              <a:spcBef>
                <a:spcPts val="0"/>
              </a:spcBef>
              <a:spcAft>
                <a:spcPts val="0"/>
              </a:spcAft>
              <a:buClr>
                <a:schemeClr val="accent1"/>
              </a:buClr>
              <a:buSzPts val="600"/>
              <a:buFont typeface="Trebuchet MS"/>
              <a:buNone/>
              <a:defRPr/>
            </a:lvl6pPr>
            <a:lvl7pPr indent="0" lvl="6" marL="0" algn="r">
              <a:spcBef>
                <a:spcPts val="0"/>
              </a:spcBef>
              <a:spcAft>
                <a:spcPts val="0"/>
              </a:spcAft>
              <a:buClr>
                <a:schemeClr val="accent1"/>
              </a:buClr>
              <a:buSzPts val="600"/>
              <a:buFont typeface="Trebuchet MS"/>
              <a:buNone/>
              <a:defRPr/>
            </a:lvl7pPr>
            <a:lvl8pPr indent="0" lvl="7" marL="0" algn="r">
              <a:spcBef>
                <a:spcPts val="0"/>
              </a:spcBef>
              <a:spcAft>
                <a:spcPts val="0"/>
              </a:spcAft>
              <a:buClr>
                <a:schemeClr val="accent1"/>
              </a:buClr>
              <a:buSzPts val="600"/>
              <a:buFont typeface="Trebuchet MS"/>
              <a:buNone/>
              <a:defRPr/>
            </a:lvl8pPr>
            <a:lvl9pPr indent="0" lvl="8" mar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seul" type="titleOnly">
  <p:cSld name="TITLE_ONLY">
    <p:spTree>
      <p:nvGrpSpPr>
        <p:cNvPr id="58" name="Shape 58"/>
        <p:cNvGrpSpPr/>
        <p:nvPr/>
      </p:nvGrpSpPr>
      <p:grpSpPr>
        <a:xfrm>
          <a:off x="0" y="0"/>
          <a:ext cx="0" cy="0"/>
          <a:chOff x="0" y="0"/>
          <a:chExt cx="0" cy="0"/>
        </a:xfrm>
      </p:grpSpPr>
      <p:sp>
        <p:nvSpPr>
          <p:cNvPr id="59" name="Google Shape;59;p45"/>
          <p:cNvSpPr txBox="1"/>
          <p:nvPr>
            <p:ph type="title"/>
          </p:nvPr>
        </p:nvSpPr>
        <p:spPr>
          <a:xfrm>
            <a:off x="508001" y="457200"/>
            <a:ext cx="6447501" cy="9906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5"/>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45"/>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45"/>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600"/>
              <a:buFont typeface="Trebuchet MS"/>
              <a:buNone/>
              <a:defRPr/>
            </a:lvl1pPr>
            <a:lvl2pPr indent="0" lvl="1" marL="0" algn="r">
              <a:spcBef>
                <a:spcPts val="0"/>
              </a:spcBef>
              <a:spcAft>
                <a:spcPts val="0"/>
              </a:spcAft>
              <a:buClr>
                <a:schemeClr val="accent1"/>
              </a:buClr>
              <a:buSzPts val="600"/>
              <a:buFont typeface="Trebuchet MS"/>
              <a:buNone/>
              <a:defRPr/>
            </a:lvl2pPr>
            <a:lvl3pPr indent="0" lvl="2" marL="0" algn="r">
              <a:spcBef>
                <a:spcPts val="0"/>
              </a:spcBef>
              <a:spcAft>
                <a:spcPts val="0"/>
              </a:spcAft>
              <a:buClr>
                <a:schemeClr val="accent1"/>
              </a:buClr>
              <a:buSzPts val="600"/>
              <a:buFont typeface="Trebuchet MS"/>
              <a:buNone/>
              <a:defRPr/>
            </a:lvl3pPr>
            <a:lvl4pPr indent="0" lvl="3" marL="0" algn="r">
              <a:spcBef>
                <a:spcPts val="0"/>
              </a:spcBef>
              <a:spcAft>
                <a:spcPts val="0"/>
              </a:spcAft>
              <a:buClr>
                <a:schemeClr val="accent1"/>
              </a:buClr>
              <a:buSzPts val="600"/>
              <a:buFont typeface="Trebuchet MS"/>
              <a:buNone/>
              <a:defRPr/>
            </a:lvl4pPr>
            <a:lvl5pPr indent="0" lvl="4" marL="0" algn="r">
              <a:spcBef>
                <a:spcPts val="0"/>
              </a:spcBef>
              <a:spcAft>
                <a:spcPts val="0"/>
              </a:spcAft>
              <a:buClr>
                <a:schemeClr val="accent1"/>
              </a:buClr>
              <a:buSzPts val="600"/>
              <a:buFont typeface="Trebuchet MS"/>
              <a:buNone/>
              <a:defRPr/>
            </a:lvl5pPr>
            <a:lvl6pPr indent="0" lvl="5" marL="0" algn="r">
              <a:spcBef>
                <a:spcPts val="0"/>
              </a:spcBef>
              <a:spcAft>
                <a:spcPts val="0"/>
              </a:spcAft>
              <a:buClr>
                <a:schemeClr val="accent1"/>
              </a:buClr>
              <a:buSzPts val="600"/>
              <a:buFont typeface="Trebuchet MS"/>
              <a:buNone/>
              <a:defRPr/>
            </a:lvl6pPr>
            <a:lvl7pPr indent="0" lvl="6" marL="0" algn="r">
              <a:spcBef>
                <a:spcPts val="0"/>
              </a:spcBef>
              <a:spcAft>
                <a:spcPts val="0"/>
              </a:spcAft>
              <a:buClr>
                <a:schemeClr val="accent1"/>
              </a:buClr>
              <a:buSzPts val="600"/>
              <a:buFont typeface="Trebuchet MS"/>
              <a:buNone/>
              <a:defRPr/>
            </a:lvl7pPr>
            <a:lvl8pPr indent="0" lvl="7" marL="0" algn="r">
              <a:spcBef>
                <a:spcPts val="0"/>
              </a:spcBef>
              <a:spcAft>
                <a:spcPts val="0"/>
              </a:spcAft>
              <a:buClr>
                <a:schemeClr val="accent1"/>
              </a:buClr>
              <a:buSzPts val="600"/>
              <a:buFont typeface="Trebuchet MS"/>
              <a:buNone/>
              <a:defRPr/>
            </a:lvl8pPr>
            <a:lvl9pPr indent="0" lvl="8" mar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e de titre" showMasterSp="0" type="title">
  <p:cSld name="TITLE">
    <p:spTree>
      <p:nvGrpSpPr>
        <p:cNvPr id="63" name="Shape 63"/>
        <p:cNvGrpSpPr/>
        <p:nvPr/>
      </p:nvGrpSpPr>
      <p:grpSpPr>
        <a:xfrm>
          <a:off x="0" y="0"/>
          <a:ext cx="0" cy="0"/>
          <a:chOff x="0" y="0"/>
          <a:chExt cx="0" cy="0"/>
        </a:xfrm>
      </p:grpSpPr>
      <p:grpSp>
        <p:nvGrpSpPr>
          <p:cNvPr id="64" name="Google Shape;64;p46"/>
          <p:cNvGrpSpPr/>
          <p:nvPr/>
        </p:nvGrpSpPr>
        <p:grpSpPr>
          <a:xfrm>
            <a:off x="0" y="-6350"/>
            <a:ext cx="9144000" cy="5149850"/>
            <a:chOff x="0" y="-8467"/>
            <a:chExt cx="12192000" cy="6866467"/>
          </a:xfrm>
        </p:grpSpPr>
        <p:cxnSp>
          <p:nvCxnSpPr>
            <p:cNvPr id="65" name="Google Shape;65;p46"/>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66" name="Google Shape;66;p46"/>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67" name="Google Shape;67;p46"/>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68" name="Google Shape;68;p46"/>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69" name="Google Shape;69;p46"/>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46"/>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D57D05">
                <a:alpha val="69803"/>
              </a:srgbClr>
            </a:solidFill>
            <a:ln>
              <a:noFill/>
            </a:ln>
          </p:spPr>
        </p:sp>
        <p:sp>
          <p:nvSpPr>
            <p:cNvPr id="71" name="Google Shape;71;p46"/>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117BF6">
                <a:alpha val="69803"/>
              </a:srgbClr>
            </a:solidFill>
            <a:ln>
              <a:noFill/>
            </a:ln>
          </p:spPr>
        </p:sp>
        <p:sp>
          <p:nvSpPr>
            <p:cNvPr id="72" name="Google Shape;72;p46"/>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73" name="Google Shape;73;p46"/>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46"/>
            <p:cNvSpPr/>
            <p:nvPr/>
          </p:nvSpPr>
          <p:spPr>
            <a:xfrm rot="10800000">
              <a:off x="0" y="0"/>
              <a:ext cx="842596" cy="5666154"/>
            </a:xfrm>
            <a:prstGeom prst="triangle">
              <a:avLst>
                <a:gd fmla="val 10000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 name="Google Shape;75;p46"/>
          <p:cNvSpPr txBox="1"/>
          <p:nvPr>
            <p:ph type="ctrTitle"/>
          </p:nvPr>
        </p:nvSpPr>
        <p:spPr>
          <a:xfrm>
            <a:off x="1130300" y="1803400"/>
            <a:ext cx="5825202" cy="1234727"/>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4050"/>
              <a:buFont typeface="Trebuchet MS"/>
              <a:buNone/>
              <a:defRPr sz="405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6"/>
          <p:cNvSpPr txBox="1"/>
          <p:nvPr>
            <p:ph idx="1" type="subTitle"/>
          </p:nvPr>
        </p:nvSpPr>
        <p:spPr>
          <a:xfrm>
            <a:off x="1130300" y="3038125"/>
            <a:ext cx="5825202" cy="822674"/>
          </a:xfrm>
          <a:prstGeom prst="rect">
            <a:avLst/>
          </a:prstGeom>
          <a:noFill/>
          <a:ln>
            <a:noFill/>
          </a:ln>
        </p:spPr>
        <p:txBody>
          <a:bodyPr anchorCtr="0" anchor="t" bIns="45700" lIns="91425" spcFirstLastPara="1" rIns="91425" wrap="square" tIns="45700">
            <a:normAutofit/>
          </a:bodyPr>
          <a:lstStyle>
            <a:lvl1pPr lvl="0" algn="r">
              <a:spcBef>
                <a:spcPts val="750"/>
              </a:spcBef>
              <a:spcAft>
                <a:spcPts val="0"/>
              </a:spcAft>
              <a:buSzPts val="1080"/>
              <a:buNone/>
              <a:defRPr>
                <a:solidFill>
                  <a:srgbClr val="7F7F7F"/>
                </a:solidFill>
              </a:defRPr>
            </a:lvl1pPr>
            <a:lvl2pPr lvl="1" algn="ctr">
              <a:spcBef>
                <a:spcPts val="750"/>
              </a:spcBef>
              <a:spcAft>
                <a:spcPts val="0"/>
              </a:spcAft>
              <a:buSzPts val="960"/>
              <a:buNone/>
              <a:defRPr>
                <a:solidFill>
                  <a:srgbClr val="888888"/>
                </a:solidFill>
              </a:defRPr>
            </a:lvl2pPr>
            <a:lvl3pPr lvl="2" algn="ctr">
              <a:spcBef>
                <a:spcPts val="750"/>
              </a:spcBef>
              <a:spcAft>
                <a:spcPts val="0"/>
              </a:spcAft>
              <a:buSzPts val="840"/>
              <a:buNone/>
              <a:defRPr>
                <a:solidFill>
                  <a:srgbClr val="888888"/>
                </a:solidFill>
              </a:defRPr>
            </a:lvl3pPr>
            <a:lvl4pPr lvl="3" algn="ctr">
              <a:spcBef>
                <a:spcPts val="750"/>
              </a:spcBef>
              <a:spcAft>
                <a:spcPts val="0"/>
              </a:spcAft>
              <a:buSzPts val="720"/>
              <a:buNone/>
              <a:defRPr>
                <a:solidFill>
                  <a:srgbClr val="888888"/>
                </a:solidFill>
              </a:defRPr>
            </a:lvl4pPr>
            <a:lvl5pPr lvl="4" algn="ctr">
              <a:spcBef>
                <a:spcPts val="750"/>
              </a:spcBef>
              <a:spcAft>
                <a:spcPts val="0"/>
              </a:spcAft>
              <a:buSzPts val="720"/>
              <a:buNone/>
              <a:defRPr>
                <a:solidFill>
                  <a:srgbClr val="888888"/>
                </a:solidFill>
              </a:defRPr>
            </a:lvl5pPr>
            <a:lvl6pPr lvl="5" algn="ctr">
              <a:spcBef>
                <a:spcPts val="750"/>
              </a:spcBef>
              <a:spcAft>
                <a:spcPts val="0"/>
              </a:spcAft>
              <a:buSzPts val="720"/>
              <a:buNone/>
              <a:defRPr>
                <a:solidFill>
                  <a:srgbClr val="888888"/>
                </a:solidFill>
              </a:defRPr>
            </a:lvl6pPr>
            <a:lvl7pPr lvl="6" algn="ctr">
              <a:spcBef>
                <a:spcPts val="750"/>
              </a:spcBef>
              <a:spcAft>
                <a:spcPts val="0"/>
              </a:spcAft>
              <a:buSzPts val="720"/>
              <a:buNone/>
              <a:defRPr>
                <a:solidFill>
                  <a:srgbClr val="888888"/>
                </a:solidFill>
              </a:defRPr>
            </a:lvl7pPr>
            <a:lvl8pPr lvl="7" algn="ctr">
              <a:spcBef>
                <a:spcPts val="750"/>
              </a:spcBef>
              <a:spcAft>
                <a:spcPts val="0"/>
              </a:spcAft>
              <a:buSzPts val="720"/>
              <a:buNone/>
              <a:defRPr>
                <a:solidFill>
                  <a:srgbClr val="888888"/>
                </a:solidFill>
              </a:defRPr>
            </a:lvl8pPr>
            <a:lvl9pPr lvl="8" algn="ctr">
              <a:spcBef>
                <a:spcPts val="750"/>
              </a:spcBef>
              <a:spcAft>
                <a:spcPts val="0"/>
              </a:spcAft>
              <a:buSzPts val="720"/>
              <a:buNone/>
              <a:defRPr>
                <a:solidFill>
                  <a:srgbClr val="888888"/>
                </a:solidFill>
              </a:defRPr>
            </a:lvl9pPr>
          </a:lstStyle>
          <a:p/>
        </p:txBody>
      </p:sp>
      <p:sp>
        <p:nvSpPr>
          <p:cNvPr id="77" name="Google Shape;77;p46"/>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6"/>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6"/>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accent1"/>
              </a:buClr>
              <a:buSzPts val="600"/>
              <a:buFont typeface="Trebuchet MS"/>
              <a:buNone/>
              <a:defRPr/>
            </a:lvl1pPr>
            <a:lvl2pPr indent="0" lvl="1" marL="0" algn="r">
              <a:spcBef>
                <a:spcPts val="0"/>
              </a:spcBef>
              <a:spcAft>
                <a:spcPts val="0"/>
              </a:spcAft>
              <a:buClr>
                <a:schemeClr val="accent1"/>
              </a:buClr>
              <a:buSzPts val="600"/>
              <a:buFont typeface="Trebuchet MS"/>
              <a:buNone/>
              <a:defRPr/>
            </a:lvl2pPr>
            <a:lvl3pPr indent="0" lvl="2" marL="0" algn="r">
              <a:spcBef>
                <a:spcPts val="0"/>
              </a:spcBef>
              <a:spcAft>
                <a:spcPts val="0"/>
              </a:spcAft>
              <a:buClr>
                <a:schemeClr val="accent1"/>
              </a:buClr>
              <a:buSzPts val="600"/>
              <a:buFont typeface="Trebuchet MS"/>
              <a:buNone/>
              <a:defRPr/>
            </a:lvl3pPr>
            <a:lvl4pPr indent="0" lvl="3" marL="0" algn="r">
              <a:spcBef>
                <a:spcPts val="0"/>
              </a:spcBef>
              <a:spcAft>
                <a:spcPts val="0"/>
              </a:spcAft>
              <a:buClr>
                <a:schemeClr val="accent1"/>
              </a:buClr>
              <a:buSzPts val="600"/>
              <a:buFont typeface="Trebuchet MS"/>
              <a:buNone/>
              <a:defRPr/>
            </a:lvl4pPr>
            <a:lvl5pPr indent="0" lvl="4" marL="0" algn="r">
              <a:spcBef>
                <a:spcPts val="0"/>
              </a:spcBef>
              <a:spcAft>
                <a:spcPts val="0"/>
              </a:spcAft>
              <a:buClr>
                <a:schemeClr val="accent1"/>
              </a:buClr>
              <a:buSzPts val="600"/>
              <a:buFont typeface="Trebuchet MS"/>
              <a:buNone/>
              <a:defRPr/>
            </a:lvl5pPr>
            <a:lvl6pPr indent="0" lvl="5" marL="0" algn="r">
              <a:spcBef>
                <a:spcPts val="0"/>
              </a:spcBef>
              <a:spcAft>
                <a:spcPts val="0"/>
              </a:spcAft>
              <a:buClr>
                <a:schemeClr val="accent1"/>
              </a:buClr>
              <a:buSzPts val="600"/>
              <a:buFont typeface="Trebuchet MS"/>
              <a:buNone/>
              <a:defRPr/>
            </a:lvl6pPr>
            <a:lvl7pPr indent="0" lvl="6" marL="0" algn="r">
              <a:spcBef>
                <a:spcPts val="0"/>
              </a:spcBef>
              <a:spcAft>
                <a:spcPts val="0"/>
              </a:spcAft>
              <a:buClr>
                <a:schemeClr val="accent1"/>
              </a:buClr>
              <a:buSzPts val="600"/>
              <a:buFont typeface="Trebuchet MS"/>
              <a:buNone/>
              <a:defRPr/>
            </a:lvl7pPr>
            <a:lvl8pPr indent="0" lvl="7" marL="0" algn="r">
              <a:spcBef>
                <a:spcPts val="0"/>
              </a:spcBef>
              <a:spcAft>
                <a:spcPts val="0"/>
              </a:spcAft>
              <a:buClr>
                <a:schemeClr val="accent1"/>
              </a:buClr>
              <a:buSzPts val="600"/>
              <a:buFont typeface="Trebuchet MS"/>
              <a:buNone/>
              <a:defRPr/>
            </a:lvl8pPr>
            <a:lvl9pPr indent="0" lvl="8" mar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grpSp>
        <p:nvGrpSpPr>
          <p:cNvPr id="6" name="Google Shape;6;p37"/>
          <p:cNvGrpSpPr/>
          <p:nvPr/>
        </p:nvGrpSpPr>
        <p:grpSpPr>
          <a:xfrm>
            <a:off x="0" y="-6350"/>
            <a:ext cx="9144000" cy="5149850"/>
            <a:chOff x="0" y="-8467"/>
            <a:chExt cx="12192000" cy="6866467"/>
          </a:xfrm>
        </p:grpSpPr>
        <p:cxnSp>
          <p:nvCxnSpPr>
            <p:cNvPr id="7" name="Google Shape;7;p37"/>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8" name="Google Shape;8;p37"/>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9" name="Google Shape;9;p37"/>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0" name="Google Shape;10;p37"/>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37"/>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37"/>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D57D05">
                <a:alpha val="69803"/>
              </a:srgbClr>
            </a:solidFill>
            <a:ln>
              <a:noFill/>
            </a:ln>
          </p:spPr>
        </p:sp>
        <p:sp>
          <p:nvSpPr>
            <p:cNvPr id="13" name="Google Shape;13;p37"/>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117BF6">
                <a:alpha val="69803"/>
              </a:srgbClr>
            </a:solidFill>
            <a:ln>
              <a:noFill/>
            </a:ln>
          </p:spPr>
        </p:sp>
        <p:sp>
          <p:nvSpPr>
            <p:cNvPr id="14" name="Google Shape;14;p37"/>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5" name="Google Shape;15;p37"/>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7"/>
            <p:cNvSpPr/>
            <p:nvPr/>
          </p:nvSpPr>
          <p:spPr>
            <a:xfrm>
              <a:off x="0" y="4013200"/>
              <a:ext cx="448733" cy="2844800"/>
            </a:xfrm>
            <a:prstGeom prst="triangle">
              <a:avLst>
                <a:gd fmla="val 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 name="Google Shape;17;p37"/>
          <p:cNvSpPr txBox="1"/>
          <p:nvPr>
            <p:ph type="title"/>
          </p:nvPr>
        </p:nvSpPr>
        <p:spPr>
          <a:xfrm>
            <a:off x="508001" y="457200"/>
            <a:ext cx="6447501" cy="9906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2700"/>
              <a:buFont typeface="Trebuchet MS"/>
              <a:buNone/>
              <a:defRPr b="0" i="0" sz="27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8" name="Google Shape;18;p37"/>
          <p:cNvSpPr txBox="1"/>
          <p:nvPr>
            <p:ph idx="1" type="body"/>
          </p:nvPr>
        </p:nvSpPr>
        <p:spPr>
          <a:xfrm>
            <a:off x="508001" y="1620442"/>
            <a:ext cx="6447501" cy="2910580"/>
          </a:xfrm>
          <a:prstGeom prst="rect">
            <a:avLst/>
          </a:prstGeom>
          <a:noFill/>
          <a:ln>
            <a:noFill/>
          </a:ln>
        </p:spPr>
        <p:txBody>
          <a:bodyPr anchorCtr="0" anchor="t" bIns="45700" lIns="91425" spcFirstLastPara="1" rIns="91425" wrap="square" tIns="45700">
            <a:normAutofit/>
          </a:bodyPr>
          <a:lstStyle>
            <a:lvl1pPr indent="-297180" lvl="0" marL="457200" marR="0" rtl="0" algn="l">
              <a:spcBef>
                <a:spcPts val="750"/>
              </a:spcBef>
              <a:spcAft>
                <a:spcPts val="0"/>
              </a:spcAft>
              <a:buClr>
                <a:schemeClr val="accent1"/>
              </a:buClr>
              <a:buSzPts val="1080"/>
              <a:buFont typeface="Noto Sans Symbols"/>
              <a:buChar char="►"/>
              <a:defRPr b="0" i="0" sz="1350" u="none" cap="none" strike="noStrike">
                <a:solidFill>
                  <a:srgbClr val="3F3F3F"/>
                </a:solidFill>
                <a:latin typeface="Trebuchet MS"/>
                <a:ea typeface="Trebuchet MS"/>
                <a:cs typeface="Trebuchet MS"/>
                <a:sym typeface="Trebuchet MS"/>
              </a:defRPr>
            </a:lvl1pPr>
            <a:lvl2pPr indent="-289560" lvl="1" marL="914400" marR="0" rtl="0" algn="l">
              <a:spcBef>
                <a:spcPts val="75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2pPr>
            <a:lvl3pPr indent="-281939" lvl="2" marL="1371600" marR="0" rtl="0" algn="l">
              <a:spcBef>
                <a:spcPts val="750"/>
              </a:spcBef>
              <a:spcAft>
                <a:spcPts val="0"/>
              </a:spcAft>
              <a:buClr>
                <a:schemeClr val="accent1"/>
              </a:buClr>
              <a:buSzPts val="840"/>
              <a:buFont typeface="Noto Sans Symbols"/>
              <a:buChar char="►"/>
              <a:defRPr b="0" i="0" sz="1050" u="none" cap="none" strike="noStrike">
                <a:solidFill>
                  <a:srgbClr val="3F3F3F"/>
                </a:solidFill>
                <a:latin typeface="Trebuchet MS"/>
                <a:ea typeface="Trebuchet MS"/>
                <a:cs typeface="Trebuchet MS"/>
                <a:sym typeface="Trebuchet MS"/>
              </a:defRPr>
            </a:lvl3pPr>
            <a:lvl4pPr indent="-274319" lvl="3" marL="18288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4pPr>
            <a:lvl5pPr indent="-274320" lvl="4" marL="22860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5pPr>
            <a:lvl6pPr indent="-274320" lvl="5" marL="27432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6pPr>
            <a:lvl7pPr indent="-274320" lvl="6" marL="32004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7pPr>
            <a:lvl8pPr indent="-274320" lvl="7" marL="36576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8pPr>
            <a:lvl9pPr indent="-274320" lvl="8" marL="41148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19" name="Google Shape;19;p37"/>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675"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0" name="Google Shape;20;p37"/>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675"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37"/>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1pPr>
            <a:lvl2pPr indent="0" lvl="1"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2pPr>
            <a:lvl3pPr indent="0" lvl="2"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3pPr>
            <a:lvl4pPr indent="0" lvl="3"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4pPr>
            <a:lvl5pPr indent="0" lvl="4"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5pPr>
            <a:lvl6pPr indent="0" lvl="5"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6pPr>
            <a:lvl7pPr indent="0" lvl="6"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7pPr>
            <a:lvl8pPr indent="0" lvl="7"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8pPr>
            <a:lvl9pPr indent="0" lvl="8"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hyperlink" Target="https://recitmst.qc.ca/" TargetMode="External"/><Relationship Id="rId6" Type="http://schemas.openxmlformats.org/officeDocument/2006/relationships/hyperlink" Target="https://creativecommons.org/licenses/by-nc-sa/4.0/" TargetMode="External"/><Relationship Id="rId7"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10.png"/><Relationship Id="rId5"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hyperlink" Target="https://www.geogebra.org/a/14" TargetMode="External"/><Relationship Id="rId4" Type="http://schemas.openxmlformats.org/officeDocument/2006/relationships/image" Target="../media/image22.png"/><Relationship Id="rId5" Type="http://schemas.openxmlformats.org/officeDocument/2006/relationships/hyperlink" Target="https://help.geogebra.org/" TargetMode="External"/><Relationship Id="rId6"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3.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4.png"/><Relationship Id="rId4" Type="http://schemas.openxmlformats.org/officeDocument/2006/relationships/image" Target="../media/image20.png"/><Relationship Id="rId5" Type="http://schemas.openxmlformats.org/officeDocument/2006/relationships/image" Target="../media/image28.png"/><Relationship Id="rId6" Type="http://schemas.openxmlformats.org/officeDocument/2006/relationships/image" Target="../media/image19.png"/><Relationship Id="rId7"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25.png"/><Relationship Id="rId5" Type="http://schemas.openxmlformats.org/officeDocument/2006/relationships/image" Target="../media/image29.png"/><Relationship Id="rId6"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41.png"/><Relationship Id="rId4" Type="http://schemas.openxmlformats.org/officeDocument/2006/relationships/image" Target="../media/image45.png"/><Relationship Id="rId5" Type="http://schemas.openxmlformats.org/officeDocument/2006/relationships/image" Target="../media/image26.png"/><Relationship Id="rId6"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7.png"/><Relationship Id="rId4" Type="http://schemas.openxmlformats.org/officeDocument/2006/relationships/image" Target="../media/image30.png"/><Relationship Id="rId5" Type="http://schemas.openxmlformats.org/officeDocument/2006/relationships/image" Target="../media/image32.png"/><Relationship Id="rId6" Type="http://schemas.openxmlformats.org/officeDocument/2006/relationships/image" Target="../media/image35.png"/><Relationship Id="rId7"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53.png"/><Relationship Id="rId4" Type="http://schemas.openxmlformats.org/officeDocument/2006/relationships/image" Target="../media/image58.png"/><Relationship Id="rId5"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hyperlink" Target="https://youtu.be/eD79f00A6Ik" TargetMode="External"/><Relationship Id="rId4" Type="http://schemas.openxmlformats.org/officeDocument/2006/relationships/image" Target="../media/image40.png"/><Relationship Id="rId5" Type="http://schemas.openxmlformats.org/officeDocument/2006/relationships/image" Target="../media/image50.png"/><Relationship Id="rId6" Type="http://schemas.openxmlformats.org/officeDocument/2006/relationships/image" Target="../media/image5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hyperlink" Target="https://graspablemath.com/" TargetMode="External"/><Relationship Id="rId4" Type="http://schemas.openxmlformats.org/officeDocument/2006/relationships/image" Target="../media/image51.png"/><Relationship Id="rId5" Type="http://schemas.openxmlformats.org/officeDocument/2006/relationships/hyperlink" Target="https://youtu.be/bjP75z6iVRM" TargetMode="External"/><Relationship Id="rId6" Type="http://schemas.openxmlformats.org/officeDocument/2006/relationships/image" Target="../media/image49.png"/><Relationship Id="rId7" Type="http://schemas.openxmlformats.org/officeDocument/2006/relationships/image" Target="../media/image4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2.png"/><Relationship Id="rId4" Type="http://schemas.openxmlformats.org/officeDocument/2006/relationships/image" Target="../media/image47.png"/><Relationship Id="rId5" Type="http://schemas.openxmlformats.org/officeDocument/2006/relationships/image" Target="../media/image4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3.png"/><Relationship Id="rId4" Type="http://schemas.openxmlformats.org/officeDocument/2006/relationships/image" Target="../media/image54.png"/><Relationship Id="rId5" Type="http://schemas.openxmlformats.org/officeDocument/2006/relationships/hyperlink" Target="https://www.geogebra.org/m/n9afhngr" TargetMode="External"/><Relationship Id="rId6" Type="http://schemas.openxmlformats.org/officeDocument/2006/relationships/image" Target="../media/image59.png"/><Relationship Id="rId7" Type="http://schemas.openxmlformats.org/officeDocument/2006/relationships/image" Target="../media/image4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66.png"/><Relationship Id="rId4" Type="http://schemas.openxmlformats.org/officeDocument/2006/relationships/image" Target="../media/image67.png"/><Relationship Id="rId5" Type="http://schemas.openxmlformats.org/officeDocument/2006/relationships/image" Target="../media/image6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 Id="rId3" Type="http://schemas.openxmlformats.org/officeDocument/2006/relationships/image" Target="../media/image56.png"/><Relationship Id="rId4" Type="http://schemas.openxmlformats.org/officeDocument/2006/relationships/image" Target="../media/image60.png"/><Relationship Id="rId5" Type="http://schemas.openxmlformats.org/officeDocument/2006/relationships/image" Target="../media/image62.png"/><Relationship Id="rId6" Type="http://schemas.openxmlformats.org/officeDocument/2006/relationships/image" Target="../media/image7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geogebra.or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 Id="rId3" Type="http://schemas.openxmlformats.org/officeDocument/2006/relationships/image" Target="../media/image65.png"/><Relationship Id="rId4" Type="http://schemas.openxmlformats.org/officeDocument/2006/relationships/image" Target="../media/image57.png"/><Relationship Id="rId5" Type="http://schemas.openxmlformats.org/officeDocument/2006/relationships/image" Target="../media/image63.png"/><Relationship Id="rId6" Type="http://schemas.openxmlformats.org/officeDocument/2006/relationships/image" Target="../media/image61.png"/><Relationship Id="rId7" Type="http://schemas.openxmlformats.org/officeDocument/2006/relationships/image" Target="../media/image5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6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7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www.geogebra.org/m/n9afhngr" TargetMode="External"/><Relationship Id="rId4" Type="http://schemas.openxmlformats.org/officeDocument/2006/relationships/hyperlink" Target="https://www.geogebra.org/m/QfB7cZkz" TargetMode="External"/><Relationship Id="rId5" Type="http://schemas.openxmlformats.org/officeDocument/2006/relationships/hyperlink" Target="https://www.geogebra.org/m/uYzdg9bB" TargetMode="External"/><Relationship Id="rId6" Type="http://schemas.openxmlformats.org/officeDocument/2006/relationships/hyperlink" Target="https://www.geogebra.org/m/SyS5tDKa" TargetMode="External"/><Relationship Id="rId7" Type="http://schemas.openxmlformats.org/officeDocument/2006/relationships/hyperlink" Target="https://www.geogebra.org/m/EyYBm3ne"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s://www.geogebra.org/u/louiseroy" TargetMode="External"/><Relationship Id="rId4" Type="http://schemas.openxmlformats.org/officeDocument/2006/relationships/image" Target="../media/image7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69.png"/><Relationship Id="rId4" Type="http://schemas.openxmlformats.org/officeDocument/2006/relationships/image" Target="../media/image74.png"/><Relationship Id="rId5" Type="http://schemas.openxmlformats.org/officeDocument/2006/relationships/image" Target="../media/image7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hyperlink" Target="https://monurl.ca/rdv15ja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hyperlink" Target="https://www.geogebra.org/" TargetMode="External"/><Relationship Id="rId6" Type="http://schemas.openxmlformats.org/officeDocument/2006/relationships/hyperlink" Target="https://www.geogebra.org/m/n9afhngr" TargetMode="External"/><Relationship Id="rId7" Type="http://schemas.openxmlformats.org/officeDocument/2006/relationships/hyperlink" Target="https://www.geogebra.org/m/n9afhng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pic>
        <p:nvPicPr>
          <p:cNvPr id="159" name="Google Shape;159;p1"/>
          <p:cNvPicPr preferRelativeResize="0"/>
          <p:nvPr/>
        </p:nvPicPr>
        <p:blipFill rotWithShape="1">
          <a:blip r:embed="rId3">
            <a:alphaModFix/>
          </a:blip>
          <a:srcRect b="0" l="0" r="0" t="0"/>
          <a:stretch/>
        </p:blipFill>
        <p:spPr>
          <a:xfrm>
            <a:off x="0" y="-1"/>
            <a:ext cx="7715251" cy="5143501"/>
          </a:xfrm>
          <a:prstGeom prst="rect">
            <a:avLst/>
          </a:prstGeom>
          <a:noFill/>
          <a:ln>
            <a:noFill/>
          </a:ln>
        </p:spPr>
      </p:pic>
      <p:pic>
        <p:nvPicPr>
          <p:cNvPr id="160" name="Google Shape;160;p1"/>
          <p:cNvPicPr preferRelativeResize="0"/>
          <p:nvPr/>
        </p:nvPicPr>
        <p:blipFill rotWithShape="1">
          <a:blip r:embed="rId4">
            <a:alphaModFix/>
          </a:blip>
          <a:srcRect b="14190" l="0" r="0" t="14606"/>
          <a:stretch/>
        </p:blipFill>
        <p:spPr>
          <a:xfrm>
            <a:off x="233362" y="108550"/>
            <a:ext cx="962025" cy="1105500"/>
          </a:xfrm>
          <a:prstGeom prst="rect">
            <a:avLst/>
          </a:prstGeom>
          <a:noFill/>
          <a:ln>
            <a:noFill/>
          </a:ln>
        </p:spPr>
      </p:pic>
      <p:sp>
        <p:nvSpPr>
          <p:cNvPr id="161" name="Google Shape;161;p1"/>
          <p:cNvSpPr txBox="1"/>
          <p:nvPr/>
        </p:nvSpPr>
        <p:spPr>
          <a:xfrm>
            <a:off x="1758625" y="57250"/>
            <a:ext cx="5048400" cy="1156800"/>
          </a:xfrm>
          <a:prstGeom prst="rect">
            <a:avLst/>
          </a:prstGeom>
          <a:noFill/>
          <a:ln>
            <a:noFill/>
          </a:ln>
        </p:spPr>
        <p:txBody>
          <a:bodyPr anchorCtr="0" anchor="t" bIns="91425" lIns="91425" spcFirstLastPara="1" rIns="91425" wrap="square" tIns="91425">
            <a:noAutofit/>
          </a:bodyPr>
          <a:lstStyle/>
          <a:p>
            <a:pPr indent="0" lvl="0" marL="0" marR="0" rtl="0" algn="r">
              <a:spcBef>
                <a:spcPts val="0"/>
              </a:spcBef>
              <a:spcAft>
                <a:spcPts val="0"/>
              </a:spcAft>
              <a:buClr>
                <a:schemeClr val="dk1"/>
              </a:buClr>
              <a:buSzPts val="4000"/>
              <a:buFont typeface="Arial"/>
              <a:buNone/>
            </a:pPr>
            <a:r>
              <a:rPr b="1" i="0" lang="fr-CA" sz="4000" u="none" cap="none" strike="noStrike">
                <a:solidFill>
                  <a:schemeClr val="dk1"/>
                </a:solidFill>
                <a:latin typeface="Arial"/>
                <a:ea typeface="Arial"/>
                <a:cs typeface="Arial"/>
                <a:sym typeface="Arial"/>
              </a:rPr>
              <a:t>Rendez-vous virtuel</a:t>
            </a:r>
            <a:endParaRPr b="1" i="0" sz="4000" u="none" cap="none" strike="noStrike">
              <a:solidFill>
                <a:schemeClr val="dk1"/>
              </a:solidFill>
              <a:latin typeface="Arial"/>
              <a:ea typeface="Arial"/>
              <a:cs typeface="Arial"/>
              <a:sym typeface="Arial"/>
            </a:endParaRPr>
          </a:p>
          <a:p>
            <a:pPr indent="0" lvl="0" marL="0" marR="0" rtl="0" algn="r">
              <a:spcBef>
                <a:spcPts val="0"/>
              </a:spcBef>
              <a:spcAft>
                <a:spcPts val="0"/>
              </a:spcAft>
              <a:buClr>
                <a:schemeClr val="dk1"/>
              </a:buClr>
              <a:buSzPts val="2400"/>
              <a:buFont typeface="Arial"/>
              <a:buNone/>
            </a:pPr>
            <a:r>
              <a:rPr b="1" i="0" lang="fr-CA" sz="2400" u="none" cap="none" strike="noStrike">
                <a:solidFill>
                  <a:schemeClr val="dk1"/>
                </a:solidFill>
                <a:latin typeface="Arial"/>
                <a:ea typeface="Arial"/>
                <a:cs typeface="Arial"/>
                <a:sym typeface="Arial"/>
              </a:rPr>
              <a:t>15 janvier 2020 de 10h à 11h15</a:t>
            </a:r>
            <a:endParaRPr b="0" i="0" sz="1800" u="none" cap="none" strike="noStrike">
              <a:solidFill>
                <a:schemeClr val="dk1"/>
              </a:solidFill>
              <a:latin typeface="Arial"/>
              <a:ea typeface="Arial"/>
              <a:cs typeface="Arial"/>
              <a:sym typeface="Arial"/>
            </a:endParaRPr>
          </a:p>
        </p:txBody>
      </p:sp>
      <p:sp>
        <p:nvSpPr>
          <p:cNvPr id="162" name="Google Shape;162;p1"/>
          <p:cNvSpPr txBox="1"/>
          <p:nvPr/>
        </p:nvSpPr>
        <p:spPr>
          <a:xfrm>
            <a:off x="1055425" y="4626950"/>
            <a:ext cx="2414400" cy="4593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2200"/>
              <a:buFont typeface="Ubuntu"/>
              <a:buNone/>
            </a:pPr>
            <a:r>
              <a:rPr b="1" i="0" lang="fr-CA" sz="2200" u="none" cap="none" strike="noStrike">
                <a:solidFill>
                  <a:schemeClr val="dk1"/>
                </a:solidFill>
                <a:latin typeface="Ubuntu"/>
                <a:ea typeface="Ubuntu"/>
                <a:cs typeface="Ubuntu"/>
                <a:sym typeface="Ubuntu"/>
              </a:rPr>
              <a:t>recit.qc.ca</a:t>
            </a:r>
            <a:endParaRPr b="1" i="0" sz="2200" u="none" cap="none" strike="noStrike">
              <a:solidFill>
                <a:schemeClr val="dk1"/>
              </a:solidFill>
              <a:latin typeface="Ubuntu"/>
              <a:ea typeface="Ubuntu"/>
              <a:cs typeface="Ubuntu"/>
              <a:sym typeface="Ubuntu"/>
            </a:endParaRPr>
          </a:p>
        </p:txBody>
      </p:sp>
      <p:sp>
        <p:nvSpPr>
          <p:cNvPr id="163" name="Google Shape;163;p1"/>
          <p:cNvSpPr txBox="1"/>
          <p:nvPr/>
        </p:nvSpPr>
        <p:spPr>
          <a:xfrm>
            <a:off x="714375" y="4255250"/>
            <a:ext cx="3315600" cy="7797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rPr b="1" i="0" lang="fr-CA" sz="1800" u="none" cap="none" strike="noStrike">
                <a:solidFill>
                  <a:schemeClr val="dk1"/>
                </a:solidFill>
                <a:latin typeface="Arial"/>
                <a:ea typeface="Arial"/>
                <a:cs typeface="Arial"/>
                <a:sym typeface="Arial"/>
              </a:rPr>
              <a:t>Pour plus de détails</a:t>
            </a:r>
            <a:endParaRPr b="1" i="0" sz="1800" u="none" cap="none" strike="noStrike">
              <a:solidFill>
                <a:schemeClr val="dk1"/>
              </a:solidFill>
              <a:latin typeface="Arial"/>
              <a:ea typeface="Arial"/>
              <a:cs typeface="Arial"/>
              <a:sym typeface="Arial"/>
            </a:endParaRPr>
          </a:p>
        </p:txBody>
      </p:sp>
      <p:sp>
        <p:nvSpPr>
          <p:cNvPr id="164" name="Google Shape;164;p1"/>
          <p:cNvSpPr/>
          <p:nvPr/>
        </p:nvSpPr>
        <p:spPr>
          <a:xfrm>
            <a:off x="714375" y="1574588"/>
            <a:ext cx="6513900" cy="2532300"/>
          </a:xfrm>
          <a:prstGeom prst="rect">
            <a:avLst/>
          </a:prstGeom>
          <a:solidFill>
            <a:srgbClr val="FFFFFF">
              <a:alpha val="67058"/>
            </a:srgbClr>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3600"/>
              <a:buFont typeface="Arial"/>
              <a:buNone/>
            </a:pPr>
            <a:r>
              <a:rPr b="1" i="0" lang="fr-CA" sz="3600" u="none" cap="none" strike="noStrike">
                <a:solidFill>
                  <a:schemeClr val="dk1"/>
                </a:solidFill>
                <a:latin typeface="Arial"/>
                <a:ea typeface="Arial"/>
                <a:cs typeface="Arial"/>
                <a:sym typeface="Arial"/>
              </a:rPr>
              <a:t>(Re)découvrir la plateforme GeoGebra.org</a:t>
            </a:r>
            <a:endParaRPr b="1" i="0" sz="3600" u="none" cap="none" strike="noStrike">
              <a:solidFill>
                <a:schemeClr val="dk1"/>
              </a:solidFill>
              <a:latin typeface="Arial"/>
              <a:ea typeface="Arial"/>
              <a:cs typeface="Arial"/>
              <a:sym typeface="Arial"/>
            </a:endParaRPr>
          </a:p>
          <a:p>
            <a:pPr indent="0" lvl="0" marL="0" marR="0" rtl="0" algn="ctr">
              <a:spcBef>
                <a:spcPts val="0"/>
              </a:spcBef>
              <a:spcAft>
                <a:spcPts val="0"/>
              </a:spcAft>
              <a:buClr>
                <a:schemeClr val="dk1"/>
              </a:buClr>
              <a:buSzPts val="1800"/>
              <a:buFont typeface="Trebuchet MS"/>
              <a:buNone/>
            </a:pPr>
            <a:r>
              <a:t/>
            </a:r>
            <a:endParaRPr b="1" i="0" sz="1800" u="none" cap="none" strike="noStrike">
              <a:solidFill>
                <a:schemeClr val="dk1"/>
              </a:solidFill>
              <a:latin typeface="Arial"/>
              <a:ea typeface="Arial"/>
              <a:cs typeface="Arial"/>
              <a:sym typeface="Arial"/>
            </a:endParaRPr>
          </a:p>
          <a:p>
            <a:pPr indent="0" lvl="0" marL="0" marR="0" rtl="0" algn="ctr">
              <a:spcBef>
                <a:spcPts val="0"/>
              </a:spcBef>
              <a:spcAft>
                <a:spcPts val="0"/>
              </a:spcAft>
              <a:buClr>
                <a:schemeClr val="dk1"/>
              </a:buClr>
              <a:buSzPts val="2000"/>
              <a:buFont typeface="Arial"/>
              <a:buNone/>
            </a:pPr>
            <a:r>
              <a:rPr b="1" lang="fr-CA" sz="2000" u="sng">
                <a:solidFill>
                  <a:schemeClr val="hlink"/>
                </a:solidFill>
                <a:hlinkClick r:id="rId5"/>
              </a:rPr>
              <a:t>RÉCIT MST</a:t>
            </a:r>
            <a:endParaRPr b="1" sz="2000">
              <a:solidFill>
                <a:schemeClr val="dk1"/>
              </a:solidFill>
            </a:endParaRPr>
          </a:p>
          <a:p>
            <a:pPr indent="0" lvl="0" marL="0" marR="0" rtl="0" algn="ctr">
              <a:spcBef>
                <a:spcPts val="0"/>
              </a:spcBef>
              <a:spcAft>
                <a:spcPts val="0"/>
              </a:spcAft>
              <a:buClr>
                <a:schemeClr val="dk1"/>
              </a:buClr>
              <a:buSzPts val="2000"/>
              <a:buFont typeface="Arial"/>
              <a:buNone/>
            </a:pPr>
            <a:r>
              <a:rPr b="1" i="0" lang="fr-CA" sz="2000" u="none" cap="none" strike="noStrike">
                <a:solidFill>
                  <a:schemeClr val="dk1"/>
                </a:solidFill>
                <a:latin typeface="Arial"/>
                <a:ea typeface="Arial"/>
                <a:cs typeface="Arial"/>
                <a:sym typeface="Arial"/>
              </a:rPr>
              <a:t>Louise Roy, Pierre Lac</a:t>
            </a:r>
            <a:r>
              <a:rPr b="1" lang="fr-CA" sz="2000">
                <a:solidFill>
                  <a:schemeClr val="dk1"/>
                </a:solidFill>
              </a:rPr>
              <a:t>hance et Denis Fortin</a:t>
            </a:r>
            <a:endParaRPr b="1" i="0" sz="2000" u="none" cap="none" strike="noStrike">
              <a:solidFill>
                <a:schemeClr val="dk1"/>
              </a:solidFill>
              <a:latin typeface="Arial"/>
              <a:ea typeface="Arial"/>
              <a:cs typeface="Arial"/>
              <a:sym typeface="Arial"/>
            </a:endParaRPr>
          </a:p>
        </p:txBody>
      </p:sp>
      <p:pic>
        <p:nvPicPr>
          <p:cNvPr id="165" name="Google Shape;165;p1">
            <a:hlinkClick r:id="rId6"/>
          </p:cNvPr>
          <p:cNvPicPr preferRelativeResize="0"/>
          <p:nvPr/>
        </p:nvPicPr>
        <p:blipFill rotWithShape="1">
          <a:blip r:embed="rId7">
            <a:alphaModFix/>
          </a:blip>
          <a:srcRect b="0" l="0" r="0" t="0"/>
          <a:stretch/>
        </p:blipFill>
        <p:spPr>
          <a:xfrm>
            <a:off x="6638937" y="4666100"/>
            <a:ext cx="1076325" cy="381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10"/>
          <p:cNvSpPr txBox="1"/>
          <p:nvPr>
            <p:ph type="title"/>
          </p:nvPr>
        </p:nvSpPr>
        <p:spPr>
          <a:xfrm>
            <a:off x="311700" y="315925"/>
            <a:ext cx="5484300" cy="699258"/>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Clr>
                <a:schemeClr val="accent1"/>
              </a:buClr>
              <a:buSzPts val="4200"/>
              <a:buFont typeface="Trebuchet MS"/>
              <a:buNone/>
            </a:pPr>
            <a:r>
              <a:rPr lang="fr-CA"/>
              <a:t>Les groupes</a:t>
            </a:r>
            <a:endParaRPr/>
          </a:p>
        </p:txBody>
      </p:sp>
      <p:pic>
        <p:nvPicPr>
          <p:cNvPr id="240" name="Google Shape;240;p10"/>
          <p:cNvPicPr preferRelativeResize="0"/>
          <p:nvPr/>
        </p:nvPicPr>
        <p:blipFill rotWithShape="1">
          <a:blip r:embed="rId3">
            <a:alphaModFix/>
          </a:blip>
          <a:srcRect b="0" l="0" r="0" t="0"/>
          <a:stretch/>
        </p:blipFill>
        <p:spPr>
          <a:xfrm>
            <a:off x="577647" y="1392347"/>
            <a:ext cx="3102749" cy="1934375"/>
          </a:xfrm>
          <a:prstGeom prst="rect">
            <a:avLst/>
          </a:prstGeom>
          <a:noFill/>
          <a:ln>
            <a:noFill/>
          </a:ln>
        </p:spPr>
      </p:pic>
      <p:pic>
        <p:nvPicPr>
          <p:cNvPr id="241" name="Google Shape;241;p10"/>
          <p:cNvPicPr preferRelativeResize="0"/>
          <p:nvPr/>
        </p:nvPicPr>
        <p:blipFill rotWithShape="1">
          <a:blip r:embed="rId4">
            <a:alphaModFix/>
          </a:blip>
          <a:srcRect b="0" l="0" r="0" t="0"/>
          <a:stretch/>
        </p:blipFill>
        <p:spPr>
          <a:xfrm>
            <a:off x="3945600" y="2699058"/>
            <a:ext cx="3069378" cy="699258"/>
          </a:xfrm>
          <a:prstGeom prst="rect">
            <a:avLst/>
          </a:prstGeom>
          <a:noFill/>
          <a:ln>
            <a:noFill/>
          </a:ln>
        </p:spPr>
      </p:pic>
      <p:sp>
        <p:nvSpPr>
          <p:cNvPr id="242" name="Google Shape;242;p10"/>
          <p:cNvSpPr txBox="1"/>
          <p:nvPr/>
        </p:nvSpPr>
        <p:spPr>
          <a:xfrm>
            <a:off x="997150" y="3703912"/>
            <a:ext cx="4543200" cy="7920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FFC000"/>
              </a:buClr>
              <a:buSzPts val="1600"/>
              <a:buFont typeface="Arial"/>
              <a:buChar char="•"/>
            </a:pPr>
            <a:r>
              <a:rPr b="0" i="0" lang="fr-CA" sz="1600" u="none" cap="none" strike="noStrike">
                <a:solidFill>
                  <a:srgbClr val="FFC000"/>
                </a:solidFill>
                <a:latin typeface="Arial"/>
                <a:ea typeface="Arial"/>
                <a:cs typeface="Arial"/>
                <a:sym typeface="Arial"/>
              </a:rPr>
              <a:t>Partager des ressources avec les élèves</a:t>
            </a:r>
            <a:endParaRPr/>
          </a:p>
          <a:p>
            <a:pPr indent="-285750" lvl="0" marL="285750" marR="0" rtl="0" algn="l">
              <a:lnSpc>
                <a:spcPct val="150000"/>
              </a:lnSpc>
              <a:spcBef>
                <a:spcPts val="0"/>
              </a:spcBef>
              <a:spcAft>
                <a:spcPts val="0"/>
              </a:spcAft>
              <a:buClr>
                <a:srgbClr val="FFC000"/>
              </a:buClr>
              <a:buSzPts val="1600"/>
              <a:buFont typeface="Arial"/>
              <a:buChar char="•"/>
            </a:pPr>
            <a:r>
              <a:rPr b="0" i="0" lang="fr-CA" sz="1600" u="none" cap="none" strike="noStrike">
                <a:solidFill>
                  <a:srgbClr val="FFC000"/>
                </a:solidFill>
                <a:latin typeface="Arial"/>
                <a:ea typeface="Arial"/>
                <a:cs typeface="Arial"/>
                <a:sym typeface="Arial"/>
              </a:rPr>
              <a:t>Travailler en équipe avec des collègues</a:t>
            </a:r>
            <a:endParaRPr/>
          </a:p>
        </p:txBody>
      </p:sp>
      <p:pic>
        <p:nvPicPr>
          <p:cNvPr id="243" name="Google Shape;243;p10"/>
          <p:cNvPicPr preferRelativeResize="0"/>
          <p:nvPr/>
        </p:nvPicPr>
        <p:blipFill rotWithShape="1">
          <a:blip r:embed="rId5">
            <a:alphaModFix/>
          </a:blip>
          <a:srcRect b="0" l="0" r="0" t="0"/>
          <a:stretch/>
        </p:blipFill>
        <p:spPr>
          <a:xfrm>
            <a:off x="3945600" y="869957"/>
            <a:ext cx="3239472" cy="1556443"/>
          </a:xfrm>
          <a:prstGeom prst="rect">
            <a:avLst/>
          </a:prstGeom>
          <a:noFill/>
          <a:ln>
            <a:noFill/>
          </a:ln>
        </p:spPr>
      </p:pic>
      <p:sp>
        <p:nvSpPr>
          <p:cNvPr id="244" name="Google Shape;244;p10"/>
          <p:cNvSpPr/>
          <p:nvPr/>
        </p:nvSpPr>
        <p:spPr>
          <a:xfrm>
            <a:off x="5736225" y="3670975"/>
            <a:ext cx="1647600" cy="3516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CA" sz="1800">
                <a:solidFill>
                  <a:srgbClr val="0069BF"/>
                </a:solidFill>
              </a:rPr>
              <a:t>FT6VG</a:t>
            </a:r>
            <a:endParaRPr sz="1800">
              <a:solidFill>
                <a:srgbClr val="0069B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11"/>
          <p:cNvSpPr txBox="1"/>
          <p:nvPr>
            <p:ph type="title"/>
          </p:nvPr>
        </p:nvSpPr>
        <p:spPr>
          <a:xfrm>
            <a:off x="2069877" y="490958"/>
            <a:ext cx="3495199" cy="6660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accent1"/>
              </a:buClr>
              <a:buSzPts val="2700"/>
              <a:buFont typeface="Trebuchet MS"/>
              <a:buNone/>
            </a:pPr>
            <a:r>
              <a:rPr lang="fr-CA"/>
              <a:t>Autres ressources</a:t>
            </a:r>
            <a:endParaRPr/>
          </a:p>
        </p:txBody>
      </p:sp>
      <p:sp>
        <p:nvSpPr>
          <p:cNvPr id="250" name="Google Shape;250;p11"/>
          <p:cNvSpPr txBox="1"/>
          <p:nvPr>
            <p:ph idx="1" type="body"/>
          </p:nvPr>
        </p:nvSpPr>
        <p:spPr>
          <a:xfrm>
            <a:off x="500864" y="1179256"/>
            <a:ext cx="3138026" cy="366758"/>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1040"/>
              <a:buNone/>
            </a:pPr>
            <a:r>
              <a:rPr lang="fr-CA"/>
              <a:t>Les tutoriels</a:t>
            </a:r>
            <a:endParaRPr/>
          </a:p>
        </p:txBody>
      </p:sp>
      <p:sp>
        <p:nvSpPr>
          <p:cNvPr id="251" name="Google Shape;251;p11"/>
          <p:cNvSpPr txBox="1"/>
          <p:nvPr>
            <p:ph idx="2" type="body"/>
          </p:nvPr>
        </p:nvSpPr>
        <p:spPr>
          <a:xfrm>
            <a:off x="3993680" y="1179256"/>
            <a:ext cx="3138026" cy="366758"/>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1040"/>
              <a:buNone/>
            </a:pPr>
            <a:r>
              <a:rPr lang="fr-CA"/>
              <a:t>Les forums</a:t>
            </a:r>
            <a:endParaRPr/>
          </a:p>
        </p:txBody>
      </p:sp>
      <p:sp>
        <p:nvSpPr>
          <p:cNvPr id="252" name="Google Shape;252;p11"/>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CA"/>
              <a:t>Louise Roy 2020</a:t>
            </a:r>
            <a:endParaRPr/>
          </a:p>
        </p:txBody>
      </p:sp>
      <p:pic>
        <p:nvPicPr>
          <p:cNvPr id="253" name="Google Shape;253;p11">
            <a:hlinkClick r:id="rId3"/>
          </p:cNvPr>
          <p:cNvPicPr preferRelativeResize="0"/>
          <p:nvPr/>
        </p:nvPicPr>
        <p:blipFill rotWithShape="1">
          <a:blip r:embed="rId4">
            <a:alphaModFix/>
          </a:blip>
          <a:srcRect b="0" l="0" r="0" t="0"/>
          <a:stretch/>
        </p:blipFill>
        <p:spPr>
          <a:xfrm>
            <a:off x="411877" y="1539482"/>
            <a:ext cx="3346523" cy="2213427"/>
          </a:xfrm>
          <a:prstGeom prst="rect">
            <a:avLst/>
          </a:prstGeom>
          <a:noFill/>
          <a:ln>
            <a:noFill/>
          </a:ln>
        </p:spPr>
      </p:pic>
      <p:pic>
        <p:nvPicPr>
          <p:cNvPr id="254" name="Google Shape;254;p11">
            <a:hlinkClick r:id="rId5"/>
          </p:cNvPr>
          <p:cNvPicPr preferRelativeResize="0"/>
          <p:nvPr/>
        </p:nvPicPr>
        <p:blipFill rotWithShape="1">
          <a:blip r:embed="rId6">
            <a:alphaModFix/>
          </a:blip>
          <a:srcRect b="0" l="0" r="0" t="0"/>
          <a:stretch/>
        </p:blipFill>
        <p:spPr>
          <a:xfrm>
            <a:off x="3850610" y="1766146"/>
            <a:ext cx="3424167" cy="189784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14"/>
          <p:cNvSpPr txBox="1"/>
          <p:nvPr>
            <p:ph type="title"/>
          </p:nvPr>
        </p:nvSpPr>
        <p:spPr>
          <a:xfrm>
            <a:off x="508001" y="2025651"/>
            <a:ext cx="6447501" cy="1369936"/>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1"/>
              </a:buClr>
              <a:buSzPts val="3000"/>
              <a:buFont typeface="Trebuchet MS"/>
              <a:buNone/>
            </a:pPr>
            <a:r>
              <a:rPr lang="fr-CA"/>
              <a:t>Les applications</a:t>
            </a:r>
            <a:endParaRPr/>
          </a:p>
        </p:txBody>
      </p:sp>
      <p:sp>
        <p:nvSpPr>
          <p:cNvPr id="260" name="Google Shape;260;p14"/>
          <p:cNvSpPr txBox="1"/>
          <p:nvPr>
            <p:ph idx="1" type="body"/>
          </p:nvPr>
        </p:nvSpPr>
        <p:spPr>
          <a:xfrm>
            <a:off x="508001" y="3395586"/>
            <a:ext cx="6447501" cy="6453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200"/>
              <a:buNone/>
            </a:pPr>
            <a:r>
              <a:rPr lang="fr-CA"/>
              <a:t>Survol des principales fonctions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12"/>
          <p:cNvSpPr txBox="1"/>
          <p:nvPr>
            <p:ph type="title"/>
          </p:nvPr>
        </p:nvSpPr>
        <p:spPr>
          <a:xfrm>
            <a:off x="311700" y="315925"/>
            <a:ext cx="6283500" cy="679244"/>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Clr>
                <a:schemeClr val="accent1"/>
              </a:buClr>
              <a:buSzPts val="4200"/>
              <a:buFont typeface="Trebuchet MS"/>
              <a:buNone/>
            </a:pPr>
            <a:r>
              <a:rPr lang="fr-CA"/>
              <a:t>Les applications d’édition</a:t>
            </a:r>
            <a:endParaRPr/>
          </a:p>
        </p:txBody>
      </p:sp>
      <p:sp>
        <p:nvSpPr>
          <p:cNvPr id="266" name="Google Shape;266;p12"/>
          <p:cNvSpPr txBox="1"/>
          <p:nvPr>
            <p:ph idx="1" type="body"/>
          </p:nvPr>
        </p:nvSpPr>
        <p:spPr>
          <a:xfrm>
            <a:off x="441231" y="1147225"/>
            <a:ext cx="3446769" cy="2006376"/>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fr-CA"/>
              <a:t>Calculatrice Graphique</a:t>
            </a:r>
            <a:endParaRPr/>
          </a:p>
          <a:p>
            <a:pPr indent="-317500" lvl="0" marL="457200" rtl="0" algn="l">
              <a:spcBef>
                <a:spcPts val="0"/>
              </a:spcBef>
              <a:spcAft>
                <a:spcPts val="0"/>
              </a:spcAft>
              <a:buSzPts val="1400"/>
              <a:buChar char="•"/>
            </a:pPr>
            <a:r>
              <a:rPr lang="fr-CA"/>
              <a:t>Géométrie</a:t>
            </a:r>
            <a:endParaRPr/>
          </a:p>
          <a:p>
            <a:pPr indent="-317500" lvl="0" marL="457200" rtl="0" algn="l">
              <a:spcBef>
                <a:spcPts val="0"/>
              </a:spcBef>
              <a:spcAft>
                <a:spcPts val="0"/>
              </a:spcAft>
              <a:buSzPts val="1400"/>
              <a:buChar char="•"/>
            </a:pPr>
            <a:r>
              <a:rPr lang="fr-CA"/>
              <a:t>GeoGebra Classique</a:t>
            </a:r>
            <a:endParaRPr/>
          </a:p>
          <a:p>
            <a:pPr indent="-317500" lvl="0" marL="457200" rtl="0" algn="l">
              <a:spcBef>
                <a:spcPts val="0"/>
              </a:spcBef>
              <a:spcAft>
                <a:spcPts val="0"/>
              </a:spcAft>
              <a:buSzPts val="1400"/>
              <a:buChar char="•"/>
            </a:pPr>
            <a:r>
              <a:rPr lang="fr-CA"/>
              <a:t>Calculatrice 3D</a:t>
            </a:r>
            <a:endParaRPr/>
          </a:p>
          <a:p>
            <a:pPr indent="-317500" lvl="0" marL="457200" rtl="0" algn="l">
              <a:spcBef>
                <a:spcPts val="0"/>
              </a:spcBef>
              <a:spcAft>
                <a:spcPts val="0"/>
              </a:spcAft>
              <a:buSzPts val="1400"/>
              <a:buChar char="•"/>
            </a:pPr>
            <a:r>
              <a:rPr lang="fr-CA"/>
              <a:t>Calculatrice Scientifique</a:t>
            </a:r>
            <a:endParaRPr/>
          </a:p>
          <a:p>
            <a:pPr indent="-317500" lvl="0" marL="457200" rtl="0" algn="l">
              <a:spcBef>
                <a:spcPts val="0"/>
              </a:spcBef>
              <a:spcAft>
                <a:spcPts val="0"/>
              </a:spcAft>
              <a:buSzPts val="1400"/>
              <a:buChar char="•"/>
            </a:pPr>
            <a:r>
              <a:rPr lang="fr-CA"/>
              <a:t>Calculatrice Formelle</a:t>
            </a:r>
            <a:endParaRPr/>
          </a:p>
          <a:p>
            <a:pPr indent="-317500" lvl="0" marL="457200" rtl="0" algn="l">
              <a:spcBef>
                <a:spcPts val="0"/>
              </a:spcBef>
              <a:spcAft>
                <a:spcPts val="0"/>
              </a:spcAft>
              <a:buSzPts val="1400"/>
              <a:buChar char="•"/>
            </a:pPr>
            <a:r>
              <a:rPr lang="fr-CA">
                <a:solidFill>
                  <a:srgbClr val="7F7F7F"/>
                </a:solidFill>
              </a:rPr>
              <a:t>Notes</a:t>
            </a:r>
            <a:endParaRPr>
              <a:solidFill>
                <a:srgbClr val="7F7F7F"/>
              </a:solidFill>
            </a:endParaRPr>
          </a:p>
          <a:p>
            <a:pPr indent="-317500" lvl="0" marL="457200" rtl="0" algn="l">
              <a:spcBef>
                <a:spcPts val="0"/>
              </a:spcBef>
              <a:spcAft>
                <a:spcPts val="0"/>
              </a:spcAft>
              <a:buSzPts val="1400"/>
              <a:buChar char="•"/>
            </a:pPr>
            <a:r>
              <a:rPr lang="fr-CA">
                <a:solidFill>
                  <a:srgbClr val="7F7F7F"/>
                </a:solidFill>
              </a:rPr>
              <a:t>Probabilité (postsecondaire)</a:t>
            </a:r>
            <a:endParaRPr>
              <a:solidFill>
                <a:srgbClr val="7F7F7F"/>
              </a:solidFill>
            </a:endParaRPr>
          </a:p>
        </p:txBody>
      </p:sp>
      <p:pic>
        <p:nvPicPr>
          <p:cNvPr id="267" name="Google Shape;267;p12"/>
          <p:cNvPicPr preferRelativeResize="0"/>
          <p:nvPr/>
        </p:nvPicPr>
        <p:blipFill rotWithShape="1">
          <a:blip r:embed="rId3">
            <a:alphaModFix/>
          </a:blip>
          <a:srcRect b="0" l="0" r="0" t="0"/>
          <a:stretch/>
        </p:blipFill>
        <p:spPr>
          <a:xfrm>
            <a:off x="395538" y="3268100"/>
            <a:ext cx="3959224" cy="1752899"/>
          </a:xfrm>
          <a:prstGeom prst="rect">
            <a:avLst/>
          </a:prstGeom>
          <a:noFill/>
          <a:ln>
            <a:noFill/>
          </a:ln>
        </p:spPr>
      </p:pic>
      <p:pic>
        <p:nvPicPr>
          <p:cNvPr id="268" name="Google Shape;268;p12"/>
          <p:cNvPicPr preferRelativeResize="0"/>
          <p:nvPr/>
        </p:nvPicPr>
        <p:blipFill rotWithShape="1">
          <a:blip r:embed="rId4">
            <a:alphaModFix/>
          </a:blip>
          <a:srcRect b="0" l="0" r="0" t="0"/>
          <a:stretch/>
        </p:blipFill>
        <p:spPr>
          <a:xfrm>
            <a:off x="3888000" y="1299280"/>
            <a:ext cx="3102000" cy="170226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pic>
        <p:nvPicPr>
          <p:cNvPr id="273" name="Google Shape;273;p13"/>
          <p:cNvPicPr preferRelativeResize="0"/>
          <p:nvPr/>
        </p:nvPicPr>
        <p:blipFill rotWithShape="1">
          <a:blip r:embed="rId3">
            <a:alphaModFix/>
          </a:blip>
          <a:srcRect b="0" l="0" r="0" t="0"/>
          <a:stretch/>
        </p:blipFill>
        <p:spPr>
          <a:xfrm>
            <a:off x="643652" y="338634"/>
            <a:ext cx="6239548" cy="464693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15"/>
          <p:cNvSpPr txBox="1"/>
          <p:nvPr>
            <p:ph type="title"/>
          </p:nvPr>
        </p:nvSpPr>
        <p:spPr>
          <a:xfrm>
            <a:off x="311700" y="315926"/>
            <a:ext cx="5534700" cy="6244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Clr>
                <a:schemeClr val="accent1"/>
              </a:buClr>
              <a:buSzPts val="4200"/>
              <a:buFont typeface="Trebuchet MS"/>
              <a:buNone/>
            </a:pPr>
            <a:r>
              <a:rPr lang="fr-CA"/>
              <a:t>Calculatrice graphique</a:t>
            </a:r>
            <a:endParaRPr/>
          </a:p>
        </p:txBody>
      </p:sp>
      <p:sp>
        <p:nvSpPr>
          <p:cNvPr id="279" name="Google Shape;279;p15"/>
          <p:cNvSpPr txBox="1"/>
          <p:nvPr>
            <p:ph idx="1" type="body"/>
          </p:nvPr>
        </p:nvSpPr>
        <p:spPr>
          <a:xfrm>
            <a:off x="197974" y="1018161"/>
            <a:ext cx="3999900" cy="1174483"/>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fr-CA" sz="1200"/>
              <a:t>Conçue pour l’étude des fonctions et des relations (à partir du troisième secondaire)</a:t>
            </a:r>
            <a:endParaRPr/>
          </a:p>
          <a:p>
            <a:pPr indent="-317500" lvl="0" marL="457200" rtl="0" algn="l">
              <a:spcBef>
                <a:spcPts val="600"/>
              </a:spcBef>
              <a:spcAft>
                <a:spcPts val="0"/>
              </a:spcAft>
              <a:buSzPts val="1400"/>
              <a:buChar char="•"/>
            </a:pPr>
            <a:r>
              <a:rPr lang="fr-CA" sz="1200"/>
              <a:t>Trois fenêtres, soit Algèbre, Outils et Tableau en plus de la fenêtre graphique</a:t>
            </a:r>
            <a:endParaRPr/>
          </a:p>
          <a:p>
            <a:pPr indent="-317500" lvl="0" marL="457200" rtl="0" algn="l">
              <a:spcBef>
                <a:spcPts val="600"/>
              </a:spcBef>
              <a:spcAft>
                <a:spcPts val="600"/>
              </a:spcAft>
              <a:buSzPts val="1400"/>
              <a:buChar char="•"/>
            </a:pPr>
            <a:r>
              <a:rPr lang="fr-CA" sz="1200"/>
              <a:t>Quatre claviers et accès aux commandes</a:t>
            </a:r>
            <a:endParaRPr sz="1200"/>
          </a:p>
        </p:txBody>
      </p:sp>
      <p:pic>
        <p:nvPicPr>
          <p:cNvPr id="280" name="Google Shape;280;p15"/>
          <p:cNvPicPr preferRelativeResize="0"/>
          <p:nvPr/>
        </p:nvPicPr>
        <p:blipFill rotWithShape="1">
          <a:blip r:embed="rId3">
            <a:alphaModFix/>
          </a:blip>
          <a:srcRect b="0" l="0" r="0" t="0"/>
          <a:stretch/>
        </p:blipFill>
        <p:spPr>
          <a:xfrm>
            <a:off x="362542" y="2270480"/>
            <a:ext cx="1672722" cy="1249025"/>
          </a:xfrm>
          <a:prstGeom prst="rect">
            <a:avLst/>
          </a:prstGeom>
          <a:noFill/>
          <a:ln>
            <a:noFill/>
          </a:ln>
        </p:spPr>
      </p:pic>
      <p:pic>
        <p:nvPicPr>
          <p:cNvPr id="281" name="Google Shape;281;p15"/>
          <p:cNvPicPr preferRelativeResize="0"/>
          <p:nvPr/>
        </p:nvPicPr>
        <p:blipFill rotWithShape="1">
          <a:blip r:embed="rId4">
            <a:alphaModFix/>
          </a:blip>
          <a:srcRect b="0" l="0" r="0" t="0"/>
          <a:stretch/>
        </p:blipFill>
        <p:spPr>
          <a:xfrm>
            <a:off x="4428000" y="3131040"/>
            <a:ext cx="2391393" cy="1725287"/>
          </a:xfrm>
          <a:prstGeom prst="rect">
            <a:avLst/>
          </a:prstGeom>
          <a:noFill/>
          <a:ln>
            <a:noFill/>
          </a:ln>
        </p:spPr>
      </p:pic>
      <p:pic>
        <p:nvPicPr>
          <p:cNvPr id="282" name="Google Shape;282;p15"/>
          <p:cNvPicPr preferRelativeResize="0"/>
          <p:nvPr/>
        </p:nvPicPr>
        <p:blipFill rotWithShape="1">
          <a:blip r:embed="rId5">
            <a:alphaModFix/>
          </a:blip>
          <a:srcRect b="0" l="0" r="0" t="0"/>
          <a:stretch/>
        </p:blipFill>
        <p:spPr>
          <a:xfrm>
            <a:off x="3264136" y="2286230"/>
            <a:ext cx="924092" cy="1906856"/>
          </a:xfrm>
          <a:prstGeom prst="rect">
            <a:avLst/>
          </a:prstGeom>
          <a:noFill/>
          <a:ln>
            <a:noFill/>
          </a:ln>
        </p:spPr>
      </p:pic>
      <p:pic>
        <p:nvPicPr>
          <p:cNvPr id="283" name="Google Shape;283;p15"/>
          <p:cNvPicPr preferRelativeResize="0"/>
          <p:nvPr/>
        </p:nvPicPr>
        <p:blipFill rotWithShape="1">
          <a:blip r:embed="rId6">
            <a:alphaModFix/>
          </a:blip>
          <a:srcRect b="0" l="0" r="0" t="0"/>
          <a:stretch/>
        </p:blipFill>
        <p:spPr>
          <a:xfrm>
            <a:off x="362542" y="3792634"/>
            <a:ext cx="2727732" cy="966974"/>
          </a:xfrm>
          <a:prstGeom prst="rect">
            <a:avLst/>
          </a:prstGeom>
          <a:noFill/>
          <a:ln>
            <a:noFill/>
          </a:ln>
        </p:spPr>
      </p:pic>
      <p:pic>
        <p:nvPicPr>
          <p:cNvPr id="284" name="Google Shape;284;p15"/>
          <p:cNvPicPr preferRelativeResize="0"/>
          <p:nvPr/>
        </p:nvPicPr>
        <p:blipFill rotWithShape="1">
          <a:blip r:embed="rId7">
            <a:alphaModFix/>
          </a:blip>
          <a:srcRect b="0" l="0" r="0" t="0"/>
          <a:stretch/>
        </p:blipFill>
        <p:spPr>
          <a:xfrm>
            <a:off x="4453200" y="997066"/>
            <a:ext cx="2786400" cy="196850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16"/>
          <p:cNvSpPr txBox="1"/>
          <p:nvPr>
            <p:ph type="title"/>
          </p:nvPr>
        </p:nvSpPr>
        <p:spPr>
          <a:xfrm>
            <a:off x="304734" y="244800"/>
            <a:ext cx="4440890" cy="684875"/>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Clr>
                <a:schemeClr val="accent1"/>
              </a:buClr>
              <a:buSzPts val="4200"/>
              <a:buFont typeface="Trebuchet MS"/>
              <a:buNone/>
            </a:pPr>
            <a:r>
              <a:rPr lang="fr-CA"/>
              <a:t>Géométrie</a:t>
            </a:r>
            <a:endParaRPr/>
          </a:p>
        </p:txBody>
      </p:sp>
      <p:pic>
        <p:nvPicPr>
          <p:cNvPr id="290" name="Google Shape;290;p16"/>
          <p:cNvPicPr preferRelativeResize="0"/>
          <p:nvPr/>
        </p:nvPicPr>
        <p:blipFill rotWithShape="1">
          <a:blip r:embed="rId3">
            <a:alphaModFix/>
          </a:blip>
          <a:srcRect b="0" l="0" r="0" t="0"/>
          <a:stretch/>
        </p:blipFill>
        <p:spPr>
          <a:xfrm>
            <a:off x="5349600" y="3537900"/>
            <a:ext cx="1463500" cy="1339200"/>
          </a:xfrm>
          <a:prstGeom prst="rect">
            <a:avLst/>
          </a:prstGeom>
          <a:noFill/>
          <a:ln>
            <a:noFill/>
          </a:ln>
        </p:spPr>
      </p:pic>
      <p:sp>
        <p:nvSpPr>
          <p:cNvPr id="291" name="Google Shape;291;p16"/>
          <p:cNvSpPr txBox="1"/>
          <p:nvPr>
            <p:ph idx="1" type="body"/>
          </p:nvPr>
        </p:nvSpPr>
        <p:spPr>
          <a:xfrm>
            <a:off x="344416" y="1128984"/>
            <a:ext cx="3999900" cy="1782107"/>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fr-CA" sz="1200"/>
              <a:t>Pertinent dès le primaire (présecondaire)</a:t>
            </a:r>
            <a:endParaRPr/>
          </a:p>
          <a:p>
            <a:pPr indent="-317500" lvl="0" marL="457200" rtl="0" algn="l">
              <a:spcBef>
                <a:spcPts val="600"/>
              </a:spcBef>
              <a:spcAft>
                <a:spcPts val="0"/>
              </a:spcAft>
              <a:buSzPts val="1400"/>
              <a:buChar char="•"/>
            </a:pPr>
            <a:r>
              <a:rPr lang="fr-CA" sz="1200"/>
              <a:t>Deux fenêtres, soit Algèbre et Outils en plus de la fenêtre graphique</a:t>
            </a:r>
            <a:endParaRPr/>
          </a:p>
          <a:p>
            <a:pPr indent="-317500" lvl="0" marL="457200" rtl="0" algn="l">
              <a:spcBef>
                <a:spcPts val="600"/>
              </a:spcBef>
              <a:spcAft>
                <a:spcPts val="0"/>
              </a:spcAft>
              <a:buSzPts val="1400"/>
              <a:buChar char="•"/>
            </a:pPr>
            <a:r>
              <a:rPr lang="fr-CA" sz="1200"/>
              <a:t>Fenêtre graphique sans axe ni grille en affichage par défaut, (</a:t>
            </a:r>
            <a:r>
              <a:rPr lang="fr-CA" sz="1100"/>
              <a:t>peut être configurée</a:t>
            </a:r>
            <a:r>
              <a:rPr lang="fr-CA" sz="1200"/>
              <a:t>)</a:t>
            </a:r>
            <a:endParaRPr/>
          </a:p>
          <a:p>
            <a:pPr indent="-317500" lvl="0" marL="457200" rtl="0" algn="l">
              <a:spcBef>
                <a:spcPts val="600"/>
              </a:spcBef>
              <a:spcAft>
                <a:spcPts val="600"/>
              </a:spcAft>
              <a:buSzPts val="1400"/>
              <a:buChar char="•"/>
            </a:pPr>
            <a:r>
              <a:rPr lang="fr-CA" sz="1200"/>
              <a:t>Accès aux claviers et aux commandes</a:t>
            </a:r>
            <a:endParaRPr/>
          </a:p>
        </p:txBody>
      </p:sp>
      <p:pic>
        <p:nvPicPr>
          <p:cNvPr id="292" name="Google Shape;292;p16"/>
          <p:cNvPicPr preferRelativeResize="0"/>
          <p:nvPr/>
        </p:nvPicPr>
        <p:blipFill rotWithShape="1">
          <a:blip r:embed="rId4">
            <a:alphaModFix/>
          </a:blip>
          <a:srcRect b="0" l="0" r="0" t="0"/>
          <a:stretch/>
        </p:blipFill>
        <p:spPr>
          <a:xfrm>
            <a:off x="446400" y="3110400"/>
            <a:ext cx="2827380" cy="1782106"/>
          </a:xfrm>
          <a:prstGeom prst="rect">
            <a:avLst/>
          </a:prstGeom>
          <a:noFill/>
          <a:ln>
            <a:noFill/>
          </a:ln>
        </p:spPr>
      </p:pic>
      <p:pic>
        <p:nvPicPr>
          <p:cNvPr id="293" name="Google Shape;293;p16"/>
          <p:cNvPicPr preferRelativeResize="0"/>
          <p:nvPr/>
        </p:nvPicPr>
        <p:blipFill rotWithShape="1">
          <a:blip r:embed="rId5">
            <a:alphaModFix/>
          </a:blip>
          <a:srcRect b="0" l="0" r="0" t="0"/>
          <a:stretch/>
        </p:blipFill>
        <p:spPr>
          <a:xfrm>
            <a:off x="3504083" y="3110400"/>
            <a:ext cx="1067917" cy="1885175"/>
          </a:xfrm>
          <a:prstGeom prst="rect">
            <a:avLst/>
          </a:prstGeom>
          <a:noFill/>
          <a:ln>
            <a:noFill/>
          </a:ln>
        </p:spPr>
      </p:pic>
      <p:pic>
        <p:nvPicPr>
          <p:cNvPr id="294" name="Google Shape;294;p16"/>
          <p:cNvPicPr preferRelativeResize="0"/>
          <p:nvPr/>
        </p:nvPicPr>
        <p:blipFill rotWithShape="1">
          <a:blip r:embed="rId6">
            <a:alphaModFix/>
          </a:blip>
          <a:srcRect b="0" l="0" r="0" t="0"/>
          <a:stretch/>
        </p:blipFill>
        <p:spPr>
          <a:xfrm>
            <a:off x="4745623" y="964587"/>
            <a:ext cx="2422821" cy="24064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17"/>
          <p:cNvSpPr txBox="1"/>
          <p:nvPr>
            <p:ph type="title"/>
          </p:nvPr>
        </p:nvSpPr>
        <p:spPr>
          <a:xfrm>
            <a:off x="311700" y="315925"/>
            <a:ext cx="5390700" cy="576875"/>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Clr>
                <a:schemeClr val="accent1"/>
              </a:buClr>
              <a:buSzPts val="4200"/>
              <a:buFont typeface="Trebuchet MS"/>
              <a:buNone/>
            </a:pPr>
            <a:r>
              <a:rPr lang="fr-CA"/>
              <a:t>GeoGebra Classique</a:t>
            </a:r>
            <a:endParaRPr/>
          </a:p>
        </p:txBody>
      </p:sp>
      <p:sp>
        <p:nvSpPr>
          <p:cNvPr id="300" name="Google Shape;300;p17"/>
          <p:cNvSpPr txBox="1"/>
          <p:nvPr>
            <p:ph idx="1" type="body"/>
          </p:nvPr>
        </p:nvSpPr>
        <p:spPr>
          <a:xfrm>
            <a:off x="311699" y="959811"/>
            <a:ext cx="4828712" cy="1928375"/>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fr-CA" sz="1200">
                <a:latin typeface="Arial"/>
                <a:ea typeface="Arial"/>
                <a:cs typeface="Arial"/>
                <a:sym typeface="Arial"/>
              </a:rPr>
              <a:t>L’application la plus complète</a:t>
            </a:r>
            <a:endParaRPr/>
          </a:p>
          <a:p>
            <a:pPr indent="-342900" lvl="0" marL="457200" rtl="0" algn="l">
              <a:spcBef>
                <a:spcPts val="600"/>
              </a:spcBef>
              <a:spcAft>
                <a:spcPts val="0"/>
              </a:spcAft>
              <a:buSzPts val="1800"/>
              <a:buChar char="•"/>
            </a:pPr>
            <a:r>
              <a:rPr lang="fr-CA" sz="1200">
                <a:latin typeface="Arial"/>
                <a:ea typeface="Arial"/>
                <a:cs typeface="Arial"/>
                <a:sym typeface="Arial"/>
              </a:rPr>
              <a:t>Plusieurs fenêtres disponibles dont la fenêtre algèbre, un champ de saisie, le tableur, deux fenêtres graphiques et une fenêtre 3D</a:t>
            </a:r>
            <a:endParaRPr/>
          </a:p>
          <a:p>
            <a:pPr indent="-342900" lvl="0" marL="457200" rtl="0" algn="l">
              <a:spcBef>
                <a:spcPts val="600"/>
              </a:spcBef>
              <a:spcAft>
                <a:spcPts val="0"/>
              </a:spcAft>
              <a:buSzPts val="1800"/>
              <a:buChar char="•"/>
            </a:pPr>
            <a:r>
              <a:rPr lang="fr-CA" sz="1200">
                <a:latin typeface="Arial"/>
                <a:ea typeface="Arial"/>
                <a:cs typeface="Arial"/>
                <a:sym typeface="Arial"/>
              </a:rPr>
              <a:t>Barre d’outils configurable</a:t>
            </a:r>
            <a:endParaRPr/>
          </a:p>
          <a:p>
            <a:pPr indent="-342900" lvl="0" marL="457200" rtl="0" algn="l">
              <a:spcBef>
                <a:spcPts val="600"/>
              </a:spcBef>
              <a:spcAft>
                <a:spcPts val="0"/>
              </a:spcAft>
              <a:buSzPts val="1800"/>
              <a:buChar char="•"/>
            </a:pPr>
            <a:r>
              <a:rPr lang="fr-CA" sz="1200">
                <a:latin typeface="Arial"/>
                <a:ea typeface="Arial"/>
                <a:cs typeface="Arial"/>
                <a:sym typeface="Arial"/>
              </a:rPr>
              <a:t>Version généralement installée sur les ordinateurs (</a:t>
            </a:r>
            <a:r>
              <a:rPr lang="fr-CA" sz="1000">
                <a:latin typeface="Arial"/>
                <a:ea typeface="Arial"/>
                <a:cs typeface="Arial"/>
                <a:sym typeface="Arial"/>
              </a:rPr>
              <a:t>version 5 ou 6</a:t>
            </a:r>
            <a:r>
              <a:rPr lang="fr-CA" sz="1200">
                <a:latin typeface="Arial"/>
                <a:ea typeface="Arial"/>
                <a:cs typeface="Arial"/>
                <a:sym typeface="Arial"/>
              </a:rPr>
              <a:t>)</a:t>
            </a:r>
            <a:endParaRPr/>
          </a:p>
          <a:p>
            <a:pPr indent="-342900" lvl="0" marL="457200" rtl="0" algn="l">
              <a:spcBef>
                <a:spcPts val="600"/>
              </a:spcBef>
              <a:spcAft>
                <a:spcPts val="0"/>
              </a:spcAft>
              <a:buSzPts val="1800"/>
              <a:buChar char="•"/>
            </a:pPr>
            <a:r>
              <a:rPr lang="fr-CA" sz="1200">
                <a:latin typeface="Arial"/>
                <a:ea typeface="Arial"/>
                <a:cs typeface="Arial"/>
                <a:sym typeface="Arial"/>
              </a:rPr>
              <a:t>Application utilisée dans le logiciel SMART Notebook</a:t>
            </a:r>
            <a:endParaRPr sz="1200">
              <a:latin typeface="Arial"/>
              <a:ea typeface="Arial"/>
              <a:cs typeface="Arial"/>
              <a:sym typeface="Arial"/>
            </a:endParaRPr>
          </a:p>
          <a:p>
            <a:pPr indent="-228600" lvl="0" marL="457200" rtl="0" algn="l">
              <a:spcBef>
                <a:spcPts val="600"/>
              </a:spcBef>
              <a:spcAft>
                <a:spcPts val="0"/>
              </a:spcAft>
              <a:buSzPts val="1800"/>
              <a:buNone/>
            </a:pPr>
            <a:r>
              <a:t/>
            </a:r>
            <a:endParaRPr sz="1200">
              <a:latin typeface="Arial"/>
              <a:ea typeface="Arial"/>
              <a:cs typeface="Arial"/>
              <a:sym typeface="Arial"/>
            </a:endParaRPr>
          </a:p>
          <a:p>
            <a:pPr indent="-228600" lvl="0" marL="457200" rtl="0" algn="l">
              <a:spcBef>
                <a:spcPts val="600"/>
              </a:spcBef>
              <a:spcAft>
                <a:spcPts val="600"/>
              </a:spcAft>
              <a:buSzPts val="1800"/>
              <a:buNone/>
            </a:pPr>
            <a:r>
              <a:t/>
            </a:r>
            <a:endParaRPr sz="1200">
              <a:latin typeface="Arial"/>
              <a:ea typeface="Arial"/>
              <a:cs typeface="Arial"/>
              <a:sym typeface="Arial"/>
            </a:endParaRPr>
          </a:p>
        </p:txBody>
      </p:sp>
      <p:pic>
        <p:nvPicPr>
          <p:cNvPr id="301" name="Google Shape;301;p17"/>
          <p:cNvPicPr preferRelativeResize="0"/>
          <p:nvPr/>
        </p:nvPicPr>
        <p:blipFill rotWithShape="1">
          <a:blip r:embed="rId3">
            <a:alphaModFix/>
          </a:blip>
          <a:srcRect b="0" l="0" r="0" t="0"/>
          <a:stretch/>
        </p:blipFill>
        <p:spPr>
          <a:xfrm>
            <a:off x="1612722" y="3495494"/>
            <a:ext cx="2054255" cy="1642462"/>
          </a:xfrm>
          <a:prstGeom prst="rect">
            <a:avLst/>
          </a:prstGeom>
          <a:noFill/>
          <a:ln>
            <a:noFill/>
          </a:ln>
        </p:spPr>
      </p:pic>
      <p:pic>
        <p:nvPicPr>
          <p:cNvPr id="302" name="Google Shape;302;p17"/>
          <p:cNvPicPr preferRelativeResize="0"/>
          <p:nvPr/>
        </p:nvPicPr>
        <p:blipFill rotWithShape="1">
          <a:blip r:embed="rId4">
            <a:alphaModFix/>
          </a:blip>
          <a:srcRect b="0" l="0" r="0" t="0"/>
          <a:stretch/>
        </p:blipFill>
        <p:spPr>
          <a:xfrm>
            <a:off x="5140411" y="1018441"/>
            <a:ext cx="2450630" cy="1811113"/>
          </a:xfrm>
          <a:prstGeom prst="rect">
            <a:avLst/>
          </a:prstGeom>
          <a:noFill/>
          <a:ln>
            <a:noFill/>
          </a:ln>
        </p:spPr>
      </p:pic>
      <p:pic>
        <p:nvPicPr>
          <p:cNvPr id="303" name="Google Shape;303;p17"/>
          <p:cNvPicPr preferRelativeResize="0"/>
          <p:nvPr/>
        </p:nvPicPr>
        <p:blipFill rotWithShape="1">
          <a:blip r:embed="rId5">
            <a:alphaModFix/>
          </a:blip>
          <a:srcRect b="0" l="0" r="0" t="0"/>
          <a:stretch/>
        </p:blipFill>
        <p:spPr>
          <a:xfrm>
            <a:off x="4851331" y="3255625"/>
            <a:ext cx="1308112" cy="1700133"/>
          </a:xfrm>
          <a:prstGeom prst="rect">
            <a:avLst/>
          </a:prstGeom>
          <a:noFill/>
          <a:ln>
            <a:noFill/>
          </a:ln>
        </p:spPr>
      </p:pic>
      <p:pic>
        <p:nvPicPr>
          <p:cNvPr id="304" name="Google Shape;304;p17"/>
          <p:cNvPicPr preferRelativeResize="0"/>
          <p:nvPr/>
        </p:nvPicPr>
        <p:blipFill rotWithShape="1">
          <a:blip r:embed="rId6">
            <a:alphaModFix/>
          </a:blip>
          <a:srcRect b="0" l="0" r="0" t="0"/>
          <a:stretch/>
        </p:blipFill>
        <p:spPr>
          <a:xfrm>
            <a:off x="639899" y="2921138"/>
            <a:ext cx="3999900" cy="47770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18"/>
          <p:cNvSpPr txBox="1"/>
          <p:nvPr>
            <p:ph type="title"/>
          </p:nvPr>
        </p:nvSpPr>
        <p:spPr>
          <a:xfrm>
            <a:off x="311700" y="315925"/>
            <a:ext cx="5822700" cy="663275"/>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Clr>
                <a:schemeClr val="accent1"/>
              </a:buClr>
              <a:buSzPts val="4200"/>
              <a:buFont typeface="Trebuchet MS"/>
              <a:buNone/>
            </a:pPr>
            <a:r>
              <a:rPr lang="fr-CA"/>
              <a:t>Calculatrice 3D</a:t>
            </a:r>
            <a:endParaRPr/>
          </a:p>
        </p:txBody>
      </p:sp>
      <p:sp>
        <p:nvSpPr>
          <p:cNvPr id="310" name="Google Shape;310;p18"/>
          <p:cNvSpPr txBox="1"/>
          <p:nvPr>
            <p:ph idx="1" type="body"/>
          </p:nvPr>
        </p:nvSpPr>
        <p:spPr>
          <a:xfrm>
            <a:off x="311700" y="973225"/>
            <a:ext cx="3999900" cy="2504375"/>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fr-CA" sz="1200"/>
              <a:t>Deux fenêtres, Algèbre et Outils en plus de la fenêtre graphique 3D</a:t>
            </a:r>
            <a:endParaRPr/>
          </a:p>
          <a:p>
            <a:pPr indent="-342900" lvl="0" marL="457200" rtl="0" algn="l">
              <a:spcBef>
                <a:spcPts val="600"/>
              </a:spcBef>
              <a:spcAft>
                <a:spcPts val="0"/>
              </a:spcAft>
              <a:buSzPts val="1800"/>
              <a:buChar char="•"/>
            </a:pPr>
            <a:r>
              <a:rPr lang="fr-CA" sz="1200"/>
              <a:t>La fenêtre graphique comprend 3 axes et peut être manipulée dans toutes les directions</a:t>
            </a:r>
            <a:endParaRPr/>
          </a:p>
          <a:p>
            <a:pPr indent="-342900" lvl="0" marL="457200" rtl="0" algn="l">
              <a:spcBef>
                <a:spcPts val="600"/>
              </a:spcBef>
              <a:spcAft>
                <a:spcPts val="0"/>
              </a:spcAft>
              <a:buSzPts val="1800"/>
              <a:buChar char="•"/>
            </a:pPr>
            <a:r>
              <a:rPr lang="fr-CA" sz="1200"/>
              <a:t>Affichage avec des projections orthographiques, à perspective, pour lunettes et oblique</a:t>
            </a:r>
            <a:endParaRPr/>
          </a:p>
          <a:p>
            <a:pPr indent="-342900" lvl="0" marL="457200" rtl="0" algn="l">
              <a:spcBef>
                <a:spcPts val="600"/>
              </a:spcBef>
              <a:spcAft>
                <a:spcPts val="0"/>
              </a:spcAft>
              <a:buSzPts val="1800"/>
              <a:buChar char="•"/>
            </a:pPr>
            <a:r>
              <a:rPr lang="fr-CA" sz="1200"/>
              <a:t>Outils d’extrusion et de développement (patron)</a:t>
            </a:r>
            <a:endParaRPr/>
          </a:p>
          <a:p>
            <a:pPr indent="-342900" lvl="0" marL="457200" rtl="0" algn="l">
              <a:spcBef>
                <a:spcPts val="600"/>
              </a:spcBef>
              <a:spcAft>
                <a:spcPts val="0"/>
              </a:spcAft>
              <a:buSzPts val="1800"/>
              <a:buChar char="•"/>
            </a:pPr>
            <a:r>
              <a:rPr lang="fr-CA" sz="1200"/>
              <a:t>Travail sur différents plans</a:t>
            </a:r>
            <a:endParaRPr/>
          </a:p>
          <a:p>
            <a:pPr indent="-342900" lvl="0" marL="457200" rtl="0" algn="l">
              <a:spcBef>
                <a:spcPts val="600"/>
              </a:spcBef>
              <a:spcAft>
                <a:spcPts val="0"/>
              </a:spcAft>
              <a:buSzPts val="1800"/>
              <a:buChar char="•"/>
            </a:pPr>
            <a:r>
              <a:rPr lang="fr-CA" sz="1200"/>
              <a:t>Calcul de l’aire totale et du volume</a:t>
            </a:r>
            <a:endParaRPr/>
          </a:p>
          <a:p>
            <a:pPr indent="-342900" lvl="0" marL="457200" rtl="0" algn="l">
              <a:spcBef>
                <a:spcPts val="600"/>
              </a:spcBef>
              <a:spcAft>
                <a:spcPts val="0"/>
              </a:spcAft>
              <a:buSzPts val="1800"/>
              <a:buChar char="•"/>
            </a:pPr>
            <a:r>
              <a:rPr lang="fr-CA" sz="1200"/>
              <a:t>Exportation en format STL pour impression sur imprimante 3D</a:t>
            </a:r>
            <a:endParaRPr sz="1200"/>
          </a:p>
          <a:p>
            <a:pPr indent="-228600" lvl="0" marL="457200" rtl="0" algn="l">
              <a:spcBef>
                <a:spcPts val="600"/>
              </a:spcBef>
              <a:spcAft>
                <a:spcPts val="600"/>
              </a:spcAft>
              <a:buSzPts val="1800"/>
              <a:buNone/>
            </a:pPr>
            <a:r>
              <a:t/>
            </a:r>
            <a:endParaRPr sz="1200"/>
          </a:p>
        </p:txBody>
      </p:sp>
      <p:pic>
        <p:nvPicPr>
          <p:cNvPr id="311" name="Google Shape;311;p18"/>
          <p:cNvPicPr preferRelativeResize="0"/>
          <p:nvPr/>
        </p:nvPicPr>
        <p:blipFill rotWithShape="1">
          <a:blip r:embed="rId3">
            <a:alphaModFix/>
          </a:blip>
          <a:srcRect b="0" l="0" r="0" t="0"/>
          <a:stretch/>
        </p:blipFill>
        <p:spPr>
          <a:xfrm>
            <a:off x="5838143" y="3282212"/>
            <a:ext cx="1993200" cy="1272125"/>
          </a:xfrm>
          <a:prstGeom prst="rect">
            <a:avLst/>
          </a:prstGeom>
          <a:noFill/>
          <a:ln>
            <a:noFill/>
          </a:ln>
        </p:spPr>
      </p:pic>
      <p:pic>
        <p:nvPicPr>
          <p:cNvPr id="312" name="Google Shape;312;p18"/>
          <p:cNvPicPr preferRelativeResize="0"/>
          <p:nvPr/>
        </p:nvPicPr>
        <p:blipFill rotWithShape="1">
          <a:blip r:embed="rId4">
            <a:alphaModFix/>
          </a:blip>
          <a:srcRect b="0" l="0" r="0" t="0"/>
          <a:stretch/>
        </p:blipFill>
        <p:spPr>
          <a:xfrm>
            <a:off x="4401734" y="3201957"/>
            <a:ext cx="1346275" cy="1625618"/>
          </a:xfrm>
          <a:prstGeom prst="rect">
            <a:avLst/>
          </a:prstGeom>
          <a:noFill/>
          <a:ln>
            <a:noFill/>
          </a:ln>
        </p:spPr>
      </p:pic>
      <p:pic>
        <p:nvPicPr>
          <p:cNvPr id="313" name="Google Shape;313;p18"/>
          <p:cNvPicPr preferRelativeResize="0"/>
          <p:nvPr/>
        </p:nvPicPr>
        <p:blipFill rotWithShape="1">
          <a:blip r:embed="rId5">
            <a:alphaModFix/>
          </a:blip>
          <a:srcRect b="0" l="0" r="0" t="0"/>
          <a:stretch/>
        </p:blipFill>
        <p:spPr>
          <a:xfrm>
            <a:off x="852150" y="3627347"/>
            <a:ext cx="1652587" cy="1200228"/>
          </a:xfrm>
          <a:prstGeom prst="rect">
            <a:avLst/>
          </a:prstGeom>
          <a:noFill/>
          <a:ln>
            <a:noFill/>
          </a:ln>
        </p:spPr>
      </p:pic>
      <p:pic>
        <p:nvPicPr>
          <p:cNvPr id="314" name="Google Shape;314;p18"/>
          <p:cNvPicPr preferRelativeResize="0"/>
          <p:nvPr/>
        </p:nvPicPr>
        <p:blipFill rotWithShape="1">
          <a:blip r:embed="rId6">
            <a:alphaModFix/>
          </a:blip>
          <a:srcRect b="0" l="0" r="0" t="0"/>
          <a:stretch/>
        </p:blipFill>
        <p:spPr>
          <a:xfrm>
            <a:off x="2606399" y="3533956"/>
            <a:ext cx="1441403" cy="1387010"/>
          </a:xfrm>
          <a:prstGeom prst="rect">
            <a:avLst/>
          </a:prstGeom>
          <a:noFill/>
          <a:ln>
            <a:noFill/>
          </a:ln>
        </p:spPr>
      </p:pic>
      <p:pic>
        <p:nvPicPr>
          <p:cNvPr id="315" name="Google Shape;315;p18"/>
          <p:cNvPicPr preferRelativeResize="0"/>
          <p:nvPr/>
        </p:nvPicPr>
        <p:blipFill rotWithShape="1">
          <a:blip r:embed="rId7">
            <a:alphaModFix/>
          </a:blip>
          <a:srcRect b="0" l="0" r="0" t="0"/>
          <a:stretch/>
        </p:blipFill>
        <p:spPr>
          <a:xfrm>
            <a:off x="4738538" y="1225225"/>
            <a:ext cx="2348584" cy="1759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Google Shape;320;p19"/>
          <p:cNvSpPr txBox="1"/>
          <p:nvPr>
            <p:ph type="title"/>
          </p:nvPr>
        </p:nvSpPr>
        <p:spPr>
          <a:xfrm>
            <a:off x="311700" y="315925"/>
            <a:ext cx="6542700" cy="584075"/>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Clr>
                <a:schemeClr val="accent1"/>
              </a:buClr>
              <a:buSzPts val="4200"/>
              <a:buFont typeface="Trebuchet MS"/>
              <a:buNone/>
            </a:pPr>
            <a:r>
              <a:rPr lang="fr-CA"/>
              <a:t>Calculatrices scientifique et formelle</a:t>
            </a:r>
            <a:endParaRPr/>
          </a:p>
        </p:txBody>
      </p:sp>
      <p:sp>
        <p:nvSpPr>
          <p:cNvPr id="321" name="Google Shape;321;p19"/>
          <p:cNvSpPr txBox="1"/>
          <p:nvPr>
            <p:ph idx="1" type="body"/>
          </p:nvPr>
        </p:nvSpPr>
        <p:spPr>
          <a:xfrm>
            <a:off x="335849" y="900000"/>
            <a:ext cx="3998779" cy="2282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fr-CA" sz="1200"/>
              <a:t>Outils pertinents sur les appareils mobiles</a:t>
            </a:r>
            <a:endParaRPr/>
          </a:p>
          <a:p>
            <a:pPr indent="-342900" lvl="0" marL="457200" rtl="0" algn="l">
              <a:spcBef>
                <a:spcPts val="600"/>
              </a:spcBef>
              <a:spcAft>
                <a:spcPts val="0"/>
              </a:spcAft>
              <a:buSzPts val="1800"/>
              <a:buChar char="•"/>
            </a:pPr>
            <a:r>
              <a:rPr lang="fr-CA" sz="1200"/>
              <a:t>Mode test pour les examens</a:t>
            </a:r>
            <a:endParaRPr/>
          </a:p>
          <a:p>
            <a:pPr indent="-342900" lvl="0" marL="457200" rtl="0" algn="l">
              <a:spcBef>
                <a:spcPts val="600"/>
              </a:spcBef>
              <a:spcAft>
                <a:spcPts val="0"/>
              </a:spcAft>
              <a:buSzPts val="1800"/>
              <a:buChar char="•"/>
            </a:pPr>
            <a:r>
              <a:rPr lang="fr-CA" sz="1200"/>
              <a:t>On peut nommer les calculs pour réutiliser les résultats dans d’autres calculs</a:t>
            </a:r>
            <a:endParaRPr/>
          </a:p>
          <a:p>
            <a:pPr indent="-342900" lvl="0" marL="457200" rtl="0" algn="l">
              <a:spcBef>
                <a:spcPts val="600"/>
              </a:spcBef>
              <a:spcAft>
                <a:spcPts val="0"/>
              </a:spcAft>
              <a:buSzPts val="1800"/>
              <a:buChar char="•"/>
            </a:pPr>
            <a:r>
              <a:rPr lang="fr-CA" sz="1200"/>
              <a:t>Nombreuses commandes supplémentaires dans la calculatrice formelle, dont la factorisation de nombres et de polynômes et la résolution d’équations</a:t>
            </a:r>
            <a:endParaRPr/>
          </a:p>
          <a:p>
            <a:pPr indent="-342900" lvl="0" marL="457200" rtl="0" algn="l">
              <a:spcBef>
                <a:spcPts val="600"/>
              </a:spcBef>
              <a:spcAft>
                <a:spcPts val="600"/>
              </a:spcAft>
              <a:buSzPts val="1800"/>
              <a:buChar char="•"/>
            </a:pPr>
            <a:r>
              <a:rPr lang="fr-CA" sz="1200"/>
              <a:t>Fenêtre graphique avec la calculatrice formelle</a:t>
            </a:r>
            <a:endParaRPr/>
          </a:p>
        </p:txBody>
      </p:sp>
      <p:pic>
        <p:nvPicPr>
          <p:cNvPr id="322" name="Google Shape;322;p19"/>
          <p:cNvPicPr preferRelativeResize="0"/>
          <p:nvPr/>
        </p:nvPicPr>
        <p:blipFill rotWithShape="1">
          <a:blip r:embed="rId3">
            <a:alphaModFix/>
          </a:blip>
          <a:srcRect b="0" l="0" r="0" t="0"/>
          <a:stretch/>
        </p:blipFill>
        <p:spPr>
          <a:xfrm>
            <a:off x="4809372" y="1000407"/>
            <a:ext cx="2232227" cy="3369600"/>
          </a:xfrm>
          <a:prstGeom prst="rect">
            <a:avLst/>
          </a:prstGeom>
          <a:noFill/>
          <a:ln>
            <a:noFill/>
          </a:ln>
        </p:spPr>
      </p:pic>
      <p:pic>
        <p:nvPicPr>
          <p:cNvPr id="323" name="Google Shape;323;p19"/>
          <p:cNvPicPr preferRelativeResize="0"/>
          <p:nvPr/>
        </p:nvPicPr>
        <p:blipFill rotWithShape="1">
          <a:blip r:embed="rId4">
            <a:alphaModFix/>
          </a:blip>
          <a:srcRect b="0" l="0" r="0" t="0"/>
          <a:stretch/>
        </p:blipFill>
        <p:spPr>
          <a:xfrm>
            <a:off x="859856" y="3182400"/>
            <a:ext cx="1328944" cy="1589078"/>
          </a:xfrm>
          <a:prstGeom prst="rect">
            <a:avLst/>
          </a:prstGeom>
          <a:noFill/>
          <a:ln>
            <a:noFill/>
          </a:ln>
        </p:spPr>
      </p:pic>
      <p:pic>
        <p:nvPicPr>
          <p:cNvPr id="324" name="Google Shape;324;p19"/>
          <p:cNvPicPr preferRelativeResize="0"/>
          <p:nvPr/>
        </p:nvPicPr>
        <p:blipFill rotWithShape="1">
          <a:blip r:embed="rId5">
            <a:alphaModFix/>
          </a:blip>
          <a:srcRect b="0" l="0" r="0" t="0"/>
          <a:stretch/>
        </p:blipFill>
        <p:spPr>
          <a:xfrm>
            <a:off x="3567243" y="3036946"/>
            <a:ext cx="1073513" cy="196209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g6d86513bf9_0_0"/>
          <p:cNvSpPr txBox="1"/>
          <p:nvPr>
            <p:ph type="title"/>
          </p:nvPr>
        </p:nvSpPr>
        <p:spPr>
          <a:xfrm>
            <a:off x="508001" y="457200"/>
            <a:ext cx="6447600" cy="99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Plan de la formation</a:t>
            </a:r>
            <a:endParaRPr/>
          </a:p>
        </p:txBody>
      </p:sp>
      <p:sp>
        <p:nvSpPr>
          <p:cNvPr id="171" name="Google Shape;171;g6d86513bf9_0_0"/>
          <p:cNvSpPr txBox="1"/>
          <p:nvPr>
            <p:ph idx="1" type="body"/>
          </p:nvPr>
        </p:nvSpPr>
        <p:spPr>
          <a:xfrm>
            <a:off x="452475" y="998700"/>
            <a:ext cx="6447600" cy="3820200"/>
          </a:xfrm>
          <a:prstGeom prst="rect">
            <a:avLst/>
          </a:prstGeom>
        </p:spPr>
        <p:txBody>
          <a:bodyPr anchorCtr="0" anchor="t" bIns="45700" lIns="91425" spcFirstLastPara="1" rIns="91425" wrap="square" tIns="45700">
            <a:noAutofit/>
          </a:bodyPr>
          <a:lstStyle/>
          <a:p>
            <a:pPr indent="-320040" lvl="0" marL="457200" rtl="0" algn="l">
              <a:spcBef>
                <a:spcPts val="750"/>
              </a:spcBef>
              <a:spcAft>
                <a:spcPts val="0"/>
              </a:spcAft>
              <a:buSzPts val="1440"/>
              <a:buChar char="●"/>
            </a:pPr>
            <a:r>
              <a:rPr lang="fr-CA"/>
              <a:t>Se créer un compte</a:t>
            </a:r>
            <a:endParaRPr/>
          </a:p>
          <a:p>
            <a:pPr indent="-320040" lvl="1" marL="914400" rtl="0" algn="l">
              <a:spcBef>
                <a:spcPts val="0"/>
              </a:spcBef>
              <a:spcAft>
                <a:spcPts val="0"/>
              </a:spcAft>
              <a:buSzPts val="1440"/>
              <a:buChar char="○"/>
            </a:pPr>
            <a:r>
              <a:rPr lang="fr-CA"/>
              <a:t>Le profil</a:t>
            </a:r>
            <a:endParaRPr/>
          </a:p>
          <a:p>
            <a:pPr indent="-320040" lvl="0" marL="457200" rtl="0" algn="l">
              <a:spcBef>
                <a:spcPts val="0"/>
              </a:spcBef>
              <a:spcAft>
                <a:spcPts val="0"/>
              </a:spcAft>
              <a:buSzPts val="1440"/>
              <a:buChar char="●"/>
            </a:pPr>
            <a:r>
              <a:rPr lang="fr-CA"/>
              <a:t>Présentation de la plateforme</a:t>
            </a:r>
            <a:endParaRPr/>
          </a:p>
          <a:p>
            <a:pPr indent="-320040" lvl="1" marL="914400" rtl="0" algn="l">
              <a:spcBef>
                <a:spcPts val="0"/>
              </a:spcBef>
              <a:spcAft>
                <a:spcPts val="0"/>
              </a:spcAft>
              <a:buSzPts val="1440"/>
              <a:buChar char="○"/>
            </a:pPr>
            <a:r>
              <a:rPr lang="fr-CA"/>
              <a:t>Les ressources</a:t>
            </a:r>
            <a:endParaRPr/>
          </a:p>
          <a:p>
            <a:pPr indent="-320040" lvl="1" marL="914400" rtl="0" algn="l">
              <a:spcBef>
                <a:spcPts val="0"/>
              </a:spcBef>
              <a:spcAft>
                <a:spcPts val="0"/>
              </a:spcAft>
              <a:buSzPts val="1440"/>
              <a:buChar char="○"/>
            </a:pPr>
            <a:r>
              <a:rPr lang="fr-CA"/>
              <a:t>Relations et fil d’actualités</a:t>
            </a:r>
            <a:endParaRPr/>
          </a:p>
          <a:p>
            <a:pPr indent="-320040" lvl="1" marL="914400" rtl="0" algn="l">
              <a:spcBef>
                <a:spcPts val="0"/>
              </a:spcBef>
              <a:spcAft>
                <a:spcPts val="0"/>
              </a:spcAft>
              <a:buSzPts val="1440"/>
              <a:buChar char="○"/>
            </a:pPr>
            <a:r>
              <a:rPr lang="fr-CA"/>
              <a:t>Les groupes et autres ressources</a:t>
            </a:r>
            <a:endParaRPr/>
          </a:p>
          <a:p>
            <a:pPr indent="-320040" lvl="1" marL="914400" rtl="0" algn="l">
              <a:spcBef>
                <a:spcPts val="0"/>
              </a:spcBef>
              <a:spcAft>
                <a:spcPts val="0"/>
              </a:spcAft>
              <a:buSzPts val="1440"/>
              <a:buChar char="○"/>
            </a:pPr>
            <a:r>
              <a:rPr lang="fr-CA"/>
              <a:t>Les applications</a:t>
            </a:r>
            <a:endParaRPr/>
          </a:p>
          <a:p>
            <a:pPr indent="-320040" lvl="0" marL="457200" rtl="0" algn="l">
              <a:spcBef>
                <a:spcPts val="0"/>
              </a:spcBef>
              <a:spcAft>
                <a:spcPts val="0"/>
              </a:spcAft>
              <a:buSzPts val="1440"/>
              <a:buChar char="●"/>
            </a:pPr>
            <a:r>
              <a:rPr b="1" lang="fr-CA"/>
              <a:t>Pause 10 minutes</a:t>
            </a:r>
            <a:endParaRPr b="1"/>
          </a:p>
          <a:p>
            <a:pPr indent="-320040" lvl="0" marL="457200" rtl="0" algn="l">
              <a:spcBef>
                <a:spcPts val="0"/>
              </a:spcBef>
              <a:spcAft>
                <a:spcPts val="0"/>
              </a:spcAft>
              <a:buSzPts val="1440"/>
              <a:buChar char="●"/>
            </a:pPr>
            <a:r>
              <a:rPr lang="fr-CA"/>
              <a:t>Applications intégrées</a:t>
            </a:r>
            <a:endParaRPr/>
          </a:p>
          <a:p>
            <a:pPr indent="-320040" lvl="1" marL="914400" rtl="0" algn="l">
              <a:spcBef>
                <a:spcPts val="0"/>
              </a:spcBef>
              <a:spcAft>
                <a:spcPts val="0"/>
              </a:spcAft>
              <a:buSzPts val="1440"/>
              <a:buChar char="○"/>
            </a:pPr>
            <a:r>
              <a:rPr lang="fr-CA"/>
              <a:t>SMART Notebook</a:t>
            </a:r>
            <a:endParaRPr/>
          </a:p>
          <a:p>
            <a:pPr indent="-320040" lvl="1" marL="914400" rtl="0" algn="l">
              <a:spcBef>
                <a:spcPts val="0"/>
              </a:spcBef>
              <a:spcAft>
                <a:spcPts val="0"/>
              </a:spcAft>
              <a:buSzPts val="1440"/>
              <a:buChar char="○"/>
            </a:pPr>
            <a:r>
              <a:rPr lang="fr-CA"/>
              <a:t>Graspable Math</a:t>
            </a:r>
            <a:endParaRPr/>
          </a:p>
          <a:p>
            <a:pPr indent="-320040" lvl="0" marL="457200" rtl="0" algn="l">
              <a:spcBef>
                <a:spcPts val="0"/>
              </a:spcBef>
              <a:spcAft>
                <a:spcPts val="0"/>
              </a:spcAft>
              <a:buSzPts val="1440"/>
              <a:buChar char="●"/>
            </a:pPr>
            <a:r>
              <a:rPr lang="fr-CA"/>
              <a:t>Appliquette, activité, livret et dossier</a:t>
            </a:r>
            <a:endParaRPr/>
          </a:p>
          <a:p>
            <a:pPr indent="-320040" lvl="0" marL="457200" rtl="0" algn="l">
              <a:spcBef>
                <a:spcPts val="0"/>
              </a:spcBef>
              <a:spcAft>
                <a:spcPts val="0"/>
              </a:spcAft>
              <a:buSzPts val="1440"/>
              <a:buChar char="●"/>
            </a:pPr>
            <a:r>
              <a:rPr lang="fr-CA"/>
              <a:t>Partage, droits et licence</a:t>
            </a:r>
            <a:endParaRPr/>
          </a:p>
          <a:p>
            <a:pPr indent="-320040" lvl="0" marL="457200" rtl="0" algn="l">
              <a:spcBef>
                <a:spcPts val="0"/>
              </a:spcBef>
              <a:spcAft>
                <a:spcPts val="0"/>
              </a:spcAft>
              <a:buSzPts val="1440"/>
              <a:buChar char="●"/>
            </a:pPr>
            <a:r>
              <a:rPr lang="fr-CA"/>
              <a:t>Pour terminer</a:t>
            </a:r>
            <a:endParaRPr/>
          </a:p>
          <a:p>
            <a:pPr indent="-320040" lvl="1" marL="914400" rtl="0" algn="l">
              <a:spcBef>
                <a:spcPts val="0"/>
              </a:spcBef>
              <a:spcAft>
                <a:spcPts val="0"/>
              </a:spcAft>
              <a:buSzPts val="1440"/>
              <a:buChar char="○"/>
            </a:pPr>
            <a:r>
              <a:rPr lang="fr-CA"/>
              <a:t>Badge de la formation</a:t>
            </a:r>
            <a:endParaRPr/>
          </a:p>
          <a:p>
            <a:pPr indent="-320040" lvl="1" marL="914400" rtl="0" algn="l">
              <a:spcBef>
                <a:spcPts val="0"/>
              </a:spcBef>
              <a:spcAft>
                <a:spcPts val="0"/>
              </a:spcAft>
              <a:buSzPts val="1440"/>
              <a:buChar char="○"/>
            </a:pPr>
            <a:r>
              <a:rPr lang="fr-CA"/>
              <a:t>Évaluation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Google Shape;329;g6d9b1a1c95_0_0"/>
          <p:cNvSpPr txBox="1"/>
          <p:nvPr>
            <p:ph type="title"/>
          </p:nvPr>
        </p:nvSpPr>
        <p:spPr>
          <a:xfrm>
            <a:off x="773700" y="1806450"/>
            <a:ext cx="6510000" cy="153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CA"/>
              <a:t>Pause 10 minutes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Google Shape;334;p20"/>
          <p:cNvSpPr txBox="1"/>
          <p:nvPr>
            <p:ph type="title"/>
          </p:nvPr>
        </p:nvSpPr>
        <p:spPr>
          <a:xfrm>
            <a:off x="508001" y="2025651"/>
            <a:ext cx="6447501" cy="1369936"/>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1"/>
              </a:buClr>
              <a:buSzPts val="3000"/>
              <a:buFont typeface="Trebuchet MS"/>
              <a:buNone/>
            </a:pPr>
            <a:r>
              <a:rPr lang="fr-CA"/>
              <a:t>Applications intégrées</a:t>
            </a:r>
            <a:endParaRPr/>
          </a:p>
        </p:txBody>
      </p:sp>
      <p:sp>
        <p:nvSpPr>
          <p:cNvPr id="335" name="Google Shape;335;p20"/>
          <p:cNvSpPr txBox="1"/>
          <p:nvPr>
            <p:ph idx="1" type="body"/>
          </p:nvPr>
        </p:nvSpPr>
        <p:spPr>
          <a:xfrm>
            <a:off x="508001" y="3395586"/>
            <a:ext cx="6447501" cy="6453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200"/>
              <a:buNone/>
            </a:pPr>
            <a:r>
              <a:rPr lang="fr-CA"/>
              <a:t>SMART Notebook et Graspable Math</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Google Shape;340;p21"/>
          <p:cNvSpPr txBox="1"/>
          <p:nvPr>
            <p:ph type="title"/>
          </p:nvPr>
        </p:nvSpPr>
        <p:spPr>
          <a:xfrm>
            <a:off x="508001" y="457200"/>
            <a:ext cx="6447501" cy="990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700"/>
              <a:buFont typeface="Trebuchet MS"/>
              <a:buNone/>
            </a:pPr>
            <a:r>
              <a:rPr lang="fr-CA"/>
              <a:t>Widget GeoGebra dans SMART Notebook</a:t>
            </a:r>
            <a:endParaRPr/>
          </a:p>
        </p:txBody>
      </p:sp>
      <p:pic>
        <p:nvPicPr>
          <p:cNvPr id="341" name="Google Shape;341;p21">
            <a:hlinkClick r:id="rId3"/>
          </p:cNvPr>
          <p:cNvPicPr preferRelativeResize="0"/>
          <p:nvPr/>
        </p:nvPicPr>
        <p:blipFill rotWithShape="1">
          <a:blip r:embed="rId4">
            <a:alphaModFix/>
          </a:blip>
          <a:srcRect b="0" l="0" r="0" t="0"/>
          <a:stretch/>
        </p:blipFill>
        <p:spPr>
          <a:xfrm>
            <a:off x="4061848" y="1804446"/>
            <a:ext cx="3172305" cy="1789879"/>
          </a:xfrm>
          <a:prstGeom prst="rect">
            <a:avLst/>
          </a:prstGeom>
          <a:noFill/>
          <a:ln>
            <a:noFill/>
          </a:ln>
        </p:spPr>
      </p:pic>
      <p:pic>
        <p:nvPicPr>
          <p:cNvPr id="342" name="Google Shape;342;p21"/>
          <p:cNvPicPr preferRelativeResize="0"/>
          <p:nvPr/>
        </p:nvPicPr>
        <p:blipFill rotWithShape="1">
          <a:blip r:embed="rId5">
            <a:alphaModFix/>
          </a:blip>
          <a:srcRect b="0" l="0" r="0" t="0"/>
          <a:stretch/>
        </p:blipFill>
        <p:spPr>
          <a:xfrm>
            <a:off x="508001" y="993412"/>
            <a:ext cx="2988000" cy="1568015"/>
          </a:xfrm>
          <a:prstGeom prst="rect">
            <a:avLst/>
          </a:prstGeom>
          <a:noFill/>
          <a:ln>
            <a:noFill/>
          </a:ln>
        </p:spPr>
      </p:pic>
      <p:pic>
        <p:nvPicPr>
          <p:cNvPr id="343" name="Google Shape;343;p21"/>
          <p:cNvPicPr preferRelativeResize="0"/>
          <p:nvPr/>
        </p:nvPicPr>
        <p:blipFill rotWithShape="1">
          <a:blip r:embed="rId6">
            <a:alphaModFix/>
          </a:blip>
          <a:srcRect b="0" l="0" r="0" t="0"/>
          <a:stretch/>
        </p:blipFill>
        <p:spPr>
          <a:xfrm>
            <a:off x="623703" y="2782880"/>
            <a:ext cx="2872298" cy="1449712"/>
          </a:xfrm>
          <a:prstGeom prst="rect">
            <a:avLst/>
          </a:prstGeom>
          <a:noFill/>
          <a:ln>
            <a:noFill/>
          </a:ln>
        </p:spPr>
      </p:pic>
      <p:sp>
        <p:nvSpPr>
          <p:cNvPr id="344" name="Google Shape;344;p21"/>
          <p:cNvSpPr txBox="1"/>
          <p:nvPr/>
        </p:nvSpPr>
        <p:spPr>
          <a:xfrm>
            <a:off x="4535600" y="1502862"/>
            <a:ext cx="222480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1" lang="fr-CA" sz="1400" u="none" cap="none" strike="noStrike">
                <a:solidFill>
                  <a:schemeClr val="dk1"/>
                </a:solidFill>
                <a:latin typeface="Arial"/>
                <a:ea typeface="Arial"/>
                <a:cs typeface="Arial"/>
                <a:sym typeface="Arial"/>
              </a:rPr>
              <a:t>Voir la vidéo</a:t>
            </a:r>
            <a:endParaRPr/>
          </a:p>
        </p:txBody>
      </p:sp>
      <p:sp>
        <p:nvSpPr>
          <p:cNvPr id="345" name="Google Shape;345;p21"/>
          <p:cNvSpPr/>
          <p:nvPr/>
        </p:nvSpPr>
        <p:spPr>
          <a:xfrm rot="6872711">
            <a:off x="1495406" y="1236245"/>
            <a:ext cx="70280" cy="719523"/>
          </a:xfrm>
          <a:prstGeom prst="downArrow">
            <a:avLst>
              <a:gd fmla="val 50000" name="adj1"/>
              <a:gd fmla="val 50000" name="adj2"/>
            </a:avLst>
          </a:prstGeom>
          <a:solidFill>
            <a:schemeClr val="accent2"/>
          </a:solidFill>
          <a:ln cap="rnd" cmpd="sng" w="19050">
            <a:solidFill>
              <a:srgbClr val="B6761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346" name="Google Shape;346;p21"/>
          <p:cNvSpPr/>
          <p:nvPr/>
        </p:nvSpPr>
        <p:spPr>
          <a:xfrm>
            <a:off x="943200" y="1605600"/>
            <a:ext cx="57600" cy="1189446"/>
          </a:xfrm>
          <a:prstGeom prst="downArrow">
            <a:avLst>
              <a:gd fmla="val 50000" name="adj1"/>
              <a:gd fmla="val 50000" name="adj2"/>
            </a:avLst>
          </a:prstGeom>
          <a:solidFill>
            <a:schemeClr val="accent2"/>
          </a:solidFill>
          <a:ln cap="rnd" cmpd="sng" w="19050">
            <a:solidFill>
              <a:srgbClr val="B6761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Google Shape;351;p22"/>
          <p:cNvSpPr txBox="1"/>
          <p:nvPr>
            <p:ph type="title"/>
          </p:nvPr>
        </p:nvSpPr>
        <p:spPr>
          <a:xfrm>
            <a:off x="515201" y="284465"/>
            <a:ext cx="6447501" cy="442699"/>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430"/>
              <a:buFont typeface="Trebuchet MS"/>
              <a:buNone/>
            </a:pPr>
            <a:r>
              <a:rPr lang="fr-CA" sz="2430"/>
              <a:t>Applications dans Graspable Math</a:t>
            </a:r>
            <a:endParaRPr/>
          </a:p>
        </p:txBody>
      </p:sp>
      <p:pic>
        <p:nvPicPr>
          <p:cNvPr id="352" name="Google Shape;352;p22">
            <a:hlinkClick r:id="rId3"/>
          </p:cNvPr>
          <p:cNvPicPr preferRelativeResize="0"/>
          <p:nvPr/>
        </p:nvPicPr>
        <p:blipFill rotWithShape="1">
          <a:blip r:embed="rId4">
            <a:alphaModFix/>
          </a:blip>
          <a:srcRect b="0" l="0" r="0" t="0"/>
          <a:stretch/>
        </p:blipFill>
        <p:spPr>
          <a:xfrm>
            <a:off x="619539" y="979200"/>
            <a:ext cx="1194861" cy="2723381"/>
          </a:xfrm>
          <a:prstGeom prst="rect">
            <a:avLst/>
          </a:prstGeom>
          <a:noFill/>
          <a:ln>
            <a:noFill/>
          </a:ln>
        </p:spPr>
      </p:pic>
      <p:pic>
        <p:nvPicPr>
          <p:cNvPr id="353" name="Google Shape;353;p22">
            <a:hlinkClick r:id="rId5"/>
          </p:cNvPr>
          <p:cNvPicPr preferRelativeResize="0"/>
          <p:nvPr/>
        </p:nvPicPr>
        <p:blipFill rotWithShape="1">
          <a:blip r:embed="rId6">
            <a:alphaModFix/>
          </a:blip>
          <a:srcRect b="0" l="0" r="0" t="0"/>
          <a:stretch/>
        </p:blipFill>
        <p:spPr>
          <a:xfrm>
            <a:off x="3219040" y="1182162"/>
            <a:ext cx="3605928" cy="2040844"/>
          </a:xfrm>
          <a:prstGeom prst="rect">
            <a:avLst/>
          </a:prstGeom>
          <a:noFill/>
          <a:ln>
            <a:noFill/>
          </a:ln>
        </p:spPr>
      </p:pic>
      <p:sp>
        <p:nvSpPr>
          <p:cNvPr id="354" name="Google Shape;354;p22"/>
          <p:cNvSpPr txBox="1"/>
          <p:nvPr/>
        </p:nvSpPr>
        <p:spPr>
          <a:xfrm>
            <a:off x="1160480" y="3961338"/>
            <a:ext cx="2267360"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1" lang="fr-CA" sz="1400" u="none" cap="none" strike="noStrike">
                <a:solidFill>
                  <a:schemeClr val="dk1"/>
                </a:solidFill>
                <a:latin typeface="Arial"/>
                <a:ea typeface="Arial"/>
                <a:cs typeface="Arial"/>
                <a:sym typeface="Arial"/>
              </a:rPr>
              <a:t>Vous pouvez insérer des activités déjà faites</a:t>
            </a:r>
            <a:endParaRPr/>
          </a:p>
        </p:txBody>
      </p:sp>
      <p:pic>
        <p:nvPicPr>
          <p:cNvPr id="355" name="Google Shape;355;p22"/>
          <p:cNvPicPr preferRelativeResize="0"/>
          <p:nvPr/>
        </p:nvPicPr>
        <p:blipFill rotWithShape="1">
          <a:blip r:embed="rId7">
            <a:alphaModFix/>
          </a:blip>
          <a:srcRect b="0" l="0" r="0" t="0"/>
          <a:stretch/>
        </p:blipFill>
        <p:spPr>
          <a:xfrm>
            <a:off x="3459942" y="3279280"/>
            <a:ext cx="2555662" cy="1759690"/>
          </a:xfrm>
          <a:prstGeom prst="rect">
            <a:avLst/>
          </a:prstGeom>
          <a:noFill/>
          <a:ln>
            <a:noFill/>
          </a:ln>
        </p:spPr>
      </p:pic>
      <p:sp>
        <p:nvSpPr>
          <p:cNvPr id="356" name="Google Shape;356;p22"/>
          <p:cNvSpPr txBox="1"/>
          <p:nvPr/>
        </p:nvSpPr>
        <p:spPr>
          <a:xfrm>
            <a:off x="4028404" y="869795"/>
            <a:ext cx="198720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1" lang="fr-CA" sz="1400" u="none" cap="none" strike="noStrike">
                <a:solidFill>
                  <a:schemeClr val="dk1"/>
                </a:solidFill>
                <a:latin typeface="Arial"/>
                <a:ea typeface="Arial"/>
                <a:cs typeface="Arial"/>
                <a:sym typeface="Arial"/>
              </a:rPr>
              <a:t>Voir la vidéo</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sp>
        <p:nvSpPr>
          <p:cNvPr id="361" name="Google Shape;361;p23"/>
          <p:cNvSpPr txBox="1"/>
          <p:nvPr>
            <p:ph type="title"/>
          </p:nvPr>
        </p:nvSpPr>
        <p:spPr>
          <a:xfrm>
            <a:off x="508001" y="1886782"/>
            <a:ext cx="6814399" cy="1369936"/>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accent1"/>
              </a:buClr>
              <a:buSzPts val="3000"/>
              <a:buFont typeface="Trebuchet MS"/>
              <a:buNone/>
            </a:pPr>
            <a:r>
              <a:rPr lang="fr-CA"/>
              <a:t>Appliquette, activité, livret et dossier</a:t>
            </a:r>
            <a:endParaRPr/>
          </a:p>
        </p:txBody>
      </p:sp>
      <p:sp>
        <p:nvSpPr>
          <p:cNvPr id="362" name="Google Shape;362;p23"/>
          <p:cNvSpPr txBox="1"/>
          <p:nvPr>
            <p:ph idx="1" type="body"/>
          </p:nvPr>
        </p:nvSpPr>
        <p:spPr>
          <a:xfrm>
            <a:off x="508001" y="3395586"/>
            <a:ext cx="6447501" cy="6453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200"/>
              <a:buNone/>
            </a:pPr>
            <a:r>
              <a:rPr lang="fr-CA"/>
              <a:t>Organisation et partage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Google Shape;367;p24"/>
          <p:cNvSpPr txBox="1"/>
          <p:nvPr>
            <p:ph type="title"/>
          </p:nvPr>
        </p:nvSpPr>
        <p:spPr>
          <a:xfrm>
            <a:off x="508001" y="457200"/>
            <a:ext cx="4838289" cy="474791"/>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430"/>
              <a:buFont typeface="Trebuchet MS"/>
              <a:buNone/>
            </a:pPr>
            <a:r>
              <a:rPr lang="fr-CA" sz="2430"/>
              <a:t>Éléments d’une activité</a:t>
            </a:r>
            <a:endParaRPr/>
          </a:p>
        </p:txBody>
      </p:sp>
      <p:pic>
        <p:nvPicPr>
          <p:cNvPr id="368" name="Google Shape;368;p24"/>
          <p:cNvPicPr preferRelativeResize="0"/>
          <p:nvPr/>
        </p:nvPicPr>
        <p:blipFill rotWithShape="1">
          <a:blip r:embed="rId3">
            <a:alphaModFix/>
          </a:blip>
          <a:srcRect b="0" l="0" r="0" t="0"/>
          <a:stretch/>
        </p:blipFill>
        <p:spPr>
          <a:xfrm>
            <a:off x="2159009" y="3305382"/>
            <a:ext cx="2376127" cy="1265969"/>
          </a:xfrm>
          <a:prstGeom prst="rect">
            <a:avLst/>
          </a:prstGeom>
          <a:noFill/>
          <a:ln>
            <a:noFill/>
          </a:ln>
        </p:spPr>
      </p:pic>
      <p:sp>
        <p:nvSpPr>
          <p:cNvPr id="369" name="Google Shape;369;p24"/>
          <p:cNvSpPr txBox="1"/>
          <p:nvPr/>
        </p:nvSpPr>
        <p:spPr>
          <a:xfrm>
            <a:off x="589924" y="1063525"/>
            <a:ext cx="6172800" cy="1031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CA" sz="1400" u="none" cap="none" strike="noStrike">
                <a:solidFill>
                  <a:schemeClr val="dk1"/>
                </a:solidFill>
                <a:latin typeface="Arial"/>
                <a:ea typeface="Arial"/>
                <a:cs typeface="Arial"/>
                <a:sym typeface="Arial"/>
              </a:rPr>
              <a:t>La sauvegarde d’une réalisation avec une application (appliquette) crée une activité qui se retrouve dans les ressources de notre compte (</a:t>
            </a:r>
            <a:r>
              <a:rPr b="0" i="1" lang="fr-CA" sz="1200" u="none" cap="none" strike="noStrike">
                <a:solidFill>
                  <a:schemeClr val="dk1"/>
                </a:solidFill>
                <a:latin typeface="Arial"/>
                <a:ea typeface="Arial"/>
                <a:cs typeface="Arial"/>
                <a:sym typeface="Arial"/>
              </a:rPr>
              <a:t>Ressources -&gt; Les miennes ou en cliquant sur Profil</a:t>
            </a:r>
            <a:r>
              <a:rPr b="0" i="0" lang="fr-CA" sz="1400" u="none" cap="none" strike="noStrike">
                <a:solidFill>
                  <a:schemeClr val="dk1"/>
                </a:solidFill>
                <a:latin typeface="Arial"/>
                <a:ea typeface="Arial"/>
                <a:cs typeface="Arial"/>
                <a:sym typeface="Arial"/>
              </a:rPr>
              <a:t>)</a:t>
            </a:r>
            <a:endParaRPr/>
          </a:p>
          <a:p>
            <a:pPr indent="0" lvl="0" marL="0" marR="0" rtl="0" algn="l">
              <a:spcBef>
                <a:spcPts val="600"/>
              </a:spcBef>
              <a:spcAft>
                <a:spcPts val="0"/>
              </a:spcAft>
              <a:buNone/>
            </a:pPr>
            <a:r>
              <a:rPr b="0" i="0" lang="fr-CA" sz="1400" u="none" cap="none" strike="noStrike">
                <a:solidFill>
                  <a:schemeClr val="dk1"/>
                </a:solidFill>
                <a:latin typeface="Arial"/>
                <a:ea typeface="Arial"/>
                <a:cs typeface="Arial"/>
                <a:sym typeface="Arial"/>
              </a:rPr>
              <a:t>On édite ensuite l’activité en cliquant sur le menu en haut à droite.</a:t>
            </a:r>
            <a:endParaRPr/>
          </a:p>
        </p:txBody>
      </p:sp>
      <p:pic>
        <p:nvPicPr>
          <p:cNvPr id="370" name="Google Shape;370;p24"/>
          <p:cNvPicPr preferRelativeResize="0"/>
          <p:nvPr/>
        </p:nvPicPr>
        <p:blipFill rotWithShape="1">
          <a:blip r:embed="rId4">
            <a:alphaModFix/>
          </a:blip>
          <a:srcRect b="0" l="9836" r="0" t="0"/>
          <a:stretch/>
        </p:blipFill>
        <p:spPr>
          <a:xfrm>
            <a:off x="657037" y="2390881"/>
            <a:ext cx="1487140" cy="2571750"/>
          </a:xfrm>
          <a:prstGeom prst="rect">
            <a:avLst/>
          </a:prstGeom>
          <a:noFill/>
          <a:ln>
            <a:noFill/>
          </a:ln>
        </p:spPr>
      </p:pic>
      <p:sp>
        <p:nvSpPr>
          <p:cNvPr id="371" name="Google Shape;371;p24"/>
          <p:cNvSpPr txBox="1"/>
          <p:nvPr/>
        </p:nvSpPr>
        <p:spPr>
          <a:xfrm>
            <a:off x="2288609" y="2243785"/>
            <a:ext cx="340687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CA" sz="1400" u="none" cap="none" strike="noStrike">
                <a:solidFill>
                  <a:schemeClr val="dk1"/>
                </a:solidFill>
                <a:latin typeface="Arial"/>
                <a:ea typeface="Arial"/>
                <a:cs typeface="Arial"/>
                <a:sym typeface="Arial"/>
              </a:rPr>
              <a:t>Plusieurs éléments peuvent ensuite être ajoutés pour compléter l’activité</a:t>
            </a:r>
            <a:endParaRPr/>
          </a:p>
        </p:txBody>
      </p:sp>
      <p:sp>
        <p:nvSpPr>
          <p:cNvPr id="372" name="Google Shape;372;p24"/>
          <p:cNvSpPr txBox="1"/>
          <p:nvPr/>
        </p:nvSpPr>
        <p:spPr>
          <a:xfrm>
            <a:off x="5073328" y="2985996"/>
            <a:ext cx="2473780" cy="738664"/>
          </a:xfrm>
          <a:prstGeom prst="rect">
            <a:avLst/>
          </a:prstGeom>
          <a:solidFill>
            <a:schemeClr val="lt1"/>
          </a:solidFill>
          <a:ln cap="rnd" cmpd="sng" w="19050">
            <a:solidFill>
              <a:schemeClr val="accent5"/>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fr-CA" sz="1400">
                <a:solidFill>
                  <a:schemeClr val="dk1"/>
                </a:solidFill>
                <a:latin typeface="Arial"/>
                <a:ea typeface="Arial"/>
                <a:cs typeface="Arial"/>
                <a:sym typeface="Arial"/>
              </a:rPr>
              <a:t>On peut également créer une activité en cliquant sur le bouton + CRÉER</a:t>
            </a:r>
            <a:endParaRPr/>
          </a:p>
        </p:txBody>
      </p:sp>
      <p:pic>
        <p:nvPicPr>
          <p:cNvPr id="373" name="Google Shape;373;p24"/>
          <p:cNvPicPr preferRelativeResize="0"/>
          <p:nvPr/>
        </p:nvPicPr>
        <p:blipFill rotWithShape="1">
          <a:blip r:embed="rId5">
            <a:alphaModFix/>
          </a:blip>
          <a:srcRect b="18597" l="9231" r="11119" t="15221"/>
          <a:stretch/>
        </p:blipFill>
        <p:spPr>
          <a:xfrm>
            <a:off x="5210213" y="4010088"/>
            <a:ext cx="1350410" cy="523221"/>
          </a:xfrm>
          <a:prstGeom prst="roundRect">
            <a:avLst>
              <a:gd fmla="val 16667" name="adj"/>
            </a:avLst>
          </a:prstGeom>
          <a:noFill/>
          <a:ln>
            <a:noFill/>
          </a:ln>
          <a:effectLst>
            <a:outerShdw blurRad="76200" rotWithShape="0" algn="tl" dir="7800000" dist="38100">
              <a:srgbClr val="000000">
                <a:alpha val="4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Google Shape;378;p25"/>
          <p:cNvSpPr txBox="1"/>
          <p:nvPr>
            <p:ph type="title"/>
          </p:nvPr>
        </p:nvSpPr>
        <p:spPr>
          <a:xfrm>
            <a:off x="813600" y="454671"/>
            <a:ext cx="4661599" cy="5580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800"/>
              <a:buFont typeface="Trebuchet MS"/>
              <a:buNone/>
            </a:pPr>
            <a:r>
              <a:rPr lang="fr-CA" sz="2800"/>
              <a:t>LE LIVRET</a:t>
            </a:r>
            <a:endParaRPr/>
          </a:p>
        </p:txBody>
      </p:sp>
      <p:sp>
        <p:nvSpPr>
          <p:cNvPr id="379" name="Google Shape;379;p25"/>
          <p:cNvSpPr txBox="1"/>
          <p:nvPr>
            <p:ph idx="1" type="body"/>
          </p:nvPr>
        </p:nvSpPr>
        <p:spPr>
          <a:xfrm>
            <a:off x="508001" y="1086442"/>
            <a:ext cx="6447600" cy="834900"/>
          </a:xfrm>
          <a:prstGeom prst="rect">
            <a:avLst/>
          </a:prstGeom>
          <a:noFill/>
          <a:ln>
            <a:noFill/>
          </a:ln>
        </p:spPr>
        <p:txBody>
          <a:bodyPr anchorCtr="0" anchor="t" bIns="45700" lIns="91425" spcFirstLastPara="1" rIns="91425" wrap="square" tIns="45700">
            <a:normAutofit/>
          </a:bodyPr>
          <a:lstStyle/>
          <a:p>
            <a:pPr indent="-257175" lvl="0" marL="257175" rtl="0" algn="l">
              <a:lnSpc>
                <a:spcPct val="80000"/>
              </a:lnSpc>
              <a:spcBef>
                <a:spcPts val="0"/>
              </a:spcBef>
              <a:spcAft>
                <a:spcPts val="0"/>
              </a:spcAft>
              <a:buSzPts val="998"/>
              <a:buChar char="•"/>
            </a:pPr>
            <a:r>
              <a:rPr lang="fr-CA" sz="1248"/>
              <a:t>Le livret est comme un livre comprenant plusieurs chapitres et, dans chaque chapitre, plusieurs activités</a:t>
            </a:r>
            <a:endParaRPr/>
          </a:p>
          <a:p>
            <a:pPr indent="-257175" lvl="0" marL="257175" rtl="0" algn="l">
              <a:lnSpc>
                <a:spcPct val="80000"/>
              </a:lnSpc>
              <a:spcBef>
                <a:spcPts val="750"/>
              </a:spcBef>
              <a:spcAft>
                <a:spcPts val="0"/>
              </a:spcAft>
              <a:buSzPts val="998"/>
              <a:buChar char="•"/>
            </a:pPr>
            <a:r>
              <a:rPr lang="fr-CA" sz="1248"/>
              <a:t>Vous pouvez y ajouter vos propres activités, mais également des activités faites par d’autres personnes</a:t>
            </a:r>
            <a:endParaRPr/>
          </a:p>
        </p:txBody>
      </p:sp>
      <p:pic>
        <p:nvPicPr>
          <p:cNvPr id="380" name="Google Shape;380;p25"/>
          <p:cNvPicPr preferRelativeResize="0"/>
          <p:nvPr/>
        </p:nvPicPr>
        <p:blipFill rotWithShape="1">
          <a:blip r:embed="rId3">
            <a:alphaModFix/>
          </a:blip>
          <a:srcRect b="0" l="0" r="0" t="0"/>
          <a:stretch/>
        </p:blipFill>
        <p:spPr>
          <a:xfrm>
            <a:off x="5640557" y="1944421"/>
            <a:ext cx="1314945" cy="2112637"/>
          </a:xfrm>
          <a:prstGeom prst="rect">
            <a:avLst/>
          </a:prstGeom>
          <a:noFill/>
          <a:ln>
            <a:noFill/>
          </a:ln>
        </p:spPr>
      </p:pic>
      <p:pic>
        <p:nvPicPr>
          <p:cNvPr id="381" name="Google Shape;381;p25"/>
          <p:cNvPicPr preferRelativeResize="0"/>
          <p:nvPr/>
        </p:nvPicPr>
        <p:blipFill rotWithShape="1">
          <a:blip r:embed="rId4">
            <a:alphaModFix/>
          </a:blip>
          <a:srcRect b="0" l="0" r="0" t="0"/>
          <a:stretch/>
        </p:blipFill>
        <p:spPr>
          <a:xfrm>
            <a:off x="2332800" y="2297242"/>
            <a:ext cx="3234898" cy="2080826"/>
          </a:xfrm>
          <a:prstGeom prst="rect">
            <a:avLst/>
          </a:prstGeom>
          <a:noFill/>
          <a:ln>
            <a:noFill/>
          </a:ln>
        </p:spPr>
      </p:pic>
      <p:pic>
        <p:nvPicPr>
          <p:cNvPr id="382" name="Google Shape;382;p25">
            <a:hlinkClick r:id="rId5"/>
          </p:cNvPr>
          <p:cNvPicPr preferRelativeResize="0"/>
          <p:nvPr/>
        </p:nvPicPr>
        <p:blipFill rotWithShape="1">
          <a:blip r:embed="rId6">
            <a:alphaModFix/>
          </a:blip>
          <a:srcRect b="0" l="0" r="0" t="0"/>
          <a:stretch/>
        </p:blipFill>
        <p:spPr>
          <a:xfrm>
            <a:off x="581354" y="2246400"/>
            <a:ext cx="1751446" cy="2538112"/>
          </a:xfrm>
          <a:prstGeom prst="rect">
            <a:avLst/>
          </a:prstGeom>
          <a:noFill/>
          <a:ln>
            <a:noFill/>
          </a:ln>
        </p:spPr>
      </p:pic>
      <p:pic>
        <p:nvPicPr>
          <p:cNvPr id="383" name="Google Shape;383;p25"/>
          <p:cNvPicPr preferRelativeResize="0"/>
          <p:nvPr/>
        </p:nvPicPr>
        <p:blipFill rotWithShape="1">
          <a:blip r:embed="rId7">
            <a:alphaModFix/>
          </a:blip>
          <a:srcRect b="0" l="0" r="0" t="0"/>
          <a:stretch/>
        </p:blipFill>
        <p:spPr>
          <a:xfrm>
            <a:off x="3844800" y="3625007"/>
            <a:ext cx="1953112" cy="139508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sp>
        <p:nvSpPr>
          <p:cNvPr id="388" name="Google Shape;388;p26"/>
          <p:cNvSpPr txBox="1"/>
          <p:nvPr>
            <p:ph type="title"/>
          </p:nvPr>
        </p:nvSpPr>
        <p:spPr>
          <a:xfrm>
            <a:off x="508001" y="457200"/>
            <a:ext cx="3855199" cy="55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700"/>
              <a:buFont typeface="Trebuchet MS"/>
              <a:buNone/>
            </a:pPr>
            <a:r>
              <a:rPr lang="fr-CA"/>
              <a:t>LES DOSSIERS</a:t>
            </a:r>
            <a:endParaRPr/>
          </a:p>
        </p:txBody>
      </p:sp>
      <p:sp>
        <p:nvSpPr>
          <p:cNvPr id="389" name="Google Shape;389;p26"/>
          <p:cNvSpPr txBox="1"/>
          <p:nvPr>
            <p:ph idx="1" type="body"/>
          </p:nvPr>
        </p:nvSpPr>
        <p:spPr>
          <a:xfrm>
            <a:off x="400449" y="1210042"/>
            <a:ext cx="6447501" cy="1590758"/>
          </a:xfrm>
          <a:prstGeom prst="rect">
            <a:avLst/>
          </a:prstGeom>
          <a:noFill/>
          <a:ln>
            <a:noFill/>
          </a:ln>
        </p:spPr>
        <p:txBody>
          <a:bodyPr anchorCtr="0" anchor="t" bIns="45700" lIns="91425" spcFirstLastPara="1" rIns="91425" wrap="square" tIns="45700">
            <a:normAutofit/>
          </a:bodyPr>
          <a:lstStyle/>
          <a:p>
            <a:pPr indent="-257175" lvl="0" marL="257175" rtl="0" algn="l">
              <a:spcBef>
                <a:spcPts val="0"/>
              </a:spcBef>
              <a:spcAft>
                <a:spcPts val="0"/>
              </a:spcAft>
              <a:buSzPts val="1040"/>
              <a:buChar char="•"/>
            </a:pPr>
            <a:r>
              <a:rPr lang="fr-CA"/>
              <a:t>Lorsqu’on a beaucoup d’activités et de livrets, ça devient pertinent de les classer dans des dossiers.</a:t>
            </a:r>
            <a:endParaRPr/>
          </a:p>
          <a:p>
            <a:pPr indent="-257175" lvl="0" marL="257175" rtl="0" algn="l">
              <a:spcBef>
                <a:spcPts val="750"/>
              </a:spcBef>
              <a:spcAft>
                <a:spcPts val="0"/>
              </a:spcAft>
              <a:buSzPts val="1040"/>
              <a:buChar char="•"/>
            </a:pPr>
            <a:r>
              <a:rPr lang="fr-CA"/>
              <a:t>On crée un dossier de la même façon qu’un livret et on le nomme.</a:t>
            </a:r>
            <a:endParaRPr/>
          </a:p>
          <a:p>
            <a:pPr indent="-257175" lvl="0" marL="257175" rtl="0" algn="l">
              <a:spcBef>
                <a:spcPts val="750"/>
              </a:spcBef>
              <a:spcAft>
                <a:spcPts val="0"/>
              </a:spcAft>
              <a:buSzPts val="1040"/>
              <a:buChar char="•"/>
            </a:pPr>
            <a:r>
              <a:rPr lang="fr-CA"/>
              <a:t>On déplace les activités et les livrets dans le dossier ou on sélectionne </a:t>
            </a:r>
            <a:r>
              <a:rPr i="1" lang="fr-CA"/>
              <a:t>Déplacer vers </a:t>
            </a:r>
            <a:r>
              <a:rPr lang="fr-CA"/>
              <a:t>dans le menu des activités et des livrets.</a:t>
            </a:r>
            <a:endParaRPr/>
          </a:p>
        </p:txBody>
      </p:sp>
      <p:pic>
        <p:nvPicPr>
          <p:cNvPr id="390" name="Google Shape;390;p26"/>
          <p:cNvPicPr preferRelativeResize="0"/>
          <p:nvPr/>
        </p:nvPicPr>
        <p:blipFill rotWithShape="1">
          <a:blip r:embed="rId3">
            <a:alphaModFix/>
          </a:blip>
          <a:srcRect b="0" l="4053" r="4245" t="0"/>
          <a:stretch/>
        </p:blipFill>
        <p:spPr>
          <a:xfrm>
            <a:off x="6052150" y="2437575"/>
            <a:ext cx="1085425" cy="2367300"/>
          </a:xfrm>
          <a:prstGeom prst="rect">
            <a:avLst/>
          </a:prstGeom>
          <a:noFill/>
          <a:ln>
            <a:noFill/>
          </a:ln>
          <a:effectLst>
            <a:outerShdw blurRad="57150" rotWithShape="0" algn="bl" dir="5400000" dist="19050">
              <a:srgbClr val="000000">
                <a:alpha val="50000"/>
              </a:srgbClr>
            </a:outerShdw>
          </a:effectLst>
        </p:spPr>
      </p:pic>
      <p:pic>
        <p:nvPicPr>
          <p:cNvPr id="391" name="Google Shape;391;p26"/>
          <p:cNvPicPr preferRelativeResize="0"/>
          <p:nvPr/>
        </p:nvPicPr>
        <p:blipFill rotWithShape="1">
          <a:blip r:embed="rId4">
            <a:alphaModFix/>
          </a:blip>
          <a:srcRect b="0" l="0" r="0" t="0"/>
          <a:stretch/>
        </p:blipFill>
        <p:spPr>
          <a:xfrm>
            <a:off x="701278" y="2571750"/>
            <a:ext cx="991358" cy="1705800"/>
          </a:xfrm>
          <a:prstGeom prst="rect">
            <a:avLst/>
          </a:prstGeom>
          <a:noFill/>
          <a:ln>
            <a:noFill/>
          </a:ln>
          <a:effectLst>
            <a:outerShdw blurRad="57150" rotWithShape="0" algn="bl" dir="5400000" dist="19050">
              <a:srgbClr val="000000">
                <a:alpha val="50000"/>
              </a:srgbClr>
            </a:outerShdw>
          </a:effectLst>
        </p:spPr>
      </p:pic>
      <p:sp>
        <p:nvSpPr>
          <p:cNvPr id="392" name="Google Shape;392;p26"/>
          <p:cNvSpPr txBox="1"/>
          <p:nvPr/>
        </p:nvSpPr>
        <p:spPr>
          <a:xfrm>
            <a:off x="2212963" y="3815885"/>
            <a:ext cx="3178045" cy="461665"/>
          </a:xfrm>
          <a:prstGeom prst="rect">
            <a:avLst/>
          </a:prstGeom>
          <a:noFill/>
          <a:ln cap="flat" cmpd="sng" w="9525">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i="1" lang="fr-CA" sz="1200">
                <a:solidFill>
                  <a:schemeClr val="dk1"/>
                </a:solidFill>
                <a:latin typeface="Arial"/>
                <a:ea typeface="Arial"/>
                <a:cs typeface="Arial"/>
                <a:sym typeface="Arial"/>
              </a:rPr>
              <a:t>On peut créer des sous-dossiers</a:t>
            </a:r>
            <a:r>
              <a:rPr i="1" lang="fr-CA" sz="1200">
                <a:solidFill>
                  <a:schemeClr val="dk1"/>
                </a:solidFill>
              </a:rPr>
              <a:t>.</a:t>
            </a:r>
            <a:endParaRPr i="1" sz="1200">
              <a:solidFill>
                <a:schemeClr val="dk1"/>
              </a:solidFill>
            </a:endParaRPr>
          </a:p>
          <a:p>
            <a:pPr indent="0" lvl="0" marL="0" marR="0" rtl="0" algn="ctr">
              <a:spcBef>
                <a:spcPts val="0"/>
              </a:spcBef>
              <a:spcAft>
                <a:spcPts val="0"/>
              </a:spcAft>
              <a:buNone/>
            </a:pPr>
            <a:r>
              <a:rPr i="1" lang="fr-CA" sz="1200">
                <a:solidFill>
                  <a:schemeClr val="dk1"/>
                </a:solidFill>
              </a:rPr>
              <a:t>L</a:t>
            </a:r>
            <a:r>
              <a:rPr i="1" lang="fr-CA" sz="1200">
                <a:solidFill>
                  <a:schemeClr val="dk1"/>
                </a:solidFill>
                <a:latin typeface="Arial"/>
                <a:ea typeface="Arial"/>
                <a:cs typeface="Arial"/>
                <a:sym typeface="Arial"/>
              </a:rPr>
              <a:t>es dossiers ne peuvent être partagés</a:t>
            </a:r>
            <a:endParaRPr/>
          </a:p>
        </p:txBody>
      </p:sp>
      <p:pic>
        <p:nvPicPr>
          <p:cNvPr id="393" name="Google Shape;393;p26"/>
          <p:cNvPicPr preferRelativeResize="0"/>
          <p:nvPr/>
        </p:nvPicPr>
        <p:blipFill rotWithShape="1">
          <a:blip r:embed="rId5">
            <a:alphaModFix/>
          </a:blip>
          <a:srcRect b="0" l="0" r="0" t="0"/>
          <a:stretch/>
        </p:blipFill>
        <p:spPr>
          <a:xfrm>
            <a:off x="1881567" y="2674899"/>
            <a:ext cx="3816000" cy="887514"/>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sp>
        <p:nvSpPr>
          <p:cNvPr id="398" name="Google Shape;398;p27"/>
          <p:cNvSpPr txBox="1"/>
          <p:nvPr>
            <p:ph type="title"/>
          </p:nvPr>
        </p:nvSpPr>
        <p:spPr>
          <a:xfrm>
            <a:off x="508001" y="2025651"/>
            <a:ext cx="6447501" cy="1369936"/>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1"/>
              </a:buClr>
              <a:buSzPts val="3000"/>
              <a:buFont typeface="Trebuchet MS"/>
              <a:buNone/>
            </a:pPr>
            <a:r>
              <a:rPr lang="fr-CA"/>
              <a:t>Les outils de partage</a:t>
            </a:r>
            <a:endParaRPr/>
          </a:p>
        </p:txBody>
      </p:sp>
      <p:sp>
        <p:nvSpPr>
          <p:cNvPr id="399" name="Google Shape;399;p27"/>
          <p:cNvSpPr txBox="1"/>
          <p:nvPr>
            <p:ph idx="1" type="body"/>
          </p:nvPr>
        </p:nvSpPr>
        <p:spPr>
          <a:xfrm>
            <a:off x="508001" y="3395586"/>
            <a:ext cx="6447501" cy="6453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200"/>
              <a:buNone/>
            </a:pPr>
            <a:r>
              <a:rPr lang="fr-CA"/>
              <a:t>Activités libres de droits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3" name="Shape 403"/>
        <p:cNvGrpSpPr/>
        <p:nvPr/>
      </p:nvGrpSpPr>
      <p:grpSpPr>
        <a:xfrm>
          <a:off x="0" y="0"/>
          <a:ext cx="0" cy="0"/>
          <a:chOff x="0" y="0"/>
          <a:chExt cx="0" cy="0"/>
        </a:xfrm>
      </p:grpSpPr>
      <p:sp>
        <p:nvSpPr>
          <p:cNvPr id="404" name="Google Shape;404;p28"/>
          <p:cNvSpPr txBox="1"/>
          <p:nvPr>
            <p:ph type="title"/>
          </p:nvPr>
        </p:nvSpPr>
        <p:spPr>
          <a:xfrm>
            <a:off x="508001" y="457200"/>
            <a:ext cx="4723209" cy="687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700"/>
              <a:buFont typeface="Trebuchet MS"/>
              <a:buNone/>
            </a:pPr>
            <a:r>
              <a:rPr lang="fr-CA"/>
              <a:t>Privé, partagé, publique</a:t>
            </a:r>
            <a:endParaRPr/>
          </a:p>
        </p:txBody>
      </p:sp>
      <p:pic>
        <p:nvPicPr>
          <p:cNvPr id="405" name="Google Shape;405;p28"/>
          <p:cNvPicPr preferRelativeResize="0"/>
          <p:nvPr/>
        </p:nvPicPr>
        <p:blipFill rotWithShape="1">
          <a:blip r:embed="rId3">
            <a:alphaModFix/>
          </a:blip>
          <a:srcRect b="0" l="0" r="0" t="0"/>
          <a:stretch/>
        </p:blipFill>
        <p:spPr>
          <a:xfrm>
            <a:off x="508089" y="3640594"/>
            <a:ext cx="3920001" cy="1045706"/>
          </a:xfrm>
          <a:prstGeom prst="rect">
            <a:avLst/>
          </a:prstGeom>
          <a:noFill/>
          <a:ln>
            <a:noFill/>
          </a:ln>
        </p:spPr>
      </p:pic>
      <p:sp>
        <p:nvSpPr>
          <p:cNvPr id="406" name="Google Shape;406;p28"/>
          <p:cNvSpPr txBox="1"/>
          <p:nvPr/>
        </p:nvSpPr>
        <p:spPr>
          <a:xfrm>
            <a:off x="508000" y="1270255"/>
            <a:ext cx="3919999" cy="221599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400"/>
              <a:buFont typeface="Arial"/>
              <a:buChar char="•"/>
            </a:pPr>
            <a:r>
              <a:rPr lang="fr-CA" sz="1400">
                <a:solidFill>
                  <a:schemeClr val="dk1"/>
                </a:solidFill>
                <a:latin typeface="Arial"/>
                <a:ea typeface="Arial"/>
                <a:cs typeface="Arial"/>
                <a:sym typeface="Arial"/>
              </a:rPr>
              <a:t>Lors de sa création, l’activité peut être privée ou partagée</a:t>
            </a:r>
            <a:endParaRPr/>
          </a:p>
          <a:p>
            <a:pPr indent="-285750" lvl="0" marL="285750" marR="0" rtl="0" algn="l">
              <a:spcBef>
                <a:spcPts val="600"/>
              </a:spcBef>
              <a:spcAft>
                <a:spcPts val="0"/>
              </a:spcAft>
              <a:buClr>
                <a:schemeClr val="dk1"/>
              </a:buClr>
              <a:buSzPts val="1400"/>
              <a:buFont typeface="Arial"/>
              <a:buChar char="•"/>
            </a:pPr>
            <a:r>
              <a:rPr lang="fr-CA" sz="1400">
                <a:solidFill>
                  <a:schemeClr val="dk1"/>
                </a:solidFill>
                <a:latin typeface="Arial"/>
                <a:ea typeface="Arial"/>
                <a:cs typeface="Arial"/>
                <a:sym typeface="Arial"/>
              </a:rPr>
              <a:t>Une activité ayant le statut </a:t>
            </a:r>
            <a:r>
              <a:rPr i="1" lang="fr-CA" sz="1400">
                <a:solidFill>
                  <a:schemeClr val="dk1"/>
                </a:solidFill>
                <a:latin typeface="Arial"/>
                <a:ea typeface="Arial"/>
                <a:cs typeface="Arial"/>
                <a:sym typeface="Arial"/>
              </a:rPr>
              <a:t>Partagée</a:t>
            </a:r>
            <a:r>
              <a:rPr lang="fr-CA" sz="1400">
                <a:solidFill>
                  <a:schemeClr val="dk1"/>
                </a:solidFill>
                <a:latin typeface="Arial"/>
                <a:ea typeface="Arial"/>
                <a:cs typeface="Arial"/>
                <a:sym typeface="Arial"/>
              </a:rPr>
              <a:t> peut l’être de différentes façons</a:t>
            </a:r>
            <a:endParaRPr/>
          </a:p>
          <a:p>
            <a:pPr indent="-285750" lvl="0" marL="285750" marR="0" rtl="0" algn="l">
              <a:spcBef>
                <a:spcPts val="600"/>
              </a:spcBef>
              <a:spcAft>
                <a:spcPts val="0"/>
              </a:spcAft>
              <a:buClr>
                <a:schemeClr val="dk1"/>
              </a:buClr>
              <a:buSzPts val="1400"/>
              <a:buFont typeface="Arial"/>
              <a:buChar char="•"/>
            </a:pPr>
            <a:r>
              <a:rPr lang="fr-CA" sz="1400">
                <a:solidFill>
                  <a:schemeClr val="dk1"/>
                </a:solidFill>
                <a:latin typeface="Arial"/>
                <a:ea typeface="Arial"/>
                <a:cs typeface="Arial"/>
                <a:sym typeface="Arial"/>
              </a:rPr>
              <a:t>Une activité partagée peut ensuite être publiée en l’indexant</a:t>
            </a:r>
            <a:endParaRPr/>
          </a:p>
          <a:p>
            <a:pPr indent="-285750" lvl="0" marL="285750" marR="0" rtl="0" algn="l">
              <a:spcBef>
                <a:spcPts val="600"/>
              </a:spcBef>
              <a:spcAft>
                <a:spcPts val="0"/>
              </a:spcAft>
              <a:buClr>
                <a:schemeClr val="dk1"/>
              </a:buClr>
              <a:buSzPts val="1400"/>
              <a:buFont typeface="Arial"/>
              <a:buChar char="•"/>
            </a:pPr>
            <a:r>
              <a:rPr lang="fr-CA" sz="1400">
                <a:solidFill>
                  <a:schemeClr val="dk1"/>
                </a:solidFill>
                <a:latin typeface="Arial"/>
                <a:ea typeface="Arial"/>
                <a:cs typeface="Arial"/>
                <a:sym typeface="Arial"/>
              </a:rPr>
              <a:t>Un livret peut aussi être partagé et publié (</a:t>
            </a:r>
            <a:r>
              <a:rPr i="1" lang="fr-CA" sz="1100">
                <a:solidFill>
                  <a:schemeClr val="dk1"/>
                </a:solidFill>
                <a:latin typeface="Arial"/>
                <a:ea typeface="Arial"/>
                <a:cs typeface="Arial"/>
                <a:sym typeface="Arial"/>
              </a:rPr>
              <a:t>les activités du livret doivent être partagées ou publiques pour apparaitre dans le livret public</a:t>
            </a:r>
            <a:r>
              <a:rPr lang="fr-CA" sz="1400">
                <a:solidFill>
                  <a:schemeClr val="dk1"/>
                </a:solidFill>
                <a:latin typeface="Arial"/>
                <a:ea typeface="Arial"/>
                <a:cs typeface="Arial"/>
                <a:sym typeface="Arial"/>
              </a:rPr>
              <a:t>)</a:t>
            </a:r>
            <a:endParaRPr/>
          </a:p>
        </p:txBody>
      </p:sp>
      <p:pic>
        <p:nvPicPr>
          <p:cNvPr id="407" name="Google Shape;407;p28"/>
          <p:cNvPicPr preferRelativeResize="0"/>
          <p:nvPr/>
        </p:nvPicPr>
        <p:blipFill rotWithShape="1">
          <a:blip r:embed="rId4">
            <a:alphaModFix/>
          </a:blip>
          <a:srcRect b="0" l="0" r="0" t="0"/>
          <a:stretch/>
        </p:blipFill>
        <p:spPr>
          <a:xfrm>
            <a:off x="4428001" y="1144801"/>
            <a:ext cx="2113374" cy="1165775"/>
          </a:xfrm>
          <a:prstGeom prst="rect">
            <a:avLst/>
          </a:prstGeom>
          <a:noFill/>
          <a:ln>
            <a:noFill/>
          </a:ln>
        </p:spPr>
      </p:pic>
      <p:pic>
        <p:nvPicPr>
          <p:cNvPr id="408" name="Google Shape;408;p28"/>
          <p:cNvPicPr preferRelativeResize="0"/>
          <p:nvPr/>
        </p:nvPicPr>
        <p:blipFill rotWithShape="1">
          <a:blip r:embed="rId5">
            <a:alphaModFix/>
          </a:blip>
          <a:srcRect b="0" l="0" r="0" t="0"/>
          <a:stretch/>
        </p:blipFill>
        <p:spPr>
          <a:xfrm>
            <a:off x="4599231" y="2997619"/>
            <a:ext cx="2148844" cy="1876106"/>
          </a:xfrm>
          <a:prstGeom prst="rect">
            <a:avLst/>
          </a:prstGeom>
          <a:noFill/>
          <a:ln>
            <a:noFill/>
          </a:ln>
        </p:spPr>
      </p:pic>
      <p:pic>
        <p:nvPicPr>
          <p:cNvPr id="409" name="Google Shape;409;p28"/>
          <p:cNvPicPr preferRelativeResize="0"/>
          <p:nvPr/>
        </p:nvPicPr>
        <p:blipFill>
          <a:blip r:embed="rId6">
            <a:alphaModFix/>
          </a:blip>
          <a:stretch>
            <a:fillRect/>
          </a:stretch>
        </p:blipFill>
        <p:spPr>
          <a:xfrm>
            <a:off x="6748075" y="1144791"/>
            <a:ext cx="1790701" cy="16748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3"/>
          <p:cNvSpPr txBox="1"/>
          <p:nvPr>
            <p:ph type="title"/>
          </p:nvPr>
        </p:nvSpPr>
        <p:spPr>
          <a:xfrm>
            <a:off x="508000" y="457200"/>
            <a:ext cx="6447600" cy="690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700"/>
              <a:buFont typeface="Trebuchet MS"/>
              <a:buNone/>
            </a:pPr>
            <a:r>
              <a:rPr lang="fr-CA"/>
              <a:t>GeoGebra.org</a:t>
            </a:r>
            <a:endParaRPr/>
          </a:p>
        </p:txBody>
      </p:sp>
      <p:sp>
        <p:nvSpPr>
          <p:cNvPr id="177" name="Google Shape;177;p3"/>
          <p:cNvSpPr txBox="1"/>
          <p:nvPr>
            <p:ph idx="1" type="body"/>
          </p:nvPr>
        </p:nvSpPr>
        <p:spPr>
          <a:xfrm>
            <a:off x="508001" y="1217320"/>
            <a:ext cx="6447501" cy="3412279"/>
          </a:xfrm>
          <a:prstGeom prst="rect">
            <a:avLst/>
          </a:prstGeom>
          <a:noFill/>
          <a:ln>
            <a:noFill/>
          </a:ln>
        </p:spPr>
        <p:txBody>
          <a:bodyPr anchorCtr="0" anchor="t" bIns="45700" lIns="91425" spcFirstLastPara="1" rIns="91425" wrap="square" tIns="45700">
            <a:normAutofit/>
          </a:bodyPr>
          <a:lstStyle/>
          <a:p>
            <a:pPr indent="-257175" lvl="0" marL="257175" rtl="0" algn="l">
              <a:lnSpc>
                <a:spcPct val="90000"/>
              </a:lnSpc>
              <a:spcBef>
                <a:spcPts val="0"/>
              </a:spcBef>
              <a:spcAft>
                <a:spcPts val="0"/>
              </a:spcAft>
              <a:buSzPts val="998"/>
              <a:buChar char="•"/>
            </a:pPr>
            <a:r>
              <a:rPr lang="fr-CA" sz="1248" u="sng">
                <a:solidFill>
                  <a:schemeClr val="hlink"/>
                </a:solidFill>
                <a:hlinkClick r:id="rId3"/>
              </a:rPr>
              <a:t>GeoGebra.org</a:t>
            </a:r>
            <a:r>
              <a:rPr lang="fr-CA" sz="1248"/>
              <a:t>, c’est plus qu’un outil de géométrie dynamique. En plus d’y trouver plus de 6 applications de création en ligne dont deux sont téléchargeables, le site permet de créer des cours, de collaborer avec d’autres auteurs, de partager et d’organiser ses réalisations.</a:t>
            </a:r>
            <a:endParaRPr/>
          </a:p>
          <a:p>
            <a:pPr indent="-257175" lvl="0" marL="257175" rtl="0" algn="l">
              <a:lnSpc>
                <a:spcPct val="90000"/>
              </a:lnSpc>
              <a:spcBef>
                <a:spcPts val="1200"/>
              </a:spcBef>
              <a:spcAft>
                <a:spcPts val="0"/>
              </a:spcAft>
              <a:buSzPts val="998"/>
              <a:buChar char="•"/>
            </a:pPr>
            <a:r>
              <a:rPr lang="fr-CA" sz="1248"/>
              <a:t>Créé il y a près de 20 ans par un professeur d’université autrichien, GeoGebra est un logiciel libre de droit et gratuit pour l’utilisation non commerciale. Les applications et le site sont largement traduits en français.</a:t>
            </a:r>
            <a:endParaRPr/>
          </a:p>
          <a:p>
            <a:pPr indent="-257175" lvl="0" marL="257175" rtl="0" algn="l">
              <a:lnSpc>
                <a:spcPct val="90000"/>
              </a:lnSpc>
              <a:spcBef>
                <a:spcPts val="1200"/>
              </a:spcBef>
              <a:spcAft>
                <a:spcPts val="0"/>
              </a:spcAft>
              <a:buSzPts val="998"/>
              <a:buChar char="•"/>
            </a:pPr>
            <a:r>
              <a:rPr lang="fr-CA" sz="1248"/>
              <a:t>Les applications s’intègrent dans de nombreux sites et sur des plateformes de cours en ligne comme Moodle. </a:t>
            </a:r>
            <a:endParaRPr/>
          </a:p>
          <a:p>
            <a:pPr indent="-257175" lvl="0" marL="257175" rtl="0" algn="l">
              <a:lnSpc>
                <a:spcPct val="90000"/>
              </a:lnSpc>
              <a:spcBef>
                <a:spcPts val="1200"/>
              </a:spcBef>
              <a:spcAft>
                <a:spcPts val="0"/>
              </a:spcAft>
              <a:buSzPts val="998"/>
              <a:buChar char="•"/>
            </a:pPr>
            <a:r>
              <a:rPr lang="fr-CA" sz="1248"/>
              <a:t>Des organismes éducatifs tels SMART, la SOFAD et Graspable Math utilisent les applications de GeoGebra et permettent le travail interactif.</a:t>
            </a:r>
            <a:endParaRPr/>
          </a:p>
          <a:p>
            <a:pPr indent="-257175" lvl="0" marL="257175" rtl="0" algn="l">
              <a:lnSpc>
                <a:spcPct val="90000"/>
              </a:lnSpc>
              <a:spcBef>
                <a:spcPts val="1200"/>
              </a:spcBef>
              <a:spcAft>
                <a:spcPts val="0"/>
              </a:spcAft>
              <a:buSzPts val="998"/>
              <a:buChar char="•"/>
            </a:pPr>
            <a:r>
              <a:rPr lang="fr-CA" sz="1248"/>
              <a:t>Les applications de GeoGebra sont incontournables pour l’enseignement et l’apprentissage des mathématiques et des sciences à tous les niveaux. </a:t>
            </a:r>
            <a:endParaRPr/>
          </a:p>
          <a:p>
            <a:pPr indent="-257175" lvl="0" marL="257175" rtl="0" algn="l">
              <a:lnSpc>
                <a:spcPct val="90000"/>
              </a:lnSpc>
              <a:spcBef>
                <a:spcPts val="1200"/>
              </a:spcBef>
              <a:spcAft>
                <a:spcPts val="0"/>
              </a:spcAft>
              <a:buSzPts val="998"/>
              <a:buChar char="•"/>
            </a:pPr>
            <a:r>
              <a:rPr lang="fr-CA" sz="1248"/>
              <a:t>L’utilisation de logiciels et de plateformes de collaboration pour l’enseignement et l’apprentissage s’inscrit dans plusieurs dimensions de la compétence numérique.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3" name="Shape 413"/>
        <p:cNvGrpSpPr/>
        <p:nvPr/>
      </p:nvGrpSpPr>
      <p:grpSpPr>
        <a:xfrm>
          <a:off x="0" y="0"/>
          <a:ext cx="0" cy="0"/>
          <a:chOff x="0" y="0"/>
          <a:chExt cx="0" cy="0"/>
        </a:xfrm>
      </p:grpSpPr>
      <p:sp>
        <p:nvSpPr>
          <p:cNvPr id="414" name="Google Shape;414;p29"/>
          <p:cNvSpPr txBox="1"/>
          <p:nvPr>
            <p:ph type="title"/>
          </p:nvPr>
        </p:nvSpPr>
        <p:spPr>
          <a:xfrm>
            <a:off x="508001" y="457200"/>
            <a:ext cx="4723209" cy="7812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700"/>
              <a:buFont typeface="Trebuchet MS"/>
              <a:buNone/>
            </a:pPr>
            <a:r>
              <a:rPr lang="fr-CA"/>
              <a:t>La licence de partage</a:t>
            </a:r>
            <a:endParaRPr/>
          </a:p>
        </p:txBody>
      </p:sp>
      <p:pic>
        <p:nvPicPr>
          <p:cNvPr id="415" name="Google Shape;415;p29"/>
          <p:cNvPicPr preferRelativeResize="0"/>
          <p:nvPr/>
        </p:nvPicPr>
        <p:blipFill rotWithShape="1">
          <a:blip r:embed="rId3">
            <a:alphaModFix/>
          </a:blip>
          <a:srcRect b="0" l="0" r="0" t="0"/>
          <a:stretch/>
        </p:blipFill>
        <p:spPr>
          <a:xfrm>
            <a:off x="4942524" y="2244953"/>
            <a:ext cx="2105315" cy="1960575"/>
          </a:xfrm>
          <a:prstGeom prst="rect">
            <a:avLst/>
          </a:prstGeom>
          <a:noFill/>
          <a:ln>
            <a:noFill/>
          </a:ln>
        </p:spPr>
      </p:pic>
      <p:sp>
        <p:nvSpPr>
          <p:cNvPr id="416" name="Google Shape;416;p29"/>
          <p:cNvSpPr txBox="1"/>
          <p:nvPr/>
        </p:nvSpPr>
        <p:spPr>
          <a:xfrm>
            <a:off x="508001" y="1238400"/>
            <a:ext cx="3931200" cy="124649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400"/>
              <a:buFont typeface="Arial"/>
              <a:buChar char="•"/>
            </a:pPr>
            <a:r>
              <a:rPr lang="fr-CA" sz="1400">
                <a:solidFill>
                  <a:schemeClr val="dk1"/>
                </a:solidFill>
                <a:latin typeface="Arial"/>
                <a:ea typeface="Arial"/>
                <a:cs typeface="Arial"/>
                <a:sym typeface="Arial"/>
              </a:rPr>
              <a:t>On peut copier une activité faite par une autre personne; le nom de l’auteur initial est conservé</a:t>
            </a:r>
            <a:endParaRPr/>
          </a:p>
          <a:p>
            <a:pPr indent="-285750" lvl="0" marL="285750" marR="0" rtl="0" algn="l">
              <a:spcBef>
                <a:spcPts val="600"/>
              </a:spcBef>
              <a:spcAft>
                <a:spcPts val="0"/>
              </a:spcAft>
              <a:buClr>
                <a:schemeClr val="dk1"/>
              </a:buClr>
              <a:buSzPts val="1400"/>
              <a:buFont typeface="Arial"/>
              <a:buChar char="•"/>
            </a:pPr>
            <a:r>
              <a:rPr lang="fr-CA" sz="1400">
                <a:solidFill>
                  <a:schemeClr val="dk1"/>
                </a:solidFill>
                <a:latin typeface="Arial"/>
                <a:ea typeface="Arial"/>
                <a:cs typeface="Arial"/>
                <a:sym typeface="Arial"/>
              </a:rPr>
              <a:t>On peut télécharger une activité sur notre ordinateur, mais on doit respecter les droits</a:t>
            </a:r>
            <a:endParaRPr/>
          </a:p>
        </p:txBody>
      </p:sp>
      <p:pic>
        <p:nvPicPr>
          <p:cNvPr id="417" name="Google Shape;417;p29"/>
          <p:cNvPicPr preferRelativeResize="0"/>
          <p:nvPr/>
        </p:nvPicPr>
        <p:blipFill rotWithShape="1">
          <a:blip r:embed="rId4">
            <a:alphaModFix/>
          </a:blip>
          <a:srcRect b="0" l="0" r="0" t="0"/>
          <a:stretch/>
        </p:blipFill>
        <p:spPr>
          <a:xfrm>
            <a:off x="748800" y="4168131"/>
            <a:ext cx="3772800" cy="840207"/>
          </a:xfrm>
          <a:prstGeom prst="rect">
            <a:avLst/>
          </a:prstGeom>
          <a:noFill/>
          <a:ln>
            <a:noFill/>
          </a:ln>
          <a:effectLst>
            <a:outerShdw blurRad="57150" rotWithShape="0" algn="bl" dir="5400000" dist="19050">
              <a:srgbClr val="000000">
                <a:alpha val="50000"/>
              </a:srgbClr>
            </a:outerShdw>
          </a:effectLst>
        </p:spPr>
      </p:pic>
      <p:pic>
        <p:nvPicPr>
          <p:cNvPr id="418" name="Google Shape;418;p29"/>
          <p:cNvPicPr preferRelativeResize="0"/>
          <p:nvPr/>
        </p:nvPicPr>
        <p:blipFill rotWithShape="1">
          <a:blip r:embed="rId5">
            <a:alphaModFix/>
          </a:blip>
          <a:srcRect b="0" l="0" r="0" t="0"/>
          <a:stretch/>
        </p:blipFill>
        <p:spPr>
          <a:xfrm>
            <a:off x="748800" y="2419151"/>
            <a:ext cx="2761416" cy="1612180"/>
          </a:xfrm>
          <a:prstGeom prst="rect">
            <a:avLst/>
          </a:prstGeom>
          <a:noFill/>
          <a:ln>
            <a:noFill/>
          </a:ln>
          <a:effectLst>
            <a:outerShdw blurRad="57150" rotWithShape="0" algn="bl" dir="5400000" dist="19050">
              <a:srgbClr val="000000">
                <a:alpha val="50000"/>
              </a:srgbClr>
            </a:outerShdw>
          </a:effectLst>
        </p:spPr>
      </p:pic>
      <p:pic>
        <p:nvPicPr>
          <p:cNvPr id="419" name="Google Shape;419;p29"/>
          <p:cNvPicPr preferRelativeResize="0"/>
          <p:nvPr/>
        </p:nvPicPr>
        <p:blipFill rotWithShape="1">
          <a:blip r:embed="rId6">
            <a:alphaModFix/>
          </a:blip>
          <a:srcRect b="0" l="0" r="0" t="0"/>
          <a:stretch/>
        </p:blipFill>
        <p:spPr>
          <a:xfrm>
            <a:off x="4811671" y="541478"/>
            <a:ext cx="2236168" cy="696922"/>
          </a:xfrm>
          <a:prstGeom prst="rect">
            <a:avLst/>
          </a:prstGeom>
          <a:noFill/>
          <a:ln>
            <a:noFill/>
          </a:ln>
        </p:spPr>
      </p:pic>
      <p:pic>
        <p:nvPicPr>
          <p:cNvPr id="420" name="Google Shape;420;p29"/>
          <p:cNvPicPr preferRelativeResize="0"/>
          <p:nvPr/>
        </p:nvPicPr>
        <p:blipFill rotWithShape="1">
          <a:blip r:embed="rId7">
            <a:alphaModFix/>
          </a:blip>
          <a:srcRect b="0" l="0" r="0" t="0"/>
          <a:stretch/>
        </p:blipFill>
        <p:spPr>
          <a:xfrm>
            <a:off x="4877097" y="1541304"/>
            <a:ext cx="2105316" cy="56104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4" name="Shape 424"/>
        <p:cNvGrpSpPr/>
        <p:nvPr/>
      </p:nvGrpSpPr>
      <p:grpSpPr>
        <a:xfrm>
          <a:off x="0" y="0"/>
          <a:ext cx="0" cy="0"/>
          <a:chOff x="0" y="0"/>
          <a:chExt cx="0" cy="0"/>
        </a:xfrm>
      </p:grpSpPr>
      <p:sp>
        <p:nvSpPr>
          <p:cNvPr id="425" name="Google Shape;425;p30"/>
          <p:cNvSpPr txBox="1"/>
          <p:nvPr>
            <p:ph type="title"/>
          </p:nvPr>
        </p:nvSpPr>
        <p:spPr>
          <a:xfrm>
            <a:off x="508001" y="2025651"/>
            <a:ext cx="6447501" cy="1369936"/>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1"/>
              </a:buClr>
              <a:buSzPts val="3000"/>
              <a:buFont typeface="Trebuchet MS"/>
              <a:buNone/>
            </a:pPr>
            <a:r>
              <a:rPr lang="fr-CA"/>
              <a:t>Pour aller plus loin</a:t>
            </a:r>
            <a:endParaRPr/>
          </a:p>
        </p:txBody>
      </p:sp>
      <p:sp>
        <p:nvSpPr>
          <p:cNvPr id="426" name="Google Shape;426;p30"/>
          <p:cNvSpPr txBox="1"/>
          <p:nvPr>
            <p:ph idx="1" type="body"/>
          </p:nvPr>
        </p:nvSpPr>
        <p:spPr>
          <a:xfrm>
            <a:off x="508001" y="3395586"/>
            <a:ext cx="6447501" cy="6453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200"/>
              <a:buNone/>
            </a:pPr>
            <a:r>
              <a:rPr lang="fr-CA"/>
              <a:t>Démonstrations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sp>
        <p:nvSpPr>
          <p:cNvPr id="431" name="Google Shape;431;p31"/>
          <p:cNvSpPr txBox="1"/>
          <p:nvPr>
            <p:ph type="title"/>
          </p:nvPr>
        </p:nvSpPr>
        <p:spPr>
          <a:xfrm>
            <a:off x="311700" y="315925"/>
            <a:ext cx="6197100" cy="728075"/>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Clr>
                <a:schemeClr val="accent1"/>
              </a:buClr>
              <a:buSzPts val="4200"/>
              <a:buFont typeface="Trebuchet MS"/>
              <a:buNone/>
            </a:pPr>
            <a:r>
              <a:rPr lang="fr-CA"/>
              <a:t>Observation des transformations</a:t>
            </a:r>
            <a:endParaRPr/>
          </a:p>
        </p:txBody>
      </p:sp>
      <p:sp>
        <p:nvSpPr>
          <p:cNvPr id="432" name="Google Shape;432;p31"/>
          <p:cNvSpPr txBox="1"/>
          <p:nvPr>
            <p:ph idx="1" type="body"/>
          </p:nvPr>
        </p:nvSpPr>
        <p:spPr>
          <a:xfrm>
            <a:off x="3126900" y="1111375"/>
            <a:ext cx="3999900" cy="146037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400"/>
              <a:buNone/>
            </a:pPr>
            <a:r>
              <a:rPr lang="fr-CA"/>
              <a:t>Démonstration avec l’appli Géométrie</a:t>
            </a:r>
            <a:endParaRPr/>
          </a:p>
          <a:p>
            <a:pPr indent="-317500" lvl="0" marL="457200" rtl="0" algn="l">
              <a:spcBef>
                <a:spcPts val="600"/>
              </a:spcBef>
              <a:spcAft>
                <a:spcPts val="0"/>
              </a:spcAft>
              <a:buSzPts val="1400"/>
              <a:buChar char="•"/>
            </a:pPr>
            <a:r>
              <a:rPr lang="fr-CA">
                <a:latin typeface="Arial"/>
                <a:ea typeface="Arial"/>
                <a:cs typeface="Arial"/>
                <a:sym typeface="Arial"/>
              </a:rPr>
              <a:t>Construire un polygone quelconque</a:t>
            </a:r>
            <a:endParaRPr>
              <a:latin typeface="Arial"/>
              <a:ea typeface="Arial"/>
              <a:cs typeface="Arial"/>
              <a:sym typeface="Arial"/>
            </a:endParaRPr>
          </a:p>
          <a:p>
            <a:pPr indent="-317500" lvl="0" marL="457200" rtl="0" algn="l">
              <a:spcBef>
                <a:spcPts val="0"/>
              </a:spcBef>
              <a:spcAft>
                <a:spcPts val="0"/>
              </a:spcAft>
              <a:buSzPts val="1400"/>
              <a:buChar char="•"/>
            </a:pPr>
            <a:r>
              <a:rPr lang="fr-CA">
                <a:latin typeface="Arial"/>
                <a:ea typeface="Arial"/>
                <a:cs typeface="Arial"/>
                <a:sym typeface="Arial"/>
              </a:rPr>
              <a:t>Ajouter un point</a:t>
            </a:r>
            <a:endParaRPr>
              <a:latin typeface="Arial"/>
              <a:ea typeface="Arial"/>
              <a:cs typeface="Arial"/>
              <a:sym typeface="Arial"/>
            </a:endParaRPr>
          </a:p>
          <a:p>
            <a:pPr indent="-317500" lvl="0" marL="457200" rtl="0" algn="l">
              <a:spcBef>
                <a:spcPts val="0"/>
              </a:spcBef>
              <a:spcAft>
                <a:spcPts val="0"/>
              </a:spcAft>
              <a:buSzPts val="1400"/>
              <a:buChar char="•"/>
            </a:pPr>
            <a:r>
              <a:rPr lang="fr-CA">
                <a:latin typeface="Arial"/>
                <a:ea typeface="Arial"/>
                <a:cs typeface="Arial"/>
                <a:sym typeface="Arial"/>
              </a:rPr>
              <a:t>Ajouter un curseur </a:t>
            </a:r>
            <a:endParaRPr/>
          </a:p>
          <a:p>
            <a:pPr indent="-317500" lvl="0" marL="457200" rtl="0" algn="l">
              <a:spcBef>
                <a:spcPts val="0"/>
              </a:spcBef>
              <a:spcAft>
                <a:spcPts val="0"/>
              </a:spcAft>
              <a:buSzPts val="1400"/>
              <a:buChar char="•"/>
            </a:pPr>
            <a:r>
              <a:rPr lang="fr-CA">
                <a:latin typeface="Arial"/>
                <a:ea typeface="Arial"/>
                <a:cs typeface="Arial"/>
                <a:sym typeface="Arial"/>
              </a:rPr>
              <a:t>Créer l’homothétie du polygone</a:t>
            </a:r>
            <a:endParaRPr>
              <a:latin typeface="Arial"/>
              <a:ea typeface="Arial"/>
              <a:cs typeface="Arial"/>
              <a:sym typeface="Arial"/>
            </a:endParaRPr>
          </a:p>
          <a:p>
            <a:pPr indent="-317500" lvl="0" marL="457200" rtl="0" algn="l">
              <a:spcBef>
                <a:spcPts val="0"/>
              </a:spcBef>
              <a:spcAft>
                <a:spcPts val="0"/>
              </a:spcAft>
              <a:buSzPts val="1400"/>
              <a:buChar char="•"/>
            </a:pPr>
            <a:r>
              <a:rPr lang="fr-CA">
                <a:latin typeface="Arial"/>
                <a:ea typeface="Arial"/>
                <a:cs typeface="Arial"/>
                <a:sym typeface="Arial"/>
              </a:rPr>
              <a:t>Animer le curseur</a:t>
            </a:r>
            <a:endParaRPr>
              <a:latin typeface="Arial"/>
              <a:ea typeface="Arial"/>
              <a:cs typeface="Arial"/>
              <a:sym typeface="Arial"/>
            </a:endParaRPr>
          </a:p>
        </p:txBody>
      </p:sp>
      <p:pic>
        <p:nvPicPr>
          <p:cNvPr id="433" name="Google Shape;433;p31"/>
          <p:cNvPicPr preferRelativeResize="0"/>
          <p:nvPr/>
        </p:nvPicPr>
        <p:blipFill rotWithShape="1">
          <a:blip r:embed="rId3">
            <a:alphaModFix/>
          </a:blip>
          <a:srcRect b="0" l="0" r="0" t="0"/>
          <a:stretch/>
        </p:blipFill>
        <p:spPr>
          <a:xfrm>
            <a:off x="434100" y="2288200"/>
            <a:ext cx="4459425" cy="27688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7" name="Shape 437"/>
        <p:cNvGrpSpPr/>
        <p:nvPr/>
      </p:nvGrpSpPr>
      <p:grpSpPr>
        <a:xfrm>
          <a:off x="0" y="0"/>
          <a:ext cx="0" cy="0"/>
          <a:chOff x="0" y="0"/>
          <a:chExt cx="0" cy="0"/>
        </a:xfrm>
      </p:grpSpPr>
      <p:sp>
        <p:nvSpPr>
          <p:cNvPr id="438" name="Google Shape;438;p32"/>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accent1"/>
              </a:buClr>
              <a:buSzPts val="4200"/>
              <a:buFont typeface="Trebuchet MS"/>
              <a:buNone/>
            </a:pPr>
            <a:r>
              <a:rPr lang="fr-CA"/>
              <a:t>Étude des fonctions</a:t>
            </a:r>
            <a:endParaRPr/>
          </a:p>
        </p:txBody>
      </p:sp>
      <p:sp>
        <p:nvSpPr>
          <p:cNvPr id="439" name="Google Shape;439;p32"/>
          <p:cNvSpPr txBox="1"/>
          <p:nvPr>
            <p:ph idx="1" type="body"/>
          </p:nvPr>
        </p:nvSpPr>
        <p:spPr>
          <a:xfrm>
            <a:off x="3126900" y="1111375"/>
            <a:ext cx="4361100" cy="146037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400"/>
              <a:buNone/>
            </a:pPr>
            <a:r>
              <a:rPr lang="fr-CA"/>
              <a:t>Démonstration avec l’appli Calculatrice graphique</a:t>
            </a:r>
            <a:endParaRPr/>
          </a:p>
          <a:p>
            <a:pPr indent="-317500" lvl="0" marL="457200" rtl="0" algn="l">
              <a:spcBef>
                <a:spcPts val="600"/>
              </a:spcBef>
              <a:spcAft>
                <a:spcPts val="0"/>
              </a:spcAft>
              <a:buSzPts val="1400"/>
              <a:buChar char="•"/>
            </a:pPr>
            <a:r>
              <a:rPr lang="fr-CA">
                <a:latin typeface="Arial"/>
                <a:ea typeface="Arial"/>
                <a:cs typeface="Arial"/>
                <a:sym typeface="Arial"/>
              </a:rPr>
              <a:t>Écrire une équation du cercle avec les paramètres h, k et r</a:t>
            </a:r>
            <a:endParaRPr>
              <a:latin typeface="Arial"/>
              <a:ea typeface="Arial"/>
              <a:cs typeface="Arial"/>
              <a:sym typeface="Arial"/>
            </a:endParaRPr>
          </a:p>
          <a:p>
            <a:pPr indent="-317500" lvl="0" marL="457200" rtl="0" algn="l">
              <a:spcBef>
                <a:spcPts val="0"/>
              </a:spcBef>
              <a:spcAft>
                <a:spcPts val="0"/>
              </a:spcAft>
              <a:buSzPts val="1400"/>
              <a:buChar char="•"/>
            </a:pPr>
            <a:r>
              <a:rPr lang="fr-CA">
                <a:latin typeface="Arial"/>
                <a:ea typeface="Arial"/>
                <a:cs typeface="Arial"/>
                <a:sym typeface="Arial"/>
              </a:rPr>
              <a:t>Afficher les curseurs et les animer</a:t>
            </a:r>
            <a:endParaRPr>
              <a:latin typeface="Arial"/>
              <a:ea typeface="Arial"/>
              <a:cs typeface="Arial"/>
              <a:sym typeface="Arial"/>
            </a:endParaRPr>
          </a:p>
          <a:p>
            <a:pPr indent="-317500" lvl="0" marL="457200" rtl="0" algn="l">
              <a:spcBef>
                <a:spcPts val="0"/>
              </a:spcBef>
              <a:spcAft>
                <a:spcPts val="0"/>
              </a:spcAft>
              <a:buSzPts val="1400"/>
              <a:buChar char="•"/>
            </a:pPr>
            <a:r>
              <a:rPr lang="fr-CA">
                <a:latin typeface="Arial"/>
                <a:ea typeface="Arial"/>
                <a:cs typeface="Arial"/>
                <a:sym typeface="Arial"/>
              </a:rPr>
              <a:t>Ajouter une droite tangente au cercle</a:t>
            </a:r>
            <a:endParaRPr/>
          </a:p>
          <a:p>
            <a:pPr indent="-317500" lvl="0" marL="457200" rtl="0" algn="l">
              <a:spcBef>
                <a:spcPts val="0"/>
              </a:spcBef>
              <a:spcAft>
                <a:spcPts val="0"/>
              </a:spcAft>
              <a:buSzPts val="1400"/>
              <a:buChar char="•"/>
            </a:pPr>
            <a:r>
              <a:rPr lang="fr-CA">
                <a:latin typeface="Arial"/>
                <a:ea typeface="Arial"/>
                <a:cs typeface="Arial"/>
                <a:sym typeface="Arial"/>
              </a:rPr>
              <a:t>Afficher les pentes</a:t>
            </a:r>
            <a:endParaRPr>
              <a:latin typeface="Arial"/>
              <a:ea typeface="Arial"/>
              <a:cs typeface="Arial"/>
              <a:sym typeface="Arial"/>
            </a:endParaRPr>
          </a:p>
        </p:txBody>
      </p:sp>
      <p:pic>
        <p:nvPicPr>
          <p:cNvPr id="440" name="Google Shape;440;p32"/>
          <p:cNvPicPr preferRelativeResize="0"/>
          <p:nvPr/>
        </p:nvPicPr>
        <p:blipFill rotWithShape="1">
          <a:blip r:embed="rId3">
            <a:alphaModFix/>
          </a:blip>
          <a:srcRect b="0" l="0" r="0" t="0"/>
          <a:stretch/>
        </p:blipFill>
        <p:spPr>
          <a:xfrm>
            <a:off x="555450" y="2185225"/>
            <a:ext cx="2640000" cy="2640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4" name="Shape 444"/>
        <p:cNvGrpSpPr/>
        <p:nvPr/>
      </p:nvGrpSpPr>
      <p:grpSpPr>
        <a:xfrm>
          <a:off x="0" y="0"/>
          <a:ext cx="0" cy="0"/>
          <a:chOff x="0" y="0"/>
          <a:chExt cx="0" cy="0"/>
        </a:xfrm>
      </p:grpSpPr>
      <p:sp>
        <p:nvSpPr>
          <p:cNvPr id="445" name="Google Shape;445;p33"/>
          <p:cNvSpPr txBox="1"/>
          <p:nvPr>
            <p:ph type="title"/>
          </p:nvPr>
        </p:nvSpPr>
        <p:spPr>
          <a:xfrm>
            <a:off x="508001" y="457200"/>
            <a:ext cx="6447501" cy="990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700"/>
              <a:buFont typeface="Trebuchet MS"/>
              <a:buNone/>
            </a:pPr>
            <a:r>
              <a:rPr lang="fr-CA"/>
              <a:t>Quelques liens</a:t>
            </a:r>
            <a:endParaRPr/>
          </a:p>
        </p:txBody>
      </p:sp>
      <p:sp>
        <p:nvSpPr>
          <p:cNvPr id="446" name="Google Shape;446;p33"/>
          <p:cNvSpPr txBox="1"/>
          <p:nvPr>
            <p:ph idx="1" type="body"/>
          </p:nvPr>
        </p:nvSpPr>
        <p:spPr>
          <a:xfrm>
            <a:off x="508001" y="1620442"/>
            <a:ext cx="6447501" cy="2910580"/>
          </a:xfrm>
          <a:prstGeom prst="rect">
            <a:avLst/>
          </a:prstGeom>
          <a:noFill/>
          <a:ln>
            <a:noFill/>
          </a:ln>
        </p:spPr>
        <p:txBody>
          <a:bodyPr anchorCtr="0" anchor="t" bIns="45700" lIns="91425" spcFirstLastPara="1" rIns="91425" wrap="square" tIns="45700">
            <a:normAutofit/>
          </a:bodyPr>
          <a:lstStyle/>
          <a:p>
            <a:pPr indent="-257175" lvl="0" marL="257175" rtl="0" algn="l">
              <a:spcBef>
                <a:spcPts val="0"/>
              </a:spcBef>
              <a:spcAft>
                <a:spcPts val="0"/>
              </a:spcAft>
              <a:buSzPts val="1040"/>
              <a:buChar char="•"/>
            </a:pPr>
            <a:r>
              <a:rPr lang="fr-CA" u="sng">
                <a:solidFill>
                  <a:schemeClr val="hlink"/>
                </a:solidFill>
                <a:hlinkClick r:id="rId3"/>
              </a:rPr>
              <a:t>Présentation de GeoGebra.org</a:t>
            </a:r>
            <a:endParaRPr/>
          </a:p>
          <a:p>
            <a:pPr indent="-257175" lvl="0" marL="257175" rtl="0" algn="l">
              <a:spcBef>
                <a:spcPts val="750"/>
              </a:spcBef>
              <a:spcAft>
                <a:spcPts val="0"/>
              </a:spcAft>
              <a:buSzPts val="1040"/>
              <a:buChar char="•"/>
            </a:pPr>
            <a:r>
              <a:rPr lang="fr-CA" u="sng">
                <a:solidFill>
                  <a:schemeClr val="hlink"/>
                </a:solidFill>
                <a:hlinkClick r:id="rId4"/>
              </a:rPr>
              <a:t>L’édition avec GeoGebra</a:t>
            </a:r>
            <a:endParaRPr/>
          </a:p>
          <a:p>
            <a:pPr indent="-257175" lvl="0" marL="257175" rtl="0" algn="l">
              <a:spcBef>
                <a:spcPts val="750"/>
              </a:spcBef>
              <a:spcAft>
                <a:spcPts val="0"/>
              </a:spcAft>
              <a:buSzPts val="1040"/>
              <a:buChar char="•"/>
            </a:pPr>
            <a:r>
              <a:rPr lang="fr-CA" u="sng">
                <a:solidFill>
                  <a:schemeClr val="hlink"/>
                </a:solidFill>
                <a:hlinkClick r:id="rId5"/>
              </a:rPr>
              <a:t>MAT-2102 (Isométrie et homothétie)</a:t>
            </a:r>
            <a:endParaRPr/>
          </a:p>
          <a:p>
            <a:pPr indent="-257175" lvl="0" marL="257175" rtl="0" algn="l">
              <a:spcBef>
                <a:spcPts val="750"/>
              </a:spcBef>
              <a:spcAft>
                <a:spcPts val="0"/>
              </a:spcAft>
              <a:buSzPts val="1040"/>
              <a:buChar char="•"/>
            </a:pPr>
            <a:r>
              <a:rPr lang="fr-CA" u="sng">
                <a:solidFill>
                  <a:schemeClr val="hlink"/>
                </a:solidFill>
                <a:hlinkClick r:id="rId6"/>
              </a:rPr>
              <a:t>Troisième secondaire</a:t>
            </a:r>
            <a:endParaRPr/>
          </a:p>
          <a:p>
            <a:pPr indent="-257175" lvl="0" marL="257175" rtl="0" algn="l">
              <a:spcBef>
                <a:spcPts val="750"/>
              </a:spcBef>
              <a:spcAft>
                <a:spcPts val="0"/>
              </a:spcAft>
              <a:buSzPts val="1040"/>
              <a:buChar char="•"/>
            </a:pPr>
            <a:r>
              <a:rPr lang="fr-CA" u="sng">
                <a:solidFill>
                  <a:schemeClr val="hlink"/>
                </a:solidFill>
                <a:hlinkClick r:id="rId7"/>
              </a:rPr>
              <a:t>Virage numérique au CCR </a:t>
            </a:r>
            <a:r>
              <a:rPr lang="fr-CA"/>
              <a:t>(solides deuxième secondaire et relations entre quantités quatrième secondaire)</a:t>
            </a:r>
            <a:endParaRPr/>
          </a:p>
          <a:p>
            <a:pPr indent="-188595" lvl="0" marL="257175" rtl="0" algn="l">
              <a:spcBef>
                <a:spcPts val="750"/>
              </a:spcBef>
              <a:spcAft>
                <a:spcPts val="0"/>
              </a:spcAft>
              <a:buSzPts val="1080"/>
              <a:buNone/>
            </a:pPr>
            <a:r>
              <a:t/>
            </a:r>
            <a:endParaRPr/>
          </a:p>
          <a:p>
            <a:pPr indent="-196215" lvl="0" marL="257175" rtl="0" algn="l">
              <a:spcBef>
                <a:spcPts val="750"/>
              </a:spcBef>
              <a:spcAft>
                <a:spcPts val="0"/>
              </a:spcAft>
              <a:buSzPts val="960"/>
              <a:buNone/>
            </a:pPr>
            <a:r>
              <a:t/>
            </a:r>
            <a:endParaRPr sz="1200">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0" name="Shape 450"/>
        <p:cNvGrpSpPr/>
        <p:nvPr/>
      </p:nvGrpSpPr>
      <p:grpSpPr>
        <a:xfrm>
          <a:off x="0" y="0"/>
          <a:ext cx="0" cy="0"/>
          <a:chOff x="0" y="0"/>
          <a:chExt cx="0" cy="0"/>
        </a:xfrm>
      </p:grpSpPr>
      <p:sp>
        <p:nvSpPr>
          <p:cNvPr id="451" name="Google Shape;451;p34"/>
          <p:cNvSpPr txBox="1"/>
          <p:nvPr>
            <p:ph type="title"/>
          </p:nvPr>
        </p:nvSpPr>
        <p:spPr>
          <a:xfrm>
            <a:off x="508001" y="457200"/>
            <a:ext cx="6447501" cy="990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700"/>
              <a:buFont typeface="Trebuchet MS"/>
              <a:buNone/>
            </a:pPr>
            <a:r>
              <a:rPr lang="fr-CA"/>
              <a:t>En conclusion</a:t>
            </a:r>
            <a:endParaRPr/>
          </a:p>
        </p:txBody>
      </p:sp>
      <p:sp>
        <p:nvSpPr>
          <p:cNvPr id="452" name="Google Shape;452;p34"/>
          <p:cNvSpPr txBox="1"/>
          <p:nvPr>
            <p:ph idx="1" type="body"/>
          </p:nvPr>
        </p:nvSpPr>
        <p:spPr>
          <a:xfrm>
            <a:off x="508001" y="1620442"/>
            <a:ext cx="6864799" cy="990600"/>
          </a:xfrm>
          <a:prstGeom prst="rect">
            <a:avLst/>
          </a:prstGeom>
          <a:noFill/>
          <a:ln>
            <a:noFill/>
          </a:ln>
        </p:spPr>
        <p:txBody>
          <a:bodyPr anchorCtr="0" anchor="t" bIns="45700" lIns="91425" spcFirstLastPara="1" rIns="91425" wrap="square" tIns="45700">
            <a:normAutofit/>
          </a:bodyPr>
          <a:lstStyle/>
          <a:p>
            <a:pPr indent="-257175" lvl="0" marL="257175" rtl="0" algn="l">
              <a:spcBef>
                <a:spcPts val="0"/>
              </a:spcBef>
              <a:spcAft>
                <a:spcPts val="0"/>
              </a:spcAft>
              <a:buSzPts val="1040"/>
              <a:buChar char="•"/>
            </a:pPr>
            <a:r>
              <a:rPr lang="fr-CA"/>
              <a:t>Explorez, créez et partagez</a:t>
            </a:r>
            <a:endParaRPr/>
          </a:p>
          <a:p>
            <a:pPr indent="-257175" lvl="0" marL="257175" rtl="0" algn="l">
              <a:spcBef>
                <a:spcPts val="750"/>
              </a:spcBef>
              <a:spcAft>
                <a:spcPts val="0"/>
              </a:spcAft>
              <a:buSzPts val="1040"/>
              <a:buChar char="•"/>
            </a:pPr>
            <a:r>
              <a:rPr lang="fr-CA"/>
              <a:t>Développez votre réseau </a:t>
            </a:r>
            <a:r>
              <a:rPr lang="fr-CA" sz="1100"/>
              <a:t>(abonnez-vous à </a:t>
            </a:r>
            <a:r>
              <a:rPr lang="fr-CA" sz="1100" u="sng">
                <a:solidFill>
                  <a:schemeClr val="hlink"/>
                </a:solidFill>
                <a:hlinkClick r:id="rId3"/>
              </a:rPr>
              <a:t>https://www.geogebra.org/u/louiseroy</a:t>
            </a:r>
            <a:r>
              <a:rPr lang="fr-CA" sz="1100"/>
              <a:t>)</a:t>
            </a:r>
            <a:endParaRPr/>
          </a:p>
          <a:p>
            <a:pPr indent="-257175" lvl="0" marL="257175" rtl="0" algn="l">
              <a:spcBef>
                <a:spcPts val="750"/>
              </a:spcBef>
              <a:spcAft>
                <a:spcPts val="0"/>
              </a:spcAft>
              <a:buSzPts val="1040"/>
              <a:buChar char="•"/>
            </a:pPr>
            <a:r>
              <a:rPr lang="fr-CA"/>
              <a:t>Expérimentez en classe avec vos élèves</a:t>
            </a:r>
            <a:endParaRPr/>
          </a:p>
        </p:txBody>
      </p:sp>
      <p:pic>
        <p:nvPicPr>
          <p:cNvPr descr="Visage blanc tirant la langue" id="453" name="Google Shape;453;p34"/>
          <p:cNvPicPr preferRelativeResize="0"/>
          <p:nvPr/>
        </p:nvPicPr>
        <p:blipFill rotWithShape="1">
          <a:blip r:embed="rId4">
            <a:alphaModFix/>
          </a:blip>
          <a:srcRect b="0" l="0" r="0" t="0"/>
          <a:stretch/>
        </p:blipFill>
        <p:spPr>
          <a:xfrm>
            <a:off x="6385050" y="1742400"/>
            <a:ext cx="667350" cy="667350"/>
          </a:xfrm>
          <a:prstGeom prst="rect">
            <a:avLst/>
          </a:prstGeom>
          <a:noFill/>
          <a:ln>
            <a:noFill/>
          </a:ln>
        </p:spPr>
      </p:pic>
      <p:sp>
        <p:nvSpPr>
          <p:cNvPr id="454" name="Google Shape;454;p34"/>
          <p:cNvSpPr/>
          <p:nvPr/>
        </p:nvSpPr>
        <p:spPr>
          <a:xfrm>
            <a:off x="3731751" y="2966400"/>
            <a:ext cx="1742400" cy="439200"/>
          </a:xfrm>
          <a:prstGeom prst="rightArrow">
            <a:avLst>
              <a:gd fmla="val 50000" name="adj1"/>
              <a:gd fmla="val 50000" name="adj2"/>
            </a:avLst>
          </a:prstGeom>
          <a:solidFill>
            <a:schemeClr val="accent1"/>
          </a:solidFill>
          <a:ln cap="rnd" cmpd="sng" w="19050">
            <a:solidFill>
              <a:srgbClr val="0322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55" name="Google Shape;455;p34"/>
          <p:cNvSpPr/>
          <p:nvPr/>
        </p:nvSpPr>
        <p:spPr>
          <a:xfrm>
            <a:off x="3731751" y="3952958"/>
            <a:ext cx="1742400" cy="439200"/>
          </a:xfrm>
          <a:prstGeom prst="rightArrow">
            <a:avLst>
              <a:gd fmla="val 50000" name="adj1"/>
              <a:gd fmla="val 50000" name="adj2"/>
            </a:avLst>
          </a:prstGeom>
          <a:solidFill>
            <a:schemeClr val="accent1"/>
          </a:solidFill>
          <a:ln cap="rnd" cmpd="sng" w="19050">
            <a:solidFill>
              <a:srgbClr val="0322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456" name="Google Shape;456;p34"/>
          <p:cNvSpPr/>
          <p:nvPr/>
        </p:nvSpPr>
        <p:spPr>
          <a:xfrm>
            <a:off x="1267200" y="2966400"/>
            <a:ext cx="1836000" cy="439200"/>
          </a:xfrm>
          <a:prstGeom prst="flowChartTerminator">
            <a:avLst/>
          </a:prstGeom>
          <a:solidFill>
            <a:schemeClr val="accent2"/>
          </a:solidFill>
          <a:ln cap="rnd" cmpd="sng" w="19050">
            <a:solidFill>
              <a:srgbClr val="B6761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CA" sz="1800">
                <a:solidFill>
                  <a:schemeClr val="lt1"/>
                </a:solidFill>
                <a:latin typeface="Trebuchet MS"/>
                <a:ea typeface="Trebuchet MS"/>
                <a:cs typeface="Trebuchet MS"/>
                <a:sym typeface="Trebuchet MS"/>
              </a:rPr>
              <a:t>Badges</a:t>
            </a:r>
            <a:endParaRPr/>
          </a:p>
        </p:txBody>
      </p:sp>
      <p:sp>
        <p:nvSpPr>
          <p:cNvPr id="457" name="Google Shape;457;p34"/>
          <p:cNvSpPr/>
          <p:nvPr/>
        </p:nvSpPr>
        <p:spPr>
          <a:xfrm>
            <a:off x="1267200" y="3952958"/>
            <a:ext cx="1836000" cy="439200"/>
          </a:xfrm>
          <a:prstGeom prst="flowChartTerminator">
            <a:avLst/>
          </a:prstGeom>
          <a:solidFill>
            <a:schemeClr val="accent2"/>
          </a:solidFill>
          <a:ln cap="rnd" cmpd="sng" w="19050">
            <a:solidFill>
              <a:srgbClr val="B6761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CA" sz="1800">
                <a:solidFill>
                  <a:schemeClr val="lt1"/>
                </a:solidFill>
                <a:latin typeface="Trebuchet MS"/>
                <a:ea typeface="Trebuchet MS"/>
                <a:cs typeface="Trebuchet MS"/>
                <a:sym typeface="Trebuchet MS"/>
              </a:rPr>
              <a:t>Évaluation</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1" name="Shape 461"/>
        <p:cNvGrpSpPr/>
        <p:nvPr/>
      </p:nvGrpSpPr>
      <p:grpSpPr>
        <a:xfrm>
          <a:off x="0" y="0"/>
          <a:ext cx="0" cy="0"/>
          <a:chOff x="0" y="0"/>
          <a:chExt cx="0" cy="0"/>
        </a:xfrm>
      </p:grpSpPr>
      <p:pic>
        <p:nvPicPr>
          <p:cNvPr id="462" name="Google Shape;462;p35"/>
          <p:cNvPicPr preferRelativeResize="0"/>
          <p:nvPr/>
        </p:nvPicPr>
        <p:blipFill rotWithShape="1">
          <a:blip r:embed="rId3">
            <a:alphaModFix/>
          </a:blip>
          <a:srcRect b="0" l="0" r="0" t="0"/>
          <a:stretch/>
        </p:blipFill>
        <p:spPr>
          <a:xfrm>
            <a:off x="3374350" y="813625"/>
            <a:ext cx="5660162" cy="933225"/>
          </a:xfrm>
          <a:prstGeom prst="rect">
            <a:avLst/>
          </a:prstGeom>
          <a:noFill/>
          <a:ln>
            <a:noFill/>
          </a:ln>
        </p:spPr>
      </p:pic>
      <p:pic>
        <p:nvPicPr>
          <p:cNvPr id="463" name="Google Shape;463;p35"/>
          <p:cNvPicPr preferRelativeResize="0"/>
          <p:nvPr/>
        </p:nvPicPr>
        <p:blipFill rotWithShape="1">
          <a:blip r:embed="rId4">
            <a:alphaModFix/>
          </a:blip>
          <a:srcRect b="0" l="0" r="0" t="0"/>
          <a:stretch/>
        </p:blipFill>
        <p:spPr>
          <a:xfrm>
            <a:off x="6188124" y="2164600"/>
            <a:ext cx="2804976" cy="2292601"/>
          </a:xfrm>
          <a:prstGeom prst="rect">
            <a:avLst/>
          </a:prstGeom>
          <a:noFill/>
          <a:ln>
            <a:noFill/>
          </a:ln>
        </p:spPr>
      </p:pic>
      <p:sp>
        <p:nvSpPr>
          <p:cNvPr id="464" name="Google Shape;464;p35"/>
          <p:cNvSpPr/>
          <p:nvPr/>
        </p:nvSpPr>
        <p:spPr>
          <a:xfrm>
            <a:off x="3940950" y="2192050"/>
            <a:ext cx="1949574" cy="143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rebuchet MS"/>
              <a:buNone/>
            </a:pPr>
            <a:r>
              <a:t/>
            </a:r>
            <a:endParaRPr sz="1800">
              <a:solidFill>
                <a:schemeClr val="dk1"/>
              </a:solidFill>
              <a:latin typeface="Trebuchet MS"/>
              <a:ea typeface="Trebuchet MS"/>
              <a:cs typeface="Trebuchet MS"/>
              <a:sym typeface="Trebuchet MS"/>
            </a:endParaRPr>
          </a:p>
        </p:txBody>
      </p:sp>
      <p:sp>
        <p:nvSpPr>
          <p:cNvPr id="465" name="Google Shape;465;p35"/>
          <p:cNvSpPr/>
          <p:nvPr/>
        </p:nvSpPr>
        <p:spPr>
          <a:xfrm>
            <a:off x="3520800" y="4550650"/>
            <a:ext cx="5558075" cy="50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rebuchet MS"/>
              <a:buNone/>
            </a:pPr>
            <a:r>
              <a:t/>
            </a:r>
            <a:endParaRPr sz="1800">
              <a:solidFill>
                <a:schemeClr val="dk1"/>
              </a:solidFill>
              <a:latin typeface="Trebuchet MS"/>
              <a:ea typeface="Trebuchet MS"/>
              <a:cs typeface="Trebuchet MS"/>
              <a:sym typeface="Trebuchet MS"/>
            </a:endParaRPr>
          </a:p>
        </p:txBody>
      </p:sp>
      <p:sp>
        <p:nvSpPr>
          <p:cNvPr id="466" name="Google Shape;466;p35"/>
          <p:cNvSpPr/>
          <p:nvPr/>
        </p:nvSpPr>
        <p:spPr>
          <a:xfrm>
            <a:off x="84250" y="1999050"/>
            <a:ext cx="3031200" cy="5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rebuchet MS"/>
              <a:buNone/>
            </a:pPr>
            <a:r>
              <a:t/>
            </a:r>
            <a:endParaRPr sz="1800">
              <a:solidFill>
                <a:schemeClr val="dk1"/>
              </a:solidFill>
              <a:latin typeface="Trebuchet MS"/>
              <a:ea typeface="Trebuchet MS"/>
              <a:cs typeface="Trebuchet MS"/>
              <a:sym typeface="Trebuchet MS"/>
            </a:endParaRPr>
          </a:p>
        </p:txBody>
      </p:sp>
      <p:sp>
        <p:nvSpPr>
          <p:cNvPr id="467" name="Google Shape;467;p35"/>
          <p:cNvSpPr/>
          <p:nvPr/>
        </p:nvSpPr>
        <p:spPr>
          <a:xfrm>
            <a:off x="125775" y="1354750"/>
            <a:ext cx="3031200" cy="436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rebuchet MS"/>
              <a:buNone/>
            </a:pPr>
            <a:r>
              <a:t/>
            </a:r>
            <a:endParaRPr sz="1800">
              <a:solidFill>
                <a:schemeClr val="dk1"/>
              </a:solidFill>
              <a:latin typeface="Trebuchet MS"/>
              <a:ea typeface="Trebuchet MS"/>
              <a:cs typeface="Trebuchet MS"/>
              <a:sym typeface="Trebuchet MS"/>
            </a:endParaRPr>
          </a:p>
        </p:txBody>
      </p:sp>
      <p:sp>
        <p:nvSpPr>
          <p:cNvPr id="468" name="Google Shape;468;p35"/>
          <p:cNvSpPr/>
          <p:nvPr/>
        </p:nvSpPr>
        <p:spPr>
          <a:xfrm>
            <a:off x="125775" y="794225"/>
            <a:ext cx="3031200" cy="436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rebuchet MS"/>
              <a:buNone/>
            </a:pPr>
            <a:r>
              <a:t/>
            </a:r>
            <a:endParaRPr sz="1800">
              <a:solidFill>
                <a:schemeClr val="dk1"/>
              </a:solidFill>
              <a:latin typeface="Trebuchet MS"/>
              <a:ea typeface="Trebuchet MS"/>
              <a:cs typeface="Trebuchet MS"/>
              <a:sym typeface="Trebuchet MS"/>
            </a:endParaRPr>
          </a:p>
        </p:txBody>
      </p:sp>
      <p:sp>
        <p:nvSpPr>
          <p:cNvPr id="469" name="Google Shape;469;p35"/>
          <p:cNvSpPr txBox="1"/>
          <p:nvPr>
            <p:ph idx="4294967295" type="title"/>
          </p:nvPr>
        </p:nvSpPr>
        <p:spPr>
          <a:xfrm>
            <a:off x="149225" y="96850"/>
            <a:ext cx="7967700" cy="57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accent1"/>
              </a:buClr>
              <a:buSzPts val="2800"/>
              <a:buFont typeface="Arial"/>
              <a:buNone/>
            </a:pPr>
            <a:r>
              <a:rPr b="1" lang="fr-CA" sz="2400">
                <a:latin typeface="Arial"/>
                <a:ea typeface="Arial"/>
                <a:cs typeface="Arial"/>
                <a:sym typeface="Arial"/>
              </a:rPr>
              <a:t>POUR OBTENIR UN BADGE DE PARTICIPATION</a:t>
            </a:r>
            <a:endParaRPr b="1" sz="2400">
              <a:latin typeface="Arial"/>
              <a:ea typeface="Arial"/>
              <a:cs typeface="Arial"/>
              <a:sym typeface="Arial"/>
            </a:endParaRPr>
          </a:p>
        </p:txBody>
      </p:sp>
      <p:pic>
        <p:nvPicPr>
          <p:cNvPr id="470" name="Google Shape;470;p35"/>
          <p:cNvPicPr preferRelativeResize="0"/>
          <p:nvPr/>
        </p:nvPicPr>
        <p:blipFill rotWithShape="1">
          <a:blip r:embed="rId5">
            <a:alphaModFix/>
          </a:blip>
          <a:srcRect b="0" l="0" r="0" t="0"/>
          <a:stretch/>
        </p:blipFill>
        <p:spPr>
          <a:xfrm>
            <a:off x="706775" y="2688768"/>
            <a:ext cx="2635500" cy="2203082"/>
          </a:xfrm>
          <a:prstGeom prst="rect">
            <a:avLst/>
          </a:prstGeom>
          <a:noFill/>
          <a:ln>
            <a:noFill/>
          </a:ln>
        </p:spPr>
      </p:pic>
      <p:sp>
        <p:nvSpPr>
          <p:cNvPr id="471" name="Google Shape;471;p35"/>
          <p:cNvSpPr txBox="1"/>
          <p:nvPr/>
        </p:nvSpPr>
        <p:spPr>
          <a:xfrm>
            <a:off x="565775" y="794225"/>
            <a:ext cx="2721900" cy="476725"/>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600"/>
              <a:buFont typeface="Arial"/>
              <a:buNone/>
            </a:pPr>
            <a:r>
              <a:rPr lang="fr-CA" sz="1600">
                <a:solidFill>
                  <a:schemeClr val="dk1"/>
                </a:solidFill>
                <a:latin typeface="Arial"/>
                <a:ea typeface="Arial"/>
                <a:cs typeface="Arial"/>
                <a:sym typeface="Arial"/>
              </a:rPr>
              <a:t>Allez à campus.recit.qc.ca</a:t>
            </a:r>
            <a:endParaRPr sz="1600">
              <a:solidFill>
                <a:schemeClr val="dk1"/>
              </a:solidFill>
              <a:latin typeface="Arial"/>
              <a:ea typeface="Arial"/>
              <a:cs typeface="Arial"/>
              <a:sym typeface="Arial"/>
            </a:endParaRPr>
          </a:p>
        </p:txBody>
      </p:sp>
      <p:sp>
        <p:nvSpPr>
          <p:cNvPr id="472" name="Google Shape;472;p35"/>
          <p:cNvSpPr txBox="1"/>
          <p:nvPr/>
        </p:nvSpPr>
        <p:spPr>
          <a:xfrm>
            <a:off x="598775" y="1354750"/>
            <a:ext cx="2923200" cy="4362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600"/>
              <a:buFont typeface="Arial"/>
              <a:buNone/>
            </a:pPr>
            <a:r>
              <a:rPr lang="fr-CA">
                <a:solidFill>
                  <a:schemeClr val="dk1"/>
                </a:solidFill>
                <a:latin typeface="Arial"/>
                <a:ea typeface="Arial"/>
                <a:cs typeface="Arial"/>
                <a:sym typeface="Arial"/>
              </a:rPr>
              <a:t>Ouvrez la page de connexion</a:t>
            </a:r>
            <a:endParaRPr>
              <a:solidFill>
                <a:schemeClr val="dk1"/>
              </a:solidFill>
              <a:latin typeface="Arial"/>
              <a:ea typeface="Arial"/>
              <a:cs typeface="Arial"/>
              <a:sym typeface="Arial"/>
            </a:endParaRPr>
          </a:p>
        </p:txBody>
      </p:sp>
      <p:sp>
        <p:nvSpPr>
          <p:cNvPr id="473" name="Google Shape;473;p35"/>
          <p:cNvSpPr txBox="1"/>
          <p:nvPr/>
        </p:nvSpPr>
        <p:spPr>
          <a:xfrm>
            <a:off x="475175" y="1943100"/>
            <a:ext cx="3240900" cy="572700"/>
          </a:xfrm>
          <a:prstGeom prst="rect">
            <a:avLst/>
          </a:prstGeom>
          <a:noFill/>
          <a:ln>
            <a:noFill/>
          </a:ln>
        </p:spPr>
        <p:txBody>
          <a:bodyPr anchorCtr="0" anchor="t" bIns="91425" lIns="91425" spcFirstLastPara="1" rIns="91425" wrap="square" tIns="91425">
            <a:noAutofit/>
          </a:bodyPr>
          <a:lstStyle/>
          <a:p>
            <a:pPr indent="-220663" lvl="0" marL="360363" marR="0" rtl="0" algn="l">
              <a:spcBef>
                <a:spcPts val="0"/>
              </a:spcBef>
              <a:spcAft>
                <a:spcPts val="0"/>
              </a:spcAft>
              <a:buClr>
                <a:schemeClr val="dk1"/>
              </a:buClr>
              <a:buSzPts val="1400"/>
              <a:buFont typeface="Arial"/>
              <a:buAutoNum type="alphaLcPeriod"/>
            </a:pPr>
            <a:r>
              <a:rPr lang="fr-CA">
                <a:solidFill>
                  <a:schemeClr val="dk1"/>
                </a:solidFill>
                <a:latin typeface="Arial"/>
                <a:ea typeface="Arial"/>
                <a:cs typeface="Arial"/>
                <a:sym typeface="Arial"/>
              </a:rPr>
              <a:t>Connectez-vous </a:t>
            </a:r>
            <a:r>
              <a:rPr i="1" lang="fr-CA">
                <a:solidFill>
                  <a:schemeClr val="dk1"/>
                </a:solidFill>
                <a:latin typeface="Arial"/>
                <a:ea typeface="Arial"/>
                <a:cs typeface="Arial"/>
                <a:sym typeface="Arial"/>
              </a:rPr>
              <a:t>ou</a:t>
            </a:r>
            <a:endParaRPr i="1">
              <a:solidFill>
                <a:schemeClr val="dk1"/>
              </a:solidFill>
              <a:latin typeface="Arial"/>
              <a:ea typeface="Arial"/>
              <a:cs typeface="Arial"/>
              <a:sym typeface="Arial"/>
            </a:endParaRPr>
          </a:p>
          <a:p>
            <a:pPr indent="-220663" lvl="0" marL="360363" marR="0" rtl="0" algn="l">
              <a:spcBef>
                <a:spcPts val="0"/>
              </a:spcBef>
              <a:spcAft>
                <a:spcPts val="0"/>
              </a:spcAft>
              <a:buClr>
                <a:schemeClr val="dk1"/>
              </a:buClr>
              <a:buSzPts val="1400"/>
              <a:buFont typeface="Arial"/>
              <a:buAutoNum type="alphaLcPeriod"/>
            </a:pPr>
            <a:r>
              <a:rPr lang="fr-CA">
                <a:solidFill>
                  <a:schemeClr val="dk1"/>
                </a:solidFill>
                <a:latin typeface="Arial"/>
                <a:ea typeface="Arial"/>
                <a:cs typeface="Arial"/>
                <a:sym typeface="Arial"/>
              </a:rPr>
              <a:t>Créez un nouveau compte</a:t>
            </a:r>
            <a:endParaRPr>
              <a:solidFill>
                <a:schemeClr val="dk1"/>
              </a:solidFill>
              <a:latin typeface="Arial"/>
              <a:ea typeface="Arial"/>
              <a:cs typeface="Arial"/>
              <a:sym typeface="Arial"/>
            </a:endParaRPr>
          </a:p>
        </p:txBody>
      </p:sp>
      <p:sp>
        <p:nvSpPr>
          <p:cNvPr id="474" name="Google Shape;474;p35"/>
          <p:cNvSpPr txBox="1"/>
          <p:nvPr/>
        </p:nvSpPr>
        <p:spPr>
          <a:xfrm>
            <a:off x="3979625" y="2274250"/>
            <a:ext cx="2160400" cy="1300275"/>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400"/>
              <a:buFont typeface="Arial"/>
              <a:buNone/>
            </a:pPr>
            <a:r>
              <a:rPr lang="fr-CA" sz="1400">
                <a:solidFill>
                  <a:schemeClr val="dk1"/>
                </a:solidFill>
                <a:latin typeface="Arial"/>
                <a:ea typeface="Arial"/>
                <a:cs typeface="Arial"/>
                <a:sym typeface="Arial"/>
              </a:rPr>
              <a:t>Inscrivez-vous au webinaire du 15 janvier 2020</a:t>
            </a:r>
            <a:endParaRPr sz="14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400"/>
              <a:buFont typeface="Arial"/>
              <a:buNone/>
            </a:pPr>
            <a:r>
              <a:rPr lang="fr-CA" sz="1400">
                <a:solidFill>
                  <a:schemeClr val="dk1"/>
                </a:solidFill>
                <a:latin typeface="Arial"/>
                <a:ea typeface="Arial"/>
                <a:cs typeface="Arial"/>
                <a:sym typeface="Arial"/>
              </a:rPr>
              <a:t>(AUTOFORMATIONS : section </a:t>
            </a:r>
            <a:r>
              <a:rPr b="1" lang="fr-CA" sz="1400">
                <a:solidFill>
                  <a:schemeClr val="dk1"/>
                </a:solidFill>
                <a:latin typeface="Arial"/>
                <a:ea typeface="Arial"/>
                <a:cs typeface="Arial"/>
                <a:sym typeface="Arial"/>
              </a:rPr>
              <a:t>Évènements</a:t>
            </a:r>
            <a:r>
              <a:rPr lang="fr-CA" sz="1400">
                <a:solidFill>
                  <a:schemeClr val="dk1"/>
                </a:solidFill>
                <a:latin typeface="Arial"/>
                <a:ea typeface="Arial"/>
                <a:cs typeface="Arial"/>
                <a:sym typeface="Arial"/>
              </a:rPr>
              <a:t>)</a:t>
            </a:r>
            <a:endParaRPr sz="1400">
              <a:solidFill>
                <a:schemeClr val="dk1"/>
              </a:solidFill>
              <a:latin typeface="Arial"/>
              <a:ea typeface="Arial"/>
              <a:cs typeface="Arial"/>
              <a:sym typeface="Arial"/>
            </a:endParaRPr>
          </a:p>
        </p:txBody>
      </p:sp>
      <p:sp>
        <p:nvSpPr>
          <p:cNvPr id="475" name="Google Shape;475;p35"/>
          <p:cNvSpPr txBox="1"/>
          <p:nvPr/>
        </p:nvSpPr>
        <p:spPr>
          <a:xfrm>
            <a:off x="3992762" y="4568525"/>
            <a:ext cx="5072975" cy="4224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600"/>
              <a:buFont typeface="Arial"/>
              <a:buNone/>
            </a:pPr>
            <a:r>
              <a:rPr lang="fr-CA">
                <a:solidFill>
                  <a:schemeClr val="dk1"/>
                </a:solidFill>
                <a:latin typeface="Arial"/>
                <a:ea typeface="Arial"/>
                <a:cs typeface="Arial"/>
                <a:sym typeface="Arial"/>
              </a:rPr>
              <a:t>Demandez le badge désiré dans la section du webinaire</a:t>
            </a:r>
            <a:endParaRPr>
              <a:solidFill>
                <a:schemeClr val="dk1"/>
              </a:solidFill>
              <a:latin typeface="Arial"/>
              <a:ea typeface="Arial"/>
              <a:cs typeface="Arial"/>
              <a:sym typeface="Arial"/>
            </a:endParaRPr>
          </a:p>
        </p:txBody>
      </p:sp>
      <p:sp>
        <p:nvSpPr>
          <p:cNvPr id="476" name="Google Shape;476;p35"/>
          <p:cNvSpPr/>
          <p:nvPr/>
        </p:nvSpPr>
        <p:spPr>
          <a:xfrm>
            <a:off x="4480025" y="733925"/>
            <a:ext cx="379500" cy="348000"/>
          </a:xfrm>
          <a:prstGeom prst="ellipse">
            <a:avLst/>
          </a:prstGeom>
          <a:solidFill>
            <a:srgbClr val="FAA22A"/>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rebuchet MS"/>
              <a:buNone/>
            </a:pPr>
            <a:r>
              <a:rPr lang="fr-CA" sz="1800">
                <a:solidFill>
                  <a:schemeClr val="dk1"/>
                </a:solidFill>
                <a:latin typeface="Trebuchet MS"/>
                <a:ea typeface="Trebuchet MS"/>
                <a:cs typeface="Trebuchet MS"/>
                <a:sym typeface="Trebuchet MS"/>
              </a:rPr>
              <a:t>1</a:t>
            </a:r>
            <a:endParaRPr sz="1800">
              <a:solidFill>
                <a:schemeClr val="dk1"/>
              </a:solidFill>
              <a:latin typeface="Trebuchet MS"/>
              <a:ea typeface="Trebuchet MS"/>
              <a:cs typeface="Trebuchet MS"/>
              <a:sym typeface="Trebuchet MS"/>
            </a:endParaRPr>
          </a:p>
        </p:txBody>
      </p:sp>
      <p:sp>
        <p:nvSpPr>
          <p:cNvPr id="477" name="Google Shape;477;p35"/>
          <p:cNvSpPr/>
          <p:nvPr/>
        </p:nvSpPr>
        <p:spPr>
          <a:xfrm>
            <a:off x="8368225" y="940475"/>
            <a:ext cx="379500" cy="348000"/>
          </a:xfrm>
          <a:prstGeom prst="ellipse">
            <a:avLst/>
          </a:prstGeom>
          <a:solidFill>
            <a:srgbClr val="FAA22A"/>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rebuchet MS"/>
              <a:buNone/>
            </a:pPr>
            <a:r>
              <a:rPr lang="fr-CA" sz="1800">
                <a:solidFill>
                  <a:schemeClr val="dk1"/>
                </a:solidFill>
                <a:latin typeface="Trebuchet MS"/>
                <a:ea typeface="Trebuchet MS"/>
                <a:cs typeface="Trebuchet MS"/>
                <a:sym typeface="Trebuchet MS"/>
              </a:rPr>
              <a:t>2</a:t>
            </a:r>
            <a:endParaRPr sz="1800">
              <a:solidFill>
                <a:schemeClr val="dk1"/>
              </a:solidFill>
              <a:latin typeface="Trebuchet MS"/>
              <a:ea typeface="Trebuchet MS"/>
              <a:cs typeface="Trebuchet MS"/>
              <a:sym typeface="Trebuchet MS"/>
            </a:endParaRPr>
          </a:p>
        </p:txBody>
      </p:sp>
      <p:sp>
        <p:nvSpPr>
          <p:cNvPr id="478" name="Google Shape;478;p35"/>
          <p:cNvSpPr/>
          <p:nvPr/>
        </p:nvSpPr>
        <p:spPr>
          <a:xfrm>
            <a:off x="186275" y="818588"/>
            <a:ext cx="379500" cy="348000"/>
          </a:xfrm>
          <a:prstGeom prst="ellipse">
            <a:avLst/>
          </a:prstGeom>
          <a:solidFill>
            <a:srgbClr val="FAA22A"/>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rebuchet MS"/>
              <a:buNone/>
            </a:pPr>
            <a:r>
              <a:rPr lang="fr-CA" sz="1800">
                <a:solidFill>
                  <a:schemeClr val="dk1"/>
                </a:solidFill>
                <a:latin typeface="Trebuchet MS"/>
                <a:ea typeface="Trebuchet MS"/>
                <a:cs typeface="Trebuchet MS"/>
                <a:sym typeface="Trebuchet MS"/>
              </a:rPr>
              <a:t>1</a:t>
            </a:r>
            <a:endParaRPr sz="1800">
              <a:solidFill>
                <a:schemeClr val="dk1"/>
              </a:solidFill>
              <a:latin typeface="Trebuchet MS"/>
              <a:ea typeface="Trebuchet MS"/>
              <a:cs typeface="Trebuchet MS"/>
              <a:sym typeface="Trebuchet MS"/>
            </a:endParaRPr>
          </a:p>
        </p:txBody>
      </p:sp>
      <p:sp>
        <p:nvSpPr>
          <p:cNvPr id="479" name="Google Shape;479;p35"/>
          <p:cNvSpPr/>
          <p:nvPr/>
        </p:nvSpPr>
        <p:spPr>
          <a:xfrm>
            <a:off x="186275" y="1398850"/>
            <a:ext cx="379500" cy="348000"/>
          </a:xfrm>
          <a:prstGeom prst="ellipse">
            <a:avLst/>
          </a:prstGeom>
          <a:solidFill>
            <a:srgbClr val="FAA22A"/>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rebuchet MS"/>
              <a:buNone/>
            </a:pPr>
            <a:r>
              <a:rPr lang="fr-CA" sz="1800">
                <a:solidFill>
                  <a:schemeClr val="dk1"/>
                </a:solidFill>
                <a:latin typeface="Trebuchet MS"/>
                <a:ea typeface="Trebuchet MS"/>
                <a:cs typeface="Trebuchet MS"/>
                <a:sym typeface="Trebuchet MS"/>
              </a:rPr>
              <a:t>2</a:t>
            </a:r>
            <a:endParaRPr sz="1800">
              <a:solidFill>
                <a:schemeClr val="dk1"/>
              </a:solidFill>
              <a:latin typeface="Trebuchet MS"/>
              <a:ea typeface="Trebuchet MS"/>
              <a:cs typeface="Trebuchet MS"/>
              <a:sym typeface="Trebuchet MS"/>
            </a:endParaRPr>
          </a:p>
        </p:txBody>
      </p:sp>
      <p:sp>
        <p:nvSpPr>
          <p:cNvPr id="480" name="Google Shape;480;p35"/>
          <p:cNvSpPr/>
          <p:nvPr/>
        </p:nvSpPr>
        <p:spPr>
          <a:xfrm>
            <a:off x="186275" y="2111400"/>
            <a:ext cx="379500" cy="348000"/>
          </a:xfrm>
          <a:prstGeom prst="ellipse">
            <a:avLst/>
          </a:prstGeom>
          <a:solidFill>
            <a:srgbClr val="FAA22A"/>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rebuchet MS"/>
              <a:buNone/>
            </a:pPr>
            <a:r>
              <a:rPr lang="fr-CA" sz="1800">
                <a:solidFill>
                  <a:schemeClr val="dk1"/>
                </a:solidFill>
                <a:latin typeface="Trebuchet MS"/>
                <a:ea typeface="Trebuchet MS"/>
                <a:cs typeface="Trebuchet MS"/>
                <a:sym typeface="Trebuchet MS"/>
              </a:rPr>
              <a:t>3</a:t>
            </a:r>
            <a:endParaRPr sz="1800">
              <a:solidFill>
                <a:schemeClr val="dk1"/>
              </a:solidFill>
              <a:latin typeface="Trebuchet MS"/>
              <a:ea typeface="Trebuchet MS"/>
              <a:cs typeface="Trebuchet MS"/>
              <a:sym typeface="Trebuchet MS"/>
            </a:endParaRPr>
          </a:p>
        </p:txBody>
      </p:sp>
      <p:sp>
        <p:nvSpPr>
          <p:cNvPr id="481" name="Google Shape;481;p35"/>
          <p:cNvSpPr/>
          <p:nvPr/>
        </p:nvSpPr>
        <p:spPr>
          <a:xfrm>
            <a:off x="3676325" y="2895900"/>
            <a:ext cx="379500" cy="348000"/>
          </a:xfrm>
          <a:prstGeom prst="ellipse">
            <a:avLst/>
          </a:prstGeom>
          <a:solidFill>
            <a:srgbClr val="FAA22A"/>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rebuchet MS"/>
              <a:buNone/>
            </a:pPr>
            <a:r>
              <a:rPr lang="fr-CA" sz="1800">
                <a:solidFill>
                  <a:schemeClr val="dk1"/>
                </a:solidFill>
                <a:latin typeface="Trebuchet MS"/>
                <a:ea typeface="Trebuchet MS"/>
                <a:cs typeface="Trebuchet MS"/>
                <a:sym typeface="Trebuchet MS"/>
              </a:rPr>
              <a:t>4</a:t>
            </a:r>
            <a:endParaRPr sz="1800">
              <a:solidFill>
                <a:schemeClr val="dk1"/>
              </a:solidFill>
              <a:latin typeface="Trebuchet MS"/>
              <a:ea typeface="Trebuchet MS"/>
              <a:cs typeface="Trebuchet MS"/>
              <a:sym typeface="Trebuchet MS"/>
            </a:endParaRPr>
          </a:p>
        </p:txBody>
      </p:sp>
      <p:sp>
        <p:nvSpPr>
          <p:cNvPr id="482" name="Google Shape;482;p35"/>
          <p:cNvSpPr/>
          <p:nvPr/>
        </p:nvSpPr>
        <p:spPr>
          <a:xfrm>
            <a:off x="3600125" y="4629700"/>
            <a:ext cx="379500" cy="348000"/>
          </a:xfrm>
          <a:prstGeom prst="ellipse">
            <a:avLst/>
          </a:prstGeom>
          <a:solidFill>
            <a:srgbClr val="FAA22A"/>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rebuchet MS"/>
              <a:buNone/>
            </a:pPr>
            <a:r>
              <a:rPr lang="fr-CA" sz="1800">
                <a:solidFill>
                  <a:schemeClr val="dk1"/>
                </a:solidFill>
                <a:latin typeface="Trebuchet MS"/>
                <a:ea typeface="Trebuchet MS"/>
                <a:cs typeface="Trebuchet MS"/>
                <a:sym typeface="Trebuchet MS"/>
              </a:rPr>
              <a:t>5</a:t>
            </a:r>
            <a:endParaRPr sz="1800">
              <a:solidFill>
                <a:schemeClr val="dk1"/>
              </a:solidFill>
              <a:latin typeface="Trebuchet MS"/>
              <a:ea typeface="Trebuchet MS"/>
              <a:cs typeface="Trebuchet MS"/>
              <a:sym typeface="Trebuchet MS"/>
            </a:endParaRPr>
          </a:p>
        </p:txBody>
      </p:sp>
      <p:sp>
        <p:nvSpPr>
          <p:cNvPr id="483" name="Google Shape;483;p35"/>
          <p:cNvSpPr/>
          <p:nvPr/>
        </p:nvSpPr>
        <p:spPr>
          <a:xfrm>
            <a:off x="7912525" y="4041675"/>
            <a:ext cx="379500" cy="348000"/>
          </a:xfrm>
          <a:prstGeom prst="ellipse">
            <a:avLst/>
          </a:prstGeom>
          <a:solidFill>
            <a:srgbClr val="FAA22A"/>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rebuchet MS"/>
              <a:buNone/>
            </a:pPr>
            <a:r>
              <a:rPr lang="fr-CA" sz="1800">
                <a:solidFill>
                  <a:schemeClr val="dk1"/>
                </a:solidFill>
                <a:latin typeface="Trebuchet MS"/>
                <a:ea typeface="Trebuchet MS"/>
                <a:cs typeface="Trebuchet MS"/>
                <a:sym typeface="Trebuchet MS"/>
              </a:rPr>
              <a:t>4</a:t>
            </a:r>
            <a:endParaRPr sz="1800">
              <a:solidFill>
                <a:schemeClr val="dk1"/>
              </a:solidFill>
              <a:latin typeface="Trebuchet MS"/>
              <a:ea typeface="Trebuchet MS"/>
              <a:cs typeface="Trebuchet MS"/>
              <a:sym typeface="Trebuchet MS"/>
            </a:endParaRPr>
          </a:p>
        </p:txBody>
      </p:sp>
      <p:sp>
        <p:nvSpPr>
          <p:cNvPr id="484" name="Google Shape;484;p35"/>
          <p:cNvSpPr/>
          <p:nvPr/>
        </p:nvSpPr>
        <p:spPr>
          <a:xfrm>
            <a:off x="84250" y="3243900"/>
            <a:ext cx="520500" cy="506100"/>
          </a:xfrm>
          <a:prstGeom prst="ellipse">
            <a:avLst/>
          </a:prstGeom>
          <a:solidFill>
            <a:srgbClr val="FAA22A"/>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200"/>
              <a:buFont typeface="Trebuchet MS"/>
              <a:buNone/>
            </a:pPr>
            <a:r>
              <a:rPr lang="fr-CA" sz="1200">
                <a:solidFill>
                  <a:schemeClr val="dk1"/>
                </a:solidFill>
                <a:latin typeface="Trebuchet MS"/>
                <a:ea typeface="Trebuchet MS"/>
                <a:cs typeface="Trebuchet MS"/>
                <a:sym typeface="Trebuchet MS"/>
              </a:rPr>
              <a:t>3a</a:t>
            </a:r>
            <a:endParaRPr sz="1200">
              <a:solidFill>
                <a:schemeClr val="dk1"/>
              </a:solidFill>
              <a:latin typeface="Trebuchet MS"/>
              <a:ea typeface="Trebuchet MS"/>
              <a:cs typeface="Trebuchet MS"/>
              <a:sym typeface="Trebuchet MS"/>
            </a:endParaRPr>
          </a:p>
        </p:txBody>
      </p:sp>
      <p:sp>
        <p:nvSpPr>
          <p:cNvPr id="485" name="Google Shape;485;p35"/>
          <p:cNvSpPr/>
          <p:nvPr/>
        </p:nvSpPr>
        <p:spPr>
          <a:xfrm>
            <a:off x="1443225" y="3812075"/>
            <a:ext cx="520500" cy="506100"/>
          </a:xfrm>
          <a:prstGeom prst="ellipse">
            <a:avLst/>
          </a:prstGeom>
          <a:solidFill>
            <a:srgbClr val="FAA22A"/>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200"/>
              <a:buFont typeface="Trebuchet MS"/>
              <a:buNone/>
            </a:pPr>
            <a:r>
              <a:rPr lang="fr-CA" sz="1200">
                <a:solidFill>
                  <a:schemeClr val="dk1"/>
                </a:solidFill>
                <a:latin typeface="Trebuchet MS"/>
                <a:ea typeface="Trebuchet MS"/>
                <a:cs typeface="Trebuchet MS"/>
                <a:sym typeface="Trebuchet MS"/>
              </a:rPr>
              <a:t>3b</a:t>
            </a:r>
            <a:endParaRPr sz="1200">
              <a:solidFill>
                <a:schemeClr val="dk1"/>
              </a:solidFill>
              <a:latin typeface="Trebuchet MS"/>
              <a:ea typeface="Trebuchet MS"/>
              <a:cs typeface="Trebuchet MS"/>
              <a:sym typeface="Trebuchet MS"/>
            </a:endParaRPr>
          </a:p>
        </p:txBody>
      </p:sp>
      <p:sp>
        <p:nvSpPr>
          <p:cNvPr id="486" name="Google Shape;486;p35"/>
          <p:cNvSpPr/>
          <p:nvPr/>
        </p:nvSpPr>
        <p:spPr>
          <a:xfrm>
            <a:off x="773338" y="2923500"/>
            <a:ext cx="217500" cy="1146900"/>
          </a:xfrm>
          <a:prstGeom prst="leftBrace">
            <a:avLst>
              <a:gd fmla="val 8333" name="adj1"/>
              <a:gd fmla="val 52110" name="adj2"/>
            </a:avLst>
          </a:prstGeom>
          <a:noFill/>
          <a:ln cap="flat" cmpd="sng" w="38100">
            <a:solidFill>
              <a:srgbClr val="0069B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3600"/>
              <a:buFont typeface="Trebuchet MS"/>
              <a:buNone/>
            </a:pPr>
            <a:r>
              <a:t/>
            </a:r>
            <a:endParaRPr b="1" sz="3600">
              <a:solidFill>
                <a:schemeClr val="dk1"/>
              </a:solidFill>
              <a:latin typeface="Trebuchet MS"/>
              <a:ea typeface="Trebuchet MS"/>
              <a:cs typeface="Trebuchet MS"/>
              <a:sym typeface="Trebuchet MS"/>
            </a:endParaRPr>
          </a:p>
        </p:txBody>
      </p:sp>
      <p:sp>
        <p:nvSpPr>
          <p:cNvPr id="487" name="Google Shape;487;p35"/>
          <p:cNvSpPr/>
          <p:nvPr/>
        </p:nvSpPr>
        <p:spPr>
          <a:xfrm>
            <a:off x="2000724" y="3999250"/>
            <a:ext cx="421500" cy="226200"/>
          </a:xfrm>
          <a:prstGeom prst="stripedRightArrow">
            <a:avLst>
              <a:gd fmla="val 50000" name="adj1"/>
              <a:gd fmla="val 50000" name="adj2"/>
            </a:avLst>
          </a:prstGeom>
          <a:solidFill>
            <a:srgbClr val="FAA22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rebuchet MS"/>
              <a:buNone/>
            </a:pPr>
            <a:r>
              <a:t/>
            </a:r>
            <a:endParaRPr sz="1800">
              <a:solidFill>
                <a:schemeClr val="dk1"/>
              </a:solidFill>
              <a:latin typeface="Trebuchet MS"/>
              <a:ea typeface="Trebuchet MS"/>
              <a:cs typeface="Trebuchet MS"/>
              <a:sym typeface="Trebuchet MS"/>
            </a:endParaRPr>
          </a:p>
        </p:txBody>
      </p:sp>
      <p:sp>
        <p:nvSpPr>
          <p:cNvPr id="488" name="Google Shape;488;p35"/>
          <p:cNvSpPr/>
          <p:nvPr/>
        </p:nvSpPr>
        <p:spPr>
          <a:xfrm rot="6898367">
            <a:off x="1188221" y="4340821"/>
            <a:ext cx="376610" cy="191658"/>
          </a:xfrm>
          <a:prstGeom prst="stripedRightArrow">
            <a:avLst>
              <a:gd fmla="val 50000" name="adj1"/>
              <a:gd fmla="val 50000" name="adj2"/>
            </a:avLst>
          </a:prstGeom>
          <a:solidFill>
            <a:srgbClr val="FAA22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rebuchet MS"/>
              <a:buNone/>
            </a:pPr>
            <a:r>
              <a:t/>
            </a:r>
            <a:endParaRPr sz="1800">
              <a:solidFill>
                <a:schemeClr val="dk1"/>
              </a:solidFill>
              <a:latin typeface="Trebuchet MS"/>
              <a:ea typeface="Trebuchet MS"/>
              <a:cs typeface="Trebuchet MS"/>
              <a:sym typeface="Trebuchet MS"/>
            </a:endParaRPr>
          </a:p>
        </p:txBody>
      </p:sp>
      <p:sp>
        <p:nvSpPr>
          <p:cNvPr id="489" name="Google Shape;489;p35"/>
          <p:cNvSpPr/>
          <p:nvPr/>
        </p:nvSpPr>
        <p:spPr>
          <a:xfrm rot="10800000">
            <a:off x="3115450" y="695550"/>
            <a:ext cx="217500" cy="1202400"/>
          </a:xfrm>
          <a:prstGeom prst="leftBrace">
            <a:avLst>
              <a:gd fmla="val 8333" name="adj1"/>
              <a:gd fmla="val 52110" name="adj2"/>
            </a:avLst>
          </a:prstGeom>
          <a:noFill/>
          <a:ln cap="flat" cmpd="sng" w="38100">
            <a:solidFill>
              <a:srgbClr val="FAA22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3600"/>
              <a:buFont typeface="Trebuchet MS"/>
              <a:buNone/>
            </a:pPr>
            <a:r>
              <a:t/>
            </a:r>
            <a:endParaRPr b="1" sz="3600">
              <a:solidFill>
                <a:schemeClr val="dk1"/>
              </a:solidFill>
              <a:latin typeface="Trebuchet MS"/>
              <a:ea typeface="Trebuchet MS"/>
              <a:cs typeface="Trebuchet MS"/>
              <a:sym typeface="Trebuchet MS"/>
            </a:endParaRPr>
          </a:p>
        </p:txBody>
      </p:sp>
      <p:sp>
        <p:nvSpPr>
          <p:cNvPr id="490" name="Google Shape;490;p35"/>
          <p:cNvSpPr/>
          <p:nvPr/>
        </p:nvSpPr>
        <p:spPr>
          <a:xfrm rot="10800000">
            <a:off x="5904825" y="2164875"/>
            <a:ext cx="235200" cy="1456200"/>
          </a:xfrm>
          <a:prstGeom prst="leftBrace">
            <a:avLst>
              <a:gd fmla="val 0" name="adj1"/>
              <a:gd fmla="val 52110" name="adj2"/>
            </a:avLst>
          </a:prstGeom>
          <a:noFill/>
          <a:ln cap="flat" cmpd="sng" w="38100">
            <a:solidFill>
              <a:srgbClr val="FAA22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3600"/>
              <a:buFont typeface="Trebuchet MS"/>
              <a:buNone/>
            </a:pPr>
            <a:r>
              <a:t/>
            </a:r>
            <a:endParaRPr b="1" sz="3600">
              <a:solidFill>
                <a:schemeClr val="dk1"/>
              </a:solidFill>
              <a:latin typeface="Trebuchet MS"/>
              <a:ea typeface="Trebuchet MS"/>
              <a:cs typeface="Trebuchet MS"/>
              <a:sym typeface="Trebuchet M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4" name="Shape 494"/>
        <p:cNvGrpSpPr/>
        <p:nvPr/>
      </p:nvGrpSpPr>
      <p:grpSpPr>
        <a:xfrm>
          <a:off x="0" y="0"/>
          <a:ext cx="0" cy="0"/>
          <a:chOff x="0" y="0"/>
          <a:chExt cx="0" cy="0"/>
        </a:xfrm>
      </p:grpSpPr>
      <p:pic>
        <p:nvPicPr>
          <p:cNvPr id="495" name="Google Shape;495;p36"/>
          <p:cNvPicPr preferRelativeResize="0"/>
          <p:nvPr/>
        </p:nvPicPr>
        <p:blipFill rotWithShape="1">
          <a:blip r:embed="rId3">
            <a:alphaModFix/>
          </a:blip>
          <a:srcRect b="0" l="0" r="0" t="0"/>
          <a:stretch/>
        </p:blipFill>
        <p:spPr>
          <a:xfrm>
            <a:off x="0" y="0"/>
            <a:ext cx="7715251" cy="5143501"/>
          </a:xfrm>
          <a:prstGeom prst="rect">
            <a:avLst/>
          </a:prstGeom>
          <a:noFill/>
          <a:ln>
            <a:noFill/>
          </a:ln>
        </p:spPr>
      </p:pic>
      <p:sp>
        <p:nvSpPr>
          <p:cNvPr id="496" name="Google Shape;496;p36"/>
          <p:cNvSpPr txBox="1"/>
          <p:nvPr/>
        </p:nvSpPr>
        <p:spPr>
          <a:xfrm>
            <a:off x="1859075" y="0"/>
            <a:ext cx="4700150" cy="1216801"/>
          </a:xfrm>
          <a:prstGeom prst="rect">
            <a:avLst/>
          </a:prstGeom>
          <a:noFill/>
          <a:ln>
            <a:noFill/>
          </a:ln>
        </p:spPr>
        <p:txBody>
          <a:bodyPr anchorCtr="0" anchor="t" bIns="91425" lIns="91425" spcFirstLastPara="1" rIns="91425" wrap="square" tIns="91425">
            <a:noAutofit/>
          </a:bodyPr>
          <a:lstStyle/>
          <a:p>
            <a:pPr indent="0" lvl="0" marL="0" marR="0" rtl="0" algn="r">
              <a:spcBef>
                <a:spcPts val="0"/>
              </a:spcBef>
              <a:spcAft>
                <a:spcPts val="0"/>
              </a:spcAft>
              <a:buClr>
                <a:schemeClr val="dk1"/>
              </a:buClr>
              <a:buSzPts val="4000"/>
              <a:buFont typeface="Arial"/>
              <a:buNone/>
            </a:pPr>
            <a:r>
              <a:rPr b="1" lang="fr-CA" sz="4000">
                <a:solidFill>
                  <a:schemeClr val="dk1"/>
                </a:solidFill>
                <a:latin typeface="Arial"/>
                <a:ea typeface="Arial"/>
                <a:cs typeface="Arial"/>
                <a:sym typeface="Arial"/>
              </a:rPr>
              <a:t>Rendez-vous virtuel</a:t>
            </a:r>
            <a:endParaRPr b="1" sz="4000">
              <a:solidFill>
                <a:schemeClr val="dk1"/>
              </a:solidFill>
              <a:latin typeface="Arial"/>
              <a:ea typeface="Arial"/>
              <a:cs typeface="Arial"/>
              <a:sym typeface="Arial"/>
            </a:endParaRPr>
          </a:p>
          <a:p>
            <a:pPr indent="0" lvl="0" marL="0" marR="0" rtl="0" algn="r">
              <a:spcBef>
                <a:spcPts val="0"/>
              </a:spcBef>
              <a:spcAft>
                <a:spcPts val="0"/>
              </a:spcAft>
              <a:buClr>
                <a:schemeClr val="dk1"/>
              </a:buClr>
              <a:buSzPts val="2400"/>
              <a:buFont typeface="Arial"/>
              <a:buNone/>
            </a:pPr>
            <a:r>
              <a:rPr b="1" lang="fr-CA" sz="2400">
                <a:solidFill>
                  <a:schemeClr val="dk1"/>
                </a:solidFill>
                <a:latin typeface="Arial"/>
                <a:ea typeface="Arial"/>
                <a:cs typeface="Arial"/>
                <a:sym typeface="Arial"/>
              </a:rPr>
              <a:t>15 janvier 2020 dès 9h</a:t>
            </a:r>
            <a:endParaRPr sz="2400">
              <a:solidFill>
                <a:schemeClr val="dk1"/>
              </a:solidFill>
              <a:latin typeface="Arial"/>
              <a:ea typeface="Arial"/>
              <a:cs typeface="Arial"/>
              <a:sym typeface="Arial"/>
            </a:endParaRPr>
          </a:p>
        </p:txBody>
      </p:sp>
      <p:sp>
        <p:nvSpPr>
          <p:cNvPr id="497" name="Google Shape;497;p36"/>
          <p:cNvSpPr/>
          <p:nvPr/>
        </p:nvSpPr>
        <p:spPr>
          <a:xfrm>
            <a:off x="128150" y="1996420"/>
            <a:ext cx="2966100" cy="1017900"/>
          </a:xfrm>
          <a:prstGeom prst="rect">
            <a:avLst/>
          </a:prstGeom>
          <a:solidFill>
            <a:srgbClr val="FFFFFF">
              <a:alpha val="67058"/>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rebuchet MS"/>
              <a:buNone/>
            </a:pPr>
            <a:r>
              <a:t/>
            </a:r>
            <a:endParaRPr sz="1800">
              <a:solidFill>
                <a:schemeClr val="dk1"/>
              </a:solidFill>
              <a:latin typeface="Trebuchet MS"/>
              <a:ea typeface="Trebuchet MS"/>
              <a:cs typeface="Trebuchet MS"/>
              <a:sym typeface="Trebuchet MS"/>
            </a:endParaRPr>
          </a:p>
        </p:txBody>
      </p:sp>
      <p:sp>
        <p:nvSpPr>
          <p:cNvPr id="498" name="Google Shape;498;p36"/>
          <p:cNvSpPr txBox="1"/>
          <p:nvPr/>
        </p:nvSpPr>
        <p:spPr>
          <a:xfrm>
            <a:off x="82800" y="1751501"/>
            <a:ext cx="868200" cy="1039789"/>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FFAB40"/>
              </a:buClr>
              <a:buSzPts val="7500"/>
              <a:buFont typeface="Arial"/>
              <a:buNone/>
            </a:pPr>
            <a:r>
              <a:rPr b="1" lang="fr-CA" sz="7500">
                <a:solidFill>
                  <a:srgbClr val="FFAB40"/>
                </a:solidFill>
                <a:latin typeface="Arial"/>
                <a:ea typeface="Arial"/>
                <a:cs typeface="Arial"/>
                <a:sym typeface="Arial"/>
              </a:rPr>
              <a:t>6</a:t>
            </a:r>
            <a:endParaRPr b="1" sz="7500">
              <a:solidFill>
                <a:srgbClr val="FFAB40"/>
              </a:solidFill>
              <a:latin typeface="Arial"/>
              <a:ea typeface="Arial"/>
              <a:cs typeface="Arial"/>
              <a:sym typeface="Arial"/>
            </a:endParaRPr>
          </a:p>
        </p:txBody>
      </p:sp>
      <p:sp>
        <p:nvSpPr>
          <p:cNvPr id="499" name="Google Shape;499;p36"/>
          <p:cNvSpPr txBox="1"/>
          <p:nvPr/>
        </p:nvSpPr>
        <p:spPr>
          <a:xfrm>
            <a:off x="749513" y="2032079"/>
            <a:ext cx="2219125" cy="742751"/>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chemeClr val="dk1"/>
              </a:buClr>
              <a:buSzPts val="2000"/>
              <a:buFont typeface="Arial"/>
              <a:buNone/>
            </a:pPr>
            <a:r>
              <a:rPr b="1" lang="fr-CA" sz="2000">
                <a:solidFill>
                  <a:schemeClr val="dk1"/>
                </a:solidFill>
                <a:latin typeface="Arial"/>
                <a:ea typeface="Arial"/>
                <a:cs typeface="Arial"/>
                <a:sym typeface="Arial"/>
              </a:rPr>
              <a:t>ateliers gratuits </a:t>
            </a:r>
            <a:endParaRPr b="1" sz="2000">
              <a:solidFill>
                <a:schemeClr val="dk1"/>
              </a:solidFill>
              <a:latin typeface="Arial"/>
              <a:ea typeface="Arial"/>
              <a:cs typeface="Arial"/>
              <a:sym typeface="Arial"/>
            </a:endParaRPr>
          </a:p>
          <a:p>
            <a:pPr indent="0" lvl="0" marL="0" marR="0" rtl="0" algn="ctr">
              <a:spcBef>
                <a:spcPts val="0"/>
              </a:spcBef>
              <a:spcAft>
                <a:spcPts val="0"/>
              </a:spcAft>
              <a:buClr>
                <a:schemeClr val="dk1"/>
              </a:buClr>
              <a:buSzPts val="2000"/>
              <a:buFont typeface="Arial"/>
              <a:buNone/>
            </a:pPr>
            <a:r>
              <a:rPr b="1" lang="fr-CA" sz="2000">
                <a:solidFill>
                  <a:schemeClr val="dk1"/>
                </a:solidFill>
                <a:latin typeface="Arial"/>
                <a:ea typeface="Arial"/>
                <a:cs typeface="Arial"/>
                <a:sym typeface="Arial"/>
              </a:rPr>
              <a:t>en ligne</a:t>
            </a:r>
            <a:endParaRPr b="1" sz="2000">
              <a:solidFill>
                <a:schemeClr val="dk1"/>
              </a:solidFill>
              <a:latin typeface="Arial"/>
              <a:ea typeface="Arial"/>
              <a:cs typeface="Arial"/>
              <a:sym typeface="Arial"/>
            </a:endParaRPr>
          </a:p>
        </p:txBody>
      </p:sp>
      <p:sp>
        <p:nvSpPr>
          <p:cNvPr id="500" name="Google Shape;500;p36"/>
          <p:cNvSpPr txBox="1"/>
          <p:nvPr/>
        </p:nvSpPr>
        <p:spPr>
          <a:xfrm>
            <a:off x="714375" y="4255250"/>
            <a:ext cx="3315600" cy="7797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800"/>
              <a:buFont typeface="Trebuchet MS"/>
              <a:buNone/>
            </a:pPr>
            <a:r>
              <a:t/>
            </a:r>
            <a:endParaRPr b="1" sz="1800">
              <a:solidFill>
                <a:schemeClr val="dk1"/>
              </a:solidFill>
              <a:latin typeface="Ubuntu"/>
              <a:ea typeface="Ubuntu"/>
              <a:cs typeface="Ubuntu"/>
              <a:sym typeface="Ubuntu"/>
            </a:endParaRPr>
          </a:p>
        </p:txBody>
      </p:sp>
      <p:pic>
        <p:nvPicPr>
          <p:cNvPr id="501" name="Google Shape;501;p36"/>
          <p:cNvPicPr preferRelativeResize="0"/>
          <p:nvPr/>
        </p:nvPicPr>
        <p:blipFill rotWithShape="1">
          <a:blip r:embed="rId4">
            <a:alphaModFix/>
          </a:blip>
          <a:srcRect b="15220" l="0" r="0" t="13499"/>
          <a:stretch/>
        </p:blipFill>
        <p:spPr>
          <a:xfrm>
            <a:off x="128150" y="54275"/>
            <a:ext cx="963400" cy="1108250"/>
          </a:xfrm>
          <a:prstGeom prst="rect">
            <a:avLst/>
          </a:prstGeom>
          <a:noFill/>
          <a:ln>
            <a:noFill/>
          </a:ln>
        </p:spPr>
      </p:pic>
      <p:sp>
        <p:nvSpPr>
          <p:cNvPr id="502" name="Google Shape;502;p36"/>
          <p:cNvSpPr/>
          <p:nvPr/>
        </p:nvSpPr>
        <p:spPr>
          <a:xfrm>
            <a:off x="128150" y="3455840"/>
            <a:ext cx="7713000" cy="1554900"/>
          </a:xfrm>
          <a:prstGeom prst="rect">
            <a:avLst/>
          </a:prstGeom>
          <a:solidFill>
            <a:srgbClr val="FFFFFF">
              <a:alpha val="67058"/>
            </a:srgbClr>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100"/>
              <a:buFont typeface="Arial"/>
              <a:buNone/>
            </a:pPr>
            <a:r>
              <a:rPr b="1" lang="fr-CA" sz="3000">
                <a:solidFill>
                  <a:schemeClr val="dk1"/>
                </a:solidFill>
                <a:latin typeface="Arial"/>
                <a:ea typeface="Arial"/>
                <a:cs typeface="Arial"/>
                <a:sym typeface="Arial"/>
              </a:rPr>
              <a:t>Formulaire de rétroaction</a:t>
            </a:r>
            <a:endParaRPr b="1" sz="3000">
              <a:solidFill>
                <a:schemeClr val="dk1"/>
              </a:solidFill>
              <a:latin typeface="Arial"/>
              <a:ea typeface="Arial"/>
              <a:cs typeface="Arial"/>
              <a:sym typeface="Arial"/>
            </a:endParaRPr>
          </a:p>
          <a:p>
            <a:pPr indent="0" lvl="0" marL="0" marR="0" rtl="0" algn="ctr">
              <a:spcBef>
                <a:spcPts val="0"/>
              </a:spcBef>
              <a:spcAft>
                <a:spcPts val="0"/>
              </a:spcAft>
              <a:buClr>
                <a:schemeClr val="dk1"/>
              </a:buClr>
              <a:buSzPts val="1100"/>
              <a:buFont typeface="Arial"/>
              <a:buNone/>
            </a:pPr>
            <a:r>
              <a:rPr b="1" lang="fr-CA" sz="2400" u="sng">
                <a:solidFill>
                  <a:schemeClr val="dk1"/>
                </a:solidFill>
                <a:latin typeface="Arial"/>
                <a:ea typeface="Arial"/>
                <a:cs typeface="Arial"/>
                <a:sym typeface="Arial"/>
                <a:hlinkClick r:id="rId5"/>
              </a:rPr>
              <a:t>https://monurl.ca/rdv15jan</a:t>
            </a:r>
            <a:endParaRPr sz="18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4"/>
          <p:cNvSpPr txBox="1"/>
          <p:nvPr>
            <p:ph type="title"/>
          </p:nvPr>
        </p:nvSpPr>
        <p:spPr>
          <a:xfrm>
            <a:off x="508001" y="457200"/>
            <a:ext cx="6447501" cy="990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700"/>
              <a:buFont typeface="Trebuchet MS"/>
              <a:buNone/>
            </a:pPr>
            <a:r>
              <a:rPr lang="fr-CA"/>
              <a:t>GeoGebra.org</a:t>
            </a:r>
            <a:endParaRPr/>
          </a:p>
        </p:txBody>
      </p:sp>
      <p:pic>
        <p:nvPicPr>
          <p:cNvPr id="183" name="Google Shape;183;p4"/>
          <p:cNvPicPr preferRelativeResize="0"/>
          <p:nvPr/>
        </p:nvPicPr>
        <p:blipFill rotWithShape="1">
          <a:blip r:embed="rId3">
            <a:alphaModFix/>
          </a:blip>
          <a:srcRect b="0" l="0" r="0" t="0"/>
          <a:stretch/>
        </p:blipFill>
        <p:spPr>
          <a:xfrm>
            <a:off x="640800" y="1151303"/>
            <a:ext cx="6499576" cy="287349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5"/>
          <p:cNvSpPr txBox="1"/>
          <p:nvPr>
            <p:ph type="title"/>
          </p:nvPr>
        </p:nvSpPr>
        <p:spPr>
          <a:xfrm>
            <a:off x="311700" y="315925"/>
            <a:ext cx="5642700" cy="66655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Clr>
                <a:schemeClr val="accent1"/>
              </a:buClr>
              <a:buSzPts val="4200"/>
              <a:buFont typeface="Trebuchet MS"/>
              <a:buNone/>
            </a:pPr>
            <a:r>
              <a:rPr lang="fr-CA"/>
              <a:t>Création d’un compte</a:t>
            </a:r>
            <a:endParaRPr/>
          </a:p>
        </p:txBody>
      </p:sp>
      <p:sp>
        <p:nvSpPr>
          <p:cNvPr id="189" name="Google Shape;189;p5"/>
          <p:cNvSpPr txBox="1"/>
          <p:nvPr>
            <p:ph idx="1" type="body"/>
          </p:nvPr>
        </p:nvSpPr>
        <p:spPr>
          <a:xfrm>
            <a:off x="3653552" y="1643475"/>
            <a:ext cx="3999900" cy="264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400"/>
              <a:buNone/>
            </a:pPr>
            <a:r>
              <a:rPr lang="fr-CA"/>
              <a:t>Avoir un compte permet de:</a:t>
            </a:r>
            <a:endParaRPr/>
          </a:p>
          <a:p>
            <a:pPr indent="-317500" lvl="0" marL="457200" rtl="0" algn="l">
              <a:spcBef>
                <a:spcPts val="1600"/>
              </a:spcBef>
              <a:spcAft>
                <a:spcPts val="0"/>
              </a:spcAft>
              <a:buSzPts val="1400"/>
              <a:buChar char="•"/>
            </a:pPr>
            <a:r>
              <a:rPr lang="fr-CA"/>
              <a:t>Sauvegarder ses réalisations en ligne</a:t>
            </a:r>
            <a:endParaRPr/>
          </a:p>
          <a:p>
            <a:pPr indent="-317500" lvl="0" marL="457200" rtl="0" algn="l">
              <a:spcBef>
                <a:spcPts val="0"/>
              </a:spcBef>
              <a:spcAft>
                <a:spcPts val="0"/>
              </a:spcAft>
              <a:buSzPts val="1400"/>
              <a:buChar char="•"/>
            </a:pPr>
            <a:r>
              <a:rPr lang="fr-CA"/>
              <a:t>S’abonner à d’autres rédacteurs</a:t>
            </a:r>
            <a:endParaRPr/>
          </a:p>
          <a:p>
            <a:pPr indent="-317500" lvl="0" marL="457200" rtl="0" algn="l">
              <a:spcBef>
                <a:spcPts val="0"/>
              </a:spcBef>
              <a:spcAft>
                <a:spcPts val="0"/>
              </a:spcAft>
              <a:buSzPts val="1400"/>
              <a:buChar char="•"/>
            </a:pPr>
            <a:r>
              <a:rPr lang="fr-CA"/>
              <a:t>Avoir des abonnés</a:t>
            </a:r>
            <a:endParaRPr/>
          </a:p>
          <a:p>
            <a:pPr indent="-317500" lvl="0" marL="457200" rtl="0" algn="l">
              <a:spcBef>
                <a:spcPts val="0"/>
              </a:spcBef>
              <a:spcAft>
                <a:spcPts val="0"/>
              </a:spcAft>
              <a:buSzPts val="1400"/>
              <a:buChar char="•"/>
            </a:pPr>
            <a:r>
              <a:rPr lang="fr-CA"/>
              <a:t>Conserver des favoris</a:t>
            </a:r>
            <a:endParaRPr/>
          </a:p>
          <a:p>
            <a:pPr indent="-317500" lvl="0" marL="457200" rtl="0" algn="l">
              <a:spcBef>
                <a:spcPts val="0"/>
              </a:spcBef>
              <a:spcAft>
                <a:spcPts val="0"/>
              </a:spcAft>
              <a:buSzPts val="1400"/>
              <a:buChar char="•"/>
            </a:pPr>
            <a:r>
              <a:rPr lang="fr-CA"/>
              <a:t>Créer des activités, des livrets et des groupes</a:t>
            </a:r>
            <a:endParaRPr/>
          </a:p>
          <a:p>
            <a:pPr indent="-317500" lvl="0" marL="457200" rtl="0" algn="l">
              <a:spcBef>
                <a:spcPts val="0"/>
              </a:spcBef>
              <a:spcAft>
                <a:spcPts val="0"/>
              </a:spcAft>
              <a:buSzPts val="1400"/>
              <a:buChar char="•"/>
            </a:pPr>
            <a:r>
              <a:rPr lang="fr-CA"/>
              <a:t>Diffuser ou partager</a:t>
            </a:r>
            <a:endParaRPr/>
          </a:p>
          <a:p>
            <a:pPr indent="-317500" lvl="0" marL="457200" rtl="0" algn="l">
              <a:spcBef>
                <a:spcPts val="0"/>
              </a:spcBef>
              <a:spcAft>
                <a:spcPts val="0"/>
              </a:spcAft>
              <a:buSzPts val="1400"/>
              <a:buChar char="•"/>
            </a:pPr>
            <a:r>
              <a:rPr lang="fr-CA"/>
              <a:t>Collaborer</a:t>
            </a:r>
            <a:endParaRPr/>
          </a:p>
          <a:p>
            <a:pPr indent="-317500" lvl="0" marL="457200" rtl="0" algn="l">
              <a:spcBef>
                <a:spcPts val="0"/>
              </a:spcBef>
              <a:spcAft>
                <a:spcPts val="0"/>
              </a:spcAft>
              <a:buSzPts val="1400"/>
              <a:buChar char="•"/>
            </a:pPr>
            <a:r>
              <a:rPr lang="fr-CA"/>
              <a:t>Organiser ses réalisations</a:t>
            </a:r>
            <a:endParaRPr/>
          </a:p>
        </p:txBody>
      </p:sp>
      <p:pic>
        <p:nvPicPr>
          <p:cNvPr id="190" name="Google Shape;190;p5"/>
          <p:cNvPicPr preferRelativeResize="0"/>
          <p:nvPr/>
        </p:nvPicPr>
        <p:blipFill rotWithShape="1">
          <a:blip r:embed="rId3">
            <a:alphaModFix/>
          </a:blip>
          <a:srcRect b="0" l="0" r="0" t="0"/>
          <a:stretch/>
        </p:blipFill>
        <p:spPr>
          <a:xfrm>
            <a:off x="705925" y="1137275"/>
            <a:ext cx="2784575" cy="3225100"/>
          </a:xfrm>
          <a:prstGeom prst="rect">
            <a:avLst/>
          </a:prstGeom>
          <a:noFill/>
          <a:ln>
            <a:noFill/>
          </a:ln>
        </p:spPr>
      </p:pic>
      <p:pic>
        <p:nvPicPr>
          <p:cNvPr id="191" name="Google Shape;191;p5"/>
          <p:cNvPicPr preferRelativeResize="0"/>
          <p:nvPr/>
        </p:nvPicPr>
        <p:blipFill rotWithShape="1">
          <a:blip r:embed="rId4">
            <a:alphaModFix/>
          </a:blip>
          <a:srcRect b="0" l="0" r="0" t="0"/>
          <a:stretch/>
        </p:blipFill>
        <p:spPr>
          <a:xfrm>
            <a:off x="6372000" y="911287"/>
            <a:ext cx="784800" cy="803375"/>
          </a:xfrm>
          <a:prstGeom prst="rect">
            <a:avLst/>
          </a:prstGeom>
          <a:noFill/>
          <a:ln>
            <a:noFill/>
          </a:ln>
        </p:spPr>
      </p:pic>
      <p:sp>
        <p:nvSpPr>
          <p:cNvPr id="192" name="Google Shape;192;p5"/>
          <p:cNvSpPr txBox="1"/>
          <p:nvPr/>
        </p:nvSpPr>
        <p:spPr>
          <a:xfrm>
            <a:off x="3595426" y="1055550"/>
            <a:ext cx="2539800" cy="5079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FAA22A"/>
              </a:buClr>
              <a:buSzPts val="1800"/>
              <a:buFont typeface="Open Sans"/>
              <a:buNone/>
            </a:pPr>
            <a:r>
              <a:rPr b="0" i="0" lang="fr-CA" sz="1800" u="sng" cap="none" strike="noStrike">
                <a:solidFill>
                  <a:srgbClr val="FAA22A"/>
                </a:solidFill>
                <a:latin typeface="Open Sans"/>
                <a:ea typeface="Open Sans"/>
                <a:cs typeface="Open Sans"/>
                <a:sym typeface="Open Sans"/>
                <a:hlinkClick r:id="rId5"/>
              </a:rPr>
              <a:t>GeoGebra.org</a:t>
            </a:r>
            <a:endParaRPr b="0" i="0" sz="1800" u="none" cap="none" strike="noStrike">
              <a:solidFill>
                <a:srgbClr val="FAA22A"/>
              </a:solidFill>
              <a:latin typeface="Open Sans"/>
              <a:ea typeface="Open Sans"/>
              <a:cs typeface="Open Sans"/>
              <a:sym typeface="Open Sans"/>
            </a:endParaRPr>
          </a:p>
        </p:txBody>
      </p:sp>
      <p:sp>
        <p:nvSpPr>
          <p:cNvPr id="193" name="Google Shape;193;p5">
            <a:hlinkClick r:id="rId6"/>
          </p:cNvPr>
          <p:cNvSpPr txBox="1"/>
          <p:nvPr/>
        </p:nvSpPr>
        <p:spPr>
          <a:xfrm>
            <a:off x="621562" y="4436875"/>
            <a:ext cx="6801638" cy="389975"/>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0069BF"/>
              </a:buClr>
              <a:buSzPts val="1600"/>
              <a:buFont typeface="Trebuchet MS"/>
              <a:buNone/>
            </a:pPr>
            <a:r>
              <a:rPr b="0" i="0" lang="fr-CA" sz="1600" u="none" cap="none" strike="noStrike">
                <a:solidFill>
                  <a:srgbClr val="0069BF"/>
                </a:solidFill>
                <a:latin typeface="Trebuchet MS"/>
                <a:ea typeface="Trebuchet MS"/>
                <a:cs typeface="Trebuchet MS"/>
                <a:sym typeface="Trebuchet MS"/>
              </a:rPr>
              <a:t>Livret de formation: </a:t>
            </a:r>
            <a:r>
              <a:rPr b="0" i="0" lang="fr-CA" sz="1600" u="sng" cap="none" strike="noStrike">
                <a:solidFill>
                  <a:srgbClr val="FAA22A"/>
                </a:solidFill>
                <a:latin typeface="Century Gothic"/>
                <a:ea typeface="Century Gothic"/>
                <a:cs typeface="Century Gothic"/>
                <a:sym typeface="Century Gothic"/>
                <a:hlinkClick r:id="rId7"/>
              </a:rPr>
              <a:t>https://www.geogebra.org/m/n9afhngr</a:t>
            </a:r>
            <a:endParaRPr b="0" i="0" sz="1600" u="none" cap="none" strike="noStrike">
              <a:solidFill>
                <a:srgbClr val="FAA22A"/>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6"/>
          <p:cNvSpPr txBox="1"/>
          <p:nvPr>
            <p:ph type="title"/>
          </p:nvPr>
        </p:nvSpPr>
        <p:spPr>
          <a:xfrm>
            <a:off x="311700" y="315925"/>
            <a:ext cx="6549900" cy="641675"/>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Clr>
                <a:schemeClr val="accent1"/>
              </a:buClr>
              <a:buSzPts val="4200"/>
              <a:buFont typeface="Trebuchet MS"/>
              <a:buNone/>
            </a:pPr>
            <a:r>
              <a:rPr lang="fr-CA"/>
              <a:t>Le profil</a:t>
            </a:r>
            <a:endParaRPr/>
          </a:p>
        </p:txBody>
      </p:sp>
      <p:sp>
        <p:nvSpPr>
          <p:cNvPr id="199" name="Google Shape;199;p6"/>
          <p:cNvSpPr txBox="1"/>
          <p:nvPr>
            <p:ph idx="2" type="body"/>
          </p:nvPr>
        </p:nvSpPr>
        <p:spPr>
          <a:xfrm>
            <a:off x="311700" y="1318412"/>
            <a:ext cx="5779500" cy="8313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fr-CA"/>
              <a:t>Personnalisation avec une photo et un bandeau</a:t>
            </a:r>
            <a:endParaRPr/>
          </a:p>
          <a:p>
            <a:pPr indent="-317500" lvl="0" marL="457200" rtl="0" algn="l">
              <a:spcBef>
                <a:spcPts val="0"/>
              </a:spcBef>
              <a:spcAft>
                <a:spcPts val="0"/>
              </a:spcAft>
              <a:buSzPts val="1400"/>
              <a:buChar char="•"/>
            </a:pPr>
            <a:r>
              <a:rPr lang="fr-CA"/>
              <a:t>Configuration des notifications</a:t>
            </a:r>
            <a:endParaRPr/>
          </a:p>
        </p:txBody>
      </p:sp>
      <p:pic>
        <p:nvPicPr>
          <p:cNvPr id="200" name="Google Shape;200;p6"/>
          <p:cNvPicPr preferRelativeResize="0"/>
          <p:nvPr/>
        </p:nvPicPr>
        <p:blipFill rotWithShape="1">
          <a:blip r:embed="rId3">
            <a:alphaModFix/>
          </a:blip>
          <a:srcRect b="0" l="0" r="0" t="0"/>
          <a:stretch/>
        </p:blipFill>
        <p:spPr>
          <a:xfrm>
            <a:off x="592499" y="2320899"/>
            <a:ext cx="5432061" cy="2506676"/>
          </a:xfrm>
          <a:prstGeom prst="rect">
            <a:avLst/>
          </a:prstGeom>
          <a:noFill/>
          <a:ln>
            <a:noFill/>
          </a:ln>
        </p:spPr>
      </p:pic>
      <p:pic>
        <p:nvPicPr>
          <p:cNvPr id="201" name="Google Shape;201;p6"/>
          <p:cNvPicPr preferRelativeResize="0"/>
          <p:nvPr/>
        </p:nvPicPr>
        <p:blipFill rotWithShape="1">
          <a:blip r:embed="rId4">
            <a:alphaModFix/>
          </a:blip>
          <a:srcRect b="0" l="0" r="0" t="0"/>
          <a:stretch/>
        </p:blipFill>
        <p:spPr>
          <a:xfrm>
            <a:off x="4298400" y="1753375"/>
            <a:ext cx="3340800" cy="818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7"/>
          <p:cNvSpPr txBox="1"/>
          <p:nvPr>
            <p:ph type="title"/>
          </p:nvPr>
        </p:nvSpPr>
        <p:spPr>
          <a:xfrm>
            <a:off x="311700" y="315925"/>
            <a:ext cx="6729900" cy="8313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Clr>
                <a:schemeClr val="accent1"/>
              </a:buClr>
              <a:buSzPts val="4200"/>
              <a:buFont typeface="Trebuchet MS"/>
              <a:buNone/>
            </a:pPr>
            <a:r>
              <a:rPr lang="fr-CA"/>
              <a:t>Le menu</a:t>
            </a:r>
            <a:endParaRPr/>
          </a:p>
        </p:txBody>
      </p:sp>
      <p:pic>
        <p:nvPicPr>
          <p:cNvPr id="207" name="Google Shape;207;p7"/>
          <p:cNvPicPr preferRelativeResize="0"/>
          <p:nvPr/>
        </p:nvPicPr>
        <p:blipFill rotWithShape="1">
          <a:blip r:embed="rId3">
            <a:alphaModFix/>
          </a:blip>
          <a:srcRect b="0" l="0" r="0" t="0"/>
          <a:stretch/>
        </p:blipFill>
        <p:spPr>
          <a:xfrm>
            <a:off x="4226400" y="1147225"/>
            <a:ext cx="2577592" cy="3901220"/>
          </a:xfrm>
          <a:prstGeom prst="rect">
            <a:avLst/>
          </a:prstGeom>
          <a:noFill/>
          <a:ln>
            <a:noFill/>
          </a:ln>
        </p:spPr>
      </p:pic>
      <p:sp>
        <p:nvSpPr>
          <p:cNvPr id="208" name="Google Shape;208;p7"/>
          <p:cNvSpPr/>
          <p:nvPr/>
        </p:nvSpPr>
        <p:spPr>
          <a:xfrm>
            <a:off x="4183200" y="1238400"/>
            <a:ext cx="640800" cy="403200"/>
          </a:xfrm>
          <a:prstGeom prst="ellipse">
            <a:avLst/>
          </a:prstGeom>
          <a:noFill/>
          <a:ln cap="rnd"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Trebuchet MS"/>
              <a:ea typeface="Trebuchet MS"/>
              <a:cs typeface="Trebuchet MS"/>
              <a:sym typeface="Trebuchet MS"/>
            </a:endParaRPr>
          </a:p>
        </p:txBody>
      </p:sp>
      <p:cxnSp>
        <p:nvCxnSpPr>
          <p:cNvPr id="209" name="Google Shape;209;p7"/>
          <p:cNvCxnSpPr/>
          <p:nvPr/>
        </p:nvCxnSpPr>
        <p:spPr>
          <a:xfrm rot="10800000">
            <a:off x="2764800" y="1425600"/>
            <a:ext cx="1339192" cy="0"/>
          </a:xfrm>
          <a:prstGeom prst="straightConnector1">
            <a:avLst/>
          </a:prstGeom>
          <a:noFill/>
          <a:ln cap="rnd" cmpd="sng" w="12700">
            <a:solidFill>
              <a:schemeClr val="accent1"/>
            </a:solidFill>
            <a:prstDash val="solid"/>
            <a:round/>
            <a:headEnd len="sm" w="sm" type="none"/>
            <a:tailEnd len="med" w="med" type="triangle"/>
          </a:ln>
        </p:spPr>
      </p:cxnSp>
      <p:sp>
        <p:nvSpPr>
          <p:cNvPr id="210" name="Google Shape;210;p7"/>
          <p:cNvSpPr txBox="1"/>
          <p:nvPr/>
        </p:nvSpPr>
        <p:spPr>
          <a:xfrm>
            <a:off x="806400" y="1149650"/>
            <a:ext cx="183599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fr-CA" sz="1600" u="none" cap="none" strike="noStrike">
                <a:solidFill>
                  <a:schemeClr val="dk1"/>
                </a:solidFill>
                <a:latin typeface="Arial"/>
                <a:ea typeface="Arial"/>
                <a:cs typeface="Arial"/>
                <a:sym typeface="Arial"/>
              </a:rPr>
              <a:t>Affichage (ou pas) du menu</a:t>
            </a:r>
            <a:endParaRPr/>
          </a:p>
        </p:txBody>
      </p:sp>
      <p:sp>
        <p:nvSpPr>
          <p:cNvPr id="211" name="Google Shape;211;p7"/>
          <p:cNvSpPr/>
          <p:nvPr/>
        </p:nvSpPr>
        <p:spPr>
          <a:xfrm>
            <a:off x="4198800" y="2204550"/>
            <a:ext cx="567600" cy="403200"/>
          </a:xfrm>
          <a:prstGeom prst="ellipse">
            <a:avLst/>
          </a:prstGeom>
          <a:noFill/>
          <a:ln cap="rnd"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Trebuchet MS"/>
              <a:ea typeface="Trebuchet MS"/>
              <a:cs typeface="Trebuchet MS"/>
              <a:sym typeface="Trebuchet MS"/>
            </a:endParaRPr>
          </a:p>
        </p:txBody>
      </p:sp>
      <p:cxnSp>
        <p:nvCxnSpPr>
          <p:cNvPr id="212" name="Google Shape;212;p7"/>
          <p:cNvCxnSpPr/>
          <p:nvPr/>
        </p:nvCxnSpPr>
        <p:spPr>
          <a:xfrm rot="10800000">
            <a:off x="2764800" y="2397600"/>
            <a:ext cx="1281600" cy="0"/>
          </a:xfrm>
          <a:prstGeom prst="straightConnector1">
            <a:avLst/>
          </a:prstGeom>
          <a:noFill/>
          <a:ln cap="rnd" cmpd="sng" w="12700">
            <a:solidFill>
              <a:schemeClr val="accent1"/>
            </a:solidFill>
            <a:prstDash val="solid"/>
            <a:round/>
            <a:headEnd len="sm" w="sm" type="none"/>
            <a:tailEnd len="med" w="med" type="triangle"/>
          </a:ln>
        </p:spPr>
      </p:cxnSp>
      <p:sp>
        <p:nvSpPr>
          <p:cNvPr id="213" name="Google Shape;213;p7"/>
          <p:cNvSpPr txBox="1"/>
          <p:nvPr/>
        </p:nvSpPr>
        <p:spPr>
          <a:xfrm>
            <a:off x="999600" y="2105212"/>
            <a:ext cx="139680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fr-CA" sz="1600" u="none" cap="none" strike="noStrike">
                <a:solidFill>
                  <a:schemeClr val="dk1"/>
                </a:solidFill>
                <a:latin typeface="Arial"/>
                <a:ea typeface="Arial"/>
                <a:cs typeface="Arial"/>
                <a:sym typeface="Arial"/>
              </a:rPr>
              <a:t>Nouvelles de vos abonnés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8"/>
          <p:cNvSpPr txBox="1"/>
          <p:nvPr>
            <p:ph type="title"/>
          </p:nvPr>
        </p:nvSpPr>
        <p:spPr>
          <a:xfrm>
            <a:off x="311700" y="315925"/>
            <a:ext cx="5383500" cy="8313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Clr>
                <a:schemeClr val="accent1"/>
              </a:buClr>
              <a:buSzPts val="4200"/>
              <a:buFont typeface="Trebuchet MS"/>
              <a:buNone/>
            </a:pPr>
            <a:r>
              <a:rPr lang="fr-CA"/>
              <a:t>Les ressources</a:t>
            </a:r>
            <a:endParaRPr/>
          </a:p>
        </p:txBody>
      </p:sp>
      <p:pic>
        <p:nvPicPr>
          <p:cNvPr id="219" name="Google Shape;219;p8"/>
          <p:cNvPicPr preferRelativeResize="0"/>
          <p:nvPr/>
        </p:nvPicPr>
        <p:blipFill rotWithShape="1">
          <a:blip r:embed="rId3">
            <a:alphaModFix/>
          </a:blip>
          <a:srcRect b="0" l="0" r="0" t="12656"/>
          <a:stretch/>
        </p:blipFill>
        <p:spPr>
          <a:xfrm>
            <a:off x="152400" y="1766900"/>
            <a:ext cx="2573625" cy="3224200"/>
          </a:xfrm>
          <a:prstGeom prst="rect">
            <a:avLst/>
          </a:prstGeom>
          <a:noFill/>
          <a:ln>
            <a:noFill/>
          </a:ln>
        </p:spPr>
      </p:pic>
      <p:sp>
        <p:nvSpPr>
          <p:cNvPr id="220" name="Google Shape;220;p8"/>
          <p:cNvSpPr/>
          <p:nvPr/>
        </p:nvSpPr>
        <p:spPr>
          <a:xfrm>
            <a:off x="261950" y="2770200"/>
            <a:ext cx="1278000" cy="412800"/>
          </a:xfrm>
          <a:prstGeom prst="ellipse">
            <a:avLst/>
          </a:prstGeom>
          <a:noFill/>
          <a:ln cap="flat" cmpd="sng" w="9525">
            <a:solidFill>
              <a:srgbClr val="FAA22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rebuchet MS"/>
              <a:buNone/>
            </a:pPr>
            <a:r>
              <a:t/>
            </a:r>
            <a:endParaRPr b="0" i="0" sz="1800" u="none" cap="none" strike="noStrike">
              <a:solidFill>
                <a:schemeClr val="dk1"/>
              </a:solidFill>
              <a:latin typeface="Trebuchet MS"/>
              <a:ea typeface="Trebuchet MS"/>
              <a:cs typeface="Trebuchet MS"/>
              <a:sym typeface="Trebuchet MS"/>
            </a:endParaRPr>
          </a:p>
        </p:txBody>
      </p:sp>
      <p:sp>
        <p:nvSpPr>
          <p:cNvPr id="221" name="Google Shape;221;p8"/>
          <p:cNvSpPr/>
          <p:nvPr/>
        </p:nvSpPr>
        <p:spPr>
          <a:xfrm rot="-424757">
            <a:off x="1680507" y="2640037"/>
            <a:ext cx="3682977" cy="190443"/>
          </a:xfrm>
          <a:prstGeom prst="rightArrow">
            <a:avLst>
              <a:gd fmla="val 50000" name="adj1"/>
              <a:gd fmla="val 50000" name="adj2"/>
            </a:avLst>
          </a:prstGeom>
          <a:solidFill>
            <a:srgbClr val="FFC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rebuchet MS"/>
              <a:buNone/>
            </a:pPr>
            <a:r>
              <a:t/>
            </a:r>
            <a:endParaRPr b="0" i="0" sz="1800" u="none" cap="none" strike="noStrike">
              <a:solidFill>
                <a:schemeClr val="dk1"/>
              </a:solidFill>
              <a:latin typeface="Trebuchet MS"/>
              <a:ea typeface="Trebuchet MS"/>
              <a:cs typeface="Trebuchet MS"/>
              <a:sym typeface="Trebuchet MS"/>
            </a:endParaRPr>
          </a:p>
        </p:txBody>
      </p:sp>
      <p:sp>
        <p:nvSpPr>
          <p:cNvPr id="222" name="Google Shape;222;p8"/>
          <p:cNvSpPr txBox="1"/>
          <p:nvPr/>
        </p:nvSpPr>
        <p:spPr>
          <a:xfrm>
            <a:off x="2473800" y="2976325"/>
            <a:ext cx="1803000" cy="4128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FAA22A"/>
              </a:buClr>
              <a:buSzPts val="1800"/>
              <a:buFont typeface="Open Sans"/>
              <a:buNone/>
            </a:pPr>
            <a:r>
              <a:rPr b="0" i="0" lang="fr-CA" sz="1800" u="none" cap="none" strike="noStrike">
                <a:solidFill>
                  <a:srgbClr val="FAA22A"/>
                </a:solidFill>
                <a:latin typeface="Open Sans"/>
                <a:ea typeface="Open Sans"/>
                <a:cs typeface="Open Sans"/>
                <a:sym typeface="Open Sans"/>
              </a:rPr>
              <a:t>Explorer par thème</a:t>
            </a:r>
            <a:endParaRPr b="0" i="0" sz="1800" u="none" cap="none" strike="noStrike">
              <a:solidFill>
                <a:srgbClr val="FAA22A"/>
              </a:solidFill>
              <a:latin typeface="Open Sans"/>
              <a:ea typeface="Open Sans"/>
              <a:cs typeface="Open Sans"/>
              <a:sym typeface="Open Sans"/>
            </a:endParaRPr>
          </a:p>
        </p:txBody>
      </p:sp>
      <p:pic>
        <p:nvPicPr>
          <p:cNvPr id="223" name="Google Shape;223;p8"/>
          <p:cNvPicPr preferRelativeResize="0"/>
          <p:nvPr/>
        </p:nvPicPr>
        <p:blipFill rotWithShape="1">
          <a:blip r:embed="rId4">
            <a:alphaModFix/>
          </a:blip>
          <a:srcRect b="0" l="0" r="0" t="0"/>
          <a:stretch/>
        </p:blipFill>
        <p:spPr>
          <a:xfrm>
            <a:off x="152400" y="1326050"/>
            <a:ext cx="6445801" cy="537150"/>
          </a:xfrm>
          <a:prstGeom prst="rect">
            <a:avLst/>
          </a:prstGeom>
          <a:noFill/>
          <a:ln>
            <a:noFill/>
          </a:ln>
        </p:spPr>
      </p:pic>
      <p:sp>
        <p:nvSpPr>
          <p:cNvPr id="224" name="Google Shape;224;p8"/>
          <p:cNvSpPr txBox="1"/>
          <p:nvPr/>
        </p:nvSpPr>
        <p:spPr>
          <a:xfrm>
            <a:off x="5311351" y="899225"/>
            <a:ext cx="2573700" cy="412800"/>
          </a:xfrm>
          <a:prstGeom prst="rect">
            <a:avLst/>
          </a:prstGeom>
          <a:noFill/>
          <a:ln>
            <a:noFill/>
          </a:ln>
        </p:spPr>
        <p:txBody>
          <a:bodyPr anchorCtr="0" anchor="t" bIns="91425" lIns="91425" spcFirstLastPara="1" rIns="91425" wrap="square" tIns="91425">
            <a:noAutofit/>
          </a:bodyPr>
          <a:lstStyle/>
          <a:p>
            <a:pPr indent="0" lvl="0" marL="0" marR="0" rtl="0" algn="r">
              <a:spcBef>
                <a:spcPts val="0"/>
              </a:spcBef>
              <a:spcAft>
                <a:spcPts val="0"/>
              </a:spcAft>
              <a:buClr>
                <a:srgbClr val="002060"/>
              </a:buClr>
              <a:buSzPts val="1600"/>
              <a:buFont typeface="Open Sans"/>
              <a:buNone/>
            </a:pPr>
            <a:r>
              <a:rPr b="0" i="0" lang="fr-CA" sz="1600" u="none" cap="none" strike="noStrike">
                <a:solidFill>
                  <a:srgbClr val="002060"/>
                </a:solidFill>
                <a:latin typeface="Open Sans"/>
                <a:ea typeface="Open Sans"/>
                <a:cs typeface="Open Sans"/>
                <a:sym typeface="Open Sans"/>
              </a:rPr>
              <a:t>Chercher par mot-clé</a:t>
            </a:r>
            <a:endParaRPr b="0" i="0" sz="1600" u="none" cap="none" strike="noStrike">
              <a:solidFill>
                <a:srgbClr val="002060"/>
              </a:solidFill>
              <a:latin typeface="Open Sans"/>
              <a:ea typeface="Open Sans"/>
              <a:cs typeface="Open Sans"/>
              <a:sym typeface="Open Sans"/>
            </a:endParaRPr>
          </a:p>
        </p:txBody>
      </p:sp>
      <p:sp>
        <p:nvSpPr>
          <p:cNvPr id="225" name="Google Shape;225;p8"/>
          <p:cNvSpPr/>
          <p:nvPr/>
        </p:nvSpPr>
        <p:spPr>
          <a:xfrm rot="-1197483">
            <a:off x="6399215" y="1371757"/>
            <a:ext cx="703128" cy="170726"/>
          </a:xfrm>
          <a:prstGeom prst="leftArrow">
            <a:avLst>
              <a:gd fmla="val 50000" name="adj1"/>
              <a:gd fmla="val 50000" name="adj2"/>
            </a:avLst>
          </a:prstGeom>
          <a:solidFill>
            <a:srgbClr val="FFC000"/>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Trebuchet MS"/>
              <a:buNone/>
            </a:pPr>
            <a:r>
              <a:t/>
            </a:r>
            <a:endParaRPr b="0" i="0" sz="1800" u="none" cap="none" strike="noStrike">
              <a:solidFill>
                <a:schemeClr val="dk1"/>
              </a:solidFill>
              <a:latin typeface="Trebuchet MS"/>
              <a:ea typeface="Trebuchet MS"/>
              <a:cs typeface="Trebuchet MS"/>
              <a:sym typeface="Trebuchet MS"/>
            </a:endParaRPr>
          </a:p>
        </p:txBody>
      </p:sp>
      <p:pic>
        <p:nvPicPr>
          <p:cNvPr id="226" name="Google Shape;226;p8"/>
          <p:cNvPicPr preferRelativeResize="0"/>
          <p:nvPr/>
        </p:nvPicPr>
        <p:blipFill rotWithShape="1">
          <a:blip r:embed="rId5">
            <a:alphaModFix/>
          </a:blip>
          <a:srcRect b="0" l="0" r="0" t="0"/>
          <a:stretch/>
        </p:blipFill>
        <p:spPr>
          <a:xfrm>
            <a:off x="4941475" y="1921194"/>
            <a:ext cx="3126996" cy="287818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9"/>
          <p:cNvSpPr txBox="1"/>
          <p:nvPr>
            <p:ph type="title"/>
          </p:nvPr>
        </p:nvSpPr>
        <p:spPr>
          <a:xfrm>
            <a:off x="311700" y="315925"/>
            <a:ext cx="6053100" cy="692075"/>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Clr>
                <a:schemeClr val="accent1"/>
              </a:buClr>
              <a:buSzPts val="4200"/>
              <a:buFont typeface="Trebuchet MS"/>
              <a:buNone/>
            </a:pPr>
            <a:r>
              <a:rPr lang="fr-CA"/>
              <a:t>Fil d’actualités et relations</a:t>
            </a:r>
            <a:endParaRPr/>
          </a:p>
        </p:txBody>
      </p:sp>
      <p:sp>
        <p:nvSpPr>
          <p:cNvPr id="232" name="Google Shape;232;p9"/>
          <p:cNvSpPr txBox="1"/>
          <p:nvPr>
            <p:ph idx="1" type="body"/>
          </p:nvPr>
        </p:nvSpPr>
        <p:spPr>
          <a:xfrm>
            <a:off x="311700" y="1225225"/>
            <a:ext cx="4461900" cy="1474775"/>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fr-CA"/>
              <a:t>S’abonner à des rédacteurs inspirant et partager;</a:t>
            </a:r>
            <a:endParaRPr/>
          </a:p>
          <a:p>
            <a:pPr indent="-342900" lvl="0" marL="457200" rtl="0" algn="l">
              <a:spcBef>
                <a:spcPts val="1200"/>
              </a:spcBef>
              <a:spcAft>
                <a:spcPts val="0"/>
              </a:spcAft>
              <a:buSzPts val="1800"/>
              <a:buChar char="•"/>
            </a:pPr>
            <a:r>
              <a:rPr lang="fr-CA"/>
              <a:t>Se créer un réseau d’échange;</a:t>
            </a:r>
            <a:endParaRPr/>
          </a:p>
          <a:p>
            <a:pPr indent="-342900" lvl="0" marL="457200" rtl="0" algn="l">
              <a:spcBef>
                <a:spcPts val="1200"/>
              </a:spcBef>
              <a:spcAft>
                <a:spcPts val="1200"/>
              </a:spcAft>
              <a:buSzPts val="1800"/>
              <a:buChar char="•"/>
            </a:pPr>
            <a:r>
              <a:rPr lang="fr-CA"/>
              <a:t>Consulter le fil d’actualités et les notifications, commenter et faire des découvertes.</a:t>
            </a:r>
            <a:endParaRPr/>
          </a:p>
        </p:txBody>
      </p:sp>
      <p:pic>
        <p:nvPicPr>
          <p:cNvPr id="233" name="Google Shape;233;p9"/>
          <p:cNvPicPr preferRelativeResize="0"/>
          <p:nvPr/>
        </p:nvPicPr>
        <p:blipFill rotWithShape="1">
          <a:blip r:embed="rId3">
            <a:alphaModFix/>
          </a:blip>
          <a:srcRect b="0" l="0" r="0" t="0"/>
          <a:stretch/>
        </p:blipFill>
        <p:spPr>
          <a:xfrm>
            <a:off x="5053951" y="1147225"/>
            <a:ext cx="1942000" cy="2918700"/>
          </a:xfrm>
          <a:prstGeom prst="rect">
            <a:avLst/>
          </a:prstGeom>
          <a:noFill/>
          <a:ln>
            <a:noFill/>
          </a:ln>
        </p:spPr>
      </p:pic>
      <p:pic>
        <p:nvPicPr>
          <p:cNvPr id="234" name="Google Shape;234;p9"/>
          <p:cNvPicPr preferRelativeResize="0"/>
          <p:nvPr/>
        </p:nvPicPr>
        <p:blipFill rotWithShape="1">
          <a:blip r:embed="rId4">
            <a:alphaModFix/>
          </a:blip>
          <a:srcRect b="0" l="0" r="0" t="0"/>
          <a:stretch/>
        </p:blipFill>
        <p:spPr>
          <a:xfrm>
            <a:off x="1261155" y="2771760"/>
            <a:ext cx="2567582" cy="217464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cette">
  <a:themeElements>
    <a:clrScheme name="RECIT">
      <a:dk1>
        <a:srgbClr val="000000"/>
      </a:dk1>
      <a:lt1>
        <a:srgbClr val="FFFFFF"/>
      </a:lt1>
      <a:dk2>
        <a:srgbClr val="0069BF"/>
      </a:dk2>
      <a:lt2>
        <a:srgbClr val="76DBF4"/>
      </a:lt2>
      <a:accent1>
        <a:srgbClr val="052F61"/>
      </a:accent1>
      <a:accent2>
        <a:srgbClr val="FAA22A"/>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Louise Roy</dc:creator>
</cp:coreProperties>
</file>