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Viga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BnsbfsZg18zv9zA1Zw1JXeVFo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morissettes@cs-soreltracy.qc.c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g.cs-soreltracy.qc.ca/makecode/accuei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Inviter les gens à revenir dans Teams et Feedback pour retour ok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Mettre lien dans Chat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Vérifier Arcade pas les autres sites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Basculez du navigateur Web à la réunion au besoin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Pas besoin de compte pour commencer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Mon conseil: regarder mon écran et vous aurez du temps pour pratique au cours de l’atelier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Pas parfait et incomplet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Interface de création et les blocs en français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Traduction par un logiciel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Principaux tutoriels pour bien débuter je les ai traduits et ils seront téléchargeables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Créer un nouveau jeu pour avoir l’interface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Présenter les blocs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Magnétisme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Supprimer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Variable avec point rouge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Bloc inutilisé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Coloré, ça parle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Mode Script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Renommer le projet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Contrôles de l’affichage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Sprite = personnage dans le jeu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De l'anglais qui veut dire fée ou personnage féérique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Nom-Image (apparence)-Fonction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Microbit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EV3 robotique Lego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Minecraft (environnements)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Arcade pour nous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Jeux micro site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Voir à l’intérieur des jeux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Tour du propriétaire MakeCode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Multiplateforme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Guidés puis seuls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Pas besoin d’expérience (novice, débutant) si expérimenté tu iras plus loin c'est tout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Mini paint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Fibre artistique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MakeCode = base de la programmation de la robotique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Variable non sélectionnée = erreur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Aller sur le micro-site (fichiers et tutoriels)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Traduction refaite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Microsoft = traduction libre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2 choix – faire en même temps ou regarder mes étapes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Lire le tutoriel lentement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Prendre les mêmes images comme dans le tutoriel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Personnage 1 = Chasseur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Personnage 2 = Proie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Partager le jeu à la fin et le mettre dans le clavardage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En français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Pas-à-pas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Zoomer sur le site et montrer les étapes et l’indice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Que les blocs nécessaires pour réaliser le tutoriel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1-faire bouger un personnage à l’écran avec le contrôleur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2-définir la position de différents personnages dans l’écran (coordonnées X et 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3-faire interagir différents personnages lorsqu’ils se touchent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4-contrôler le déplacement (vitesse) d’un personnage et le restreindre à l’écran du jeu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5-créer un arrière-plan animé (condition, variables, nombres aléatoires)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Notez l’heure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Je suis disponible pour les questions dans la réunion Teams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Dessins en pixel: garder ça simple (Pac-Man, Mr. Patate, Bonhomme sourire)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Modification du jeu = nouveau lien à générer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Pratique pour projets sur plusieurs appareils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Logique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Couleur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Initiation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Pas besoin de scripter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07ed07c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d07ed07c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Me joindre 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Morissette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, CP RÉCIT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morissettes@cs-soreltracy.qc.ca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Chrome plus stable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PC-Mac-iPad (Safari)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Tu ajoutes tu vois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Débogage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Personnage-Histoire-Fin-Début-Règles-Variables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Erreurs =  apprentissage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Apprentissage par jeux vidéo = motivant pour les élèves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Look GameBoy de Nintendo années 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Sur ordinateur = clavier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Instructions au début de chaque jeu (A pour démarrer) – 10 secondes pour chargement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Montrer la page Web en partage d’écran quelques secondes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Mettre lien dans clavardage et prendre en note l’heure pour 5 minutes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monurl.ca/makecode</a:t>
            </a: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sz="1800" u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Je reste dans la réunion si bogue ou questions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sz="1800" u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Donnez-moi feedback et commentaires dans le Chat</a:t>
            </a:r>
            <a:endParaRPr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1" name="Google Shape;21;p40"/>
          <p:cNvSpPr txBox="1"/>
          <p:nvPr/>
        </p:nvSpPr>
        <p:spPr>
          <a:xfrm>
            <a:off x="-64973" y="4946288"/>
            <a:ext cx="443080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Sources des images: https://arcade.makecode.com/ et https://pixabay.com/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/>
          <p:nvPr/>
        </p:nvSpPr>
        <p:spPr>
          <a:xfrm>
            <a:off x="-64973" y="4946288"/>
            <a:ext cx="443080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Sources des images: https://arcade.makecode.com/ et https://pixabay.com/</a:t>
            </a:r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49075" y="51550"/>
            <a:ext cx="8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07ed07cb8_0_547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" name="Google Shape;40;gd07ed07cb8_0_547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" name="Google Shape;41;gd07ed07cb8_0_547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" name="Google Shape;42;gd07ed07cb8_0_54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" name="Google Shape;43;gd07ed07cb8_0_547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" name="Google Shape;44;gd07ed07cb8_0_547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" name="Google Shape;45;gd07ed07cb8_0_54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Google Shape;46;gd07ed07cb8_0_547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Google Shape;47;gd07ed07cb8_0_547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Google Shape;48;gd07ed07cb8_0_54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Google Shape;49;gd07ed07cb8_0_54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Google Shape;50;gd07ed07cb8_0_54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Google Shape;51;gd07ed07cb8_0_547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Google Shape;52;gd07ed07cb8_0_547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gd07ed07cb8_0_54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gd07ed07cb8_0_547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gd07ed07cb8_0_54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gd07ed07cb8_0_547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gd07ed07cb8_0_547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gd07ed07cb8_0_547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gd07ed07cb8_0_547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gd07ed07cb8_0_547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gd07ed07cb8_0_54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gd07ed07cb8_0_547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gd07ed07cb8_0_54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gd07ed07cb8_0_54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gd07ed07cb8_0_547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gd07ed07cb8_0_54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gd07ed07cb8_0_547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gd07ed07cb8_0_547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gd07ed07cb8_0_547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gd07ed07cb8_0_547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gd07ed07cb8_0_54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gd07ed07cb8_0_547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gd07ed07cb8_0_54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gd07ed07cb8_0_547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gd07ed07cb8_0_547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gd07ed07cb8_0_547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gd07ed07cb8_0_547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gd07ed07cb8_0_54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gd07ed07cb8_0_547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gd07ed07cb8_0_54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49075" y="51550"/>
            <a:ext cx="8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93225" y="858225"/>
            <a:ext cx="89406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bit.ly/mst29av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cade.makecod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uc?export=download&amp;id=1gFp1WmCNUSyCrlbVowAIr9lSoNgMcyC_" TargetMode="External"/><Relationship Id="rId13" Type="http://schemas.openxmlformats.org/officeDocument/2006/relationships/hyperlink" Target="https://cssoreltracy.sharepoint.com/:b:/g/recit/ESFYn6IDYxBEgl3HPIkZ8T4BJXmJIxN2zUrkNIb4qn1HNw" TargetMode="External"/><Relationship Id="rId18" Type="http://schemas.openxmlformats.org/officeDocument/2006/relationships/image" Target="../media/image42.png"/><Relationship Id="rId3" Type="http://schemas.openxmlformats.org/officeDocument/2006/relationships/hyperlink" Target="https://drive.google.com/file/d/1Bh5V4XymwJhEabwvbGbYDjIc29ayQ7zx/view?usp=sharing" TargetMode="External"/><Relationship Id="rId7" Type="http://schemas.openxmlformats.org/officeDocument/2006/relationships/hyperlink" Target="https://drive.google.com/file/d/1HhQtqKEafT1wgfbZzF5CfKqscCCphqUs/view?usp=sharing" TargetMode="External"/><Relationship Id="rId12" Type="http://schemas.openxmlformats.org/officeDocument/2006/relationships/image" Target="../media/image39.png"/><Relationship Id="rId17" Type="http://schemas.openxmlformats.org/officeDocument/2006/relationships/hyperlink" Target="https://cssoreltracy.sharepoint.com/:b:/g/recit/EduFqoo7Z8lKr6J_vexQgA8Bk04aWaff57pTHb5cn3Gb9Q?e=4Ic95l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uc?export=download&amp;id=1Svfg21YUBEb6XKY8jY-Vq7LFNXO4NDou" TargetMode="External"/><Relationship Id="rId11" Type="http://schemas.openxmlformats.org/officeDocument/2006/relationships/hyperlink" Target="https://cssoreltracy.sharepoint.com/:b:/g/recit/EdPP3txPjEZHhgOLhtCmtkwBo4rAowpGeme-i817DItLFg?e=QKUlKK" TargetMode="External"/><Relationship Id="rId5" Type="http://schemas.openxmlformats.org/officeDocument/2006/relationships/hyperlink" Target="https://drive.google.com/file/d/1frRqfrWGBnSRqGauwfn__A1_21jR6Utw/view?usp=sharing" TargetMode="External"/><Relationship Id="rId15" Type="http://schemas.openxmlformats.org/officeDocument/2006/relationships/hyperlink" Target="https://cssoreltracy.sharepoint.com/:b:/g/recit/EfpxHOzQn2ZAsmJ5bL135ZkBxdzOy9vScDZpaDu8qGySBA?e=AWWhkV" TargetMode="External"/><Relationship Id="rId10" Type="http://schemas.openxmlformats.org/officeDocument/2006/relationships/hyperlink" Target="https://drive.google.com/uc?export=download&amp;id=1R4YKcsBGZ-SlEE2CGFDMpSVv3Df5Onkp" TargetMode="External"/><Relationship Id="rId4" Type="http://schemas.openxmlformats.org/officeDocument/2006/relationships/hyperlink" Target="https://drive.google.com/uc?export=download&amp;id=1Bw8ySbaU0hI-jeh1gJqyJlr96nrpHO3A" TargetMode="External"/><Relationship Id="rId9" Type="http://schemas.openxmlformats.org/officeDocument/2006/relationships/hyperlink" Target="https://drive.google.com/file/d/1jQ-3J-VzsB6OEhL1tkKIBNdE6A3kO_2e/view?usp=sharing" TargetMode="External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g.cs-soreltracy.qc.ca/makecode/accuei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58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morissettes@cs-soreltracy.qc.ca" TargetMode="External"/><Relationship Id="rId10" Type="http://schemas.openxmlformats.org/officeDocument/2006/relationships/image" Target="../media/image59.png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g.cs-soreltracy.qc.ca/makecode/accue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0" y="1188631"/>
            <a:ext cx="9144000" cy="5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Apprendre les bases de la programmation en créant son jeu vidéo dans</a:t>
            </a:r>
            <a:endParaRPr sz="2200" i="1" u="sng">
              <a:solidFill>
                <a:srgbClr val="666666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949" y="3159350"/>
            <a:ext cx="2273894" cy="1833899"/>
          </a:xfrm>
          <a:prstGeom prst="rect">
            <a:avLst/>
          </a:prstGeom>
          <a:solidFill>
            <a:srgbClr val="ECECEC"/>
          </a:solidFill>
          <a:ln w="9525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87" name="Google Shape;87;p1" descr="logo_recit_sloga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58" y="2272990"/>
            <a:ext cx="1210985" cy="3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270180" y="3216769"/>
            <a:ext cx="2853900" cy="759300"/>
          </a:xfrm>
          <a:prstGeom prst="rect">
            <a:avLst/>
          </a:prstGeom>
          <a:noFill/>
          <a:ln>
            <a:noFill/>
          </a:ln>
          <a:effectLst>
            <a:outerShdw blurRad="42863" dist="47625" dir="6780000" algn="b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Préparé par : </a:t>
            </a: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 Morissette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Conseiller pédagogique, RÉCIT local (CSS de Sorel-Tracy)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Présenté par : Sonya Fiset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RÉCIT MST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fficher l’image sou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3820" y="1724149"/>
            <a:ext cx="3076361" cy="89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00" y="3159350"/>
            <a:ext cx="1591898" cy="1833900"/>
          </a:xfrm>
          <a:prstGeom prst="rect">
            <a:avLst/>
          </a:prstGeom>
          <a:solidFill>
            <a:srgbClr val="ECECEC"/>
          </a:solidFill>
          <a:ln w="9525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569" y="1724149"/>
            <a:ext cx="1193235" cy="50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Une image contenant personne, homme, mur, intérieur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0121" y="2895483"/>
            <a:ext cx="1115285" cy="1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4547300" y="2711915"/>
            <a:ext cx="2685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fr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Séance J302</a:t>
            </a:r>
            <a:endParaRPr sz="2200" b="0" i="1" u="sng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051" y="129713"/>
            <a:ext cx="3985675" cy="10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47924" y="4067825"/>
            <a:ext cx="1115276" cy="132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22600" y="2242850"/>
            <a:ext cx="1359563" cy="5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245013" y="204125"/>
            <a:ext cx="352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1155CC"/>
                </a:solidFill>
                <a:latin typeface="Viga"/>
                <a:ea typeface="Viga"/>
                <a:cs typeface="Viga"/>
                <a:sym typeface="Viga"/>
              </a:rPr>
              <a:t>Présentation </a:t>
            </a:r>
            <a:r>
              <a:rPr lang="fr-CA" sz="24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2"/>
              </a:rPr>
              <a:t>http://bit.ly/mst29av21</a:t>
            </a:r>
            <a:endParaRPr sz="2400">
              <a:solidFill>
                <a:srgbClr val="1155C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0" y="1943100"/>
            <a:ext cx="9144000" cy="8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5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arcade.makecode.com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0" descr="Afficher l’image sour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3819" y="674442"/>
            <a:ext cx="3076361" cy="89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Obtenir l’interface en français*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La page d’accueil, l’espace de création et les blocs de programmation sont disponibles en français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Certaines parties du site et certains tutoriels ne sont pas traduits ou le sont partiellement*</a:t>
            </a:r>
            <a:endParaRPr/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46" y="2344994"/>
            <a:ext cx="6086588" cy="1592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0493" y="3093260"/>
            <a:ext cx="4895527" cy="188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5664993" y="4023219"/>
            <a:ext cx="1443037" cy="55958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/>
          <p:cNvSpPr/>
          <p:nvPr/>
        </p:nvSpPr>
        <p:spPr>
          <a:xfrm flipH="1">
            <a:off x="3149502" y="3288677"/>
            <a:ext cx="2594071" cy="5798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636" y="60938"/>
                </a:moveTo>
                <a:lnTo>
                  <a:pt x="-15754" y="174923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2.Sélectionnez « Français » parmi les langues offertes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1650206" y="3591232"/>
            <a:ext cx="916499" cy="3465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2974353" y="2162342"/>
            <a:ext cx="3269284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0686" y="22675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1.Cliquez sur « Langue » en bas de la page d’accueil de MakeCode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9781"/>
            <a:ext cx="9144000" cy="4283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Présentation de l’espace de création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7365207" y="1600199"/>
            <a:ext cx="1164432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7472" y="16549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Espace de travail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5293520" y="1578767"/>
            <a:ext cx="1514474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5370" y="2582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Bloc de programmation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064795" y="2571750"/>
            <a:ext cx="1514474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5370" y="2582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Boîte à outils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3543301" y="3750469"/>
            <a:ext cx="1514474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32162" y="-13844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Simulateur de jeu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 flipH="1">
            <a:off x="6320751" y="3169291"/>
            <a:ext cx="1514474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9898" y="23041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Contrôles de l’affichage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Présentation de l’espace de création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9781"/>
            <a:ext cx="9144000" cy="42837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2514094" y="1397870"/>
            <a:ext cx="192881" cy="2876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4678649" y="2457450"/>
            <a:ext cx="3008026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8122" y="2778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Tiroirs de la boîte à outils (catégories de blocs par couleur)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4933014" y="3893344"/>
            <a:ext cx="3008026" cy="562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2784" y="19399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 du projet et options d’enregistrement (exportation)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Présentation de l’espace de création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4678649" y="2371725"/>
            <a:ext cx="2375805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5370" y="2582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Tiroirs de la boîte à outils (catégories de blocs)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4430"/>
            <a:ext cx="9127612" cy="397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 flipH="1">
            <a:off x="16388" y="2135981"/>
            <a:ext cx="2375805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8566" y="-3418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Chaque tiroir donne accès aux blocs d’une catégorie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5550696" y="2718196"/>
            <a:ext cx="2375805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8566" y="-3418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blocs auront la même couleur que le tiroir auquel ils sont associés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Présentation de l’espace de création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pic>
        <p:nvPicPr>
          <p:cNvPr id="233" name="Google Shape;2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9781"/>
            <a:ext cx="9144000" cy="428371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5"/>
          <p:cNvSpPr/>
          <p:nvPr/>
        </p:nvSpPr>
        <p:spPr>
          <a:xfrm>
            <a:off x="3378994" y="1735929"/>
            <a:ext cx="1657349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11678" y="-9221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Bouton pour partager son jeu en ligne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1985964" y="1956121"/>
            <a:ext cx="1164432" cy="65134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30690" y="-155551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Retour à l’accueil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3071813" y="859781"/>
            <a:ext cx="2014538" cy="39751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5769088" y="1410256"/>
            <a:ext cx="2710544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01993" y="-4106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Onglet qui permet de passer de la vue bloc à la vue script de son programme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5703" y="2988921"/>
            <a:ext cx="2766334" cy="1294798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9" name="Google Shape;239;p15"/>
          <p:cNvSpPr/>
          <p:nvPr/>
        </p:nvSpPr>
        <p:spPr>
          <a:xfrm>
            <a:off x="7011589" y="2393936"/>
            <a:ext cx="292894" cy="4971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2951559" y="3074941"/>
            <a:ext cx="1869281" cy="11227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1850" y="188116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Bouton pour télécharger son jeu vers un périphérique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Travailler avec les blocs de programmation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9144000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Les blocs s’emboitent comme des morceaux de casse-tête pour empêcher les erreurs de syntaxe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Les blocs compatibles s’emboitent de manière  « magnétique »</a:t>
            </a: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70" y="2396756"/>
            <a:ext cx="3750469" cy="25567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16"/>
          <p:cNvSpPr/>
          <p:nvPr/>
        </p:nvSpPr>
        <p:spPr>
          <a:xfrm>
            <a:off x="2052303" y="1816921"/>
            <a:ext cx="2375805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5679" y="182214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forme des blocs nous indique s’ils sont compatibles</a:t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>
            <a:off x="652127" y="3055549"/>
            <a:ext cx="964407" cy="49291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137" y="2383226"/>
            <a:ext cx="3546107" cy="25431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16"/>
          <p:cNvSpPr/>
          <p:nvPr/>
        </p:nvSpPr>
        <p:spPr>
          <a:xfrm flipH="1">
            <a:off x="4715892" y="1856698"/>
            <a:ext cx="2375805" cy="120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8085" y="19413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est possible d’utiliser certains blocs pour modifier une valeur ou une variable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7035190" y="3055549"/>
            <a:ext cx="1773054" cy="13267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Travailler avec les blocs de programmation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56" y="2292219"/>
            <a:ext cx="3191320" cy="15908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17"/>
          <p:cNvSpPr/>
          <p:nvPr/>
        </p:nvSpPr>
        <p:spPr>
          <a:xfrm>
            <a:off x="487821" y="2701095"/>
            <a:ext cx="2926892" cy="67789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2052303" y="1356121"/>
            <a:ext cx="2375805" cy="871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5679" y="182214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bloc inutilisé sur l’espace de travail aura cette apparence</a:t>
            </a:r>
            <a:endParaRPr/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733" y="1903630"/>
            <a:ext cx="3707600" cy="30531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" name="Google Shape;262;p17"/>
          <p:cNvSpPr/>
          <p:nvPr/>
        </p:nvSpPr>
        <p:spPr>
          <a:xfrm flipH="1">
            <a:off x="4657733" y="591740"/>
            <a:ext cx="2375805" cy="120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6658" y="201534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Pour supprimer un bloc, il suffit de le glisser vers la boîte à outils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Travailler avec les blocs de programmation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Par défaut, les personnages d’un jeu MakeCode sont appelés « Sprite »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Le nom du Sprite devient une variable du jeu</a:t>
            </a:r>
            <a:endParaRPr/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418" y="2470443"/>
            <a:ext cx="6583163" cy="182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/>
          <p:nvPr/>
        </p:nvSpPr>
        <p:spPr>
          <a:xfrm flipH="1">
            <a:off x="256193" y="1857412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9093" y="236614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 du personnage (mySprite)</a:t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 flipH="1">
            <a:off x="1862482" y="4223789"/>
            <a:ext cx="2096210" cy="7180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4097" y="-11007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Image du personnage (mySprite)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7325214" y="1789668"/>
            <a:ext cx="1659486" cy="1200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0753" y="15582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Fonction (type) du personnage (mySprite)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Travailler avec les blocs de programmation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Il est possible de renommer ces variables pour s’y retrouver plus facilement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Nommer ses variables est une excellente habitude à prendre quand on programme</a:t>
            </a:r>
            <a:endParaRPr/>
          </a:p>
        </p:txBody>
      </p:sp>
      <p:pic>
        <p:nvPicPr>
          <p:cNvPr id="279" name="Google Shape;2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562" y="1942135"/>
            <a:ext cx="4884843" cy="22557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9082" y="3069993"/>
            <a:ext cx="4015618" cy="19484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19"/>
          <p:cNvSpPr/>
          <p:nvPr/>
        </p:nvSpPr>
        <p:spPr>
          <a:xfrm flipH="1">
            <a:off x="72697" y="4197850"/>
            <a:ext cx="2096210" cy="7180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5880" y="-81421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 pour renommer la variable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5043487" y="3847314"/>
            <a:ext cx="1050132" cy="50720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3028948" y="2278856"/>
            <a:ext cx="2757489" cy="79113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CA"/>
              <a:t>Objectifs de l’atelier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081554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fr-CA"/>
              <a:t>Découvrir les possibilités de MakeCode Arcade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fr-CA"/>
              <a:t>Expérimenter quelques jeux créés avec MakeCode Arcade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fr-CA"/>
              <a:t>Découvrir l’environnement de création de MakeCode Arcade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fr-CA"/>
              <a:t>Comprendre les bases de la programmation par blocs à l’aide de tutoriels pas-à-pas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fr-CA"/>
              <a:t>Réaliser les bases de votre premier jeu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fr-CA"/>
              <a:t>Partager votre réalisation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824" y="858406"/>
            <a:ext cx="1008876" cy="1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L’éditeur d’image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5" y="1131970"/>
            <a:ext cx="9144000" cy="401153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/>
          <p:nvPr/>
        </p:nvSpPr>
        <p:spPr>
          <a:xfrm>
            <a:off x="1183825" y="1698908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2904" y="8846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Outils de dessin</a:t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1314795" y="2574746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9490" y="4795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Couleur active</a:t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1314795" y="3505768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4320" y="6878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Palette de couleurs disponibles</a:t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6993732" y="2069230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5978" y="281754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Espace de création (le damier sera transparent)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L’éditeur d’image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5" y="1131970"/>
            <a:ext cx="9144000" cy="4011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/>
          <p:nvPr/>
        </p:nvSpPr>
        <p:spPr>
          <a:xfrm>
            <a:off x="1124022" y="3505768"/>
            <a:ext cx="2297834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3157" y="23661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Taille de l’image en pixels (ex. 24 pixels X 24 pixels)</a:t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1236214" y="2397091"/>
            <a:ext cx="1952280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0707" y="-138396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Taille du crayon en pixel (1, 3 et 5 pixels)</a:t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2514671" y="1515502"/>
            <a:ext cx="2143053" cy="740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6954" y="281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Outil de rotation et de retournement de l’image</a:t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 flipH="1">
            <a:off x="6272213" y="2977753"/>
            <a:ext cx="2397242" cy="5798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8089" y="420343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Bouton « Terminer » pour enregistrer l’image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1"/>
          <p:cNvSpPr/>
          <p:nvPr/>
        </p:nvSpPr>
        <p:spPr>
          <a:xfrm flipH="1">
            <a:off x="5142396" y="3885123"/>
            <a:ext cx="2397242" cy="5798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636" y="60938"/>
                </a:moveTo>
                <a:lnTo>
                  <a:pt x="-16301" y="237017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Options d’affichage de l’éditeur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1"/>
          <p:cNvSpPr/>
          <p:nvPr/>
        </p:nvSpPr>
        <p:spPr>
          <a:xfrm flipH="1">
            <a:off x="2907506" y="4469135"/>
            <a:ext cx="1877312" cy="5798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636" y="60938"/>
                </a:moveTo>
                <a:lnTo>
                  <a:pt x="-20807" y="10247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Espace pour nommer le dessin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La galerie d’images de MakeCode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MakeCode vous offre une série d’images prêtes à l’emploi</a:t>
            </a:r>
            <a:endParaRPr/>
          </a:p>
        </p:txBody>
      </p:sp>
      <p:pic>
        <p:nvPicPr>
          <p:cNvPr id="312" name="Google Shape;31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3152"/>
            <a:ext cx="9135294" cy="41345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2"/>
          <p:cNvSpPr/>
          <p:nvPr/>
        </p:nvSpPr>
        <p:spPr>
          <a:xfrm>
            <a:off x="4046934" y="1106364"/>
            <a:ext cx="1050132" cy="40021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>
            <a:spLocks noGrp="1"/>
          </p:cNvSpPr>
          <p:nvPr>
            <p:ph type="body" idx="1"/>
          </p:nvPr>
        </p:nvSpPr>
        <p:spPr>
          <a:xfrm>
            <a:off x="-7899" y="766354"/>
            <a:ext cx="4459625" cy="415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3"/>
              </a:rPr>
              <a:t>Tutoriel 1 (Le chasseur de pizza)</a:t>
            </a: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4"/>
              </a:rPr>
              <a:t>Fichier complet avec code à importer</a:t>
            </a: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5"/>
              </a:rPr>
              <a:t>Tutoriel 3 (Les fraises contre-attaquent)</a:t>
            </a: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6"/>
              </a:rPr>
              <a:t>Fichier complet avec code à importer</a:t>
            </a: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/>
              <a:t> </a:t>
            </a:r>
            <a:endParaRPr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</p:txBody>
      </p:sp>
      <p:sp>
        <p:nvSpPr>
          <p:cNvPr id="319" name="Google Shape;319;p24"/>
          <p:cNvSpPr txBox="1">
            <a:spLocks noGrp="1"/>
          </p:cNvSpPr>
          <p:nvPr>
            <p:ph type="body" idx="2"/>
          </p:nvPr>
        </p:nvSpPr>
        <p:spPr>
          <a:xfrm>
            <a:off x="4692274" y="773722"/>
            <a:ext cx="4451726" cy="415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7"/>
              </a:rPr>
              <a:t>Tutoriel 2 (Joyeuse fleur)</a:t>
            </a: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8"/>
              </a:rPr>
              <a:t>Fichier complet avec code à importer</a:t>
            </a: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9"/>
              </a:rPr>
              <a:t>Tutoriel 4 (Le champ de météorites)</a:t>
            </a:r>
            <a:endParaRPr sz="1800"/>
          </a:p>
          <a:p>
            <a:pPr marL="5715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</a:pPr>
            <a:r>
              <a:rPr lang="fr-CA" sz="1800" u="sng">
                <a:solidFill>
                  <a:schemeClr val="hlink"/>
                </a:solidFill>
                <a:hlinkClick r:id="rId10"/>
              </a:rPr>
              <a:t>Fichier complet avec code à importer</a:t>
            </a:r>
            <a:endParaRPr sz="1800"/>
          </a:p>
        </p:txBody>
      </p: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Accès à 4 tutoriels en français pour bien débuter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89906" y="3709474"/>
            <a:ext cx="1056463" cy="124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97631" y="1608410"/>
            <a:ext cx="1056464" cy="124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89905" y="1614877"/>
            <a:ext cx="1056464" cy="12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697629" y="3729399"/>
            <a:ext cx="1056466" cy="122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28" y="2932672"/>
            <a:ext cx="8577943" cy="17099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Série de tutoriels « Conception de jeu »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849181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Cette série de petits tutoriels permet de comprendre les bases de la programmation d’un jeu vidéo dans MakeCode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283027" y="2932672"/>
            <a:ext cx="1943646" cy="35544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fr-CA"/>
              <a:t>Partager un projet MakeCode</a:t>
            </a:r>
            <a:endParaRPr/>
          </a:p>
        </p:txBody>
      </p:sp>
      <p:pic>
        <p:nvPicPr>
          <p:cNvPr id="338" name="Google Shape;3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14" y="860444"/>
            <a:ext cx="4378686" cy="22861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25"/>
          <p:cNvSpPr/>
          <p:nvPr/>
        </p:nvSpPr>
        <p:spPr>
          <a:xfrm>
            <a:off x="1937919" y="3233403"/>
            <a:ext cx="1867727" cy="8488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2420" y="-27587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Cliquez sur le bouton « Partager »</a:t>
            </a:r>
            <a:endParaRPr/>
          </a:p>
        </p:txBody>
      </p:sp>
      <p:pic>
        <p:nvPicPr>
          <p:cNvPr id="340" name="Google Shape;3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5766" y="857487"/>
            <a:ext cx="3428288" cy="22267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1" name="Google Shape;341;p25"/>
          <p:cNvSpPr/>
          <p:nvPr/>
        </p:nvSpPr>
        <p:spPr>
          <a:xfrm flipH="1">
            <a:off x="4770812" y="2461050"/>
            <a:ext cx="2295931" cy="6520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4353" y="8342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Cliquez sur « Parager le projet »</a:t>
            </a:r>
            <a:endParaRPr/>
          </a:p>
        </p:txBody>
      </p:sp>
      <p:pic>
        <p:nvPicPr>
          <p:cNvPr id="342" name="Google Shape;34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6618" y="3408054"/>
            <a:ext cx="4538082" cy="163886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5"/>
          <p:cNvSpPr/>
          <p:nvPr/>
        </p:nvSpPr>
        <p:spPr>
          <a:xfrm flipH="1">
            <a:off x="5590759" y="4437603"/>
            <a:ext cx="1968280" cy="6520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7672" y="-4052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Copiez le lien de partage à envoyer</a:t>
            </a:r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4505792" y="3997234"/>
            <a:ext cx="1738253" cy="32696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67" y="1041932"/>
            <a:ext cx="3889691" cy="34166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0" name="Google Shape;35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8454" y="1718852"/>
            <a:ext cx="4326246" cy="20627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1" name="Google Shape;351;p32"/>
          <p:cNvSpPr/>
          <p:nvPr/>
        </p:nvSpPr>
        <p:spPr>
          <a:xfrm>
            <a:off x="3699645" y="1529627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4175" y="-3905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1</a:t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2440312" y="3286989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64175" y="-3905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2</a:t>
            </a: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7589334" y="3928862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4463" y="-10820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3</a:t>
            </a:r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Connexion et enregistrement en ligne (expérience bêta)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72" y="1379104"/>
            <a:ext cx="2734291" cy="29105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0" name="Google Shape;36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4123" y="2494175"/>
            <a:ext cx="4830577" cy="13454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Connexion et enregistrement en ligne (expérience bêta)</a:t>
            </a:r>
            <a:endParaRPr/>
          </a:p>
        </p:txBody>
      </p:sp>
      <p:sp>
        <p:nvSpPr>
          <p:cNvPr id="362" name="Google Shape;362;p33"/>
          <p:cNvSpPr/>
          <p:nvPr/>
        </p:nvSpPr>
        <p:spPr>
          <a:xfrm>
            <a:off x="3776193" y="1168364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4696" y="154166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4</a:t>
            </a:r>
            <a:endParaRPr/>
          </a:p>
        </p:txBody>
      </p:sp>
      <p:sp>
        <p:nvSpPr>
          <p:cNvPr id="363" name="Google Shape;363;p33"/>
          <p:cNvSpPr/>
          <p:nvPr/>
        </p:nvSpPr>
        <p:spPr>
          <a:xfrm>
            <a:off x="5510212" y="1950246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28113" y="198913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5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524"/>
            <a:ext cx="2779235" cy="17603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9" name="Google Shape;3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845" y="689730"/>
            <a:ext cx="2739804" cy="20945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0" name="Google Shape;37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8709" y="2571750"/>
            <a:ext cx="2887693" cy="2043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Connexion et enregistrement en ligne (expérience bêta)</a:t>
            </a:r>
            <a:endParaRPr/>
          </a:p>
        </p:txBody>
      </p:sp>
      <p:pic>
        <p:nvPicPr>
          <p:cNvPr id="372" name="Google Shape;37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0405" y="2157474"/>
            <a:ext cx="2887694" cy="22177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3" name="Google Shape;373;p34"/>
          <p:cNvSpPr/>
          <p:nvPr/>
        </p:nvSpPr>
        <p:spPr>
          <a:xfrm flipH="1">
            <a:off x="75731" y="1290954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4230" y="-37021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6</a:t>
            </a:r>
            <a:endParaRPr/>
          </a:p>
        </p:txBody>
      </p:sp>
      <p:sp>
        <p:nvSpPr>
          <p:cNvPr id="374" name="Google Shape;374;p34"/>
          <p:cNvSpPr/>
          <p:nvPr/>
        </p:nvSpPr>
        <p:spPr>
          <a:xfrm flipH="1">
            <a:off x="4676078" y="3067745"/>
            <a:ext cx="1974752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2790" y="-5736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Vous êtes connectés</a:t>
            </a:r>
            <a:endParaRPr/>
          </a:p>
        </p:txBody>
      </p:sp>
      <p:sp>
        <p:nvSpPr>
          <p:cNvPr id="375" name="Google Shape;375;p34"/>
          <p:cNvSpPr/>
          <p:nvPr/>
        </p:nvSpPr>
        <p:spPr>
          <a:xfrm>
            <a:off x="6879431" y="850106"/>
            <a:ext cx="2105269" cy="1247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88358" y="5737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8 (utilisez un compte Microsoft comme votre courriel CSS pour Office 365)</a:t>
            </a:r>
            <a:endParaRPr/>
          </a:p>
        </p:txBody>
      </p:sp>
      <p:sp>
        <p:nvSpPr>
          <p:cNvPr id="376" name="Google Shape;376;p34"/>
          <p:cNvSpPr/>
          <p:nvPr/>
        </p:nvSpPr>
        <p:spPr>
          <a:xfrm>
            <a:off x="3804311" y="4109500"/>
            <a:ext cx="1059199" cy="421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3886" y="-45157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Étape 7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90" y="1178319"/>
            <a:ext cx="3768598" cy="27868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Gestion des projets MekeCode</a:t>
            </a:r>
            <a:endParaRPr/>
          </a:p>
        </p:txBody>
      </p:sp>
      <p:pic>
        <p:nvPicPr>
          <p:cNvPr id="383" name="Google Shape;3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9132" y="1425760"/>
            <a:ext cx="4894868" cy="229198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/>
          <p:nvPr/>
        </p:nvSpPr>
        <p:spPr>
          <a:xfrm flipH="1">
            <a:off x="6340097" y="3791757"/>
            <a:ext cx="2105269" cy="1247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848" y="-17689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Vous pouvez ouvrir, reproduire et supprimer vos projets avec ce menu</a:t>
            </a: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7065169" y="1485900"/>
            <a:ext cx="1800225" cy="50720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4400551" y="3328988"/>
            <a:ext cx="278605" cy="25717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5530346" y="538602"/>
            <a:ext cx="2915020" cy="804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5942" y="17343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outil de recherche permet de trouver facilement un projet avec un ou des mots-clés</a:t>
            </a:r>
            <a:endParaRPr/>
          </a:p>
        </p:txBody>
      </p:sp>
      <p:sp>
        <p:nvSpPr>
          <p:cNvPr id="388" name="Google Shape;388;p35"/>
          <p:cNvSpPr/>
          <p:nvPr/>
        </p:nvSpPr>
        <p:spPr>
          <a:xfrm>
            <a:off x="1178380" y="2240416"/>
            <a:ext cx="572043" cy="26765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1630950" y="3677457"/>
            <a:ext cx="2105269" cy="9053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6412" y="-15703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Vous pouvez gérer vos projets depuis l’onglet « Voir tous 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Qu’est-ce que MakeCode Arcade?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0" y="480000"/>
            <a:ext cx="9144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CA">
                <a:solidFill>
                  <a:schemeClr val="dk1"/>
                </a:solidFill>
              </a:rPr>
              <a:t>MakeCode Arcade est une plateforme destinée à développer des compétences de base en programmation par la création de jeux vidéo. Les élèves y découvrent la programmation à l’aide de blocs de couleur qu’ils peuvent faire glisser et déposer dans un espace de travail pour développer leurs programmes.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8" y="2164356"/>
            <a:ext cx="5836849" cy="116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9" y="3386955"/>
            <a:ext cx="1303338" cy="153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9395" y="3386435"/>
            <a:ext cx="1303339" cy="153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2285" y="3394411"/>
            <a:ext cx="1303340" cy="153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5176" y="3411534"/>
            <a:ext cx="1303341" cy="151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8386" y="3276209"/>
            <a:ext cx="3103946" cy="164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Afficher l’image sour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98385" y="2220590"/>
            <a:ext cx="3076361" cy="89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984700" cy="95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Accès à la page des ressources de ma présentation sur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6"/>
          <p:cNvSpPr txBox="1">
            <a:spLocks noGrp="1"/>
          </p:cNvSpPr>
          <p:nvPr>
            <p:ph type="body" idx="1"/>
          </p:nvPr>
        </p:nvSpPr>
        <p:spPr>
          <a:xfrm>
            <a:off x="0" y="2921793"/>
            <a:ext cx="9144000" cy="287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fr-CA" sz="660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monurl.ca/makecode</a:t>
            </a:r>
            <a:endParaRPr sz="66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36" descr="Une image contenant flèch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l="23939" t="26969" r="23939" b="26363"/>
          <a:stretch/>
        </p:blipFill>
        <p:spPr>
          <a:xfrm>
            <a:off x="4089796" y="2136893"/>
            <a:ext cx="964408" cy="86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6" descr="Afficher l’image sou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1452" y="950118"/>
            <a:ext cx="2281097" cy="66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07ed07cb8_0_6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403" name="Google Shape;403;gd07ed07cb8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d07ed07cb8_0_6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 </a:t>
            </a:r>
            <a:r>
              <a:rPr lang="fr-CA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Steve Morissette</a:t>
            </a:r>
            <a:r>
              <a:rPr lang="fr-CA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CP RÉCIT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405" name="Google Shape;405;gd07ed07cb8_0_6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6" name="Google Shape;406;gd07ed07cb8_0_6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fr-CA" sz="800">
                <a:latin typeface="Ubuntu"/>
                <a:ea typeface="Ubuntu"/>
                <a:cs typeface="Ubuntu"/>
                <a:sym typeface="Ubunt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sont mise</a:t>
            </a:r>
            <a:r>
              <a:rPr lang="fr-CA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fr-CA" sz="800">
                <a:latin typeface="Ubuntu"/>
                <a:ea typeface="Ubuntu"/>
                <a:cs typeface="Ubuntu"/>
                <a:sym typeface="Ubunt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exception</a:t>
            </a:r>
            <a:r>
              <a:rPr lang="fr-CA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07" name="Google Shape;407;gd07ed07cb8_0_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Qu’est-ce que MakeCode Arcade?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0" y="480000"/>
            <a:ext cx="9144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CA">
                <a:solidFill>
                  <a:schemeClr val="dk1"/>
                </a:solidFill>
              </a:rPr>
              <a:t>Le site MakeCode fonctionne tant sur les ordinateurs (PC ou Mac) que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CA">
                <a:solidFill>
                  <a:schemeClr val="dk1"/>
                </a:solidFill>
              </a:rPr>
              <a:t>les appareils mobiles comme le iPad!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24" name="Google Shape;124;p4" descr="Réactif, Ordinateur Portable, Ipad, Écran Tact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579" y="1910980"/>
            <a:ext cx="5798168" cy="247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1743" y="2539998"/>
            <a:ext cx="2184818" cy="11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Afficher l’image sou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9325" y="2586957"/>
            <a:ext cx="937722" cy="2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9675" y="2949698"/>
            <a:ext cx="1105614" cy="58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fficher l’image sou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3340" y="2293144"/>
            <a:ext cx="1030174" cy="30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Qu’est-ce que MakeCode Arcade?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0" y="480000"/>
            <a:ext cx="9144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Un simulateur interactif fournit aux élèves une rétroaction immédiate sur le fonctionnement de leur programme et leur permet de tester et de déboguer facilement leur code.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863" y="1463282"/>
            <a:ext cx="6145762" cy="30440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CA"/>
              <a:t>Plusieurs compétences à développer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1" y="560700"/>
            <a:ext cx="647223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Développer sa pensée logique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Développer des méthodes de travail efficaces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Apprendre à structurer et organiser sa pensée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Apprendre de ses erreurs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Travailler en mode de résolution de problèmes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Se montrer créatif et imaginatif pour trouver de nouvelles solutions et innover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Calibri"/>
              <a:buChar char="●"/>
            </a:pPr>
            <a:r>
              <a:rPr lang="fr-CA" sz="2400"/>
              <a:t>S’initier au langage programmation</a:t>
            </a:r>
            <a:endParaRPr sz="2400"/>
          </a:p>
        </p:txBody>
      </p:sp>
      <p:pic>
        <p:nvPicPr>
          <p:cNvPr id="142" name="Google Shape;142;p6" descr="Cerveau, Ia, Intelligence Artificiel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35" y="3219310"/>
            <a:ext cx="1740936" cy="192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Afficher l’image sour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4841" y="859152"/>
            <a:ext cx="1787256" cy="52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6293644" y="560701"/>
            <a:ext cx="2778919" cy="1761018"/>
          </a:xfrm>
          <a:prstGeom prst="cloudCallout">
            <a:avLst>
              <a:gd name="adj1" fmla="val 22574"/>
              <a:gd name="adj2" fmla="val 92563"/>
            </a:avLst>
          </a:prstGeom>
          <a:solidFill>
            <a:srgbClr val="00B0F0">
              <a:alpha val="20000"/>
            </a:srgbClr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5195" y="1390798"/>
            <a:ext cx="1096314" cy="58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Utilisation du simulateur de jeu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114" y="714984"/>
            <a:ext cx="2965483" cy="39542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p7"/>
          <p:cNvSpPr/>
          <p:nvPr/>
        </p:nvSpPr>
        <p:spPr>
          <a:xfrm>
            <a:off x="4878222" y="1836317"/>
            <a:ext cx="1925641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82873" y="336790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Contrôleur (joystick)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6215079" y="2644848"/>
            <a:ext cx="1925641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90842" y="89995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Redémarrer le jeu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5168433" y="4197683"/>
            <a:ext cx="2166371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464" y="-24354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Menu (options) du jeu (ex. volume du son)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6360436" y="3453379"/>
            <a:ext cx="1925641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2116" y="2361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Boutons A et 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Utilisation du simulateur de jeu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32" y="705949"/>
            <a:ext cx="3822062" cy="26918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9656" y="595276"/>
            <a:ext cx="1811024" cy="42257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3" name="Google Shape;163;p8"/>
          <p:cNvSpPr/>
          <p:nvPr/>
        </p:nvSpPr>
        <p:spPr>
          <a:xfrm>
            <a:off x="2704404" y="654788"/>
            <a:ext cx="1681859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6640" y="494266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Mode débogage</a:t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841431" y="3642400"/>
            <a:ext cx="1684853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28466" y="-98057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Redémarrer le jeu</a:t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228121" y="4277534"/>
            <a:ext cx="1925642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37229" y="-231317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Arrêter le simulateur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(pause)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2979769" y="3928011"/>
            <a:ext cx="1406494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59099" y="-182788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Couper le son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4211158" y="3268774"/>
            <a:ext cx="1811024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75104" y="-13229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Prendre une capture d’écran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4065413" y="1521620"/>
            <a:ext cx="1681859" cy="6309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02126" y="287866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Raccourcis clavier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(ordinateur)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4173696" y="2494878"/>
            <a:ext cx="1811024" cy="5607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8596" y="95322"/>
                </a:lnTo>
              </a:path>
            </a:pathLst>
          </a:custGeom>
          <a:solidFill>
            <a:srgbClr val="FFF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Passer en mode plein écran</a:t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rot="-5400000">
            <a:off x="6299102" y="1337980"/>
            <a:ext cx="292894" cy="11535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84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fr-CA" sz="3000">
                <a:latin typeface="Calibri"/>
                <a:ea typeface="Calibri"/>
                <a:cs typeface="Calibri"/>
                <a:sym typeface="Calibri"/>
              </a:rPr>
              <a:t>Expérimentons quelques jeux!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0" y="560700"/>
            <a:ext cx="9144000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 u="sng">
                <a:solidFill>
                  <a:schemeClr val="hlink"/>
                </a:solidFill>
                <a:hlinkClick r:id="rId3"/>
              </a:rPr>
              <a:t>Site Google</a:t>
            </a:r>
            <a:r>
              <a:rPr lang="fr-CA"/>
              <a:t> avec 3 jeux simples à tester avant de se lancer dans la programmation</a:t>
            </a:r>
            <a:endParaRPr/>
          </a:p>
          <a:p>
            <a:pPr marL="45720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CA"/>
              <a:t>Il y aura quelques fois du son durant et à la fin de la partie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423" y="1931833"/>
            <a:ext cx="3487154" cy="26509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Office PowerPoint</Application>
  <PresentationFormat>Affichage à l'écran (16:9)</PresentationFormat>
  <Paragraphs>245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Ubuntu</vt:lpstr>
      <vt:lpstr>Calibri</vt:lpstr>
      <vt:lpstr>Viga</vt:lpstr>
      <vt:lpstr>Arial</vt:lpstr>
      <vt:lpstr>Simple Light</vt:lpstr>
      <vt:lpstr>Simple Light</vt:lpstr>
      <vt:lpstr>Apprendre les bases de la programmation en créant son jeu vidéo dans</vt:lpstr>
      <vt:lpstr>Objectifs de l’atelier</vt:lpstr>
      <vt:lpstr>Qu’est-ce que MakeCode Arcade?</vt:lpstr>
      <vt:lpstr>Qu’est-ce que MakeCode Arcade?</vt:lpstr>
      <vt:lpstr>Qu’est-ce que MakeCode Arcade?</vt:lpstr>
      <vt:lpstr>Plusieurs compétences à développer</vt:lpstr>
      <vt:lpstr>Utilisation du simulateur de jeu</vt:lpstr>
      <vt:lpstr>Utilisation du simulateur de jeu</vt:lpstr>
      <vt:lpstr>Expérimentons quelques jeux!</vt:lpstr>
      <vt:lpstr>Présentation PowerPoint</vt:lpstr>
      <vt:lpstr>Obtenir l’interface en français*</vt:lpstr>
      <vt:lpstr>Présentation de l’espace de création de MakeCode</vt:lpstr>
      <vt:lpstr>Présentation de l’espace de création de MakeCode</vt:lpstr>
      <vt:lpstr>Présentation de l’espace de création de MakeCode</vt:lpstr>
      <vt:lpstr>Présentation de l’espace de création de MakeCode</vt:lpstr>
      <vt:lpstr>Travailler avec les blocs de programmation</vt:lpstr>
      <vt:lpstr>Travailler avec les blocs de programmation</vt:lpstr>
      <vt:lpstr>Travailler avec les blocs de programmation</vt:lpstr>
      <vt:lpstr>Travailler avec les blocs de programmation</vt:lpstr>
      <vt:lpstr>L’éditeur d’image de MakeCode</vt:lpstr>
      <vt:lpstr>L’éditeur d’image de MakeCode</vt:lpstr>
      <vt:lpstr>La galerie d’images de MakeCode</vt:lpstr>
      <vt:lpstr>Accès à 4 tutoriels en français pour bien débuter</vt:lpstr>
      <vt:lpstr>Série de tutoriels « Conception de jeu »</vt:lpstr>
      <vt:lpstr>Partager un projet MakeCode</vt:lpstr>
      <vt:lpstr>Connexion et enregistrement en ligne (expérience bêta)</vt:lpstr>
      <vt:lpstr>Connexion et enregistrement en ligne (expérience bêta)</vt:lpstr>
      <vt:lpstr>Connexion et enregistrement en ligne (expérience bêta)</vt:lpstr>
      <vt:lpstr>Gestion des projets MekeCode</vt:lpstr>
      <vt:lpstr>Accès à la page des ressources de ma présentation sur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Apprendre les bases de la programmation en créant son jeu vidéo dans</dc:title>
  <dc:creator>Steve Morissette</dc:creator>
  <cp:lastModifiedBy>Fiset Sonia</cp:lastModifiedBy>
  <cp:revision>1</cp:revision>
  <dcterms:modified xsi:type="dcterms:W3CDTF">2021-04-27T15:51:02Z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0x01010005EBC3DE8862EA479D354DF67ED91373</vt:lpwstr>
  </property>
</Properties>
</file>