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7" r:id="rId4"/>
    <p:sldMasterId id="2147483768" r:id="rId5"/>
    <p:sldMasterId id="2147483769" r:id="rId6"/>
    <p:sldMasterId id="214748377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Lst>
  <p:sldSz cy="5143500" cx="9144000"/>
  <p:notesSz cx="6858000" cy="9144000"/>
  <p:embeddedFontLst>
    <p:embeddedFont>
      <p:font typeface="Roboto Thin"/>
      <p:regular r:id="rId88"/>
      <p:bold r:id="rId89"/>
      <p:italic r:id="rId90"/>
      <p:boldItalic r:id="rId91"/>
    </p:embeddedFont>
    <p:embeddedFont>
      <p:font typeface="Roboto Black"/>
      <p:bold r:id="rId92"/>
      <p:boldItalic r:id="rId93"/>
    </p:embeddedFont>
    <p:embeddedFont>
      <p:font typeface="Proxima Nova"/>
      <p:regular r:id="rId94"/>
      <p:bold r:id="rId95"/>
      <p:italic r:id="rId96"/>
      <p:boldItalic r:id="rId97"/>
    </p:embeddedFont>
    <p:embeddedFont>
      <p:font typeface="Nunito"/>
      <p:regular r:id="rId98"/>
      <p:bold r:id="rId99"/>
      <p:italic r:id="rId100"/>
      <p:boldItalic r:id="rId101"/>
    </p:embeddedFont>
    <p:embeddedFont>
      <p:font typeface="Nunito Medium"/>
      <p:regular r:id="rId102"/>
      <p:bold r:id="rId103"/>
      <p:italic r:id="rId104"/>
      <p:boldItalic r:id="rId105"/>
    </p:embeddedFont>
    <p:embeddedFont>
      <p:font typeface="Roboto Light"/>
      <p:regular r:id="rId106"/>
      <p:bold r:id="rId107"/>
      <p:italic r:id="rId108"/>
      <p:boldItalic r:id="rId109"/>
    </p:embeddedFont>
    <p:embeddedFont>
      <p:font typeface="Roboto Mono"/>
      <p:regular r:id="rId110"/>
      <p:bold r:id="rId111"/>
      <p:italic r:id="rId112"/>
      <p:boldItalic r:id="rId113"/>
    </p:embeddedFont>
    <p:embeddedFont>
      <p:font typeface="Roboto Mono SemiBold"/>
      <p:regular r:id="rId114"/>
      <p:bold r:id="rId115"/>
      <p:italic r:id="rId116"/>
      <p:boldItalic r:id="rId117"/>
    </p:embeddedFont>
    <p:embeddedFont>
      <p:font typeface="Montserrat SemiBold"/>
      <p:regular r:id="rId118"/>
      <p:bold r:id="rId119"/>
      <p:italic r:id="rId120"/>
      <p:boldItalic r:id="rId121"/>
    </p:embeddedFont>
    <p:embeddedFont>
      <p:font typeface="Roboto"/>
      <p:regular r:id="rId122"/>
      <p:bold r:id="rId123"/>
      <p:italic r:id="rId124"/>
      <p:boldItalic r:id="rId125"/>
    </p:embeddedFont>
    <p:embeddedFont>
      <p:font typeface="NanumGothicExtraBold"/>
      <p:bold r:id="rId126"/>
    </p:embeddedFont>
    <p:embeddedFont>
      <p:font typeface="Montserrat"/>
      <p:regular r:id="rId127"/>
      <p:bold r:id="rId128"/>
      <p:italic r:id="rId129"/>
      <p:boldItalic r:id="rId130"/>
    </p:embeddedFont>
    <p:embeddedFont>
      <p:font typeface="Roboto Mono Light"/>
      <p:regular r:id="rId131"/>
      <p:bold r:id="rId132"/>
      <p:italic r:id="rId133"/>
      <p:boldItalic r:id="rId134"/>
    </p:embeddedFont>
    <p:embeddedFont>
      <p:font typeface="Montserrat Black"/>
      <p:bold r:id="rId135"/>
      <p:boldItalic r:id="rId136"/>
    </p:embeddedFont>
    <p:embeddedFont>
      <p:font typeface="Bebas Neue"/>
      <p:regular r:id="rId137"/>
    </p:embeddedFont>
    <p:embeddedFont>
      <p:font typeface="Montserrat Medium"/>
      <p:regular r:id="rId138"/>
      <p:bold r:id="rId139"/>
      <p:italic r:id="rId140"/>
      <p:boldItalic r:id="rId141"/>
    </p:embeddedFont>
    <p:embeddedFont>
      <p:font typeface="Lora"/>
      <p:regular r:id="rId142"/>
      <p:bold r:id="rId143"/>
      <p:italic r:id="rId144"/>
      <p:boldItalic r:id="rId145"/>
    </p:embeddedFont>
    <p:embeddedFont>
      <p:font typeface="Montserrat ExtraBold"/>
      <p:bold r:id="rId146"/>
      <p:boldItalic r:id="rId147"/>
    </p:embeddedFont>
    <p:embeddedFont>
      <p:font typeface="Nanum Gothic"/>
      <p:regular r:id="rId148"/>
      <p:bold r:id="rId149"/>
    </p:embeddedFont>
    <p:embeddedFont>
      <p:font typeface="Open Sans"/>
      <p:regular r:id="rId150"/>
      <p:bold r:id="rId151"/>
      <p:italic r:id="rId152"/>
      <p:boldItalic r:id="rId1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CCF3C9F-57CB-4A5A-9EC1-16AAB26E1270}">
  <a:tblStyle styleId="{9CCF3C9F-57CB-4A5A-9EC1-16AAB26E127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RobotoLight-bold.fntdata"/><Relationship Id="rId106" Type="http://schemas.openxmlformats.org/officeDocument/2006/relationships/font" Target="fonts/RobotoLight-regular.fntdata"/><Relationship Id="rId105" Type="http://schemas.openxmlformats.org/officeDocument/2006/relationships/font" Target="fonts/NunitoMedium-boldItalic.fntdata"/><Relationship Id="rId104" Type="http://schemas.openxmlformats.org/officeDocument/2006/relationships/font" Target="fonts/NunitoMedium-italic.fntdata"/><Relationship Id="rId109" Type="http://schemas.openxmlformats.org/officeDocument/2006/relationships/font" Target="fonts/RobotoLight-boldItalic.fntdata"/><Relationship Id="rId108" Type="http://schemas.openxmlformats.org/officeDocument/2006/relationships/font" Target="fonts/RobotoLight-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NunitoMedium-bold.fntdata"/><Relationship Id="rId102" Type="http://schemas.openxmlformats.org/officeDocument/2006/relationships/font" Target="fonts/NunitoMedium-regular.fntdata"/><Relationship Id="rId101" Type="http://schemas.openxmlformats.org/officeDocument/2006/relationships/font" Target="fonts/Nunito-boldItalic.fntdata"/><Relationship Id="rId100" Type="http://schemas.openxmlformats.org/officeDocument/2006/relationships/font" Target="fonts/Nunito-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font" Target="fonts/Montserrat-italic.fntdata"/><Relationship Id="rId128" Type="http://schemas.openxmlformats.org/officeDocument/2006/relationships/font" Target="fonts/Montserrat-bold.fntdata"/><Relationship Id="rId127" Type="http://schemas.openxmlformats.org/officeDocument/2006/relationships/font" Target="fonts/Montserrat-regular.fntdata"/><Relationship Id="rId126" Type="http://schemas.openxmlformats.org/officeDocument/2006/relationships/font" Target="fonts/NanumGothicExtraBold-bold.fntdata"/><Relationship Id="rId26" Type="http://schemas.openxmlformats.org/officeDocument/2006/relationships/slide" Target="slides/slide18.xml"/><Relationship Id="rId121" Type="http://schemas.openxmlformats.org/officeDocument/2006/relationships/font" Target="fonts/MontserratSemiBold-boldItalic.fntdata"/><Relationship Id="rId25" Type="http://schemas.openxmlformats.org/officeDocument/2006/relationships/slide" Target="slides/slide17.xml"/><Relationship Id="rId120" Type="http://schemas.openxmlformats.org/officeDocument/2006/relationships/font" Target="fonts/MontserratSemiBold-italic.fntdata"/><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font" Target="fonts/Roboto-boldItalic.fntdata"/><Relationship Id="rId29" Type="http://schemas.openxmlformats.org/officeDocument/2006/relationships/slide" Target="slides/slide21.xml"/><Relationship Id="rId124" Type="http://schemas.openxmlformats.org/officeDocument/2006/relationships/font" Target="fonts/Roboto-italic.fntdata"/><Relationship Id="rId123" Type="http://schemas.openxmlformats.org/officeDocument/2006/relationships/font" Target="fonts/Roboto-bold.fntdata"/><Relationship Id="rId122" Type="http://schemas.openxmlformats.org/officeDocument/2006/relationships/font" Target="fonts/Roboto-regular.fntdata"/><Relationship Id="rId95" Type="http://schemas.openxmlformats.org/officeDocument/2006/relationships/font" Target="fonts/ProximaNova-bold.fntdata"/><Relationship Id="rId94" Type="http://schemas.openxmlformats.org/officeDocument/2006/relationships/font" Target="fonts/ProximaNova-regular.fntdata"/><Relationship Id="rId97" Type="http://schemas.openxmlformats.org/officeDocument/2006/relationships/font" Target="fonts/ProximaNova-boldItalic.fntdata"/><Relationship Id="rId96" Type="http://schemas.openxmlformats.org/officeDocument/2006/relationships/font" Target="fonts/ProximaNova-italic.fntdata"/><Relationship Id="rId11" Type="http://schemas.openxmlformats.org/officeDocument/2006/relationships/slide" Target="slides/slide3.xml"/><Relationship Id="rId99" Type="http://schemas.openxmlformats.org/officeDocument/2006/relationships/font" Target="fonts/Nunito-bold.fntdata"/><Relationship Id="rId10" Type="http://schemas.openxmlformats.org/officeDocument/2006/relationships/slide" Target="slides/slide2.xml"/><Relationship Id="rId98" Type="http://schemas.openxmlformats.org/officeDocument/2006/relationships/font" Target="fonts/Nunito-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RobotoThin-boldItalic.fntdata"/><Relationship Id="rId90" Type="http://schemas.openxmlformats.org/officeDocument/2006/relationships/font" Target="fonts/RobotoThin-italic.fntdata"/><Relationship Id="rId93" Type="http://schemas.openxmlformats.org/officeDocument/2006/relationships/font" Target="fonts/RobotoBlack-boldItalic.fntdata"/><Relationship Id="rId92" Type="http://schemas.openxmlformats.org/officeDocument/2006/relationships/font" Target="fonts/RobotoBlack-bold.fntdata"/><Relationship Id="rId118" Type="http://schemas.openxmlformats.org/officeDocument/2006/relationships/font" Target="fonts/MontserratSemiBold-regular.fntdata"/><Relationship Id="rId117" Type="http://schemas.openxmlformats.org/officeDocument/2006/relationships/font" Target="fonts/RobotoMonoSemiBold-boldItalic.fntdata"/><Relationship Id="rId116" Type="http://schemas.openxmlformats.org/officeDocument/2006/relationships/font" Target="fonts/RobotoMonoSemiBold-italic.fntdata"/><Relationship Id="rId115" Type="http://schemas.openxmlformats.org/officeDocument/2006/relationships/font" Target="fonts/RobotoMonoSemiBold-bold.fntdata"/><Relationship Id="rId119" Type="http://schemas.openxmlformats.org/officeDocument/2006/relationships/font" Target="fonts/MontserratSemiBold-bold.fntdata"/><Relationship Id="rId15" Type="http://schemas.openxmlformats.org/officeDocument/2006/relationships/slide" Target="slides/slide7.xml"/><Relationship Id="rId110" Type="http://schemas.openxmlformats.org/officeDocument/2006/relationships/font" Target="fonts/RobotoMono-regular.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RobotoMonoSemiBold-regular.fntdata"/><Relationship Id="rId18" Type="http://schemas.openxmlformats.org/officeDocument/2006/relationships/slide" Target="slides/slide10.xml"/><Relationship Id="rId113" Type="http://schemas.openxmlformats.org/officeDocument/2006/relationships/font" Target="fonts/RobotoMono-boldItalic.fntdata"/><Relationship Id="rId112" Type="http://schemas.openxmlformats.org/officeDocument/2006/relationships/font" Target="fonts/RobotoMono-italic.fntdata"/><Relationship Id="rId111" Type="http://schemas.openxmlformats.org/officeDocument/2006/relationships/font" Target="fonts/RobotoMono-bold.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font" Target="fonts/RobotoThin-regular.fntdata"/><Relationship Id="rId150" Type="http://schemas.openxmlformats.org/officeDocument/2006/relationships/font" Target="fonts/OpenSans-regular.fntdata"/><Relationship Id="rId87" Type="http://schemas.openxmlformats.org/officeDocument/2006/relationships/slide" Target="slides/slide79.xml"/><Relationship Id="rId89" Type="http://schemas.openxmlformats.org/officeDocument/2006/relationships/font" Target="fonts/RobotoThin-bold.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font" Target="fonts/NanumGothic-bold.fntdata"/><Relationship Id="rId4" Type="http://schemas.openxmlformats.org/officeDocument/2006/relationships/slideMaster" Target="slideMasters/slideMaster1.xml"/><Relationship Id="rId148" Type="http://schemas.openxmlformats.org/officeDocument/2006/relationships/font" Target="fonts/NanumGothic-regular.fntdata"/><Relationship Id="rId9" Type="http://schemas.openxmlformats.org/officeDocument/2006/relationships/slide" Target="slides/slide1.xml"/><Relationship Id="rId143" Type="http://schemas.openxmlformats.org/officeDocument/2006/relationships/font" Target="fonts/Lora-bold.fntdata"/><Relationship Id="rId142" Type="http://schemas.openxmlformats.org/officeDocument/2006/relationships/font" Target="fonts/Lora-regular.fntdata"/><Relationship Id="rId141" Type="http://schemas.openxmlformats.org/officeDocument/2006/relationships/font" Target="fonts/MontserratMedium-boldItalic.fntdata"/><Relationship Id="rId140" Type="http://schemas.openxmlformats.org/officeDocument/2006/relationships/font" Target="fonts/MontserratMedium-italic.fntdata"/><Relationship Id="rId5" Type="http://schemas.openxmlformats.org/officeDocument/2006/relationships/slideMaster" Target="slideMasters/slideMaster2.xml"/><Relationship Id="rId147" Type="http://schemas.openxmlformats.org/officeDocument/2006/relationships/font" Target="fonts/MontserratExtraBold-boldItalic.fntdata"/><Relationship Id="rId6" Type="http://schemas.openxmlformats.org/officeDocument/2006/relationships/slideMaster" Target="slideMasters/slideMaster3.xml"/><Relationship Id="rId146" Type="http://schemas.openxmlformats.org/officeDocument/2006/relationships/font" Target="fonts/MontserratExtraBold-bold.fntdata"/><Relationship Id="rId7" Type="http://schemas.openxmlformats.org/officeDocument/2006/relationships/slideMaster" Target="slideMasters/slideMaster4.xml"/><Relationship Id="rId145" Type="http://schemas.openxmlformats.org/officeDocument/2006/relationships/font" Target="fonts/Lora-boldItalic.fntdata"/><Relationship Id="rId8" Type="http://schemas.openxmlformats.org/officeDocument/2006/relationships/notesMaster" Target="notesMasters/notesMaster1.xml"/><Relationship Id="rId144" Type="http://schemas.openxmlformats.org/officeDocument/2006/relationships/font" Target="fonts/Lora-italic.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font" Target="fonts/MontserratMedium-bold.fntdata"/><Relationship Id="rId138" Type="http://schemas.openxmlformats.org/officeDocument/2006/relationships/font" Target="fonts/MontserratMedium-regular.fntdata"/><Relationship Id="rId137" Type="http://schemas.openxmlformats.org/officeDocument/2006/relationships/font" Target="fonts/BebasNeue-regular.fntdata"/><Relationship Id="rId132" Type="http://schemas.openxmlformats.org/officeDocument/2006/relationships/font" Target="fonts/RobotoMonoLight-bold.fntdata"/><Relationship Id="rId131" Type="http://schemas.openxmlformats.org/officeDocument/2006/relationships/font" Target="fonts/RobotoMonoLight-regular.fntdata"/><Relationship Id="rId130" Type="http://schemas.openxmlformats.org/officeDocument/2006/relationships/font" Target="fonts/Montserrat-boldItalic.fntdata"/><Relationship Id="rId136" Type="http://schemas.openxmlformats.org/officeDocument/2006/relationships/font" Target="fonts/MontserratBlack-boldItalic.fntdata"/><Relationship Id="rId135" Type="http://schemas.openxmlformats.org/officeDocument/2006/relationships/font" Target="fonts/MontserratBlack-bold.fntdata"/><Relationship Id="rId134" Type="http://schemas.openxmlformats.org/officeDocument/2006/relationships/font" Target="fonts/RobotoMonoLight-boldItalic.fntdata"/><Relationship Id="rId133" Type="http://schemas.openxmlformats.org/officeDocument/2006/relationships/font" Target="fonts/RobotoMonoLight-italic.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 Id="rId153" Type="http://schemas.openxmlformats.org/officeDocument/2006/relationships/font" Target="fonts/OpenSans-boldItalic.fntdata"/><Relationship Id="rId152" Type="http://schemas.openxmlformats.org/officeDocument/2006/relationships/font" Target="fonts/OpenSans-italic.fntdata"/><Relationship Id="rId151" Type="http://schemas.openxmlformats.org/officeDocument/2006/relationships/font" Target="fonts/Open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societe/etats-unis-calcul-mcdonalds-aw/"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dt.oqlf.gouv.qc.ca/ficheOqlf.aspx?Id_Fiche=8363202"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cCassivi/status/1613293643187605505"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te.fr/story/119811/reseaux-sociaux-lisent-titre?amp"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er.desmos.com/activitybuilder/custom/65f844a01b1a1847fc26b1de?lang=fr"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foo_teuses/status/1615693799971340290" TargetMode="External"/><Relationship Id="rId3" Type="http://schemas.openxmlformats.org/officeDocument/2006/relationships/hyperlink" Target="https://www.lesnouvellesnews.fr/au-pays-de-galles-les-footballeuses-toucheront-les-memes-primes-que-les-hommes/#:~:text=Lettre%20d%27info-,Au%20Pays%20de%20Galles%2C%20les%20footballeuses%20toucheront,m%C3%AAmes%20primes%20que%20les%20hommes&amp;text=Un%20communiqu%C3%A9%20de%20la%20F%C3%A9d%C3%A9ration,25%25%20de%20plus%20pour%20elle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ip7oFXSx9RXODES8n8n5X_vXJc2WaZgVYthGj2kVgrQ/edit#gid=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UQMhODbxXxw3uxZdyFLCKGqun1GGAzGZTu8yPIZ3MK8/edit#gid=1618227227" TargetMode="External"/><Relationship Id="rId3" Type="http://schemas.openxmlformats.org/officeDocument/2006/relationships/hyperlink" Target="https://scratch.mit.edu/projects/968987051/fullscree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societe/etats-unis-calcul-mcdonalds-aw/"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137184/voiture-electrique-pollution-empreinte-environnement-batterie-production-fabrication" TargetMode="External"/><Relationship Id="rId3" Type="http://schemas.openxmlformats.org/officeDocument/2006/relationships/hyperlink" Target="https://ciraig.org/index.php/fr/project/comparaison-des-vehicules-electriques-et-des-vehicules-conventionnels-en-contexte-quebecoi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iches-auto.fr/articles-auto/fonctionnement-d-une-auto/s-3245-la-trainee-aerodynamique-d-une-voiture.php" TargetMode="External"/><Relationship Id="rId3" Type="http://schemas.openxmlformats.org/officeDocument/2006/relationships/hyperlink" Target="https://www.fiches-auto.fr/articles-auto/fonctionnement-d-une-auto/s-2122-lien-entre-puissance-et-vitesse-de-pointe.php" TargetMode="External"/><Relationship Id="rId4" Type="http://schemas.openxmlformats.org/officeDocument/2006/relationships/hyperlink" Target="https://www.fiches-auto.fr/articles-auto/voiture-electrique/s-2478-pourquoi-les-voitures-electriques-ont-des-ecarts-de-consommation-importants-.php" TargetMode="External"/><Relationship Id="rId5" Type="http://schemas.openxmlformats.org/officeDocument/2006/relationships/hyperlink" Target="https://rpmweb.ca/actualites-et-chroniques/chroniques/technologies/qu-est-ce-que-le-freinage-regeneratif" TargetMode="External"/><Relationship Id="rId6" Type="http://schemas.openxmlformats.org/officeDocument/2006/relationships/hyperlink" Target="https://www.christin.com/fr/catalogue-neuf/chevrolet/chevrolet-bolt-euv-lt-2023-id21870" TargetMode="External"/><Relationship Id="rId7" Type="http://schemas.openxmlformats.org/officeDocument/2006/relationships/hyperlink" Target="https://fr.ford.ca/trucks/f150/models/f150-xlt/"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ydroquebec.com/residentiel/espace-clients/tarifs/tarif-d-tarification.html"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ydroquebec.com/residentiel/espace-clients/compte-et-facture/comprendre-facture/exemples-kilowattheure.html" TargetMode="External"/><Relationship Id="rId3" Type="http://schemas.openxmlformats.org/officeDocument/2006/relationships/hyperlink" Target="https://www.hydroquebec.com/residentiel/espace-clients/consommation/outils/" TargetMode="External"/><Relationship Id="rId4" Type="http://schemas.openxmlformats.org/officeDocument/2006/relationships/hyperlink" Target="https://roulezelectrique.com/electricite-101-la-consommation-des-vehicules-electriques/"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vr4IorDaa03vx-YPpaFAu3SfaSIN6Jt38ax4ygHsiH4/edit#slide=id.g2d2f967c97a_0_297"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elvederenissan.com/fr/catalogue-neuf/nissan/nissan-leaf-sv-2025-id28188" TargetMode="External"/><Relationship Id="rId3" Type="http://schemas.openxmlformats.org/officeDocument/2006/relationships/hyperlink" Target="https://www.macdonaldtoyota.ca/new/2024-Toyota-Corolla.html" TargetMode="External"/><Relationship Id="rId4" Type="http://schemas.openxmlformats.org/officeDocument/2006/relationships/hyperlink" Target="https://docs.google.com/presentation/d/1vr4IorDaa03vx-YPpaFAu3SfaSIN6Jt38ax4ygHsiH4/edit#slide=id.g2d2f967c97a_0_297"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6Whg8LHZuB4PRhapkNZke272p2w1O_Sc4FydOiw4vig/edit?usp=sharing" TargetMode="External"/><Relationship Id="rId3" Type="http://schemas.openxmlformats.org/officeDocument/2006/relationships/hyperlink" Target="https://docs.google.com/spreadsheets/d/1vt71b3ciP9Siqgo2Izq-4OafpWYeSE7L-mc7r1ucsBU/edit?usp=drive_link" TargetMode="External"/><Relationship Id="rId4" Type="http://schemas.openxmlformats.org/officeDocument/2006/relationships/hyperlink" Target="https://docs.google.com/spreadsheets/d/1nUXhYNaLr1NQr6QJ6E7ZSoIik3veOBJ-RGhE6PPEvtU/edit?usp=drive_link" TargetMode="External"/><Relationship Id="rId5" Type="http://schemas.openxmlformats.org/officeDocument/2006/relationships/hyperlink" Target="https://campus.recit.qc.ca/mod/page/view.php?id=17290"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5-2RfC4juveQtjXf-GUEt_MrlcdrPlJZpMg5GPH3nA/edit?gid=2090715328#gid=2090715328"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5-2RfC4juveQtjXf-GUEt_MrlcdrPlJZpMg5GPH3nA/edit?gid=1546035576#gid=1546035576" TargetMode="External"/><Relationship Id="rId3" Type="http://schemas.openxmlformats.org/officeDocument/2006/relationships/hyperlink" Target="https://www.hydroquebec.com/electrification-transport/voitures-electriques/calculez-vos-economies.html"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EFI2XKReZyw?si=xw2M8tOjh-6vCATA"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quebec.ca/nouvelles/actualites/details/vers-une-interdiction-complete-de-la-vente-de-vehicules-neufs-a-combustion-a-partir-de-2035-57248"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45bee8b67b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345bee8b67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Martin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3bf01d1af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3bf01d1af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Stéphanie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3bf01d1af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3bf01d1af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Stéphanie</a:t>
            </a:r>
            <a:endParaRPr>
              <a:uFill>
                <a:noFill/>
              </a:u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rPr lang="en">
                <a:uFill>
                  <a:noFill/>
                </a:uFill>
                <a:hlinkClick r:id="rId3"/>
              </a:rPr>
              <a:t>Source: </a:t>
            </a:r>
            <a:r>
              <a:rPr lang="en" u="sng">
                <a:solidFill>
                  <a:schemeClr val="hlink"/>
                </a:solidFill>
                <a:hlinkClick r:id="rId4"/>
              </a:rPr>
              <a:t>https://www.amq.math.ca/wp-content/uploads/bulletin/vol59/no3/10-maitre-pensee-critique.pdf</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33bf01d1af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33bf01d1af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Stéphanie</a:t>
            </a:r>
            <a:endParaRPr/>
          </a:p>
          <a:p>
            <a:pPr indent="0" lvl="0" marL="0" rtl="0" algn="l">
              <a:spcBef>
                <a:spcPts val="0"/>
              </a:spcBef>
              <a:spcAft>
                <a:spcPts val="0"/>
              </a:spcAft>
              <a:buNone/>
            </a:pPr>
            <a:r>
              <a:rPr lang="en" u="sng">
                <a:solidFill>
                  <a:schemeClr val="hlink"/>
                </a:solidFill>
                <a:hlinkClick r:id="rId2"/>
              </a:rPr>
              <a:t>https://lactualite.com/societe/etats-unis-calcul-mcdonalds-aw/</a:t>
            </a:r>
            <a:r>
              <a:rPr lang="en"/>
              <a:t> </a:t>
            </a:r>
            <a:endParaRPr/>
          </a:p>
          <a:p>
            <a:pPr indent="0" lvl="0" marL="0" rtl="0" algn="l">
              <a:spcBef>
                <a:spcPts val="0"/>
              </a:spcBef>
              <a:spcAft>
                <a:spcPts val="0"/>
              </a:spcAft>
              <a:buNone/>
            </a:pPr>
            <a:r>
              <a:t/>
            </a:r>
            <a:endParaRPr/>
          </a:p>
          <a:p>
            <a:pPr indent="0" lvl="0" marL="1625600" marR="1625600" rtl="0" algn="l">
              <a:lnSpc>
                <a:spcPct val="115000"/>
              </a:lnSpc>
              <a:spcBef>
                <a:spcPts val="0"/>
              </a:spcBef>
              <a:spcAft>
                <a:spcPts val="0"/>
              </a:spcAft>
              <a:buClr>
                <a:schemeClr val="dk1"/>
              </a:buClr>
              <a:buSzPts val="1100"/>
              <a:buFont typeface="Arial"/>
              <a:buNone/>
            </a:pPr>
            <a:r>
              <a:rPr lang="en" sz="1350">
                <a:solidFill>
                  <a:srgbClr val="212529"/>
                </a:solidFill>
                <a:highlight>
                  <a:srgbClr val="FFFFFF"/>
                </a:highlight>
                <a:latin typeface="Lora"/>
                <a:ea typeface="Lora"/>
                <a:cs typeface="Lora"/>
                <a:sym typeface="Lora"/>
              </a:rPr>
              <a:t>À l’époque, pour concurrencer le quart de livre de McDonald’s, le restaurant A&amp;W a lancé un nouveau hamburger, le tiers de livre. Coûtant moins cher que le sandwich rival et offrant plus de viande, le tiers de livre semblait partie pour la gloire, d’autant qu’il obtenait de meilleurs résultats aux tests gustatifs des consommateurs. Et pourtant, les clients l’ont snobé.</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33bf01d1af1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33bf01d1af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lang="en">
                <a:solidFill>
                  <a:schemeClr val="dk1"/>
                </a:solidFill>
              </a:rPr>
              <a:t>Stéphanie</a:t>
            </a:r>
            <a:endParaRPr b="1" sz="1800">
              <a:solidFill>
                <a:schemeClr val="dk1"/>
              </a:solidFill>
              <a:highlight>
                <a:schemeClr val="accent4"/>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33bf01d1af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33bf01d1af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Stéphanie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Et si Mcdo revenait avec une pub: 3/12 LB?</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33bf01d1af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33bf01d1af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Stéphanie</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00"/>
                </a:highlight>
              </a:rPr>
              <a:t>Si on ne comprend pas l’information quantitative d’un énoncé, on ne peut pas déterminer sa valeur de vérité.</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00"/>
                </a:highlight>
              </a:rPr>
              <a:t>Est-ce qu’il y a un minimum de connaissances maths à maîtriser pour être fonctionnel?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Selon Le grand dictionnaire terminologique de l’Office québécois de la langue française,</a:t>
            </a:r>
            <a:r>
              <a:rPr b="1" lang="en" sz="1200">
                <a:solidFill>
                  <a:schemeClr val="dk1"/>
                </a:solidFill>
              </a:rPr>
              <a:t> la numératie</a:t>
            </a:r>
            <a:r>
              <a:rPr lang="en" sz="1200">
                <a:solidFill>
                  <a:schemeClr val="dk1"/>
                </a:solidFill>
              </a:rPr>
              <a:t> est définie comme suit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Capacité d’une personne à comprendre et à utiliser des concepts mathématiques, lui permettant de maîtriser suffisamment l’information quantitative et spatiale pour</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être fonctionnelle en société</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u="sng">
                <a:solidFill>
                  <a:schemeClr val="hlink"/>
                </a:solidFill>
                <a:hlinkClick r:id="rId2"/>
              </a:rPr>
              <a:t>http://www.gdt.oqlf.gouv.qc.ca/ficheOqlf.aspx?Id_Fiche=8363202</a:t>
            </a:r>
            <a:r>
              <a:rPr lang="en"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33bf01d1af1_1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7" name="Google Shape;1267;g33bf01d1af1_1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33bf01d1af1_1_1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33bf01d1af1_1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Citée par Nicolas Gauvrit dans Statistiques, méfiez vous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33bf01d1af1_1_1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33bf01d1af1_1_1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b="1" sz="2100">
              <a:solidFill>
                <a:schemeClr val="lt1"/>
              </a:solidFill>
              <a:highlight>
                <a:srgbClr val="E06539"/>
              </a:highlight>
            </a:endParaRPr>
          </a:p>
          <a:p>
            <a:pPr indent="0" lvl="0" marL="0" rtl="0" algn="l">
              <a:spcBef>
                <a:spcPts val="0"/>
              </a:spcBef>
              <a:spcAft>
                <a:spcPts val="0"/>
              </a:spcAft>
              <a:buNone/>
            </a:pPr>
            <a:r>
              <a:rPr lang="en"/>
              <a:t>Image tirée d’un tweet de Marc Cassivi: </a:t>
            </a:r>
            <a:r>
              <a:rPr lang="en" u="sng">
                <a:solidFill>
                  <a:schemeClr val="hlink"/>
                </a:solidFill>
                <a:hlinkClick r:id="rId2"/>
              </a:rPr>
              <a:t>https://twitter.com/MarcCassivi/status/1613293643187605505</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33bf01d1af1_1_1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33bf01d1af1_1_1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https://ici.radio-canada.ca/nouvelle/1947511/bye-bye-2022-2e-emission-la-plus-ecoutee-histoire-tele-quebecoise-4-millions-peronnes?depuisRecherche=true</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33bf01d1af1_1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33bf01d1af1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MJSimard - Gestion du temps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33bf01d1af1_1_1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33bf01d1af1_1_1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3bf01d1af1_1_1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33bf01d1af1_1_1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33bf01d1af1_1_1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33bf01d1af1_1_1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https://ici.radio-canada.ca/nouvelle/1947511/bye-bye-2022-2e-emission-la-plus-ecoutee-histoire-tele-quebecoise-4-millions-peronnes?depuisRecherche=true</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33bf01d1af1_1_1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33bf01d1af1_1_1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https://ici.radio-canada.ca/nouvelle/1947511/bye-bye-2022-2e-emission-la-plus-ecoutee-histoire-tele-quebecoise-4-millions-peronnes?depuisRecherche=true</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33bf01d1af1_1_1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33bf01d1af1_1_1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Il faut aller au-delà du titre et contextualiser les données…</a:t>
            </a:r>
            <a:endParaRPr/>
          </a:p>
          <a:p>
            <a:pPr indent="0" lvl="0" marL="0" rtl="0" algn="l">
              <a:spcBef>
                <a:spcPts val="0"/>
              </a:spcBef>
              <a:spcAft>
                <a:spcPts val="0"/>
              </a:spcAft>
              <a:buNone/>
            </a:pPr>
            <a:r>
              <a:rPr lang="en"/>
              <a:t>OU</a:t>
            </a:r>
            <a:endParaRPr/>
          </a:p>
          <a:p>
            <a:pPr indent="0" lvl="0" marL="0" rtl="0" algn="l">
              <a:spcBef>
                <a:spcPts val="0"/>
              </a:spcBef>
              <a:spcAft>
                <a:spcPts val="0"/>
              </a:spcAft>
              <a:buNone/>
            </a:pPr>
            <a:r>
              <a:rPr lang="en"/>
              <a:t>De quel contexte faut-il tenir compte</a:t>
            </a:r>
            <a:endParaRPr/>
          </a:p>
          <a:p>
            <a:pPr indent="0" lvl="0" marL="0" rtl="0" algn="l">
              <a:spcBef>
                <a:spcPts val="0"/>
              </a:spcBef>
              <a:spcAft>
                <a:spcPts val="0"/>
              </a:spcAft>
              <a:buClr>
                <a:schemeClr val="dk1"/>
              </a:buClr>
              <a:buSzPts val="1100"/>
              <a:buFont typeface="Arial"/>
              <a:buNone/>
            </a:pPr>
            <a:r>
              <a:rPr lang="en"/>
              <a:t>En quoi le titre peut-il orienter mon opinion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u="sng">
                <a:solidFill>
                  <a:schemeClr val="hlink"/>
                </a:solidFill>
                <a:hlinkClick r:id="rId2"/>
              </a:rPr>
              <a:t>https://www.slate.fr/story/119811/reseaux-sociaux-lisent-titre?amp</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33dca2a2777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33dca2a2777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Description:</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33dca2a2777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3" name="Google Shape;1383;g33dca2a2777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Stéphanie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 devrait débuter cette section 20 minutes après le début de l’atelier.</a:t>
            </a:r>
            <a:endParaRPr/>
          </a:p>
          <a:p>
            <a:pPr indent="0" lvl="0" marL="0" rtl="0" algn="l">
              <a:spcBef>
                <a:spcPts val="0"/>
              </a:spcBef>
              <a:spcAft>
                <a:spcPts val="0"/>
              </a:spcAft>
              <a:buClr>
                <a:schemeClr val="dk1"/>
              </a:buClr>
              <a:buSzPts val="1100"/>
              <a:buFont typeface="Arial"/>
              <a:buNone/>
            </a:pPr>
            <a:r>
              <a:t/>
            </a:r>
            <a:endParaRPr/>
          </a:p>
          <a:p>
            <a:pPr indent="0" lvl="0" marL="0" marR="1625600" rtl="0" algn="l">
              <a:lnSpc>
                <a:spcPct val="115000"/>
              </a:lnSpc>
              <a:spcBef>
                <a:spcPts val="0"/>
              </a:spcBef>
              <a:spcAft>
                <a:spcPts val="0"/>
              </a:spcAft>
              <a:buClr>
                <a:schemeClr val="dk1"/>
              </a:buClr>
              <a:buSzPts val="1100"/>
              <a:buFont typeface="Arial"/>
              <a:buNone/>
            </a:pPr>
            <a:r>
              <a:rPr lang="en" sz="1350">
                <a:solidFill>
                  <a:srgbClr val="212529"/>
                </a:solidFill>
                <a:highlight>
                  <a:srgbClr val="FFFFFF"/>
                </a:highlight>
                <a:latin typeface="Lora"/>
                <a:ea typeface="Lora"/>
                <a:cs typeface="Lora"/>
                <a:sym typeface="Lora"/>
              </a:rPr>
              <a:t>Intention d’écoute pour ceux et celles qui pourraient se sentir moins concernés initialement.</a:t>
            </a:r>
            <a:br>
              <a:rPr lang="en" sz="1350">
                <a:solidFill>
                  <a:srgbClr val="212529"/>
                </a:solidFill>
                <a:highlight>
                  <a:srgbClr val="FFFFFF"/>
                </a:highlight>
                <a:latin typeface="Lora"/>
                <a:ea typeface="Lora"/>
                <a:cs typeface="Lora"/>
                <a:sym typeface="Lora"/>
              </a:rPr>
            </a:br>
            <a:r>
              <a:rPr lang="en" sz="1350">
                <a:solidFill>
                  <a:srgbClr val="212529"/>
                </a:solidFill>
                <a:highlight>
                  <a:srgbClr val="FFFFFF"/>
                </a:highlight>
                <a:latin typeface="Lora"/>
                <a:ea typeface="Lora"/>
                <a:cs typeface="Lora"/>
                <a:sym typeface="Lora"/>
              </a:rPr>
              <a:t>Comment utiliser le contenu dans mon niveau? </a:t>
            </a:r>
            <a:br>
              <a:rPr lang="en" sz="1350">
                <a:solidFill>
                  <a:srgbClr val="212529"/>
                </a:solidFill>
                <a:highlight>
                  <a:srgbClr val="FFFFFF"/>
                </a:highlight>
                <a:latin typeface="Lora"/>
                <a:ea typeface="Lora"/>
                <a:cs typeface="Lora"/>
                <a:sym typeface="Lora"/>
              </a:rPr>
            </a:br>
            <a:r>
              <a:rPr lang="en" sz="1350">
                <a:solidFill>
                  <a:srgbClr val="212529"/>
                </a:solidFill>
                <a:highlight>
                  <a:srgbClr val="FFFFFF"/>
                </a:highlight>
                <a:latin typeface="Lora"/>
                <a:ea typeface="Lora"/>
                <a:cs typeface="Lora"/>
                <a:sym typeface="Lora"/>
              </a:rPr>
              <a:t>Faire une causerie</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33bf01d1af1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33bf01d1af1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Stéphanie</a:t>
            </a:r>
            <a:endParaRPr>
              <a:solidFill>
                <a:schemeClr val="dk1"/>
              </a:solidFill>
            </a:endParaRPr>
          </a:p>
          <a:p>
            <a:pPr indent="0" lvl="0" marL="0" rtl="0" algn="l">
              <a:spcBef>
                <a:spcPts val="0"/>
              </a:spcBef>
              <a:spcAft>
                <a:spcPts val="0"/>
              </a:spcAft>
              <a:buNone/>
            </a:pPr>
            <a:r>
              <a:rPr lang="en">
                <a:solidFill>
                  <a:schemeClr val="dk1"/>
                </a:solidFill>
              </a:rPr>
              <a:t>Activité Desmos en construction: </a:t>
            </a:r>
            <a:r>
              <a:rPr lang="en" u="sng">
                <a:solidFill>
                  <a:schemeClr val="hlink"/>
                </a:solidFill>
                <a:hlinkClick r:id="rId2"/>
              </a:rPr>
              <a:t>https://teacher.desmos.com/activitybuilder/custom/65f844a01b1a1847fc26b1de?lang=fr</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33bf01d1af1_1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33bf01d1af1_1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Stéphanie</a:t>
            </a:r>
            <a:endParaRPr>
              <a:solidFill>
                <a:schemeClr val="dk1"/>
              </a:solidFill>
            </a:endParaRPr>
          </a:p>
          <a:p>
            <a:pPr indent="0" lvl="0" marL="0" rtl="0" algn="l">
              <a:spcBef>
                <a:spcPts val="0"/>
              </a:spcBef>
              <a:spcAft>
                <a:spcPts val="0"/>
              </a:spcAft>
              <a:buNone/>
            </a:pPr>
            <a:r>
              <a:rPr lang="en">
                <a:solidFill>
                  <a:schemeClr val="dk1"/>
                </a:solidFill>
              </a:rPr>
              <a:t>Piste d’animation :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amène les élèves à décrire ce qu’ils voient. (aspect descriptif)</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Comme à une personne non-voyante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Pistes de réponses descriptive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Une image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Du texte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Etc.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Origine de la publication: </a:t>
            </a:r>
            <a:r>
              <a:rPr lang="en" u="sng">
                <a:solidFill>
                  <a:schemeClr val="hlink"/>
                </a:solidFill>
                <a:hlinkClick r:id="rId2"/>
              </a:rPr>
              <a:t>https://twitter.com/foo_teuses/status/1615693799971340290</a:t>
            </a: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Origine de l’information</a:t>
            </a:r>
            <a:r>
              <a:rPr lang="en">
                <a:solidFill>
                  <a:schemeClr val="dk1"/>
                </a:solidFill>
              </a:rPr>
              <a:t>: </a:t>
            </a:r>
            <a:r>
              <a:rPr lang="en" u="sng">
                <a:solidFill>
                  <a:schemeClr val="hlink"/>
                </a:solidFill>
                <a:hlinkClick r:id="rId3"/>
              </a:rPr>
              <a:t>https://www.lesnouvellesnews.fr/au-pays-de-galles-les-footballeuses-toucheront-les-memes-primes-que-les-hommes/#:~:text=Lettre%20d%27info-,Au%20Pays%20de%20Galles%2C%20les%20footballeuses%20toucheront,m%C3%AAmes%20primes%20que%20les%20hommes&amp;text=Un%20communiqu%C3%A9%20de%20la%20F%C3%A9d%C3%A9ration,25%25%20de%20plus%20pour%20elles</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Pistes de réponses :</a:t>
            </a:r>
            <a:br>
              <a:rPr lang="en">
                <a:solidFill>
                  <a:schemeClr val="dk1"/>
                </a:solidFill>
              </a:rPr>
            </a:b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Est-ce vrai?</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Qui est l’émetteur du message? Qui est le destinataire?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C’est quoi le message de la publication (l’idée à retenir)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Y a-t-il d’autres angles ou </a:t>
            </a:r>
            <a:r>
              <a:rPr lang="en">
                <a:solidFill>
                  <a:schemeClr val="dk1"/>
                </a:solidFill>
              </a:rPr>
              <a:t>d’autres données à considérer?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Est-ce que ça semble être une bonne ou une mauvaise nouvelle? Pourquoi?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Qui est derrière le profil </a:t>
            </a:r>
            <a:r>
              <a:rPr i="1" lang="en">
                <a:solidFill>
                  <a:schemeClr val="dk1"/>
                </a:solidFill>
              </a:rPr>
              <a:t>Footeuse</a:t>
            </a:r>
            <a:r>
              <a:rPr lang="en">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Pistes d’animation :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Pour noter les réponses des élèves, l’enseignant peut (optionnel, valider si c’est le seul moment où les élèves utiliserons le numérique, par rapport au temps investi pour la gestion des appareils) :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Utiliser un Wooclap</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Les faire noter au tableau ou au TNI et garder une capture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Utiliser un document collaboratif modifiable par tous les élèves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invite les élèves à cibler la question prioritaire : </a:t>
            </a:r>
            <a:r>
              <a:rPr b="1" lang="en">
                <a:solidFill>
                  <a:schemeClr val="dk1"/>
                </a:solidFill>
              </a:rPr>
              <a:t>Est-ce que c’est vrai?</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33bf01d1af1_1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33bf01d1af1_1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solidFill>
                  <a:schemeClr val="dk1"/>
                </a:solidFill>
              </a:rPr>
              <a:t>Stéphanie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33dca2a2777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33dca2a2777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Martin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Cité par Normand Baillargeon dans Petit cours d’autodéfense intellectuelle</a:t>
            </a:r>
            <a:endParaRPr/>
          </a:p>
          <a:p>
            <a:pPr indent="0" lvl="0" marL="0" rtl="0" algn="l">
              <a:spcBef>
                <a:spcPts val="0"/>
              </a:spcBef>
              <a:spcAft>
                <a:spcPts val="0"/>
              </a:spcAft>
              <a:buNone/>
            </a:pPr>
            <a:r>
              <a:rPr lang="en"/>
              <a:t>Benjamin Dereca a plusieurs citations qui circulent sur le web, mais aucune bio…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33bf01d1af1_1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33bf01d1af1_1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Stéphanie</a:t>
            </a:r>
            <a:endParaRPr/>
          </a:p>
          <a:p>
            <a:pPr indent="0" lvl="0" marL="0" rtl="0" algn="l">
              <a:lnSpc>
                <a:spcPct val="115000"/>
              </a:lnSpc>
              <a:spcBef>
                <a:spcPts val="1200"/>
              </a:spcBef>
              <a:spcAft>
                <a:spcPts val="0"/>
              </a:spcAft>
              <a:buClr>
                <a:schemeClr val="dk1"/>
              </a:buClr>
              <a:buSzPts val="1100"/>
              <a:buFont typeface="Arial"/>
              <a:buNone/>
            </a:pPr>
            <a:r>
              <a:rPr lang="en"/>
              <a:t>Discussion autour de cette question.</a:t>
            </a:r>
            <a:endParaRPr/>
          </a:p>
          <a:p>
            <a:pPr indent="0" lvl="0" marL="0" rtl="0" algn="l">
              <a:lnSpc>
                <a:spcPct val="115000"/>
              </a:lnSpc>
              <a:spcBef>
                <a:spcPts val="1200"/>
              </a:spcBef>
              <a:spcAft>
                <a:spcPts val="0"/>
              </a:spcAft>
              <a:buClr>
                <a:schemeClr val="dk1"/>
              </a:buClr>
              <a:buSzPts val="1100"/>
              <a:buFont typeface="Arial"/>
              <a:buNone/>
            </a:pPr>
            <a:r>
              <a:rPr lang="en"/>
              <a:t>Qu'en pensez-vous? Spontanément.</a:t>
            </a:r>
            <a:endParaRPr/>
          </a:p>
          <a:p>
            <a:pPr indent="0" lvl="0" marL="0" rtl="0" algn="l">
              <a:spcBef>
                <a:spcPts val="1200"/>
              </a:spcBef>
              <a:spcAft>
                <a:spcPts val="0"/>
              </a:spcAft>
              <a:buNone/>
            </a:pPr>
            <a:r>
              <a:rPr lang="en"/>
              <a:t>Et si on y réfléchit un peu plus… 25% de quoi?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Ça dépend…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33bf01d1af1_1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7" name="Google Shape;1567;g33bf01d1af1_1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Stéphanie</a:t>
            </a:r>
            <a:endParaRPr/>
          </a:p>
          <a:p>
            <a:pPr indent="0" lvl="0" marL="0" rtl="0" algn="l">
              <a:spcBef>
                <a:spcPts val="0"/>
              </a:spcBef>
              <a:spcAft>
                <a:spcPts val="0"/>
              </a:spcAft>
              <a:buNone/>
            </a:pPr>
            <a:r>
              <a:rPr lang="en"/>
              <a:t>Suggestion de pilotage:</a:t>
            </a:r>
            <a:endParaRPr/>
          </a:p>
          <a:p>
            <a:pPr indent="-298450" lvl="0" marL="457200" rtl="0" algn="l">
              <a:spcBef>
                <a:spcPts val="0"/>
              </a:spcBef>
              <a:spcAft>
                <a:spcPts val="0"/>
              </a:spcAft>
              <a:buSzPts val="1100"/>
              <a:buChar char="-"/>
            </a:pPr>
            <a:r>
              <a:rPr lang="en"/>
              <a:t>Temps suggéré : 20 minutes</a:t>
            </a:r>
            <a:endParaRPr/>
          </a:p>
          <a:p>
            <a:pPr indent="-298450" lvl="0" marL="457200" rtl="0" algn="l">
              <a:spcBef>
                <a:spcPts val="0"/>
              </a:spcBef>
              <a:spcAft>
                <a:spcPts val="0"/>
              </a:spcAft>
              <a:buSzPts val="1100"/>
              <a:buChar char="-"/>
            </a:pPr>
            <a:r>
              <a:rPr lang="en"/>
              <a:t>Associer un salaire F/H à chaque équipe</a:t>
            </a:r>
            <a:endParaRPr/>
          </a:p>
          <a:p>
            <a:pPr indent="-298450" lvl="0" marL="457200" rtl="0" algn="l">
              <a:spcBef>
                <a:spcPts val="0"/>
              </a:spcBef>
              <a:spcAft>
                <a:spcPts val="0"/>
              </a:spcAft>
              <a:buSzPts val="1100"/>
              <a:buChar char="-"/>
            </a:pPr>
            <a:r>
              <a:rPr lang="en"/>
              <a:t>Demander aux élèves de faire une hypothèse, sans calculer au départ et de vérifier son hypothèse en calculant</a:t>
            </a:r>
            <a:endParaRPr/>
          </a:p>
          <a:p>
            <a:pPr indent="-298450" lvl="0" marL="457200" rtl="0" algn="l">
              <a:spcBef>
                <a:spcPts val="0"/>
              </a:spcBef>
              <a:spcAft>
                <a:spcPts val="0"/>
              </a:spcAft>
              <a:buSzPts val="1100"/>
              <a:buChar char="-"/>
            </a:pPr>
            <a:r>
              <a:rPr lang="en"/>
              <a:t>Une fois le calcul terminé, dire aux élèves de choisir un autre duo de salaire (1 à 4 ou en inventer un)</a:t>
            </a:r>
            <a:endParaRPr/>
          </a:p>
          <a:p>
            <a:pPr indent="-298450" lvl="0" marL="457200" rtl="0" algn="l">
              <a:spcBef>
                <a:spcPts val="0"/>
              </a:spcBef>
              <a:spcAft>
                <a:spcPts val="0"/>
              </a:spcAft>
              <a:buSzPts val="1100"/>
              <a:buChar char="-"/>
            </a:pPr>
            <a:r>
              <a:rPr lang="en"/>
              <a:t>S’il reste du temps, proposer aux élèves plus rapides de choisir eux-mêmes un duo de salaires</a:t>
            </a:r>
            <a:endParaRPr/>
          </a:p>
          <a:p>
            <a:pPr indent="-298450" lvl="0" marL="457200" rtl="0" algn="l">
              <a:spcBef>
                <a:spcPts val="0"/>
              </a:spcBef>
              <a:spcAft>
                <a:spcPts val="0"/>
              </a:spcAft>
              <a:buSzPts val="1100"/>
              <a:buChar char="-"/>
            </a:pPr>
            <a:r>
              <a:rPr lang="en"/>
              <a:t>Retour en grand groupe sur les résultats obtenus. Observation que ça peut fonctionner ou non.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Pour soutenir l’animateur-trice, ajouter les réponses aux 4 scénarios?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Corrigé : </a:t>
            </a:r>
            <a:endParaRPr b="1"/>
          </a:p>
          <a:p>
            <a:pPr indent="0" lvl="0" marL="0" rtl="0" algn="l">
              <a:spcBef>
                <a:spcPts val="0"/>
              </a:spcBef>
              <a:spcAft>
                <a:spcPts val="0"/>
              </a:spcAft>
              <a:buNone/>
            </a:pPr>
            <a:r>
              <a:rPr lang="en" u="sng">
                <a:solidFill>
                  <a:schemeClr val="hlink"/>
                </a:solidFill>
                <a:hlinkClick r:id="rId2"/>
              </a:rPr>
              <a:t>https://docs.google.com/spreadsheets/d/1ip7oFXSx9RXODES8n8n5X_vXJc2WaZgVYthGj2kVgrQ/edit#gid=0</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33bf01d1af1_1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33bf01d1af1_1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Stéphanie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Défi 2: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Suggestion de pilotage: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Placer les élèves en équipe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Donner un temps maximum pour trouver le plus duos possible (autour de 20 minutes)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Proposer un endroit pour répertorier (et valider) les duos qui fonctionnent (au tableau ou dans un tableur)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Retour en grand groupe et discussion sur les résultats obtenus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Remarque pour l’enseignant : pour vérifier si les salaires proposés par les élèves sont valides, le salaire des femmes doit être 40% plus petit que celui des hommes au départ. </a:t>
            </a:r>
            <a:endParaRPr>
              <a:solidFill>
                <a:schemeClr val="dk1"/>
              </a:solidFill>
            </a:endParaRPr>
          </a:p>
          <a:p>
            <a:pPr indent="0" lvl="0" marL="0" rtl="0" algn="l">
              <a:spcBef>
                <a:spcPts val="0"/>
              </a:spcBef>
              <a:spcAft>
                <a:spcPts val="0"/>
              </a:spcAft>
              <a:buNone/>
            </a:pPr>
            <a:r>
              <a:rPr lang="en">
                <a:solidFill>
                  <a:schemeClr val="dk1"/>
                </a:solidFill>
              </a:rPr>
              <a:t>Un tableur peut vous permettre de vérifier rapidement les propositions des élèves.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Proposer un tableau, un programme scratch,... pour valider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Exemple de tableur : </a:t>
            </a:r>
            <a:r>
              <a:rPr lang="en" u="sng">
                <a:solidFill>
                  <a:schemeClr val="hlink"/>
                </a:solidFill>
                <a:hlinkClick r:id="rId2"/>
              </a:rPr>
              <a:t>https://docs.google.com/spreadsheets/d/1UQMhODbxXxw3uxZdyFLCKGqun1GGAzGZTu8yPIZ3MK8/edit#gid=1618227227</a:t>
            </a:r>
            <a:r>
              <a:rPr lang="en">
                <a:solidFill>
                  <a:schemeClr val="dk1"/>
                </a:solidFill>
              </a:rPr>
              <a:t> </a:t>
            </a:r>
            <a:br>
              <a:rPr lang="en">
                <a:solidFill>
                  <a:schemeClr val="dk1"/>
                </a:solidFill>
              </a:rPr>
            </a:br>
            <a:r>
              <a:rPr lang="en">
                <a:solidFill>
                  <a:schemeClr val="dk1"/>
                </a:solidFill>
              </a:rPr>
              <a:t>Exemple de programme Scratch : </a:t>
            </a:r>
            <a:r>
              <a:rPr lang="en" u="sng">
                <a:solidFill>
                  <a:schemeClr val="hlink"/>
                </a:solidFill>
                <a:hlinkClick r:id="rId3"/>
              </a:rPr>
              <a:t>https://scratch.mit.edu/projects/968987051/fullscreen/</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Défi 3:</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Suggestion de pilotage: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Placer les élèves en équipe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Les amener à découvrir que le rapport des salaires F/H = ⅗ ou 6/10 ou (0,6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Prolongement: Trouve le rapport des salaires H/F = 5/3 ou 1,66666667</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Retour en grand groupe.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Défi 4: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Suggestion de pilotage: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Demander aux élèves de trouver des stratégies différentes pour trouver un salaire manquant à partir de l’autre.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Retour en grand groupe.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Prolongement : si on vous donnait seulement le salaire des hommes, comment trouver le salaire des femmes en un seul calcul?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Note (pour le secondaire):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x: salaire des hommes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 salaire des femmes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1,25y=0,75x</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y=0,75x/1,25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y=0,6x</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33bf01d1af1_1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33bf01d1af1_1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Annie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Définition de Stéréotypes sexuels et de genre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Représentations simplifiées ou déformées, ou idées préconçues largement partagées, qui attribuent à une catégorie de sexe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 de genre des caractéristiques qui sont sous-entendues comme étant naturelles et qui font abstraction des caractéristiques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particulières des individus ou des variations selon les contextes.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Définition de Sexisme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Attitude de discrimination fondée sur le sexe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1" name="Shape 1671"/>
        <p:cNvGrpSpPr/>
        <p:nvPr/>
      </p:nvGrpSpPr>
      <p:grpSpPr>
        <a:xfrm>
          <a:off x="0" y="0"/>
          <a:ext cx="0" cy="0"/>
          <a:chOff x="0" y="0"/>
          <a:chExt cx="0" cy="0"/>
        </a:xfrm>
      </p:grpSpPr>
      <p:sp>
        <p:nvSpPr>
          <p:cNvPr id="1672" name="Google Shape;1672;g33bf01d1af1_1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3" name="Google Shape;1673;g33bf01d1af1_1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Piste d’animation :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demande aux élèves de choisir laquelle des définition suivante est celle du sexisme. Pour ce faire, il peut utiliser un sondage anonyme, demander aux élèves de se déplacer dans des zones de la classe, le faire à main levée, etc.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Puis, l’enseignant questionne les élèves sur leur choix.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Il amène les élèves à faire le constat que </a:t>
            </a:r>
            <a:r>
              <a:rPr b="1" lang="en">
                <a:solidFill>
                  <a:schemeClr val="dk1"/>
                </a:solidFill>
                <a:highlight>
                  <a:schemeClr val="accent4"/>
                </a:highlight>
              </a:rPr>
              <a:t>toutes les définitions sont bonnes</a:t>
            </a:r>
            <a:r>
              <a:rPr lang="en">
                <a:solidFill>
                  <a:schemeClr val="dk1"/>
                </a:solidFill>
                <a:highlight>
                  <a:schemeClr val="accent4"/>
                </a:highlight>
              </a:rPr>
              <a:t>.</a:t>
            </a:r>
            <a:endParaRPr>
              <a:solidFill>
                <a:schemeClr val="dk1"/>
              </a:solidFill>
              <a:highlight>
                <a:schemeClr val="accent4"/>
              </a:highlight>
            </a:endParaRPr>
          </a:p>
          <a:p>
            <a:pPr indent="-298450" lvl="0" marL="457200" rtl="0" algn="l">
              <a:spcBef>
                <a:spcPts val="0"/>
              </a:spcBef>
              <a:spcAft>
                <a:spcPts val="0"/>
              </a:spcAft>
              <a:buClr>
                <a:schemeClr val="dk1"/>
              </a:buClr>
              <a:buSzPts val="1100"/>
              <a:buChar char="●"/>
            </a:pPr>
            <a:r>
              <a:rPr lang="en">
                <a:solidFill>
                  <a:schemeClr val="dk1"/>
                </a:solidFill>
              </a:rPr>
              <a:t>Dans leur cahier, les élèves formulent une définition dans leur mot.</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33bf01d1af1_1_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7" name="Google Shape;1697;g33bf01d1af1_1_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a:solidFill>
                <a:schemeClr val="dk1"/>
              </a:solidFill>
            </a:endParaRPr>
          </a:p>
          <a:p>
            <a:pPr indent="0" lvl="0" marL="0" rtl="0" algn="l">
              <a:spcBef>
                <a:spcPts val="0"/>
              </a:spcBef>
              <a:spcAft>
                <a:spcPts val="0"/>
              </a:spcAft>
              <a:buNone/>
            </a:pPr>
            <a:r>
              <a:rPr lang="en">
                <a:solidFill>
                  <a:schemeClr val="dk1"/>
                </a:solidFill>
              </a:rPr>
              <a:t>Piste d’animation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amène les élèves à construire une définition commune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Puis, les élèves comparent à la définition du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33bf01d1af1_1_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4" name="Google Shape;1714;g33bf01d1af1_1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Annie</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solidFill>
                  <a:schemeClr val="dk1"/>
                </a:solidFill>
              </a:rPr>
              <a:t>Piste d’animation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amène les élèves à identifier les différences et les ressemblances entre les deux définitions et à modifier la leur, si nécessaire.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En CCQ, il est important de s’appuyer sur des savoirs fixes pour cheminer et pour que les élèves possèdent des connaissances ancrées dans la littérature.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33bf01d1af1_1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33bf01d1af1_1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Pistes d’animation :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Faire le parallèle entre la définition et la définition du sexisme donc, sous-question :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Est-ce que la situation présentée par Les Footeuses est un exemple de discrimination fondée sur le sexe?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Réponse :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C’est une situation d'inégalité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33bf01d1af1_1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7" name="Google Shape;1777;g33bf01d1af1_1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Piste d’animation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invite les élèves à trouver:</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Un exemple OU</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une image qui représente le concept pour eux. OU</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écrire une analogie OU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une comparaison du concept.</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33bf01d1af1_1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4" name="Google Shape;1794;g33bf01d1af1_1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Piste d’animation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propose des exemples aux élèves pour leur demander s’il s’agit de sexisme ou non.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Réponses: </a:t>
            </a:r>
            <a:endParaRPr>
              <a:solidFill>
                <a:schemeClr val="dk1"/>
              </a:solidFill>
            </a:endParaRPr>
          </a:p>
          <a:p>
            <a:pPr indent="0" lvl="0" marL="0" rtl="0" algn="l">
              <a:spcBef>
                <a:spcPts val="0"/>
              </a:spcBef>
              <a:spcAft>
                <a:spcPts val="0"/>
              </a:spcAft>
              <a:buNone/>
            </a:pPr>
            <a:r>
              <a:rPr lang="en">
                <a:solidFill>
                  <a:schemeClr val="dk1"/>
                </a:solidFill>
              </a:rPr>
              <a:t>Situation 1: Non, ce serait plutôt de l’homophobie</a:t>
            </a:r>
            <a:endParaRPr>
              <a:solidFill>
                <a:schemeClr val="dk1"/>
              </a:solidFill>
            </a:endParaRPr>
          </a:p>
          <a:p>
            <a:pPr indent="0" lvl="0" marL="0" rtl="0" algn="l">
              <a:spcBef>
                <a:spcPts val="0"/>
              </a:spcBef>
              <a:spcAft>
                <a:spcPts val="0"/>
              </a:spcAft>
              <a:buNone/>
            </a:pPr>
            <a:r>
              <a:rPr lang="en">
                <a:solidFill>
                  <a:schemeClr val="dk1"/>
                </a:solidFill>
              </a:rPr>
              <a:t>Situation 2: Oui, c’est une situation de sexisme</a:t>
            </a:r>
            <a:endParaRPr>
              <a:solidFill>
                <a:schemeClr val="dk1"/>
              </a:solidFill>
            </a:endParaRPr>
          </a:p>
          <a:p>
            <a:pPr indent="0" lvl="0" marL="0" rtl="0" algn="l">
              <a:spcBef>
                <a:spcPts val="0"/>
              </a:spcBef>
              <a:spcAft>
                <a:spcPts val="0"/>
              </a:spcAft>
              <a:buNone/>
            </a:pPr>
            <a:r>
              <a:rPr lang="en">
                <a:solidFill>
                  <a:schemeClr val="dk1"/>
                </a:solidFill>
              </a:rPr>
              <a:t>Situation 3: Non, ce serait plutôt une situation normale </a:t>
            </a:r>
            <a:endParaRPr>
              <a:solidFill>
                <a:schemeClr val="dk1"/>
              </a:solidFill>
            </a:endParaRPr>
          </a:p>
          <a:p>
            <a:pPr indent="0" lvl="0" marL="0" rtl="0" algn="l">
              <a:spcBef>
                <a:spcPts val="0"/>
              </a:spcBef>
              <a:spcAft>
                <a:spcPts val="0"/>
              </a:spcAft>
              <a:buNone/>
            </a:pPr>
            <a:r>
              <a:rPr lang="en">
                <a:solidFill>
                  <a:schemeClr val="dk1"/>
                </a:solidFill>
              </a:rPr>
              <a:t>Situation 4: Non, ce serait plutôt de l’âgisme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3dca2a2777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33dca2a277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Martin </a:t>
            </a:r>
            <a:br>
              <a:rPr lang="en">
                <a:solidFill>
                  <a:schemeClr val="dk1"/>
                </a:solidFill>
              </a:rPr>
            </a:b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33bf01d1af1_1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33bf01d1af1_1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Piste d’animation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L’enseignant amène les élèves à proposer des caractéristiques de ce qu’est le sexisme.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Caractéristiques :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Situation inégale ou qui présente un double-standard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Basé sur le sexe des personnes</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g33bf01d1af1_1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5" name="Google Shape;1835;g33bf01d1af1_1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Dégager des caractéristiques</a:t>
            </a:r>
            <a:r>
              <a:rPr lang="en">
                <a:solidFill>
                  <a:schemeClr val="dk1"/>
                </a:solidFill>
              </a:rPr>
              <a:t> des relations entre des personnes, des groupes ou des institutions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Prendre de </a:t>
            </a:r>
            <a:r>
              <a:rPr b="1" lang="en">
                <a:solidFill>
                  <a:schemeClr val="dk1"/>
                </a:solidFill>
              </a:rPr>
              <a:t>vraies images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Partir de la situation des footeuses :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Qui est concerné dans cette situation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Qui décide du salaire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Sur quoi est basée la masse salariale des équipes ? (les fans)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Utiliser les statistiques en place (et en ajouter au besoin) pour venir caractériser les relations une à la fois :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Homme-femme (quelle statistique vient montrer quelle caratéristiques)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Ou poser la question : prouve-moi que c’est une relation inégalitaire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En bilan des apprentissage, revenir vers eux : </a:t>
            </a:r>
            <a:br>
              <a:rPr b="1" lang="en">
                <a:solidFill>
                  <a:schemeClr val="dk1"/>
                </a:solidFill>
              </a:rPr>
            </a:br>
            <a:r>
              <a:rPr lang="en">
                <a:solidFill>
                  <a:schemeClr val="dk1"/>
                </a:solidFill>
              </a:rPr>
              <a:t>Les élèves abordent les notions de droit et de liberté pour comprendre leurs droits en tant que personnes ou que membres d’un groupe (par exemple celui des enfants) et réfléchir aux formes de discrimination interdites, dont celles liées au sexe, au genre ou à l’orientation sexuelle.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Voici des exemples de ce que peuvent contenir tes constats :</a:t>
            </a: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ce qui est commun à plusieurs groupes ou personnes quant à la réalité culturelle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ce qui varie beaucoup ou ce qui se ressemble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observation sur les relations sociales (types, dynamiques, structures sociales, etc.)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ou plusieurs statistiques ou faits qui aident à comprendre quelque chose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référence à un ou plusieurs comportements humains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grande tendance qui se dégage de ton analyse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 lien de cause à effet entre des phénomènes observés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etc</a:t>
            </a:r>
            <a:endParaRPr>
              <a:solidFill>
                <a:schemeClr val="dk1"/>
              </a:solidFill>
            </a:endParaRPr>
          </a:p>
          <a:p>
            <a:pPr indent="0" lvl="0" marL="0" rtl="0" algn="l">
              <a:spcBef>
                <a:spcPts val="100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g33bf01d1af1_1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2" name="Google Shape;1862;g33bf01d1af1_1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Annie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Dégager des caractéristiques</a:t>
            </a:r>
            <a:r>
              <a:rPr lang="en">
                <a:solidFill>
                  <a:schemeClr val="dk1"/>
                </a:solidFill>
              </a:rPr>
              <a:t> des relations entre des personnes, des groupes ou des institutions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Prendre de </a:t>
            </a:r>
            <a:r>
              <a:rPr b="1" lang="en">
                <a:solidFill>
                  <a:schemeClr val="dk1"/>
                </a:solidFill>
              </a:rPr>
              <a:t>vraies images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Partir de la situation des footeuses :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Qui est concerné dans cette situation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Qui décide du salaire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Sur quoi est basée la masse salariale des équipes ? (les fans)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Utiliser les statistiques en place (et en ajouter au besoin) pour venir caractériser les relations une à la fois :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Homme-femme (quelle statistique vient montrer quelle caratéristiques)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Ou poser la question : prouve-moi que c’est une relation inégalitaire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En bilan des apprentissage, revenir vers eux : </a:t>
            </a:r>
            <a:br>
              <a:rPr b="1" lang="en">
                <a:solidFill>
                  <a:schemeClr val="dk1"/>
                </a:solidFill>
              </a:rPr>
            </a:br>
            <a:r>
              <a:rPr lang="en">
                <a:solidFill>
                  <a:schemeClr val="dk1"/>
                </a:solidFill>
              </a:rPr>
              <a:t>Les élèves abordent les notions de droit et de liberté pour comprendre leurs droits en tant que personnes ou que membres d’un groupe (par exemple celui des enfants) et réfléchir aux formes de discrimination interdites, dont celles liées au sexe, au genre ou à l’orientation sexuelle.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sz="1000">
                <a:solidFill>
                  <a:schemeClr val="dk1"/>
                </a:solidFill>
                <a:latin typeface="Montserrat"/>
                <a:ea typeface="Montserrat"/>
                <a:cs typeface="Montserrat"/>
                <a:sym typeface="Montserrat"/>
              </a:rPr>
              <a:t>Voici des exemples de ce que peuvent contenir tes constats :</a:t>
            </a: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ce qui est commun à plusieurs groupes ou personnes quant à la réalité culturelle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ce qui varie beaucoup ou ce qui se ressemble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observation sur les relations sociales (types, dynamiques, structures sociales, etc.)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ou plusieurs statistiques ou faits qui aident à comprendre quelque chose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référence à un ou plusieurs comportements humains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une grande tendance qui se dégage de ton analyse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un lien de cause à effet entre des phénomènes observés ;</a:t>
            </a:r>
            <a:endParaRPr sz="1000">
              <a:solidFill>
                <a:schemeClr val="dk1"/>
              </a:solidFill>
              <a:latin typeface="Montserrat"/>
              <a:ea typeface="Montserrat"/>
              <a:cs typeface="Montserrat"/>
              <a:sym typeface="Montserrat"/>
            </a:endParaRPr>
          </a:p>
          <a:p>
            <a:pPr indent="-153499" lvl="0" marL="269999" rtl="0" algn="l">
              <a:spcBef>
                <a:spcPts val="100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etc</a:t>
            </a:r>
            <a:endParaRPr>
              <a:solidFill>
                <a:schemeClr val="dk1"/>
              </a:solidFill>
            </a:endParaRPr>
          </a:p>
          <a:p>
            <a:pPr indent="0" lvl="0" marL="0" rtl="0" algn="l">
              <a:spcBef>
                <a:spcPts val="100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33dca2a2777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3" name="Google Shape;1883;g33dca2a2777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00FF00"/>
                </a:highlight>
              </a:rPr>
              <a:t>David</a:t>
            </a:r>
            <a:endParaRPr/>
          </a:p>
          <a:p>
            <a:pPr indent="0" lvl="0" marL="0" rtl="0" algn="l">
              <a:spcBef>
                <a:spcPts val="0"/>
              </a:spcBef>
              <a:spcAft>
                <a:spcPts val="0"/>
              </a:spcAft>
              <a:buNone/>
            </a:pPr>
            <a:r>
              <a:rPr lang="en" u="sng">
                <a:solidFill>
                  <a:schemeClr val="hlink"/>
                </a:solidFill>
                <a:hlinkClick r:id="rId2"/>
              </a:rPr>
              <a:t>https://lactualite.com/societe/etats-unis-calcul-mcdonalds-aw/</a:t>
            </a:r>
            <a:r>
              <a:rPr lang="en"/>
              <a:t> </a:t>
            </a:r>
            <a:endParaRPr/>
          </a:p>
          <a:p>
            <a:pPr indent="0" lvl="0" marL="0" rtl="0" algn="l">
              <a:spcBef>
                <a:spcPts val="0"/>
              </a:spcBef>
              <a:spcAft>
                <a:spcPts val="0"/>
              </a:spcAft>
              <a:buNone/>
            </a:pPr>
            <a:r>
              <a:t/>
            </a:r>
            <a:endParaRPr/>
          </a:p>
          <a:p>
            <a:pPr indent="0" lvl="0" marL="1625600" marR="1625600" rtl="0" algn="l">
              <a:lnSpc>
                <a:spcPct val="115000"/>
              </a:lnSpc>
              <a:spcBef>
                <a:spcPts val="0"/>
              </a:spcBef>
              <a:spcAft>
                <a:spcPts val="0"/>
              </a:spcAft>
              <a:buClr>
                <a:schemeClr val="dk1"/>
              </a:buClr>
              <a:buSzPts val="1100"/>
              <a:buFont typeface="Arial"/>
              <a:buNone/>
            </a:pPr>
            <a:r>
              <a:rPr lang="en" sz="1350">
                <a:solidFill>
                  <a:srgbClr val="212529"/>
                </a:solidFill>
                <a:highlight>
                  <a:srgbClr val="FFFFFF"/>
                </a:highlight>
                <a:latin typeface="Lora"/>
                <a:ea typeface="Lora"/>
                <a:cs typeface="Lora"/>
                <a:sym typeface="Lora"/>
              </a:rPr>
              <a:t>À l’époque, pour concurrencer le quart de livre de McDonald’s, le restaurant A&amp;W a lancé un nouveau hamburger, le tiers de livre. Coûtant moins cher que le sandwich rival et offrant plus de viande, le tiers de livre semblait partie pour la gloire, d’autant qu’il obtenait de meilleurs résultats aux tests gustatifs des consommateurs. Et pourtant, les clients l’ont snobé.</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g2fc45120e8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2" name="Google Shape;1892;g2fc45120e8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274bd9ac673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2" name="Google Shape;1932;g274bd9ac673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F5A42"/>
                </a:solidFill>
                <a:latin typeface="Montserrat"/>
                <a:ea typeface="Montserrat"/>
                <a:cs typeface="Montserrat"/>
                <a:sym typeface="Montserrat"/>
              </a:rPr>
              <a:t>David</a:t>
            </a:r>
            <a:endParaRPr sz="1200">
              <a:solidFill>
                <a:srgbClr val="3F5A42"/>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3F5A42"/>
              </a:solidFill>
              <a:latin typeface="Montserrat"/>
              <a:ea typeface="Montserrat"/>
              <a:cs typeface="Montserrat"/>
              <a:sym typeface="Montserrat"/>
            </a:endParaRPr>
          </a:p>
          <a:p>
            <a:pPr indent="0" lvl="0" marL="0" rtl="0" algn="l">
              <a:spcBef>
                <a:spcPts val="0"/>
              </a:spcBef>
              <a:spcAft>
                <a:spcPts val="0"/>
              </a:spcAft>
              <a:buNone/>
            </a:pPr>
            <a:r>
              <a:rPr lang="en" sz="1200">
                <a:solidFill>
                  <a:srgbClr val="3F5A42"/>
                </a:solidFill>
                <a:latin typeface="Montserrat"/>
                <a:ea typeface="Montserrat"/>
                <a:cs typeface="Montserrat"/>
                <a:sym typeface="Montserrat"/>
              </a:rPr>
              <a:t>Question à poser en regardant la vidéo</a:t>
            </a:r>
            <a:endParaRPr sz="1200">
              <a:solidFill>
                <a:srgbClr val="3F5A42"/>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3F5A42"/>
              </a:solidFill>
              <a:latin typeface="Montserrat"/>
              <a:ea typeface="Montserrat"/>
              <a:cs typeface="Montserrat"/>
              <a:sym typeface="Montserrat"/>
            </a:endParaRPr>
          </a:p>
          <a:p>
            <a:pPr indent="-304800" lvl="0" marL="457200" rtl="0" algn="l">
              <a:spcBef>
                <a:spcPts val="0"/>
              </a:spcBef>
              <a:spcAft>
                <a:spcPts val="0"/>
              </a:spcAft>
              <a:buClr>
                <a:srgbClr val="3F5A42"/>
              </a:buClr>
              <a:buSzPts val="1200"/>
              <a:buFont typeface="Montserrat"/>
              <a:buChar char="●"/>
            </a:pPr>
            <a:r>
              <a:rPr lang="en" sz="1200">
                <a:solidFill>
                  <a:srgbClr val="3F5A42"/>
                </a:solidFill>
                <a:latin typeface="Montserrat"/>
                <a:ea typeface="Montserrat"/>
                <a:cs typeface="Montserrat"/>
                <a:sym typeface="Montserrat"/>
              </a:rPr>
              <a:t>À votre avis, en quelle année a été publié cette vidéo?</a:t>
            </a:r>
            <a:endParaRPr sz="1200">
              <a:solidFill>
                <a:srgbClr val="3F5A42"/>
              </a:solidFill>
              <a:latin typeface="Montserrat"/>
              <a:ea typeface="Montserrat"/>
              <a:cs typeface="Montserrat"/>
              <a:sym typeface="Montserrat"/>
            </a:endParaRPr>
          </a:p>
          <a:p>
            <a:pPr indent="-304800" lvl="0" marL="457200" rtl="0" algn="l">
              <a:spcBef>
                <a:spcPts val="1000"/>
              </a:spcBef>
              <a:spcAft>
                <a:spcPts val="0"/>
              </a:spcAft>
              <a:buClr>
                <a:srgbClr val="3F5A42"/>
              </a:buClr>
              <a:buSzPts val="1200"/>
              <a:buFont typeface="Montserrat"/>
              <a:buChar char="●"/>
            </a:pPr>
            <a:r>
              <a:rPr lang="en" sz="1200">
                <a:solidFill>
                  <a:srgbClr val="3F5A42"/>
                </a:solidFill>
                <a:latin typeface="Montserrat"/>
                <a:ea typeface="Montserrat"/>
                <a:cs typeface="Montserrat"/>
                <a:sym typeface="Montserrat"/>
              </a:rPr>
              <a:t>Est-ce que les choses ont changées depuis?</a:t>
            </a:r>
            <a:endParaRPr sz="1200">
              <a:solidFill>
                <a:srgbClr val="3F5A42"/>
              </a:solidFill>
              <a:latin typeface="Montserrat"/>
              <a:ea typeface="Montserrat"/>
              <a:cs typeface="Montserrat"/>
              <a:sym typeface="Montserrat"/>
            </a:endParaRPr>
          </a:p>
          <a:p>
            <a:pPr indent="-304800" lvl="0" marL="457200" rtl="0" algn="l">
              <a:spcBef>
                <a:spcPts val="1000"/>
              </a:spcBef>
              <a:spcAft>
                <a:spcPts val="0"/>
              </a:spcAft>
              <a:buClr>
                <a:srgbClr val="3F5A42"/>
              </a:buClr>
              <a:buSzPts val="1200"/>
              <a:buFont typeface="Montserrat"/>
              <a:buChar char="●"/>
            </a:pPr>
            <a:r>
              <a:rPr lang="en" sz="1200">
                <a:solidFill>
                  <a:srgbClr val="3F5A42"/>
                </a:solidFill>
                <a:latin typeface="Montserrat"/>
                <a:ea typeface="Montserrat"/>
                <a:cs typeface="Montserrat"/>
                <a:sym typeface="Montserrat"/>
              </a:rPr>
              <a:t>À quelles questions devrions-nous répondre pour le savoir?</a:t>
            </a:r>
            <a:endParaRPr sz="1200">
              <a:latin typeface="Montserrat"/>
              <a:ea typeface="Montserrat"/>
              <a:cs typeface="Montserrat"/>
              <a:sym typeface="Montserra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2fc45120e85_1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5" name="Google Shape;1945;g2fc45120e85_1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CIRAIG : </a:t>
            </a:r>
            <a:r>
              <a:rPr lang="en">
                <a:solidFill>
                  <a:schemeClr val="dk1"/>
                </a:solidFill>
              </a:rPr>
              <a:t>Centre international de référence sur l’analyse du cycle de vie et la transition durable</a:t>
            </a:r>
            <a:endParaRPr>
              <a:solidFill>
                <a:schemeClr val="dk1"/>
              </a:solidFill>
            </a:endParaRPr>
          </a:p>
          <a:p>
            <a:pPr indent="0" lvl="0" marL="0" rtl="0" algn="l">
              <a:spcBef>
                <a:spcPts val="0"/>
              </a:spcBef>
              <a:spcAft>
                <a:spcPts val="0"/>
              </a:spcAft>
              <a:buNone/>
            </a:pPr>
            <a:r>
              <a:rPr lang="en">
                <a:solidFill>
                  <a:schemeClr val="dk1"/>
                </a:solidFill>
              </a:rPr>
              <a:t>Selon la même étude, au Québec, une voiture électrique qui roule 150 000 kilomètres produira 65 % moins de gaz à effet de serre qu'une voiture à essence. La disparition des GES n'est donc pas totale. (</a:t>
            </a:r>
            <a:r>
              <a:rPr lang="en" u="sng">
                <a:solidFill>
                  <a:schemeClr val="hlink"/>
                </a:solidFill>
                <a:hlinkClick r:id="rId2"/>
              </a:rPr>
              <a:t>source</a:t>
            </a:r>
            <a:r>
              <a:rPr lang="en">
                <a:solidFill>
                  <a:schemeClr val="dk1"/>
                </a:solidFill>
              </a:rPr>
              <a:t>)</a:t>
            </a:r>
            <a:br>
              <a:rPr lang="en">
                <a:solidFill>
                  <a:schemeClr val="dk1"/>
                </a:solidFill>
              </a:rPr>
            </a:br>
            <a:br>
              <a:rPr lang="en">
                <a:solidFill>
                  <a:schemeClr val="dk1"/>
                </a:solidFill>
              </a:rPr>
            </a:br>
            <a:r>
              <a:rPr lang="en">
                <a:solidFill>
                  <a:schemeClr val="dk1"/>
                </a:solidFill>
              </a:rPr>
              <a:t>Cependant, après avoir parcouru 300 000 km, les véhicules électriques ont de 55 à 80 % moins d’impact que les véhicules conventionnels.(</a:t>
            </a:r>
            <a:r>
              <a:rPr lang="en" u="sng">
                <a:solidFill>
                  <a:schemeClr val="hlink"/>
                </a:solidFill>
                <a:hlinkClick r:id="rId3"/>
              </a:rPr>
              <a:t>source</a:t>
            </a:r>
            <a:r>
              <a:rPr lang="en">
                <a:solidFill>
                  <a:schemeClr val="dk1"/>
                </a:solidFill>
              </a:rPr>
              <a:t>) </a:t>
            </a:r>
            <a:br>
              <a:rPr lang="en">
                <a:solidFill>
                  <a:schemeClr val="dk1"/>
                </a:solidFill>
              </a:rPr>
            </a:br>
            <a:r>
              <a:rPr lang="en">
                <a:solidFill>
                  <a:schemeClr val="dk1"/>
                </a:solidFill>
              </a:rPr>
              <a:t>Il est intéressant de savoir que l’étude du CIRAIG a été fait avec la collaboration d’Hydro-Québec.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g34c719c6d32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1" name="Google Shape;1961;g34c719c6d32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Exemples de constats :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Le Québec est en réduction d’émission de GES, mais pas ceux qui réduisent le plus</a:t>
            </a:r>
            <a:endParaRPr/>
          </a:p>
          <a:p>
            <a:pPr indent="-298450" lvl="0" marL="457200" rtl="0" algn="l">
              <a:spcBef>
                <a:spcPts val="0"/>
              </a:spcBef>
              <a:spcAft>
                <a:spcPts val="0"/>
              </a:spcAft>
              <a:buSzPts val="1100"/>
              <a:buChar char="●"/>
            </a:pPr>
            <a:r>
              <a:rPr lang="en"/>
              <a:t>Même si selon le tableau d’émission des GES le Québec est en réduction, il consomme globalement encore trop par rapport au nombre de ressource disponible. </a:t>
            </a:r>
            <a:endParaRPr/>
          </a:p>
          <a:p>
            <a:pPr indent="-298450" lvl="0" marL="457200" rtl="0" algn="l">
              <a:spcBef>
                <a:spcPts val="0"/>
              </a:spcBef>
              <a:spcAft>
                <a:spcPts val="0"/>
              </a:spcAft>
              <a:buSzPts val="1100"/>
              <a:buChar char="●"/>
            </a:pPr>
            <a:r>
              <a:rPr lang="en"/>
              <a:t>Les deux données que nous possédons (tableau + vidéo) sont difficiles à comparer puisque ce ne sont pas les même données.</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g34c719c6d32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6" name="Google Shape;1976;g34c719c6d3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Exemples de constats :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Le Québec est en réduction d’émission de GES, mais pas ceux qui réduisent le plus</a:t>
            </a:r>
            <a:endParaRPr/>
          </a:p>
          <a:p>
            <a:pPr indent="-298450" lvl="0" marL="457200" rtl="0" algn="l">
              <a:spcBef>
                <a:spcPts val="0"/>
              </a:spcBef>
              <a:spcAft>
                <a:spcPts val="0"/>
              </a:spcAft>
              <a:buSzPts val="1100"/>
              <a:buChar char="●"/>
            </a:pPr>
            <a:r>
              <a:rPr lang="en"/>
              <a:t>Même si selon le tableau d’émission des GES le Québec est en réduction, il consomme globalement encore trop par rapport au nombre de ressource disponible. </a:t>
            </a:r>
            <a:endParaRPr/>
          </a:p>
          <a:p>
            <a:pPr indent="-298450" lvl="0" marL="457200" rtl="0" algn="l">
              <a:spcBef>
                <a:spcPts val="0"/>
              </a:spcBef>
              <a:spcAft>
                <a:spcPts val="0"/>
              </a:spcAft>
              <a:buSzPts val="1100"/>
              <a:buChar char="●"/>
            </a:pPr>
            <a:r>
              <a:rPr lang="en"/>
              <a:t>Les deux données que nous possédons (tableau + vidéo) sont difficiles à comparer puisque ce ne sont pas les même données.</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30ca65a6a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2" name="Google Shape;2002;g30ca65a6a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3bf01d1af1_1_1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33bf01d1af1_1_1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Martin</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33dca2a2777_1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33dca2a2777_1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3F5A42"/>
                </a:solidFill>
                <a:latin typeface="Nanum Gothic"/>
                <a:ea typeface="Nanum Gothic"/>
                <a:cs typeface="Nanum Gothic"/>
                <a:sym typeface="Nanum Gothic"/>
              </a:rPr>
              <a:t>Marie_josée </a:t>
            </a:r>
            <a:endParaRPr sz="1200">
              <a:solidFill>
                <a:srgbClr val="3F5A42"/>
              </a:solidFill>
              <a:latin typeface="Nanum Gothic"/>
              <a:ea typeface="Nanum Gothic"/>
              <a:cs typeface="Nanum Gothic"/>
              <a:sym typeface="Nanum Gothic"/>
            </a:endParaRPr>
          </a:p>
          <a:p>
            <a:pPr indent="0" lvl="0" marL="0" rtl="0" algn="l">
              <a:spcBef>
                <a:spcPts val="0"/>
              </a:spcBef>
              <a:spcAft>
                <a:spcPts val="0"/>
              </a:spcAft>
              <a:buClr>
                <a:schemeClr val="dk1"/>
              </a:buClr>
              <a:buSzPts val="1100"/>
              <a:buFont typeface="Arial"/>
              <a:buNone/>
            </a:pPr>
            <a:r>
              <a:t/>
            </a:r>
            <a:endParaRPr sz="1200">
              <a:solidFill>
                <a:srgbClr val="3F5A42"/>
              </a:solidFill>
              <a:latin typeface="Nanum Gothic"/>
              <a:ea typeface="Nanum Gothic"/>
              <a:cs typeface="Nanum Gothic"/>
              <a:sym typeface="Nanum Gothic"/>
            </a:endParaRPr>
          </a:p>
          <a:p>
            <a:pPr indent="0" lvl="0" marL="0" rtl="0" algn="l">
              <a:spcBef>
                <a:spcPts val="0"/>
              </a:spcBef>
              <a:spcAft>
                <a:spcPts val="0"/>
              </a:spcAft>
              <a:buClr>
                <a:schemeClr val="dk1"/>
              </a:buClr>
              <a:buSzPts val="1100"/>
              <a:buFont typeface="Arial"/>
              <a:buNone/>
            </a:pPr>
            <a:r>
              <a:rPr lang="en" sz="1200">
                <a:solidFill>
                  <a:srgbClr val="3F5A42"/>
                </a:solidFill>
                <a:latin typeface="Nanum Gothic"/>
                <a:ea typeface="Nanum Gothic"/>
                <a:cs typeface="Nanum Gothic"/>
                <a:sym typeface="Nanum Gothic"/>
              </a:rPr>
              <a:t>Durée v</a:t>
            </a:r>
            <a:r>
              <a:rPr lang="en" sz="1200">
                <a:solidFill>
                  <a:srgbClr val="3F5A42"/>
                </a:solidFill>
                <a:latin typeface="Nanum Gothic"/>
                <a:ea typeface="Nanum Gothic"/>
                <a:cs typeface="Nanum Gothic"/>
                <a:sym typeface="Nanum Gothic"/>
              </a:rPr>
              <a:t>ariable (3 à 6 périodes) selon:</a:t>
            </a:r>
            <a:endParaRPr sz="1200">
              <a:solidFill>
                <a:srgbClr val="3F5A42"/>
              </a:solidFill>
              <a:latin typeface="Nanum Gothic"/>
              <a:ea typeface="Nanum Gothic"/>
              <a:cs typeface="Nanum Gothic"/>
              <a:sym typeface="Nanum Gothic"/>
            </a:endParaRPr>
          </a:p>
          <a:p>
            <a:pPr indent="-304800" lvl="0" marL="457200" rtl="0" algn="l">
              <a:spcBef>
                <a:spcPts val="0"/>
              </a:spcBef>
              <a:spcAft>
                <a:spcPts val="0"/>
              </a:spcAft>
              <a:buClr>
                <a:srgbClr val="3F5A42"/>
              </a:buClr>
              <a:buSzPts val="1200"/>
              <a:buFont typeface="Nanum Gothic"/>
              <a:buChar char="●"/>
            </a:pPr>
            <a:r>
              <a:rPr lang="en" sz="1200">
                <a:solidFill>
                  <a:srgbClr val="3F5A42"/>
                </a:solidFill>
                <a:latin typeface="Nanum Gothic"/>
                <a:ea typeface="Nanum Gothic"/>
                <a:cs typeface="Nanum Gothic"/>
                <a:sym typeface="Nanum Gothic"/>
              </a:rPr>
              <a:t>Nombre de défis réalisés</a:t>
            </a:r>
            <a:endParaRPr sz="1200">
              <a:solidFill>
                <a:srgbClr val="3F5A42"/>
              </a:solidFill>
              <a:latin typeface="Nanum Gothic"/>
              <a:ea typeface="Nanum Gothic"/>
              <a:cs typeface="Nanum Gothic"/>
              <a:sym typeface="Nanum Gothic"/>
            </a:endParaRPr>
          </a:p>
          <a:p>
            <a:pPr indent="-304800" lvl="0" marL="457200" rtl="0" algn="l">
              <a:spcBef>
                <a:spcPts val="0"/>
              </a:spcBef>
              <a:spcAft>
                <a:spcPts val="0"/>
              </a:spcAft>
              <a:buClr>
                <a:srgbClr val="3F5A42"/>
              </a:buClr>
              <a:buSzPts val="1200"/>
              <a:buFont typeface="Nanum Gothic"/>
              <a:buChar char="●"/>
            </a:pPr>
            <a:r>
              <a:rPr lang="en" sz="1200">
                <a:solidFill>
                  <a:srgbClr val="3F5A42"/>
                </a:solidFill>
                <a:latin typeface="Nanum Gothic"/>
                <a:ea typeface="Nanum Gothic"/>
                <a:cs typeface="Nanum Gothic"/>
                <a:sym typeface="Nanum Gothic"/>
              </a:rPr>
              <a:t>Usage des tableurs ou non</a:t>
            </a:r>
            <a:endParaRPr sz="1200">
              <a:solidFill>
                <a:srgbClr val="3F5A42"/>
              </a:solidFill>
              <a:latin typeface="Nanum Gothic"/>
              <a:ea typeface="Nanum Gothic"/>
              <a:cs typeface="Nanum Gothic"/>
              <a:sym typeface="Nanum Gothic"/>
            </a:endParaRPr>
          </a:p>
          <a:p>
            <a:pPr indent="-304800" lvl="0" marL="457200" rtl="0" algn="l">
              <a:spcBef>
                <a:spcPts val="0"/>
              </a:spcBef>
              <a:spcAft>
                <a:spcPts val="0"/>
              </a:spcAft>
              <a:buClr>
                <a:srgbClr val="3F5A42"/>
              </a:buClr>
              <a:buSzPts val="1200"/>
              <a:buFont typeface="Nanum Gothic"/>
              <a:buChar char="●"/>
            </a:pPr>
            <a:r>
              <a:rPr lang="en" sz="1200">
                <a:solidFill>
                  <a:srgbClr val="3F5A42"/>
                </a:solidFill>
                <a:latin typeface="Nanum Gothic"/>
                <a:ea typeface="Nanum Gothic"/>
                <a:cs typeface="Nanum Gothic"/>
                <a:sym typeface="Nanum Gothic"/>
              </a:rPr>
              <a:t>Initiation aux tableurs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g2fa8d18fc1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8" name="Google Shape;2028;g2fa8d18fc1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MJosée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g34c719c6d32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8" name="Google Shape;2048;g34c719c6d32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MJSimard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Éléments pouvant ressortir du Pareil, mais différent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Cette mise en contexte est une opportunité pour les élèves de partager leurs connaissances en lien avec la consommation des véhicules (ex. L/100 km, kWh/100 km, consommation de ville vs route selon véhicule électrique et à essence, comparer la charge d’un véhicule électrique à celle d’un téléphone cellulaire, télécharger une vidéo et regarder son agenda)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Les véhicules à essence consomment plus en ville que sur la route, alors que c’est l’inverse pour les véhicules électriques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Plusieurs facteurs peuvent faire varier la consommation (électricité et essence), en voici quelques-unes: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Conduite par temps froid (chauffage) ou temps chaud avec système de climatisation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Conduite à haute vitesse avec accélérations rapides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Conduite en ville avec arrêts et démarrages fréquents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Conduite sur l’autoroute et en milieu rural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Masse du véhicule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Nombre de cylindre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Grandeur des roues (plus grande, plus de friction)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Aérodynamisme</a:t>
            </a:r>
            <a:endParaRPr>
              <a:solidFill>
                <a:schemeClr val="dk1"/>
              </a:solidFill>
              <a:highlight>
                <a:srgbClr val="FFFF00"/>
              </a:highlight>
            </a:endParaRPr>
          </a:p>
          <a:p>
            <a:pPr indent="0" lvl="0" marL="0" rtl="0" algn="l">
              <a:spcBef>
                <a:spcPts val="1200"/>
              </a:spcBef>
              <a:spcAft>
                <a:spcPts val="0"/>
              </a:spcAft>
              <a:buNone/>
            </a:pPr>
            <a:r>
              <a:t/>
            </a:r>
            <a:endParaRPr>
              <a:solidFill>
                <a:schemeClr val="dk1"/>
              </a:solidFill>
              <a:highlight>
                <a:srgbClr val="FFFF00"/>
              </a:highlight>
            </a:endParaRPr>
          </a:p>
          <a:p>
            <a:pPr indent="0" lvl="0" marL="0" rtl="0" algn="l">
              <a:spcBef>
                <a:spcPts val="0"/>
              </a:spcBef>
              <a:spcAft>
                <a:spcPts val="0"/>
              </a:spcAft>
              <a:buNone/>
            </a:pPr>
            <a:r>
              <a:rPr lang="en">
                <a:solidFill>
                  <a:schemeClr val="dk1"/>
                </a:solidFill>
              </a:rPr>
              <a:t>Exemples de réponses en lien avec la comparaison de consommation ville/route - Deux manière de consommer l’énergie en résumé:</a:t>
            </a:r>
            <a:endParaRPr>
              <a:solidFill>
                <a:schemeClr val="dk1"/>
              </a:solidFill>
            </a:endParaRPr>
          </a:p>
          <a:p>
            <a:pPr indent="0" lvl="0" marL="0" rtl="0" algn="l">
              <a:spcBef>
                <a:spcPts val="0"/>
              </a:spcBef>
              <a:spcAft>
                <a:spcPts val="0"/>
              </a:spcAft>
              <a:buNone/>
            </a:pPr>
            <a:r>
              <a:rPr lang="en">
                <a:solidFill>
                  <a:schemeClr val="dk1"/>
                </a:solidFill>
              </a:rPr>
              <a:t>VILLE:</a:t>
            </a:r>
            <a:endParaRPr>
              <a:solidFill>
                <a:schemeClr val="dk1"/>
              </a:solidFill>
            </a:endParaRPr>
          </a:p>
          <a:p>
            <a:pPr indent="-304800" lvl="0" marL="457200" rtl="0" algn="l">
              <a:spcBef>
                <a:spcPts val="0"/>
              </a:spcBef>
              <a:spcAft>
                <a:spcPts val="0"/>
              </a:spcAft>
              <a:buClr>
                <a:schemeClr val="dk1"/>
              </a:buClr>
              <a:buSzPts val="1200"/>
              <a:buFont typeface="Open Sans"/>
              <a:buChar char="●"/>
            </a:pPr>
            <a:r>
              <a:rPr lang="en" sz="1200">
                <a:solidFill>
                  <a:srgbClr val="484848"/>
                </a:solidFill>
                <a:latin typeface="Open Sans"/>
                <a:ea typeface="Open Sans"/>
                <a:cs typeface="Open Sans"/>
                <a:sym typeface="Open Sans"/>
              </a:rPr>
              <a:t>Thermique(essence) / ville : Même à basse vitesse, le moteur fonctionne sur des plages de régimes aussi importantes qu'à haute vitesse. Résultat, on a des consommations plus importantes car avec ces mêmes régimes on parcourt moins de distance. </a:t>
            </a:r>
            <a:endParaRPr sz="1200">
              <a:solidFill>
                <a:srgbClr val="484848"/>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rgbClr val="484848"/>
                </a:solidFill>
                <a:latin typeface="Open Sans"/>
                <a:ea typeface="Open Sans"/>
                <a:cs typeface="Open Sans"/>
                <a:sym typeface="Open Sans"/>
              </a:rPr>
              <a:t>Electrique / ville : on a des régimes très faibles car la vitesse est réduite et des besoins en puissance très limités, ce qui induit de petites consommations (sans oublier que le moteur ne consomme rien quand on est à l'arrêt. Sans compter la régénération qui permet d'encore accentuer le trait.</a:t>
            </a:r>
            <a:endParaRPr sz="1200">
              <a:solidFill>
                <a:srgbClr val="484848"/>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84848"/>
              </a:solidFill>
              <a:latin typeface="Open Sans"/>
              <a:ea typeface="Open Sans"/>
              <a:cs typeface="Open Sans"/>
              <a:sym typeface="Open Sans"/>
            </a:endParaRPr>
          </a:p>
          <a:p>
            <a:pPr indent="0" lvl="0" marL="0" rtl="0" algn="l">
              <a:spcBef>
                <a:spcPts val="0"/>
              </a:spcBef>
              <a:spcAft>
                <a:spcPts val="0"/>
              </a:spcAft>
              <a:buNone/>
            </a:pPr>
            <a:r>
              <a:rPr lang="en" sz="1200">
                <a:solidFill>
                  <a:srgbClr val="484848"/>
                </a:solidFill>
                <a:latin typeface="Open Sans"/>
                <a:ea typeface="Open Sans"/>
                <a:cs typeface="Open Sans"/>
                <a:sym typeface="Open Sans"/>
              </a:rPr>
              <a:t>ROUTE:</a:t>
            </a:r>
            <a:endParaRPr sz="1200">
              <a:solidFill>
                <a:srgbClr val="484848"/>
              </a:solidFill>
              <a:latin typeface="Open Sans"/>
              <a:ea typeface="Open Sans"/>
              <a:cs typeface="Open Sans"/>
              <a:sym typeface="Open Sans"/>
            </a:endParaRPr>
          </a:p>
          <a:p>
            <a:pPr indent="-304800" lvl="0" marL="381000" rtl="0" algn="l">
              <a:lnSpc>
                <a:spcPct val="115000"/>
              </a:lnSpc>
              <a:spcBef>
                <a:spcPts val="1200"/>
              </a:spcBef>
              <a:spcAft>
                <a:spcPts val="0"/>
              </a:spcAft>
              <a:buClr>
                <a:srgbClr val="484848"/>
              </a:buClr>
              <a:buSzPts val="1200"/>
              <a:buFont typeface="Open Sans"/>
              <a:buChar char="●"/>
            </a:pPr>
            <a:r>
              <a:rPr lang="en" sz="1200">
                <a:solidFill>
                  <a:srgbClr val="484848"/>
                </a:solidFill>
                <a:latin typeface="Open Sans"/>
                <a:ea typeface="Open Sans"/>
                <a:cs typeface="Open Sans"/>
                <a:sym typeface="Open Sans"/>
              </a:rPr>
              <a:t>Thermique / route : on est sur une plage de régime qui reste finalement un peu moins élevée qu'en ville tout en ayant une vitesse bien supérieure, on a donc une consommation bien plus réduite par rapport au milieu urbain. Plus de distance pour la même consommation d’essence qu’en ville.</a:t>
            </a:r>
            <a:endParaRPr sz="1200">
              <a:solidFill>
                <a:srgbClr val="484848"/>
              </a:solidFill>
              <a:latin typeface="Open Sans"/>
              <a:ea typeface="Open Sans"/>
              <a:cs typeface="Open Sans"/>
              <a:sym typeface="Open Sans"/>
            </a:endParaRPr>
          </a:p>
          <a:p>
            <a:pPr indent="-304800" lvl="0" marL="381000" rtl="0" algn="l">
              <a:lnSpc>
                <a:spcPct val="115000"/>
              </a:lnSpc>
              <a:spcBef>
                <a:spcPts val="0"/>
              </a:spcBef>
              <a:spcAft>
                <a:spcPts val="0"/>
              </a:spcAft>
              <a:buClr>
                <a:srgbClr val="484848"/>
              </a:buClr>
              <a:buSzPts val="1200"/>
              <a:buFont typeface="Open Sans"/>
              <a:buChar char="●"/>
            </a:pPr>
            <a:r>
              <a:rPr lang="en" sz="1200">
                <a:solidFill>
                  <a:srgbClr val="484848"/>
                </a:solidFill>
                <a:latin typeface="Open Sans"/>
                <a:ea typeface="Open Sans"/>
                <a:cs typeface="Open Sans"/>
                <a:sym typeface="Open Sans"/>
              </a:rPr>
              <a:t>Electrique / autoroute : on est sur des régimes moteur très importants et donc un nombre d'injections d'électrons en fréquence élevée, la consommation explose avec de surcroît une autre corrélation faite avec </a:t>
            </a:r>
            <a:r>
              <a:rPr lang="en" sz="1200">
                <a:solidFill>
                  <a:srgbClr val="0C7EC9"/>
                </a:solidFill>
                <a:uFill>
                  <a:noFill/>
                </a:uFill>
                <a:latin typeface="Open Sans"/>
                <a:ea typeface="Open Sans"/>
                <a:cs typeface="Open Sans"/>
                <a:sym typeface="Open Sans"/>
                <a:hlinkClick r:id="rId2">
                  <a:extLst>
                    <a:ext uri="{A12FA001-AC4F-418D-AE19-62706E023703}">
                      <ahyp:hlinkClr val="tx"/>
                    </a:ext>
                  </a:extLst>
                </a:hlinkClick>
              </a:rPr>
              <a:t>la trainée</a:t>
            </a:r>
            <a:r>
              <a:rPr lang="en" sz="1200">
                <a:solidFill>
                  <a:srgbClr val="484848"/>
                </a:solidFill>
                <a:latin typeface="Open Sans"/>
                <a:ea typeface="Open Sans"/>
                <a:cs typeface="Open Sans"/>
                <a:sym typeface="Open Sans"/>
              </a:rPr>
              <a:t> aérodynamique (la vitesse augmente les besoins en énergie de manière exponentielle à cause de l'aérodynamisme principalement. Plus d'infos </a:t>
            </a:r>
            <a:r>
              <a:rPr lang="en" sz="1200">
                <a:solidFill>
                  <a:srgbClr val="0C7EC9"/>
                </a:solidFill>
                <a:uFill>
                  <a:noFill/>
                </a:uFill>
                <a:latin typeface="Open Sans"/>
                <a:ea typeface="Open Sans"/>
                <a:cs typeface="Open Sans"/>
                <a:sym typeface="Open Sans"/>
                <a:hlinkClick r:id="rId3">
                  <a:extLst>
                    <a:ext uri="{A12FA001-AC4F-418D-AE19-62706E023703}">
                      <ahyp:hlinkClr val="tx"/>
                    </a:ext>
                  </a:extLst>
                </a:hlinkClick>
              </a:rPr>
              <a:t>ici</a:t>
            </a:r>
            <a:r>
              <a:rPr lang="en" sz="1200">
                <a:solidFill>
                  <a:srgbClr val="484848"/>
                </a:solidFill>
                <a:latin typeface="Open Sans"/>
                <a:ea typeface="Open Sans"/>
                <a:cs typeface="Open Sans"/>
                <a:sym typeface="Open Sans"/>
              </a:rPr>
              <a:t>)</a:t>
            </a:r>
            <a:endParaRPr sz="1200">
              <a:solidFill>
                <a:srgbClr val="484848"/>
              </a:solidFill>
              <a:latin typeface="Open Sans"/>
              <a:ea typeface="Open Sans"/>
              <a:cs typeface="Open Sans"/>
              <a:sym typeface="Open Sans"/>
            </a:endParaRPr>
          </a:p>
          <a:p>
            <a:pPr indent="0" lvl="0" marL="0" rtl="0" algn="l">
              <a:spcBef>
                <a:spcPts val="1200"/>
              </a:spcBef>
              <a:spcAft>
                <a:spcPts val="0"/>
              </a:spcAft>
              <a:buNone/>
            </a:pPr>
            <a:r>
              <a:rPr lang="en" u="sng">
                <a:solidFill>
                  <a:schemeClr val="hlink"/>
                </a:solidFill>
                <a:hlinkClick r:id="rId4"/>
              </a:rPr>
              <a:t>https://www.fiches-auto.fr/articles-auto/voiture-electrique/s-2478-pourquoi-les-voitures-electriques-ont-des-ecarts-de-consommation-importants-.php</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Véhicules électriques:</a:t>
            </a:r>
            <a:endParaRPr b="1">
              <a:solidFill>
                <a:schemeClr val="dk1"/>
              </a:solidFill>
            </a:endParaRPr>
          </a:p>
          <a:p>
            <a:pPr indent="0" lvl="0" marL="0" rtl="0" algn="l">
              <a:spcBef>
                <a:spcPts val="0"/>
              </a:spcBef>
              <a:spcAft>
                <a:spcPts val="0"/>
              </a:spcAft>
              <a:buNone/>
            </a:pPr>
            <a:r>
              <a:rPr lang="en" sz="1200">
                <a:solidFill>
                  <a:srgbClr val="474747"/>
                </a:solidFill>
              </a:rPr>
              <a:t>Contrairement aux automobiles à essence, les véhicules électriques consomment moins d'énergie en ville que sur l'autoroute, car </a:t>
            </a:r>
            <a:r>
              <a:rPr lang="en" sz="1200">
                <a:solidFill>
                  <a:srgbClr val="040C28"/>
                </a:solidFill>
              </a:rPr>
              <a:t>le moteur ne gaspille pas d'énergie au ralenti</a:t>
            </a:r>
            <a:r>
              <a:rPr lang="en" sz="1200">
                <a:solidFill>
                  <a:srgbClr val="474747"/>
                </a:solidFill>
              </a:rPr>
              <a:t> .</a:t>
            </a:r>
            <a:endParaRPr sz="1200">
              <a:solidFill>
                <a:srgbClr val="474747"/>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200">
                <a:solidFill>
                  <a:srgbClr val="374151"/>
                </a:solidFill>
                <a:latin typeface="Open Sans"/>
                <a:ea typeface="Open Sans"/>
                <a:cs typeface="Open Sans"/>
                <a:sym typeface="Open Sans"/>
              </a:rPr>
              <a:t>Freinage régénératif: Quand on relâche l’accélérateur d’un véhicule électrique, le moteur, comme un moteur à essence, se laisse entraîner par les roues. Mais contrairement au moteur thermique, qui arrête tout simplement de consommer de l’essence durant ce temps, le moteur électrique génère de l’électricité. Comme une turbine hydroélectrique qui se laisse entraîner par la force de l’eau, le moteur est entraîné par l’énergie cinétique causée par les roues en mouvement, ce qui créé de l’électricité. </a:t>
            </a:r>
            <a:r>
              <a:rPr lang="en" sz="1200" u="sng">
                <a:solidFill>
                  <a:schemeClr val="hlink"/>
                </a:solidFill>
                <a:latin typeface="Open Sans"/>
                <a:ea typeface="Open Sans"/>
                <a:cs typeface="Open Sans"/>
                <a:sym typeface="Open Sans"/>
                <a:hlinkClick r:id="rId5"/>
              </a:rPr>
              <a:t>https://rpmweb.ca/actualites-et-chroniques/chroniques/technologies/qu-est-ce-que-le-freinage-regeneratif</a:t>
            </a:r>
            <a:r>
              <a:rPr lang="en" sz="1200">
                <a:solidFill>
                  <a:srgbClr val="374151"/>
                </a:solidFill>
                <a:latin typeface="Open Sans"/>
                <a:ea typeface="Open Sans"/>
                <a:cs typeface="Open Sans"/>
                <a:sym typeface="Open Sans"/>
              </a:rPr>
              <a:t> </a:t>
            </a:r>
            <a:endParaRPr sz="1200">
              <a:solidFill>
                <a:srgbClr val="37415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Véhicules à essence: </a:t>
            </a:r>
            <a:br>
              <a:rPr lang="en">
                <a:solidFill>
                  <a:schemeClr val="dk1"/>
                </a:solidFill>
              </a:rPr>
            </a:br>
            <a:r>
              <a:rPr lang="en" sz="1150">
                <a:solidFill>
                  <a:srgbClr val="282829"/>
                </a:solidFill>
                <a:latin typeface="Roboto"/>
                <a:ea typeface="Roboto"/>
                <a:cs typeface="Roboto"/>
                <a:sym typeface="Roboto"/>
              </a:rPr>
              <a:t>En ville on accélère et s’arrête tout le temps à cause de la circulation, pertes de priorité, piétons, cyclistes, et changement de direction.</a:t>
            </a:r>
            <a:endParaRPr sz="1150">
              <a:solidFill>
                <a:srgbClr val="282829"/>
              </a:solidFill>
              <a:latin typeface="Roboto"/>
              <a:ea typeface="Roboto"/>
              <a:cs typeface="Roboto"/>
              <a:sym typeface="Roboto"/>
            </a:endParaRPr>
          </a:p>
          <a:p>
            <a:pPr indent="0" lvl="0" marL="0" rtl="0" algn="l">
              <a:lnSpc>
                <a:spcPct val="115000"/>
              </a:lnSpc>
              <a:spcBef>
                <a:spcPts val="0"/>
              </a:spcBef>
              <a:spcAft>
                <a:spcPts val="0"/>
              </a:spcAft>
              <a:buNone/>
            </a:pPr>
            <a:r>
              <a:rPr lang="en" sz="1150">
                <a:solidFill>
                  <a:srgbClr val="282829"/>
                </a:solidFill>
                <a:latin typeface="Roboto"/>
                <a:ea typeface="Roboto"/>
                <a:cs typeface="Roboto"/>
                <a:sym typeface="Roboto"/>
              </a:rPr>
              <a:t>A chaque freinage vous transformez votre énergie cinétique en chaleur perdue dans les freins, pas de récupération d’énergie.</a:t>
            </a:r>
            <a:endParaRPr sz="1150">
              <a:solidFill>
                <a:srgbClr val="282829"/>
              </a:solidFill>
              <a:latin typeface="Roboto"/>
              <a:ea typeface="Roboto"/>
              <a:cs typeface="Roboto"/>
              <a:sym typeface="Roboto"/>
            </a:endParaRPr>
          </a:p>
          <a:p>
            <a:pPr indent="0" lvl="0" marL="0" rtl="0" algn="l">
              <a:lnSpc>
                <a:spcPct val="115000"/>
              </a:lnSpc>
              <a:spcBef>
                <a:spcPts val="1100"/>
              </a:spcBef>
              <a:spcAft>
                <a:spcPts val="0"/>
              </a:spcAft>
              <a:buNone/>
            </a:pPr>
            <a:r>
              <a:rPr lang="en" sz="1150">
                <a:solidFill>
                  <a:srgbClr val="282829"/>
                </a:solidFill>
                <a:latin typeface="Roboto"/>
                <a:ea typeface="Roboto"/>
                <a:cs typeface="Roboto"/>
                <a:sym typeface="Roboto"/>
              </a:rPr>
              <a:t>À chaque démarrage vous utilisez de l’essence pour redonner de la vitesse à votre voiture. C’est très énergivore: accélérer 2000 kg à 50 km/h représentent 192901 J, (1/2 m.v^2)en supposant un rendement parfait. En pratique cela consommera près de 1MJ car les moteurs ont de piètres rendements.</a:t>
            </a:r>
            <a:br>
              <a:rPr lang="en">
                <a:solidFill>
                  <a:schemeClr val="dk1"/>
                </a:solidFill>
              </a:rPr>
            </a:br>
            <a:endParaRPr>
              <a:solidFill>
                <a:schemeClr val="dk1"/>
              </a:solidFill>
            </a:endParaRPr>
          </a:p>
          <a:p>
            <a:pPr indent="0" lvl="0" marL="0" rtl="0" algn="l">
              <a:spcBef>
                <a:spcPts val="1100"/>
              </a:spcBef>
              <a:spcAft>
                <a:spcPts val="0"/>
              </a:spcAft>
              <a:buNone/>
            </a:pPr>
            <a:r>
              <a:rPr lang="en">
                <a:solidFill>
                  <a:schemeClr val="dk1"/>
                </a:solidFill>
              </a:rPr>
              <a:t>✅Chevrolet Bolt: </a:t>
            </a:r>
            <a:r>
              <a:rPr lang="en" u="sng">
                <a:solidFill>
                  <a:schemeClr val="hlink"/>
                </a:solidFill>
                <a:hlinkClick r:id="rId6"/>
              </a:rPr>
              <a:t>https://www.christin.com/fr/catalogue-neuf/chevrolet/chevrolet-bolt-euv-lt-2023-id21870</a:t>
            </a:r>
            <a:endParaRPr>
              <a:solidFill>
                <a:schemeClr val="dk1"/>
              </a:solidFill>
            </a:endParaRPr>
          </a:p>
          <a:p>
            <a:pPr indent="0" lvl="0" marL="0" rtl="0" algn="l">
              <a:spcBef>
                <a:spcPts val="0"/>
              </a:spcBef>
              <a:spcAft>
                <a:spcPts val="0"/>
              </a:spcAft>
              <a:buNone/>
            </a:pPr>
            <a:r>
              <a:rPr lang="en">
                <a:solidFill>
                  <a:schemeClr val="dk1"/>
                </a:solidFill>
              </a:rPr>
              <a:t>✅Ford F150: </a:t>
            </a:r>
            <a:r>
              <a:rPr lang="en" u="sng">
                <a:solidFill>
                  <a:schemeClr val="hlink"/>
                </a:solidFill>
                <a:hlinkClick r:id="rId7"/>
              </a:rPr>
              <a:t>https://fr.ford.ca/trucks/f150/models/f150-xlt/</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34c719c6d32_0_1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8" name="Google Shape;2068;g34c719c6d32_0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MJSimard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(Copie de la page précédente) Éléments pouvant ressortir du Pareil, mais différent:</a:t>
            </a:r>
            <a:endParaRPr/>
          </a:p>
          <a:p>
            <a:pPr indent="0" lvl="0" marL="0" rtl="0" algn="l">
              <a:spcBef>
                <a:spcPts val="0"/>
              </a:spcBef>
              <a:spcAft>
                <a:spcPts val="0"/>
              </a:spcAft>
              <a:buNone/>
            </a:pPr>
            <a:r>
              <a:rPr lang="en"/>
              <a:t>Cette diapositive a été créée simplement pour vulgariser aux élèves ce que représente un kWh. </a:t>
            </a:r>
            <a:endParaRPr/>
          </a:p>
          <a:p>
            <a:pPr indent="0" lvl="0" marL="0" rtl="0" algn="l">
              <a:spcBef>
                <a:spcPts val="0"/>
              </a:spcBef>
              <a:spcAft>
                <a:spcPts val="0"/>
              </a:spcAft>
              <a:buNone/>
            </a:pPr>
            <a:r>
              <a:rPr lang="en"/>
              <a:t>Pour une voiture à essence, on doit remplir son réservoir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 coût de l’essence est très variable et est grandement influencé par le contexte géopolitique. Le prix du baril pétrole est déterminé par le marché mondial en fonction de l’offre et de la demande.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Tarifs d’Hydro-Québec: </a:t>
            </a:r>
            <a:endParaRPr/>
          </a:p>
          <a:p>
            <a:pPr indent="0" lvl="0" marL="0" rtl="0" algn="l">
              <a:spcBef>
                <a:spcPts val="0"/>
              </a:spcBef>
              <a:spcAft>
                <a:spcPts val="0"/>
              </a:spcAft>
              <a:buNone/>
            </a:pPr>
            <a:r>
              <a:rPr lang="en"/>
              <a:t>Tranche 1: 0,06704+tx=0,07708$/kWh</a:t>
            </a:r>
            <a:endParaRPr/>
          </a:p>
          <a:p>
            <a:pPr indent="0" lvl="0" marL="0" rtl="0" algn="l">
              <a:spcBef>
                <a:spcPts val="0"/>
              </a:spcBef>
              <a:spcAft>
                <a:spcPts val="0"/>
              </a:spcAft>
              <a:buNone/>
            </a:pPr>
            <a:r>
              <a:rPr lang="en"/>
              <a:t>Tranche 2: 0,10342+tx = 0,11982$</a:t>
            </a:r>
            <a:r>
              <a:rPr lang="en">
                <a:solidFill>
                  <a:schemeClr val="dk1"/>
                </a:solidFill>
              </a:rPr>
              <a:t>/kWh</a:t>
            </a:r>
            <a:endParaRPr>
              <a:solidFill>
                <a:schemeClr val="dk1"/>
              </a:solidFill>
            </a:endParaRPr>
          </a:p>
          <a:p>
            <a:pPr indent="0" lvl="0" marL="0" rtl="0" algn="l">
              <a:spcBef>
                <a:spcPts val="0"/>
              </a:spcBef>
              <a:spcAft>
                <a:spcPts val="0"/>
              </a:spcAft>
              <a:buNone/>
            </a:pPr>
            <a:r>
              <a:rPr lang="en">
                <a:solidFill>
                  <a:schemeClr val="dk1"/>
                </a:solidFill>
              </a:rPr>
              <a:t>Pour plus de détails: </a:t>
            </a:r>
            <a:r>
              <a:rPr lang="en" u="sng">
                <a:solidFill>
                  <a:schemeClr val="hlink"/>
                </a:solidFill>
                <a:hlinkClick r:id="rId2"/>
              </a:rPr>
              <a:t>https://www.hydroquebec.com/residentiel/espace-clients/tarifs/tarif-d-tarification.html</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34c719c6d32_0_1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34c719c6d32_0_1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MJSimard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474747"/>
                </a:solidFill>
              </a:rPr>
              <a:t>Le watt (W) est </a:t>
            </a:r>
            <a:r>
              <a:rPr lang="en" sz="1200">
                <a:solidFill>
                  <a:srgbClr val="040C28"/>
                </a:solidFill>
              </a:rPr>
              <a:t>l'unité de mesure de la puissance électrique</a:t>
            </a:r>
            <a:r>
              <a:rPr lang="en" sz="1200">
                <a:solidFill>
                  <a:srgbClr val="474747"/>
                </a:solidFill>
              </a:rPr>
              <a:t>. Soit la quantité d'énergie pendant un temps donné</a:t>
            </a:r>
            <a:endParaRPr sz="1200">
              <a:solidFill>
                <a:srgbClr val="474747"/>
              </a:solidFill>
            </a:endParaRPr>
          </a:p>
          <a:p>
            <a:pPr indent="0" lvl="0" marL="0" rtl="0" algn="l">
              <a:spcBef>
                <a:spcPts val="0"/>
              </a:spcBef>
              <a:spcAft>
                <a:spcPts val="0"/>
              </a:spcAft>
              <a:buNone/>
            </a:pPr>
            <a:r>
              <a:rPr lang="en" sz="1200">
                <a:solidFill>
                  <a:srgbClr val="040C28"/>
                </a:solidFill>
                <a:highlight>
                  <a:srgbClr val="D3E3FD"/>
                </a:highlight>
              </a:rPr>
              <a:t>Le kW est une unité de mesure de la puissance énergétique, tandis que le kWh est une unité de mesure d'énergie</a:t>
            </a:r>
            <a:r>
              <a:rPr lang="en" sz="1200">
                <a:solidFill>
                  <a:srgbClr val="474747"/>
                </a:solidFill>
                <a:highlight>
                  <a:srgbClr val="FFFFFF"/>
                </a:highlight>
              </a:rPr>
              <a:t>. En d'autres termes, le kW, qui correspond à 1 000 W, réfère donc à la puissance d'un appareil tandis que le kWh décrit la consommation de ce même appareil.</a:t>
            </a:r>
            <a:endParaRPr sz="1200">
              <a:solidFill>
                <a:srgbClr val="474747"/>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Pour aller plus loin avec le kWh : </a:t>
            </a:r>
            <a:r>
              <a:rPr lang="en" u="sng">
                <a:solidFill>
                  <a:schemeClr val="hlink"/>
                </a:solidFill>
                <a:hlinkClick r:id="rId2"/>
              </a:rPr>
              <a:t>https://www.hydroquebec.com/residentiel/espace-clients/compte-et-facture/comprendre-facture/exemples-kilowattheure.html</a:t>
            </a:r>
            <a:endParaRPr/>
          </a:p>
          <a:p>
            <a:pPr indent="0" lvl="0" marL="0" rtl="0" algn="l">
              <a:spcBef>
                <a:spcPts val="0"/>
              </a:spcBef>
              <a:spcAft>
                <a:spcPts val="0"/>
              </a:spcAft>
              <a:buNone/>
            </a:pPr>
            <a:r>
              <a:rPr lang="en"/>
              <a:t>Pour calculer la consommation de nos appareils : </a:t>
            </a:r>
            <a:r>
              <a:rPr lang="en" u="sng">
                <a:solidFill>
                  <a:schemeClr val="hlink"/>
                </a:solidFill>
                <a:hlinkClick r:id="rId3"/>
              </a:rPr>
              <a:t>https://www.hydroquebec.com/residentiel/espace-clients/consommation/outils/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https://roulezelectrique.com/electricite-101-la-consommation-des-vehicules-electriques/</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34c719c6d32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34c719c6d32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p>
          <a:p>
            <a:pPr indent="0" lvl="0" marL="0" rtl="0" algn="l">
              <a:spcBef>
                <a:spcPts val="0"/>
              </a:spcBef>
              <a:spcAft>
                <a:spcPts val="0"/>
              </a:spcAft>
              <a:buNone/>
            </a:pPr>
            <a:r>
              <a:rPr lang="en"/>
              <a:t>Pour le défi #1, il y a plusieurs modalités possibles.</a:t>
            </a:r>
            <a:endParaRPr/>
          </a:p>
          <a:p>
            <a:pPr indent="-298450" lvl="0" marL="457200" rtl="0" algn="l">
              <a:spcBef>
                <a:spcPts val="0"/>
              </a:spcBef>
              <a:spcAft>
                <a:spcPts val="0"/>
              </a:spcAft>
              <a:buSzPts val="1100"/>
              <a:buAutoNum type="arabicPeriod"/>
            </a:pPr>
            <a:r>
              <a:rPr lang="en"/>
              <a:t>Calculs faits papier/crayon/calculatrice (en priorisant les scénarios sans financement)</a:t>
            </a:r>
            <a:endParaRPr/>
          </a:p>
          <a:p>
            <a:pPr indent="0" lvl="0" marL="914400" rtl="0" algn="l">
              <a:spcBef>
                <a:spcPts val="0"/>
              </a:spcBef>
              <a:spcAft>
                <a:spcPts val="0"/>
              </a:spcAft>
              <a:buNone/>
            </a:pPr>
            <a:r>
              <a:rPr lang="en"/>
              <a:t>*dans cette modalité, montrer aux élèves à partir des tableurs/simulateurs l’impact si un financement. </a:t>
            </a:r>
            <a:endParaRPr/>
          </a:p>
          <a:p>
            <a:pPr indent="-298450" lvl="0" marL="457200" rtl="0" algn="l">
              <a:spcBef>
                <a:spcPts val="0"/>
              </a:spcBef>
              <a:spcAft>
                <a:spcPts val="0"/>
              </a:spcAft>
              <a:buSzPts val="1100"/>
              <a:buAutoNum type="arabicPeriod"/>
            </a:pPr>
            <a:r>
              <a:rPr lang="en"/>
              <a:t>Tableur avec les formules préprogrammées, mais à utiliser pour valider les calculs effectués</a:t>
            </a:r>
            <a:endParaRPr/>
          </a:p>
          <a:p>
            <a:pPr indent="-298450" lvl="0" marL="457200" rtl="0" algn="l">
              <a:spcBef>
                <a:spcPts val="0"/>
              </a:spcBef>
              <a:spcAft>
                <a:spcPts val="0"/>
              </a:spcAft>
              <a:buSzPts val="1100"/>
              <a:buAutoNum type="arabicPeriod"/>
            </a:pPr>
            <a:r>
              <a:rPr lang="en"/>
              <a:t>Tableur sans formules à partir duquel on demande aux élèves de générer les formules appropriées</a:t>
            </a:r>
            <a:endParaRPr/>
          </a:p>
          <a:p>
            <a:pPr indent="-298450" lvl="0" marL="457200" rtl="0" algn="l">
              <a:spcBef>
                <a:spcPts val="0"/>
              </a:spcBef>
              <a:spcAft>
                <a:spcPts val="0"/>
              </a:spcAft>
              <a:buSzPts val="1100"/>
              <a:buAutoNum type="arabicPeriod"/>
            </a:pPr>
            <a:r>
              <a:rPr lang="en"/>
              <a:t>Tableur complètement vierge.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Guide d’utilisation des tableurs: </a:t>
            </a:r>
            <a:r>
              <a:rPr lang="en" u="sng">
                <a:solidFill>
                  <a:schemeClr val="hlink"/>
                </a:solidFill>
                <a:hlinkClick r:id="rId2"/>
              </a:rPr>
              <a:t>https://docs.google.com/presentation/d/1vr4IorDaa03vx-YPpaFAu3SfaSIN6Jt38ax4ygHsiH4/edit#slide=id.g2d2f967c97a_0_297</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Pour l’activité mathématique, nous avons voulu comparer 2 véhicules seulement (un véhicule électrique et un à essence).</a:t>
            </a:r>
            <a:endParaRPr>
              <a:solidFill>
                <a:schemeClr val="dk1"/>
              </a:solidFill>
            </a:endParaRPr>
          </a:p>
          <a:p>
            <a:pPr indent="0" lvl="0" marL="0" rtl="0" algn="l">
              <a:spcBef>
                <a:spcPts val="0"/>
              </a:spcBef>
              <a:spcAft>
                <a:spcPts val="0"/>
              </a:spcAft>
              <a:buNone/>
            </a:pPr>
            <a:r>
              <a:rPr lang="en"/>
              <a:t>Dans la vrai vie, les gens comparent plus de 2 véhicules. Aussi, certains véhicules ciblés pourraient ne plus être disponibles au moment de l’achat, ce qui fait que l’analyse pourrait être à refaire.</a:t>
            </a:r>
            <a:endParaRPr/>
          </a:p>
          <a:p>
            <a:pPr indent="0" lvl="0" marL="0" rtl="0" algn="l">
              <a:spcBef>
                <a:spcPts val="0"/>
              </a:spcBef>
              <a:spcAft>
                <a:spcPts val="0"/>
              </a:spcAft>
              <a:buNone/>
            </a:pPr>
            <a:r>
              <a:rPr lang="en"/>
              <a:t>Certaines personnes savent qu’ils veulent faire l’achat d’un véhicule électrique (ou à essence) et compareront seulement ces types de véhicules.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g34c719c6d32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3" name="Google Shape;2133;g34c719c6d32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2fa8d18fc13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5" name="Google Shape;2145;g2fa8d18fc13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Déterminer la consommation moyenne en ville et la consommation moyenne sur la route d’un véhicule (système d’équations).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Les coûts de l’électricité et de l’essence incluent les taxes.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Nissan Leaf 2025: </a:t>
            </a:r>
            <a:r>
              <a:rPr lang="en" u="sng">
                <a:solidFill>
                  <a:schemeClr val="hlink"/>
                </a:solidFill>
                <a:hlinkClick r:id="rId2"/>
              </a:rPr>
              <a:t>https://www.belvederenissan.com/fr/catalogue-neuf/nissan/nissan-leaf-sv-2025-id28188</a:t>
            </a:r>
            <a:endParaRPr/>
          </a:p>
          <a:p>
            <a:pPr indent="0" lvl="0" marL="0" rtl="0" algn="l">
              <a:spcBef>
                <a:spcPts val="0"/>
              </a:spcBef>
              <a:spcAft>
                <a:spcPts val="0"/>
              </a:spcAft>
              <a:buClr>
                <a:schemeClr val="dk1"/>
              </a:buClr>
              <a:buSzPts val="1100"/>
              <a:buFont typeface="Arial"/>
              <a:buNone/>
            </a:pPr>
            <a:r>
              <a:rPr lang="en">
                <a:solidFill>
                  <a:schemeClr val="dk1"/>
                </a:solidFill>
              </a:rPr>
              <a:t>✅Toyota Corolla 2024: </a:t>
            </a:r>
            <a:r>
              <a:rPr lang="en" u="sng">
                <a:solidFill>
                  <a:schemeClr val="hlink"/>
                </a:solidFill>
                <a:hlinkClick r:id="rId3"/>
              </a:rPr>
              <a:t>https://www.macdonaldtoyota.ca/new/2024-Toyota-Corolla.html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Stéphanie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Pour le défi #1, il y a plusieurs modalités possibles.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Calculs faits papier/crayon/calculatrice (en priorisant les scénarios sans financement)</a:t>
            </a:r>
            <a:endParaRPr>
              <a:solidFill>
                <a:schemeClr val="dk1"/>
              </a:solidFill>
            </a:endParaRPr>
          </a:p>
          <a:p>
            <a:pPr indent="0" lvl="0" marL="914400" rtl="0" algn="l">
              <a:spcBef>
                <a:spcPts val="0"/>
              </a:spcBef>
              <a:spcAft>
                <a:spcPts val="0"/>
              </a:spcAft>
              <a:buClr>
                <a:schemeClr val="dk1"/>
              </a:buClr>
              <a:buSzPts val="1100"/>
              <a:buFont typeface="Arial"/>
              <a:buNone/>
            </a:pPr>
            <a:r>
              <a:rPr lang="en">
                <a:solidFill>
                  <a:schemeClr val="dk1"/>
                </a:solidFill>
              </a:rPr>
              <a:t>*dans cette modalité, montrer aux élèves à partir des tableurs/simulateurs l’impact si un financement.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Tableur avec les formules préprogrammées, mais à utiliser pour valider les calculs effectués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Tableur sans formules à partir duquel on demande aux élèves de générer les formules appropriées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Tableur complètement vierge.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Guide d’utilisation des tableurs: </a:t>
            </a:r>
            <a:r>
              <a:rPr lang="en" u="sng">
                <a:solidFill>
                  <a:schemeClr val="hlink"/>
                </a:solidFill>
                <a:hlinkClick r:id="rId4"/>
              </a:rPr>
              <a:t>https://docs.google.com/presentation/d/1vr4IorDaa03vx-YPpaFAu3SfaSIN6Jt38ax4ygHsiH4/edit#slide=id.g2d2f967c97a_0_297</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Pour l’activité mathématique, nous avons voulu comparer 2 véhicules seulement (un véhicule électrique et un à essence).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Dans la vrai vie, les gens comparent plus de 2 véhicules. Aussi, certains véhicules ciblés pourraient ne plus être disponibles au moment de l’achat, ce qui fait que l’analyse pourrait être à refaire.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Certaines personnes savent qu’ils veulent faire l’achat d’un véhicule électrique (ou à essence) et compareront seulement ces types de véhicules.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2fa8d18fc1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2fa8d18fc1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p>
          <a:p>
            <a:pPr indent="0" lvl="0" marL="0" rtl="0" algn="l">
              <a:spcBef>
                <a:spcPts val="0"/>
              </a:spcBef>
              <a:spcAft>
                <a:spcPts val="0"/>
              </a:spcAft>
              <a:buNone/>
            </a:pPr>
            <a:r>
              <a:rPr lang="en"/>
              <a:t>Tableur 1: </a:t>
            </a:r>
            <a:r>
              <a:rPr lang="en" u="sng">
                <a:solidFill>
                  <a:schemeClr val="hlink"/>
                </a:solidFill>
                <a:hlinkClick r:id="rId2"/>
              </a:rPr>
              <a:t>https://docs.google.com/spreadsheets/d/16Whg8LHZuB4PRhapkNZke272p2w1O_Sc4FydOiw4vig/edit?usp=sharing</a:t>
            </a:r>
            <a:endParaRPr/>
          </a:p>
          <a:p>
            <a:pPr indent="0" lvl="0" marL="0" rtl="0" algn="l">
              <a:spcBef>
                <a:spcPts val="0"/>
              </a:spcBef>
              <a:spcAft>
                <a:spcPts val="0"/>
              </a:spcAft>
              <a:buNone/>
            </a:pPr>
            <a:r>
              <a:rPr lang="en"/>
              <a:t>Tableur 2: </a:t>
            </a:r>
            <a:r>
              <a:rPr lang="en" u="sng">
                <a:solidFill>
                  <a:schemeClr val="hlink"/>
                </a:solidFill>
                <a:hlinkClick r:id="rId3"/>
              </a:rPr>
              <a:t>https://docs.google.com/spreadsheets/d/1vt71b3ciP9Siqgo2Izq-4OafpWYeSE7L-mc7r1ucsBU/edit?usp=drive_link</a:t>
            </a:r>
            <a:endParaRPr/>
          </a:p>
          <a:p>
            <a:pPr indent="0" lvl="0" marL="0" rtl="0" algn="l">
              <a:spcBef>
                <a:spcPts val="0"/>
              </a:spcBef>
              <a:spcAft>
                <a:spcPts val="0"/>
              </a:spcAft>
              <a:buNone/>
            </a:pPr>
            <a:r>
              <a:rPr lang="en"/>
              <a:t>Tableur 3: </a:t>
            </a:r>
            <a:r>
              <a:rPr lang="en" u="sng">
                <a:solidFill>
                  <a:schemeClr val="hlink"/>
                </a:solidFill>
                <a:hlinkClick r:id="rId4"/>
              </a:rPr>
              <a:t>https://docs.google.com/spreadsheets/d/1nUXhYNaLr1NQr6QJ6E7ZSoIik3veOBJ-RGhE6PPEvtU/edit?usp=drive_link</a:t>
            </a:r>
            <a:endParaRPr/>
          </a:p>
          <a:p>
            <a:pPr indent="0" lvl="0" marL="0" rtl="0" algn="l">
              <a:spcBef>
                <a:spcPts val="0"/>
              </a:spcBef>
              <a:spcAft>
                <a:spcPts val="0"/>
              </a:spcAft>
              <a:buNone/>
            </a:pPr>
            <a:r>
              <a:rPr lang="en"/>
              <a:t>Comment programmer des formules dans un tableur: </a:t>
            </a:r>
            <a:r>
              <a:rPr lang="en" u="sng">
                <a:solidFill>
                  <a:schemeClr val="hlink"/>
                </a:solidFill>
                <a:hlinkClick r:id="rId5"/>
              </a:rPr>
              <a:t>https://campus.recit.qc.ca/mod/page/view.php?id=17290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g2fa8d18fc13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5" name="Google Shape;2185;g2fa8d18fc13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p>
          <a:p>
            <a:pPr indent="0" lvl="0" marL="0" rtl="0" algn="l">
              <a:spcBef>
                <a:spcPts val="0"/>
              </a:spcBef>
              <a:spcAft>
                <a:spcPts val="0"/>
              </a:spcAft>
              <a:buNone/>
            </a:pPr>
            <a:r>
              <a:rPr lang="en"/>
              <a:t>Pour effectuer les vérifications (2e onglet) : </a:t>
            </a:r>
            <a:r>
              <a:rPr lang="en" u="sng">
                <a:solidFill>
                  <a:schemeClr val="hlink"/>
                </a:solidFill>
                <a:hlinkClick r:id="rId2"/>
              </a:rPr>
              <a:t>https://docs.google.com/spreadsheets/d/1-5-2RfC4juveQtjXf-GUEt_MrlcdrPlJZpMg5GPH3nA/edit?gid=2090715328#gid=2090715328</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Nissan Leaf 2025:</a:t>
            </a:r>
            <a:endParaRPr/>
          </a:p>
          <a:p>
            <a:pPr indent="0" lvl="0" marL="0" rtl="0" algn="ctr">
              <a:spcBef>
                <a:spcPts val="0"/>
              </a:spcBef>
              <a:spcAft>
                <a:spcPts val="0"/>
              </a:spcAft>
              <a:buClr>
                <a:schemeClr val="dk1"/>
              </a:buClr>
              <a:buSzPts val="1100"/>
              <a:buFont typeface="Arial"/>
              <a:buNone/>
            </a:pPr>
            <a:r>
              <a:rPr lang="en" sz="1400">
                <a:solidFill>
                  <a:srgbClr val="3F5A42"/>
                </a:solidFill>
                <a:latin typeface="Nanum Gothic"/>
                <a:ea typeface="Nanum Gothic"/>
                <a:cs typeface="Nanum Gothic"/>
                <a:sym typeface="Nanum Gothic"/>
              </a:rPr>
              <a:t>Consommation ville : 17 kWh/100km</a:t>
            </a:r>
            <a:br>
              <a:rPr lang="en" sz="1400">
                <a:solidFill>
                  <a:srgbClr val="3F5A42"/>
                </a:solidFill>
                <a:latin typeface="Nanum Gothic"/>
                <a:ea typeface="Nanum Gothic"/>
                <a:cs typeface="Nanum Gothic"/>
                <a:sym typeface="Nanum Gothic"/>
              </a:rPr>
            </a:br>
            <a:r>
              <a:rPr lang="en" sz="1400">
                <a:solidFill>
                  <a:srgbClr val="3F5A42"/>
                </a:solidFill>
                <a:latin typeface="Nanum Gothic"/>
                <a:ea typeface="Nanum Gothic"/>
                <a:cs typeface="Nanum Gothic"/>
                <a:sym typeface="Nanum Gothic"/>
              </a:rPr>
              <a:t>Consommation route : 21,2 kWh/100km</a:t>
            </a:r>
            <a:br>
              <a:rPr lang="en" sz="1400">
                <a:solidFill>
                  <a:srgbClr val="3F5A42"/>
                </a:solidFill>
                <a:latin typeface="Nanum Gothic"/>
                <a:ea typeface="Nanum Gothic"/>
                <a:cs typeface="Nanum Gothic"/>
                <a:sym typeface="Nanum Gothic"/>
              </a:rPr>
            </a:br>
            <a:r>
              <a:rPr lang="en" sz="1400">
                <a:solidFill>
                  <a:srgbClr val="3F5A42"/>
                </a:solidFill>
                <a:latin typeface="Nanum Gothic"/>
                <a:ea typeface="Nanum Gothic"/>
                <a:cs typeface="Nanum Gothic"/>
                <a:sym typeface="Nanum Gothic"/>
              </a:rPr>
              <a:t>Consommation combinée : 18,9 kWh/100km</a:t>
            </a:r>
            <a:endParaRPr sz="1400">
              <a:solidFill>
                <a:srgbClr val="3F5A42"/>
              </a:solidFill>
              <a:latin typeface="Nanum Gothic"/>
              <a:ea typeface="Nanum Gothic"/>
              <a:cs typeface="Nanum Gothic"/>
              <a:sym typeface="Nanum Gothic"/>
            </a:endParaRPr>
          </a:p>
          <a:p>
            <a:pPr indent="0" lvl="0" marL="0" rtl="0" algn="ctr">
              <a:spcBef>
                <a:spcPts val="0"/>
              </a:spcBef>
              <a:spcAft>
                <a:spcPts val="0"/>
              </a:spcAft>
              <a:buClr>
                <a:schemeClr val="dk1"/>
              </a:buClr>
              <a:buSzPts val="1100"/>
              <a:buFont typeface="Arial"/>
              <a:buNone/>
            </a:pPr>
            <a:r>
              <a:t/>
            </a:r>
            <a:endParaRPr sz="1400">
              <a:solidFill>
                <a:srgbClr val="3F5A42"/>
              </a:solidFill>
              <a:latin typeface="Nanum Gothic"/>
              <a:ea typeface="Nanum Gothic"/>
              <a:cs typeface="Nanum Gothic"/>
              <a:sym typeface="Nanum Gothic"/>
            </a:endParaRPr>
          </a:p>
          <a:p>
            <a:pPr indent="0" lvl="0" marL="0" rtl="0" algn="l">
              <a:spcBef>
                <a:spcPts val="0"/>
              </a:spcBef>
              <a:spcAft>
                <a:spcPts val="0"/>
              </a:spcAft>
              <a:buClr>
                <a:schemeClr val="dk1"/>
              </a:buClr>
              <a:buSzPts val="1100"/>
              <a:buFont typeface="Arial"/>
              <a:buNone/>
            </a:pPr>
            <a:r>
              <a:rPr lang="en">
                <a:solidFill>
                  <a:schemeClr val="dk1"/>
                </a:solidFill>
              </a:rPr>
              <a:t>✅Nissan Leaf 2025: https://www.belvederenissan.com/fr/catalogue-neuf/nissan/nissan-leaf-sv-2025-id28188</a:t>
            </a:r>
            <a:endParaRPr sz="1400">
              <a:solidFill>
                <a:srgbClr val="3F5A42"/>
              </a:solidFill>
              <a:latin typeface="Nanum Gothic"/>
              <a:ea typeface="Nanum Gothic"/>
              <a:cs typeface="Nanum Gothic"/>
              <a:sym typeface="Nanum Gothic"/>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Desmos pourrait être utilisé pour visualiser le point d’intersection.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3bf01d1af1_1_1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33bf01d1af1_1_1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625600" rtl="0" algn="l">
              <a:lnSpc>
                <a:spcPct val="115000"/>
              </a:lnSpc>
              <a:spcBef>
                <a:spcPts val="0"/>
              </a:spcBef>
              <a:spcAft>
                <a:spcPts val="0"/>
              </a:spcAft>
              <a:buClr>
                <a:schemeClr val="dk1"/>
              </a:buClr>
              <a:buSzPts val="1100"/>
              <a:buFont typeface="Arial"/>
              <a:buNone/>
            </a:pPr>
            <a:r>
              <a:rPr lang="en" sz="1350">
                <a:solidFill>
                  <a:srgbClr val="212529"/>
                </a:solidFill>
                <a:highlight>
                  <a:srgbClr val="FFFFFF"/>
                </a:highlight>
                <a:latin typeface="Lora"/>
                <a:ea typeface="Lora"/>
                <a:cs typeface="Lora"/>
                <a:sym typeface="Lora"/>
              </a:rPr>
              <a:t>Martin</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30e88a3af3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5" name="Google Shape;2205;g30e88a3af3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MJSimard</a:t>
            </a:r>
            <a:endParaRPr/>
          </a:p>
          <a:p>
            <a:pPr indent="0" lvl="0" marL="0" rtl="0" algn="l">
              <a:spcBef>
                <a:spcPts val="0"/>
              </a:spcBef>
              <a:spcAft>
                <a:spcPts val="0"/>
              </a:spcAft>
              <a:buNone/>
            </a:pPr>
            <a:r>
              <a:rPr lang="en"/>
              <a:t>Interpréter et prendre des décisions à partir d’une fonction en escalier (tarifs quotidiens chez Hydro-Québec)</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500">
                <a:solidFill>
                  <a:srgbClr val="3F5A42"/>
                </a:solidFill>
                <a:latin typeface="Montserrat"/>
                <a:ea typeface="Montserrat"/>
                <a:cs typeface="Montserrat"/>
                <a:sym typeface="Montserrat"/>
              </a:rPr>
              <a:t>David magasine actuellement pour un véhicule électrique. Il était très emballé à l’idée de ne plus avoir à dépenser en essence. Cependant, un ami lui a dit de ne pas oublier de considérer les coûts supplémentaires en électricité et que ce n’est pas si économique que certains peuvent laisser croire. Et il ajoute que c’est encore plus désavantageux pour lui compte tenu qu’il consomme peu d’électricité actuellement. David hésite maintenant. </a:t>
            </a:r>
            <a:endParaRPr sz="1500">
              <a:solidFill>
                <a:srgbClr val="3F5A4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500">
                <a:solidFill>
                  <a:srgbClr val="3F5A42"/>
                </a:solidFill>
                <a:latin typeface="Montserrat"/>
                <a:ea typeface="Montserrat"/>
                <a:cs typeface="Montserrat"/>
                <a:sym typeface="Montserrat"/>
              </a:rPr>
              <a:t>Peux-tu l’aider à analyser sa situation et lui fournir des données précises ?</a:t>
            </a:r>
            <a:r>
              <a:rPr lang="en" sz="1500">
                <a:solidFill>
                  <a:srgbClr val="3F5A42"/>
                </a:solidFill>
                <a:latin typeface="Montserrat"/>
                <a:ea typeface="Montserrat"/>
                <a:cs typeface="Montserrat"/>
                <a:sym typeface="Montserrat"/>
              </a:rPr>
              <a:t> </a:t>
            </a:r>
            <a:endParaRPr sz="1500">
              <a:solidFill>
                <a:srgbClr val="3F5A42"/>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 période peut varier légèrement et est calculée selon un nombre de jours précis. En réalité c’est 40 kWh par jour multiplié par le nombre de jours de la période. Nous avons utilisé 60 jours pour cet exemple.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Fichier pour effectuer des vérifications ou imaginer d’autres scénarios : </a:t>
            </a:r>
            <a:r>
              <a:rPr lang="en" u="sng">
                <a:solidFill>
                  <a:schemeClr val="hlink"/>
                </a:solidFill>
                <a:hlinkClick r:id="rId2"/>
              </a:rPr>
              <a:t>https://docs.google.com/spreadsheets/d/1-5-2RfC4juveQtjXf-GUEt_MrlcdrPlJZpMg5GPH3nA/edit?gid=1546035576#gid=1546035576</a:t>
            </a:r>
            <a:r>
              <a:rPr lang="en"/>
              <a:t> </a:t>
            </a:r>
            <a:endParaRPr/>
          </a:p>
          <a:p>
            <a:pPr indent="0" lvl="0" marL="0" rtl="0" algn="l">
              <a:spcBef>
                <a:spcPts val="0"/>
              </a:spcBef>
              <a:spcAft>
                <a:spcPts val="0"/>
              </a:spcAft>
              <a:buNone/>
            </a:pPr>
            <a:r>
              <a:rPr lang="en"/>
              <a:t>Lien vers le site d’Hydro-Québec : </a:t>
            </a:r>
            <a:r>
              <a:rPr lang="en" u="sng">
                <a:solidFill>
                  <a:schemeClr val="hlink"/>
                </a:solidFill>
                <a:hlinkClick r:id="rId3"/>
              </a:rPr>
              <a:t>https://www.hydroquebec.com/electrification-transport/voitures-electriques/calculez-vos-economies.html</a:t>
            </a:r>
            <a:r>
              <a:rPr lang="en"/>
              <a:t>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2fa8d18fc13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2fa8d18fc13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MJSimard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Apprécier une corrélation linéaire et déterminer l’équation d’une droite de régression pour faire une prédiction sur la consommation d’un véhicule.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g2fa8d18fc13_0_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2" name="Google Shape;2232;g2fa8d18fc13_0_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MJSimard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À partir de données sur la dépréciation d’un véhicule, déterminer le type de corrélation (exponentielle) et déterminer la règle du modèle associé.</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Différentes régressions avec Desmos: </a:t>
            </a:r>
            <a:r>
              <a:rPr lang="en" u="sng">
                <a:solidFill>
                  <a:schemeClr val="hlink"/>
                </a:solidFill>
                <a:hlinkClick r:id="rId2"/>
              </a:rPr>
              <a:t>https://youtu.be/EFI2XKReZyw?si=xw2M8tOjh-6vCATA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g30d2ac4d9c4_1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3" name="Google Shape;2243;g30d2ac4d9c4_1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b="1"/>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30d2ac4d9c4_1_1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8" name="Google Shape;2268;g30d2ac4d9c4_1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David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GREENWASHING</a:t>
            </a:r>
            <a:endParaRPr>
              <a:solidFill>
                <a:schemeClr val="dk1"/>
              </a:solidFill>
            </a:endParaRPr>
          </a:p>
          <a:p>
            <a:pPr indent="0" lvl="0" marL="0" rtl="0" algn="l">
              <a:spcBef>
                <a:spcPts val="0"/>
              </a:spcBef>
              <a:spcAft>
                <a:spcPts val="0"/>
              </a:spcAft>
              <a:buNone/>
            </a:pPr>
            <a:r>
              <a:t/>
            </a:r>
            <a:endParaRPr sz="1400">
              <a:solidFill>
                <a:srgbClr val="3F5A42"/>
              </a:solidFill>
              <a:latin typeface="Montserrat"/>
              <a:ea typeface="Montserrat"/>
              <a:cs typeface="Montserrat"/>
              <a:sym typeface="Montserrat"/>
            </a:endParaRPr>
          </a:p>
          <a:p>
            <a:pPr indent="0" lvl="0" marL="0" rtl="0" algn="l">
              <a:spcBef>
                <a:spcPts val="0"/>
              </a:spcBef>
              <a:spcAft>
                <a:spcPts val="0"/>
              </a:spcAft>
              <a:buNone/>
            </a:pPr>
            <a:r>
              <a:rPr lang="en" sz="1400">
                <a:solidFill>
                  <a:srgbClr val="3F5A42"/>
                </a:solidFill>
                <a:latin typeface="Montserrat"/>
                <a:ea typeface="Montserrat"/>
                <a:cs typeface="Montserrat"/>
                <a:sym typeface="Montserrat"/>
              </a:rPr>
              <a:t>Quelle est l’intention de ces publications?</a:t>
            </a:r>
            <a:endParaRPr sz="1400">
              <a:solidFill>
                <a:srgbClr val="3F5A42"/>
              </a:solidFill>
              <a:latin typeface="Montserrat"/>
              <a:ea typeface="Montserrat"/>
              <a:cs typeface="Montserrat"/>
              <a:sym typeface="Montserrat"/>
            </a:endParaRPr>
          </a:p>
          <a:p>
            <a:pPr indent="0" lvl="0" marL="0" rtl="0" algn="l">
              <a:spcBef>
                <a:spcPts val="0"/>
              </a:spcBef>
              <a:spcAft>
                <a:spcPts val="0"/>
              </a:spcAft>
              <a:buNone/>
            </a:pPr>
            <a:r>
              <a:rPr lang="en" sz="1400">
                <a:solidFill>
                  <a:srgbClr val="3F5A42"/>
                </a:solidFill>
                <a:latin typeface="Montserrat"/>
                <a:ea typeface="Montserrat"/>
                <a:cs typeface="Montserrat"/>
                <a:sym typeface="Montserrat"/>
              </a:rPr>
              <a:t>Est-ce qu’il y a des ressemblances et des différences entre elles? </a:t>
            </a:r>
            <a:endParaRPr sz="1400">
              <a:solidFill>
                <a:srgbClr val="3F5A42"/>
              </a:solidFill>
              <a:latin typeface="Montserrat"/>
              <a:ea typeface="Montserrat"/>
              <a:cs typeface="Montserrat"/>
              <a:sym typeface="Montserrat"/>
            </a:endParaRPr>
          </a:p>
          <a:p>
            <a:pPr indent="0" lvl="0" marL="0" rtl="0" algn="l">
              <a:spcBef>
                <a:spcPts val="0"/>
              </a:spcBef>
              <a:spcAft>
                <a:spcPts val="0"/>
              </a:spcAft>
              <a:buNone/>
            </a:pPr>
            <a:r>
              <a:rPr lang="en" sz="1400">
                <a:solidFill>
                  <a:srgbClr val="3F5A42"/>
                </a:solidFill>
                <a:latin typeface="Montserrat"/>
                <a:ea typeface="Montserrat"/>
                <a:cs typeface="Montserrat"/>
                <a:sym typeface="Montserrat"/>
              </a:rPr>
              <a:t>Si vous aviez à choisir entre ces trois voitures, laquelle achèteriez-vous? 👉 RDV en math!</a:t>
            </a:r>
            <a:endParaRPr sz="1400">
              <a:solidFill>
                <a:srgbClr val="3F5A42"/>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3F5A42"/>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3F5A42"/>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3F5A42"/>
              </a:solidFill>
              <a:latin typeface="Montserrat"/>
              <a:ea typeface="Montserrat"/>
              <a:cs typeface="Montserrat"/>
              <a:sym typeface="Montserra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6" name="Shape 2276"/>
        <p:cNvGrpSpPr/>
        <p:nvPr/>
      </p:nvGrpSpPr>
      <p:grpSpPr>
        <a:xfrm>
          <a:off x="0" y="0"/>
          <a:ext cx="0" cy="0"/>
          <a:chOff x="0" y="0"/>
          <a:chExt cx="0" cy="0"/>
        </a:xfrm>
      </p:grpSpPr>
      <p:sp>
        <p:nvSpPr>
          <p:cNvPr id="2277" name="Google Shape;2277;g2fa8d18fc13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8" name="Google Shape;2278;g2fa8d18fc13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30d2ac4d9c4_1_1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6" name="Google Shape;2286;g30d2ac4d9c4_1_1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Faire comparer ces deux articles par les élèves. (utiliser le 3QPOC)</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Comment sont-ils présentés?</a:t>
            </a:r>
            <a:endParaRPr/>
          </a:p>
          <a:p>
            <a:pPr indent="-298450" lvl="0" marL="457200" rtl="0" algn="l">
              <a:spcBef>
                <a:spcPts val="0"/>
              </a:spcBef>
              <a:spcAft>
                <a:spcPts val="0"/>
              </a:spcAft>
              <a:buSzPts val="1100"/>
              <a:buChar char="●"/>
            </a:pPr>
            <a:r>
              <a:rPr lang="en"/>
              <a:t>Quels sont les objectifs/motifs de chaque article (informer pour Radio-Canada vs promouvoir pour Mobilitéverte)</a:t>
            </a:r>
            <a:endParaRPr/>
          </a:p>
          <a:p>
            <a:pPr indent="-298450" lvl="1" marL="914400" rtl="0" algn="l">
              <a:spcBef>
                <a:spcPts val="0"/>
              </a:spcBef>
              <a:spcAft>
                <a:spcPts val="0"/>
              </a:spcAft>
              <a:buSzPts val="1100"/>
              <a:buChar char="○"/>
            </a:pPr>
            <a:r>
              <a:rPr lang="en"/>
              <a:t>Comment est-ce que cela peut venir teinter la facon dont l’information est présentée?</a:t>
            </a:r>
            <a:endParaRPr/>
          </a:p>
          <a:p>
            <a:pPr indent="-298450" lvl="0" marL="457200" rtl="0" algn="l">
              <a:spcBef>
                <a:spcPts val="0"/>
              </a:spcBef>
              <a:spcAft>
                <a:spcPts val="0"/>
              </a:spcAft>
              <a:buSzPts val="1100"/>
              <a:buChar char="●"/>
            </a:pPr>
            <a:r>
              <a:rPr lang="en"/>
              <a:t>Comment s’assurer qu’ils sont des sources crédibles (vérifier la provenance, l’année, etc.)</a:t>
            </a:r>
            <a:endParaRPr/>
          </a:p>
          <a:p>
            <a:pPr indent="-298450" lvl="1" marL="914400" rtl="0" algn="l">
              <a:spcBef>
                <a:spcPts val="0"/>
              </a:spcBef>
              <a:spcAft>
                <a:spcPts val="0"/>
              </a:spcAft>
              <a:buSzPts val="1100"/>
              <a:buChar char="○"/>
            </a:pPr>
            <a:r>
              <a:rPr lang="en"/>
              <a:t>Mobilitéverte est une compagnie d’électricité, elle veut donc présenter les VÉ comme propres.</a:t>
            </a:r>
            <a:endParaRPr/>
          </a:p>
          <a:p>
            <a:pPr indent="-298450" lvl="1" marL="914400" rtl="0" algn="l">
              <a:spcBef>
                <a:spcPts val="0"/>
              </a:spcBef>
              <a:spcAft>
                <a:spcPts val="0"/>
              </a:spcAft>
              <a:buSzPts val="1100"/>
              <a:buChar char="○"/>
            </a:pPr>
            <a:r>
              <a:rPr lang="en"/>
              <a:t>Radio-Canada date de 2019, mais t’en préviens dès le début.</a:t>
            </a:r>
            <a:endParaRPr/>
          </a:p>
          <a:p>
            <a:pPr indent="-298450" lvl="0" marL="457200" rtl="0" algn="l">
              <a:spcBef>
                <a:spcPts val="0"/>
              </a:spcBef>
              <a:spcAft>
                <a:spcPts val="0"/>
              </a:spcAft>
              <a:buSzPts val="1100"/>
              <a:buChar char="●"/>
            </a:pPr>
            <a:r>
              <a:rPr lang="en"/>
              <a:t>Constater que Radio-Canada mets un avertissement sur sa date, mais aussi des corrections et mises au point en gros</a:t>
            </a:r>
            <a:endParaRPr/>
          </a:p>
          <a:p>
            <a:pPr indent="-298450" lvl="1" marL="914400" rtl="0" algn="l">
              <a:spcBef>
                <a:spcPts val="0"/>
              </a:spcBef>
              <a:spcAft>
                <a:spcPts val="0"/>
              </a:spcAft>
              <a:buSzPts val="1100"/>
              <a:buChar char="○"/>
            </a:pPr>
            <a:r>
              <a:rPr lang="en"/>
              <a:t>Il y a donc un effort d’impartialité et de transparence dans sa façon de présenter ses informations, contrairement à Mobilitéverte</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2" name="Shape 2292"/>
        <p:cNvGrpSpPr/>
        <p:nvPr/>
      </p:nvGrpSpPr>
      <p:grpSpPr>
        <a:xfrm>
          <a:off x="0" y="0"/>
          <a:ext cx="0" cy="0"/>
          <a:chOff x="0" y="0"/>
          <a:chExt cx="0" cy="0"/>
        </a:xfrm>
      </p:grpSpPr>
      <p:sp>
        <p:nvSpPr>
          <p:cNvPr id="2293" name="Google Shape;2293;g30d2ac4d9c4_1_1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4" name="Google Shape;2294;g30d2ac4d9c4_1_1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7" name="Shape 2327"/>
        <p:cNvGrpSpPr/>
        <p:nvPr/>
      </p:nvGrpSpPr>
      <p:grpSpPr>
        <a:xfrm>
          <a:off x="0" y="0"/>
          <a:ext cx="0" cy="0"/>
          <a:chOff x="0" y="0"/>
          <a:chExt cx="0" cy="0"/>
        </a:xfrm>
      </p:grpSpPr>
      <p:sp>
        <p:nvSpPr>
          <p:cNvPr id="2328" name="Google Shape;2328;g30d2ac4d9c4_1_2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9" name="Google Shape;2329;g30d2ac4d9c4_1_2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 mettant en lien un groupe de chaque couleur, expliquer pourquoi le regard sur les véhicules électriques est différent (pourquoi ils ils ont la signification qu’ils ont à la diapositive précédente)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Exemples: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t>
            </a:r>
            <a:r>
              <a:rPr lang="en">
                <a:solidFill>
                  <a:schemeClr val="dk1"/>
                </a:solidFill>
                <a:highlight>
                  <a:srgbClr val="B8D884"/>
                </a:highlight>
              </a:rPr>
              <a:t>État</a:t>
            </a:r>
            <a:r>
              <a:rPr lang="en">
                <a:solidFill>
                  <a:schemeClr val="dk1"/>
                </a:solidFill>
              </a:rPr>
              <a:t> crée des réglementations environnementales que les </a:t>
            </a:r>
            <a:r>
              <a:rPr lang="en">
                <a:solidFill>
                  <a:schemeClr val="dk1"/>
                </a:solidFill>
                <a:highlight>
                  <a:schemeClr val="accent5"/>
                </a:highlight>
              </a:rPr>
              <a:t>particuliers</a:t>
            </a:r>
            <a:r>
              <a:rPr lang="en">
                <a:solidFill>
                  <a:schemeClr val="dk1"/>
                </a:solidFill>
                <a:highlight>
                  <a:schemeClr val="lt1"/>
                </a:highlight>
              </a:rPr>
              <a:t> </a:t>
            </a:r>
            <a:r>
              <a:rPr lang="en">
                <a:solidFill>
                  <a:schemeClr val="dk1"/>
                </a:solidFill>
              </a:rPr>
              <a:t>doivent suivre. (Donc changement d’habitudes)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t>
            </a:r>
            <a:r>
              <a:rPr lang="en">
                <a:solidFill>
                  <a:schemeClr val="dk1"/>
                </a:solidFill>
                <a:highlight>
                  <a:srgbClr val="B8D884"/>
                </a:highlight>
              </a:rPr>
              <a:t>industrie automobile</a:t>
            </a:r>
            <a:r>
              <a:rPr lang="en">
                <a:solidFill>
                  <a:schemeClr val="dk1"/>
                </a:solidFill>
              </a:rPr>
              <a:t> travaille de concert avec l’</a:t>
            </a:r>
            <a:r>
              <a:rPr lang="en">
                <a:solidFill>
                  <a:schemeClr val="dk1"/>
                </a:solidFill>
                <a:highlight>
                  <a:schemeClr val="accent5"/>
                </a:highlight>
              </a:rPr>
              <a:t>industrie pétrolière et électrique</a:t>
            </a:r>
            <a:r>
              <a:rPr lang="en">
                <a:solidFill>
                  <a:schemeClr val="dk1"/>
                </a:solidFill>
              </a:rPr>
              <a:t> afin de développer ses technologies. (Donc défi en terme de recherche et développement)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Les </a:t>
            </a:r>
            <a:r>
              <a:rPr lang="en">
                <a:solidFill>
                  <a:schemeClr val="dk1"/>
                </a:solidFill>
                <a:highlight>
                  <a:srgbClr val="B8D884"/>
                </a:highlight>
              </a:rPr>
              <a:t>pétrolières</a:t>
            </a:r>
            <a:r>
              <a:rPr lang="en">
                <a:solidFill>
                  <a:schemeClr val="dk1"/>
                </a:solidFill>
              </a:rPr>
              <a:t> ont un pouvoir d’influence sur l’</a:t>
            </a:r>
            <a:r>
              <a:rPr lang="en">
                <a:solidFill>
                  <a:schemeClr val="dk1"/>
                </a:solidFill>
                <a:highlight>
                  <a:schemeClr val="accent5"/>
                </a:highlight>
              </a:rPr>
              <a:t>État</a:t>
            </a:r>
            <a:r>
              <a:rPr lang="en">
                <a:solidFill>
                  <a:schemeClr val="dk1"/>
                </a:solidFill>
              </a:rPr>
              <a:t>. (lobbying) (Donc perte de revenus, influence, hégémonie)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Les </a:t>
            </a:r>
            <a:r>
              <a:rPr lang="en">
                <a:solidFill>
                  <a:schemeClr val="dk1"/>
                </a:solidFill>
                <a:highlight>
                  <a:srgbClr val="B8D884"/>
                </a:highlight>
              </a:rPr>
              <a:t>pétrolières</a:t>
            </a:r>
            <a:r>
              <a:rPr lang="en">
                <a:solidFill>
                  <a:schemeClr val="dk1"/>
                </a:solidFill>
              </a:rPr>
              <a:t> et les </a:t>
            </a:r>
            <a:r>
              <a:rPr lang="en">
                <a:solidFill>
                  <a:schemeClr val="dk1"/>
                </a:solidFill>
                <a:highlight>
                  <a:srgbClr val="B8D884"/>
                </a:highlight>
              </a:rPr>
              <a:t>industries électriques</a:t>
            </a:r>
            <a:r>
              <a:rPr lang="en">
                <a:solidFill>
                  <a:schemeClr val="dk1"/>
                </a:solidFill>
              </a:rPr>
              <a:t> ont un pouvoir d’influence sur le comportement des </a:t>
            </a:r>
            <a:r>
              <a:rPr lang="en">
                <a:solidFill>
                  <a:schemeClr val="dk1"/>
                </a:solidFill>
                <a:highlight>
                  <a:schemeClr val="accent5"/>
                </a:highlight>
              </a:rPr>
              <a:t>particuliers</a:t>
            </a:r>
            <a:r>
              <a:rPr lang="en">
                <a:solidFill>
                  <a:schemeClr val="dk1"/>
                </a:solidFill>
              </a:rPr>
              <a:t>. (Donc changement d’habitudes)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Les </a:t>
            </a:r>
            <a:r>
              <a:rPr lang="en">
                <a:solidFill>
                  <a:schemeClr val="dk1"/>
                </a:solidFill>
                <a:highlight>
                  <a:srgbClr val="B8D884"/>
                </a:highlight>
              </a:rPr>
              <a:t>particuliers</a:t>
            </a:r>
            <a:r>
              <a:rPr lang="en">
                <a:solidFill>
                  <a:schemeClr val="dk1"/>
                </a:solidFill>
              </a:rPr>
              <a:t> ont un pouvoir sur l’</a:t>
            </a:r>
            <a:r>
              <a:rPr lang="en">
                <a:solidFill>
                  <a:schemeClr val="dk1"/>
                </a:solidFill>
                <a:highlight>
                  <a:schemeClr val="accent5"/>
                </a:highlight>
              </a:rPr>
              <a:t>État</a:t>
            </a:r>
            <a:r>
              <a:rPr lang="en">
                <a:solidFill>
                  <a:schemeClr val="dk1"/>
                </a:solidFill>
              </a:rPr>
              <a:t> (pouvoir d’influence et élection du gouvernement) et donc sur les politiques environnementales. (Donc conscience environnementale, établissement de cibles environnementales, recherche de solutions à échelle variable selon le parti politique choisi par les particuliers)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g30d2ac4d9c4_1_2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6" name="Google Shape;2346;g30d2ac4d9c4_1_2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Exemple de réponses: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Il y a des défis pour tous les groupes concernés</a:t>
            </a:r>
            <a:endParaRPr/>
          </a:p>
          <a:p>
            <a:pPr indent="0" lvl="0" marL="0" rtl="0" algn="l">
              <a:spcBef>
                <a:spcPts val="0"/>
              </a:spcBef>
              <a:spcAft>
                <a:spcPts val="0"/>
              </a:spcAft>
              <a:buNone/>
            </a:pPr>
            <a:r>
              <a:rPr lang="en"/>
              <a:t>Il y a une volonté de représentation très positive (parfois trop) de la part de certains groupes</a:t>
            </a:r>
            <a:endParaRPr/>
          </a:p>
          <a:p>
            <a:pPr indent="0" lvl="0" marL="0" rtl="0" algn="l">
              <a:spcBef>
                <a:spcPts val="0"/>
              </a:spcBef>
              <a:spcAft>
                <a:spcPts val="0"/>
              </a:spcAft>
              <a:buNone/>
            </a:pPr>
            <a:r>
              <a:rPr lang="en"/>
              <a:t>Représente une solution potentiellement intéressante pour la crise environnementale, mais…</a:t>
            </a:r>
            <a:endParaRPr/>
          </a:p>
          <a:p>
            <a:pPr indent="0" lvl="0" marL="0" rtl="0" algn="l">
              <a:spcBef>
                <a:spcPts val="0"/>
              </a:spcBef>
              <a:spcAft>
                <a:spcPts val="0"/>
              </a:spcAft>
              <a:buNone/>
            </a:pPr>
            <a:r>
              <a:rPr lang="en"/>
              <a:t>Représente un gros changement de paradigme dans nos façons de faire à l’échelle de la société au complet (pas seulement au niveau des habitudes des particuliers)</a:t>
            </a:r>
            <a:endParaRPr/>
          </a:p>
          <a:p>
            <a:pPr indent="0" lvl="0" marL="0" rtl="0" algn="l">
              <a:spcBef>
                <a:spcPts val="0"/>
              </a:spcBef>
              <a:spcAft>
                <a:spcPts val="0"/>
              </a:spcAft>
              <a:buNone/>
            </a:pPr>
            <a:r>
              <a:rPr lang="en"/>
              <a:t>Etc.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4c719c6d3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34c719c6d3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Martin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30d2ac4d9c4_1_2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1" name="Google Shape;2351;g30d2ac4d9c4_1_2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30d2ac4d9c4_1_2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30d2ac4d9c4_1_2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David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L’écran d’ordinateur est cliquable et emmène sur la page suivante: </a:t>
            </a:r>
            <a:r>
              <a:rPr lang="en" u="sng">
                <a:solidFill>
                  <a:schemeClr val="hlink"/>
                </a:solidFill>
                <a:hlinkClick r:id="rId2"/>
              </a:rPr>
              <a:t>Vers une interdiction complète de la vente de véhicules neufs à combustion à partir de 2035 Gouvernement du Québec (quebec.ca)</a:t>
            </a:r>
            <a:r>
              <a:rPr lang="en"/>
              <a:t>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g34c719c6d32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3" name="Google Shape;2393;g34c719c6d32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Martin</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34c719c6d32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5" name="Google Shape;2405;g34c719c6d32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Martin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MJSimard - Gestion du temps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345bee8b67b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345bee8b67b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g345bee8b67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8" name="Google Shape;2428;g345bee8b67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1" name="Shape 2431"/>
        <p:cNvGrpSpPr/>
        <p:nvPr/>
      </p:nvGrpSpPr>
      <p:grpSpPr>
        <a:xfrm>
          <a:off x="0" y="0"/>
          <a:ext cx="0" cy="0"/>
          <a:chOff x="0" y="0"/>
          <a:chExt cx="0" cy="0"/>
        </a:xfrm>
      </p:grpSpPr>
      <p:sp>
        <p:nvSpPr>
          <p:cNvPr id="2432" name="Google Shape;2432;g345bee8b67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3" name="Google Shape;2433;g345bee8b67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g345bee8b67b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8" name="Google Shape;2438;g345bee8b67b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g345bee8b67b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4" name="Google Shape;2444;g345bee8b67b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8" name="Shape 2448"/>
        <p:cNvGrpSpPr/>
        <p:nvPr/>
      </p:nvGrpSpPr>
      <p:grpSpPr>
        <a:xfrm>
          <a:off x="0" y="0"/>
          <a:ext cx="0" cy="0"/>
          <a:chOff x="0" y="0"/>
          <a:chExt cx="0" cy="0"/>
        </a:xfrm>
      </p:grpSpPr>
      <p:sp>
        <p:nvSpPr>
          <p:cNvPr id="2449" name="Google Shape;2449;g345bee8b67b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0" name="Google Shape;2450;g345bee8b67b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3dca2a2777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33dca2a2777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625600" rtl="0" algn="l">
              <a:lnSpc>
                <a:spcPct val="115000"/>
              </a:lnSpc>
              <a:spcBef>
                <a:spcPts val="0"/>
              </a:spcBef>
              <a:spcAft>
                <a:spcPts val="0"/>
              </a:spcAft>
              <a:buClr>
                <a:schemeClr val="dk1"/>
              </a:buClr>
              <a:buSzPts val="1100"/>
              <a:buFont typeface="Arial"/>
              <a:buNone/>
            </a:pPr>
            <a:r>
              <a:rPr lang="en" sz="1350">
                <a:solidFill>
                  <a:srgbClr val="212529"/>
                </a:solidFill>
                <a:highlight>
                  <a:srgbClr val="FFFFFF"/>
                </a:highlight>
                <a:latin typeface="Lora"/>
                <a:ea typeface="Lora"/>
                <a:cs typeface="Lora"/>
                <a:sym typeface="Lora"/>
              </a:rPr>
              <a:t>Annie</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3bf01d1af1_1_1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3bf01d1af1_1_1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Roboto Mono"/>
                <a:ea typeface="Roboto Mono"/>
                <a:cs typeface="Roboto Mono"/>
                <a:sym typeface="Roboto Mono"/>
              </a:rPr>
              <a:t>Annie</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275300" y="829149"/>
            <a:ext cx="6593400" cy="1774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b="1" sz="4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2480100" y="2759713"/>
            <a:ext cx="4183800" cy="296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None/>
              <a:defRPr i="0" sz="1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3" name="Shape 63"/>
        <p:cNvGrpSpPr/>
        <p:nvPr/>
      </p:nvGrpSpPr>
      <p:grpSpPr>
        <a:xfrm>
          <a:off x="0" y="0"/>
          <a:ext cx="0" cy="0"/>
          <a:chOff x="0" y="0"/>
          <a:chExt cx="0" cy="0"/>
        </a:xfrm>
      </p:grpSpPr>
      <p:sp>
        <p:nvSpPr>
          <p:cNvPr id="64" name="Google Shape;64;p11"/>
          <p:cNvSpPr txBox="1"/>
          <p:nvPr>
            <p:ph hasCustomPrompt="1" type="title"/>
          </p:nvPr>
        </p:nvSpPr>
        <p:spPr>
          <a:xfrm>
            <a:off x="911100" y="1889525"/>
            <a:ext cx="7321800" cy="988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7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5" name="Google Shape;65;p11"/>
          <p:cNvSpPr txBox="1"/>
          <p:nvPr>
            <p:ph idx="1" type="body"/>
          </p:nvPr>
        </p:nvSpPr>
        <p:spPr>
          <a:xfrm flipH="1">
            <a:off x="909900" y="3024177"/>
            <a:ext cx="7324200" cy="365700"/>
          </a:xfrm>
          <a:prstGeom prst="rect">
            <a:avLst/>
          </a:prstGeom>
        </p:spPr>
        <p:txBody>
          <a:bodyPr anchorCtr="0" anchor="t" bIns="91425" lIns="91425" spcFirstLastPara="1" rIns="91425" wrap="square" tIns="91425">
            <a:noAutofit/>
          </a:bodyPr>
          <a:lstStyle>
            <a:lvl1pPr indent="-317500" lvl="0" marL="457200" algn="ctr">
              <a:lnSpc>
                <a:spcPct val="100000"/>
              </a:lnSpc>
              <a:spcBef>
                <a:spcPts val="0"/>
              </a:spcBef>
              <a:spcAft>
                <a:spcPts val="0"/>
              </a:spcAft>
              <a:buClr>
                <a:schemeClr val="lt1"/>
              </a:buClr>
              <a:buSzPts val="1400"/>
              <a:buChar char="●"/>
              <a:defRPr i="0" sz="1600">
                <a:solidFill>
                  <a:schemeClr val="lt1"/>
                </a:solidFill>
              </a:defRPr>
            </a:lvl1pPr>
            <a:lvl2pPr indent="-317500" lvl="1" marL="914400" algn="ctr">
              <a:lnSpc>
                <a:spcPct val="100000"/>
              </a:lnSpc>
              <a:spcBef>
                <a:spcPts val="1000"/>
              </a:spcBef>
              <a:spcAft>
                <a:spcPts val="0"/>
              </a:spcAft>
              <a:buClr>
                <a:schemeClr val="lt1"/>
              </a:buClr>
              <a:buSzPts val="1400"/>
              <a:buChar char="○"/>
              <a:defRPr i="0">
                <a:solidFill>
                  <a:schemeClr val="lt1"/>
                </a:solidFill>
              </a:defRPr>
            </a:lvl2pPr>
            <a:lvl3pPr indent="-317500" lvl="2" marL="1371600" algn="ctr">
              <a:lnSpc>
                <a:spcPct val="100000"/>
              </a:lnSpc>
              <a:spcBef>
                <a:spcPts val="0"/>
              </a:spcBef>
              <a:spcAft>
                <a:spcPts val="0"/>
              </a:spcAft>
              <a:buClr>
                <a:schemeClr val="lt1"/>
              </a:buClr>
              <a:buSzPts val="1400"/>
              <a:buChar char="■"/>
              <a:defRPr>
                <a:solidFill>
                  <a:schemeClr val="lt1"/>
                </a:solidFill>
              </a:defRPr>
            </a:lvl3pPr>
            <a:lvl4pPr indent="-317500" lvl="3" marL="1828800" algn="ctr">
              <a:lnSpc>
                <a:spcPct val="100000"/>
              </a:lnSpc>
              <a:spcBef>
                <a:spcPts val="0"/>
              </a:spcBef>
              <a:spcAft>
                <a:spcPts val="0"/>
              </a:spcAft>
              <a:buClr>
                <a:schemeClr val="lt1"/>
              </a:buClr>
              <a:buSzPts val="1400"/>
              <a:buChar char="●"/>
              <a:defRPr>
                <a:solidFill>
                  <a:schemeClr val="lt1"/>
                </a:solidFill>
              </a:defRPr>
            </a:lvl4pPr>
            <a:lvl5pPr indent="-317500" lvl="4" marL="2286000" algn="ctr">
              <a:lnSpc>
                <a:spcPct val="100000"/>
              </a:lnSpc>
              <a:spcBef>
                <a:spcPts val="0"/>
              </a:spcBef>
              <a:spcAft>
                <a:spcPts val="0"/>
              </a:spcAft>
              <a:buClr>
                <a:schemeClr val="lt1"/>
              </a:buClr>
              <a:buSzPts val="1400"/>
              <a:buChar char="○"/>
              <a:defRPr>
                <a:solidFill>
                  <a:schemeClr val="lt1"/>
                </a:solidFill>
              </a:defRPr>
            </a:lvl5pPr>
            <a:lvl6pPr indent="-317500" lvl="5" marL="2743200" algn="ctr">
              <a:lnSpc>
                <a:spcPct val="100000"/>
              </a:lnSpc>
              <a:spcBef>
                <a:spcPts val="0"/>
              </a:spcBef>
              <a:spcAft>
                <a:spcPts val="0"/>
              </a:spcAft>
              <a:buClr>
                <a:schemeClr val="lt1"/>
              </a:buClr>
              <a:buSzPts val="1400"/>
              <a:buChar char="■"/>
              <a:defRPr>
                <a:solidFill>
                  <a:schemeClr val="lt1"/>
                </a:solidFill>
              </a:defRPr>
            </a:lvl6pPr>
            <a:lvl7pPr indent="-317500" lvl="6" marL="3200400" algn="ctr">
              <a:lnSpc>
                <a:spcPct val="100000"/>
              </a:lnSpc>
              <a:spcBef>
                <a:spcPts val="0"/>
              </a:spcBef>
              <a:spcAft>
                <a:spcPts val="0"/>
              </a:spcAft>
              <a:buClr>
                <a:schemeClr val="lt1"/>
              </a:buClr>
              <a:buSzPts val="1400"/>
              <a:buChar char="●"/>
              <a:defRPr>
                <a:solidFill>
                  <a:schemeClr val="lt1"/>
                </a:solidFill>
              </a:defRPr>
            </a:lvl7pPr>
            <a:lvl8pPr indent="-317500" lvl="7" marL="3657600" algn="ctr">
              <a:lnSpc>
                <a:spcPct val="100000"/>
              </a:lnSpc>
              <a:spcBef>
                <a:spcPts val="0"/>
              </a:spcBef>
              <a:spcAft>
                <a:spcPts val="0"/>
              </a:spcAft>
              <a:buClr>
                <a:schemeClr val="lt1"/>
              </a:buClr>
              <a:buSzPts val="1400"/>
              <a:buChar char="○"/>
              <a:defRPr>
                <a:solidFill>
                  <a:schemeClr val="lt1"/>
                </a:solidFill>
              </a:defRPr>
            </a:lvl8pPr>
            <a:lvl9pPr indent="-317500" lvl="8" marL="4114800" algn="ctr">
              <a:lnSpc>
                <a:spcPct val="100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_1_1">
    <p:spTree>
      <p:nvGrpSpPr>
        <p:cNvPr id="823" name="Shape 823"/>
        <p:cNvGrpSpPr/>
        <p:nvPr/>
      </p:nvGrpSpPr>
      <p:grpSpPr>
        <a:xfrm>
          <a:off x="0" y="0"/>
          <a:ext cx="0" cy="0"/>
          <a:chOff x="0" y="0"/>
          <a:chExt cx="0" cy="0"/>
        </a:xfrm>
      </p:grpSpPr>
      <p:sp>
        <p:nvSpPr>
          <p:cNvPr id="824" name="Google Shape;824;p104"/>
          <p:cNvSpPr txBox="1"/>
          <p:nvPr>
            <p:ph type="title"/>
          </p:nvPr>
        </p:nvSpPr>
        <p:spPr>
          <a:xfrm>
            <a:off x="713228" y="542781"/>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25" name="Google Shape;825;p104"/>
          <p:cNvSpPr/>
          <p:nvPr/>
        </p:nvSpPr>
        <p:spPr>
          <a:xfrm flipH="1" rot="-5400000">
            <a:off x="7193100" y="3695321"/>
            <a:ext cx="2880193" cy="633790"/>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04"/>
          <p:cNvSpPr/>
          <p:nvPr/>
        </p:nvSpPr>
        <p:spPr>
          <a:xfrm rot="10800000">
            <a:off x="8336069" y="2792684"/>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27" name="Google Shape;827;p104"/>
          <p:cNvSpPr/>
          <p:nvPr/>
        </p:nvSpPr>
        <p:spPr>
          <a:xfrm rot="10800000">
            <a:off x="8336069" y="2631389"/>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28" name="Google Shape;828;p104"/>
          <p:cNvSpPr/>
          <p:nvPr/>
        </p:nvSpPr>
        <p:spPr>
          <a:xfrm rot="5400000">
            <a:off x="-944400" y="3695321"/>
            <a:ext cx="2880193" cy="633790"/>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04"/>
          <p:cNvSpPr/>
          <p:nvPr/>
        </p:nvSpPr>
        <p:spPr>
          <a:xfrm flipH="1" rot="10800000">
            <a:off x="706723" y="2792684"/>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30" name="Google Shape;830;p104"/>
          <p:cNvSpPr/>
          <p:nvPr/>
        </p:nvSpPr>
        <p:spPr>
          <a:xfrm flipH="1" rot="10800000">
            <a:off x="706723" y="2631389"/>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831" name="Google Shape;831;p104" title="Électrisez vos cours-02.png"/>
          <p:cNvPicPr preferRelativeResize="0"/>
          <p:nvPr/>
        </p:nvPicPr>
        <p:blipFill rotWithShape="1">
          <a:blip r:embed="rId2">
            <a:alphaModFix/>
          </a:blip>
          <a:srcRect b="0" l="0" r="0" t="0"/>
          <a:stretch/>
        </p:blipFill>
        <p:spPr>
          <a:xfrm>
            <a:off x="534225" y="4110650"/>
            <a:ext cx="1332394" cy="896401"/>
          </a:xfrm>
          <a:prstGeom prst="rect">
            <a:avLst/>
          </a:prstGeom>
          <a:noFill/>
          <a:ln>
            <a:noFill/>
          </a:ln>
        </p:spPr>
      </p:pic>
      <p:pic>
        <p:nvPicPr>
          <p:cNvPr id="832" name="Google Shape;832;p104" title="Électrisez vos cours-02.png"/>
          <p:cNvPicPr preferRelativeResize="0"/>
          <p:nvPr/>
        </p:nvPicPr>
        <p:blipFill rotWithShape="1">
          <a:blip r:embed="rId2">
            <a:alphaModFix/>
          </a:blip>
          <a:srcRect b="0" l="0" r="33594" t="0"/>
          <a:stretch/>
        </p:blipFill>
        <p:spPr>
          <a:xfrm>
            <a:off x="8259225" y="222375"/>
            <a:ext cx="884774" cy="896401"/>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5">
    <p:spTree>
      <p:nvGrpSpPr>
        <p:cNvPr id="833" name="Shape 833"/>
        <p:cNvGrpSpPr/>
        <p:nvPr/>
      </p:nvGrpSpPr>
      <p:grpSpPr>
        <a:xfrm>
          <a:off x="0" y="0"/>
          <a:ext cx="0" cy="0"/>
          <a:chOff x="0" y="0"/>
          <a:chExt cx="0" cy="0"/>
        </a:xfrm>
      </p:grpSpPr>
      <p:sp>
        <p:nvSpPr>
          <p:cNvPr id="834" name="Google Shape;834;p105"/>
          <p:cNvSpPr txBox="1"/>
          <p:nvPr>
            <p:ph type="title"/>
          </p:nvPr>
        </p:nvSpPr>
        <p:spPr>
          <a:xfrm>
            <a:off x="713225" y="539500"/>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SzPts val="2800"/>
              <a:buNone/>
              <a:defRPr>
                <a:latin typeface="Proxima Nova"/>
                <a:ea typeface="Proxima Nova"/>
                <a:cs typeface="Proxima Nova"/>
                <a:sym typeface="Proxima Nova"/>
              </a:defRPr>
            </a:lvl2pPr>
            <a:lvl3pPr lvl="2">
              <a:spcBef>
                <a:spcPts val="0"/>
              </a:spcBef>
              <a:spcAft>
                <a:spcPts val="0"/>
              </a:spcAft>
              <a:buSzPts val="2800"/>
              <a:buNone/>
              <a:defRPr>
                <a:latin typeface="Proxima Nova"/>
                <a:ea typeface="Proxima Nova"/>
                <a:cs typeface="Proxima Nova"/>
                <a:sym typeface="Proxima Nova"/>
              </a:defRPr>
            </a:lvl3pPr>
            <a:lvl4pPr lvl="3">
              <a:spcBef>
                <a:spcPts val="0"/>
              </a:spcBef>
              <a:spcAft>
                <a:spcPts val="0"/>
              </a:spcAft>
              <a:buSzPts val="2800"/>
              <a:buNone/>
              <a:defRPr>
                <a:latin typeface="Proxima Nova"/>
                <a:ea typeface="Proxima Nova"/>
                <a:cs typeface="Proxima Nova"/>
                <a:sym typeface="Proxima Nova"/>
              </a:defRPr>
            </a:lvl4pPr>
            <a:lvl5pPr lvl="4">
              <a:spcBef>
                <a:spcPts val="0"/>
              </a:spcBef>
              <a:spcAft>
                <a:spcPts val="0"/>
              </a:spcAft>
              <a:buSzPts val="2800"/>
              <a:buNone/>
              <a:defRPr>
                <a:latin typeface="Proxima Nova"/>
                <a:ea typeface="Proxima Nova"/>
                <a:cs typeface="Proxima Nova"/>
                <a:sym typeface="Proxima Nova"/>
              </a:defRPr>
            </a:lvl5pPr>
            <a:lvl6pPr lvl="5">
              <a:spcBef>
                <a:spcPts val="0"/>
              </a:spcBef>
              <a:spcAft>
                <a:spcPts val="0"/>
              </a:spcAft>
              <a:buSzPts val="2800"/>
              <a:buNone/>
              <a:defRPr>
                <a:latin typeface="Proxima Nova"/>
                <a:ea typeface="Proxima Nova"/>
                <a:cs typeface="Proxima Nova"/>
                <a:sym typeface="Proxima Nova"/>
              </a:defRPr>
            </a:lvl6pPr>
            <a:lvl7pPr lvl="6">
              <a:spcBef>
                <a:spcPts val="0"/>
              </a:spcBef>
              <a:spcAft>
                <a:spcPts val="0"/>
              </a:spcAft>
              <a:buSzPts val="2800"/>
              <a:buNone/>
              <a:defRPr>
                <a:latin typeface="Proxima Nova"/>
                <a:ea typeface="Proxima Nova"/>
                <a:cs typeface="Proxima Nova"/>
                <a:sym typeface="Proxima Nova"/>
              </a:defRPr>
            </a:lvl7pPr>
            <a:lvl8pPr lvl="7">
              <a:spcBef>
                <a:spcPts val="0"/>
              </a:spcBef>
              <a:spcAft>
                <a:spcPts val="0"/>
              </a:spcAft>
              <a:buSzPts val="2800"/>
              <a:buNone/>
              <a:defRPr>
                <a:latin typeface="Proxima Nova"/>
                <a:ea typeface="Proxima Nova"/>
                <a:cs typeface="Proxima Nova"/>
                <a:sym typeface="Proxima Nova"/>
              </a:defRPr>
            </a:lvl8pPr>
            <a:lvl9pPr lvl="8">
              <a:spcBef>
                <a:spcPts val="0"/>
              </a:spcBef>
              <a:spcAft>
                <a:spcPts val="0"/>
              </a:spcAft>
              <a:buSzPts val="2800"/>
              <a:buNone/>
              <a:defRPr>
                <a:latin typeface="Proxima Nova"/>
                <a:ea typeface="Proxima Nova"/>
                <a:cs typeface="Proxima Nova"/>
                <a:sym typeface="Proxima Nova"/>
              </a:defRPr>
            </a:lvl9pPr>
          </a:lstStyle>
          <a:p/>
        </p:txBody>
      </p:sp>
      <p:pic>
        <p:nvPicPr>
          <p:cNvPr id="835" name="Google Shape;835;p105" title="Électrisez vos cours-02.png"/>
          <p:cNvPicPr preferRelativeResize="0"/>
          <p:nvPr/>
        </p:nvPicPr>
        <p:blipFill rotWithShape="1">
          <a:blip r:embed="rId2">
            <a:alphaModFix/>
          </a:blip>
          <a:srcRect b="0" l="34076" r="0" t="0"/>
          <a:stretch/>
        </p:blipFill>
        <p:spPr>
          <a:xfrm>
            <a:off x="0" y="197807"/>
            <a:ext cx="669637" cy="683384"/>
          </a:xfrm>
          <a:prstGeom prst="rect">
            <a:avLst/>
          </a:prstGeom>
          <a:noFill/>
          <a:ln>
            <a:noFill/>
          </a:ln>
        </p:spPr>
      </p:pic>
      <p:pic>
        <p:nvPicPr>
          <p:cNvPr id="836" name="Google Shape;836;p105" title="Électrisez vos cours-02.png"/>
          <p:cNvPicPr preferRelativeResize="0"/>
          <p:nvPr/>
        </p:nvPicPr>
        <p:blipFill rotWithShape="1">
          <a:blip r:embed="rId2">
            <a:alphaModFix/>
          </a:blip>
          <a:srcRect b="0" l="0" r="0" t="0"/>
          <a:stretch/>
        </p:blipFill>
        <p:spPr>
          <a:xfrm>
            <a:off x="7922894" y="4276025"/>
            <a:ext cx="1015750" cy="68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4">
    <p:spTree>
      <p:nvGrpSpPr>
        <p:cNvPr id="837" name="Shape 837"/>
        <p:cNvGrpSpPr/>
        <p:nvPr/>
      </p:nvGrpSpPr>
      <p:grpSpPr>
        <a:xfrm>
          <a:off x="0" y="0"/>
          <a:ext cx="0" cy="0"/>
          <a:chOff x="0" y="0"/>
          <a:chExt cx="0" cy="0"/>
        </a:xfrm>
      </p:grpSpPr>
      <p:sp>
        <p:nvSpPr>
          <p:cNvPr id="838" name="Google Shape;838;p106"/>
          <p:cNvSpPr txBox="1"/>
          <p:nvPr>
            <p:ph type="title"/>
          </p:nvPr>
        </p:nvSpPr>
        <p:spPr>
          <a:xfrm>
            <a:off x="713225" y="1680238"/>
            <a:ext cx="5577900" cy="1280100"/>
          </a:xfrm>
          <a:prstGeom prst="rect">
            <a:avLst/>
          </a:prstGeom>
        </p:spPr>
        <p:txBody>
          <a:bodyPr anchorCtr="0" anchor="t" bIns="91425" lIns="91425" spcFirstLastPara="1" rIns="91425" wrap="square" tIns="91425">
            <a:noAutofit/>
          </a:bodyPr>
          <a:lstStyle>
            <a:lvl1pPr lvl="0">
              <a:spcBef>
                <a:spcPts val="0"/>
              </a:spcBef>
              <a:spcAft>
                <a:spcPts val="0"/>
              </a:spcAft>
              <a:buSzPts val="2100"/>
              <a:buNone/>
              <a:defRPr b="0" sz="2400">
                <a:solidFill>
                  <a:schemeClr val="dk1"/>
                </a:solidFill>
                <a:latin typeface="Nanum Gothic"/>
                <a:ea typeface="Nanum Gothic"/>
                <a:cs typeface="Nanum Gothic"/>
                <a:sym typeface="Nanum Gothic"/>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p:txBody>
      </p:sp>
      <p:sp>
        <p:nvSpPr>
          <p:cNvPr id="839" name="Google Shape;839;p106"/>
          <p:cNvSpPr txBox="1"/>
          <p:nvPr>
            <p:ph idx="2" type="title"/>
          </p:nvPr>
        </p:nvSpPr>
        <p:spPr>
          <a:xfrm>
            <a:off x="713225" y="3030350"/>
            <a:ext cx="3327300" cy="432900"/>
          </a:xfrm>
          <a:prstGeom prst="rect">
            <a:avLst/>
          </a:prstGeom>
        </p:spPr>
        <p:txBody>
          <a:bodyPr anchorCtr="0" anchor="t" bIns="91425" lIns="91425" spcFirstLastPara="1" rIns="91425" wrap="square" tIns="91425">
            <a:noAutofit/>
          </a:bodyPr>
          <a:lstStyle>
            <a:lvl1pPr lvl="0">
              <a:spcBef>
                <a:spcPts val="0"/>
              </a:spcBef>
              <a:spcAft>
                <a:spcPts val="0"/>
              </a:spcAft>
              <a:buSzPts val="1400"/>
              <a:buFont typeface="Nunito"/>
              <a:buNone/>
              <a:defRPr sz="2100"/>
            </a:lvl1pPr>
            <a:lvl2pPr lvl="1">
              <a:spcBef>
                <a:spcPts val="0"/>
              </a:spcBef>
              <a:spcAft>
                <a:spcPts val="0"/>
              </a:spcAft>
              <a:buSzPts val="2800"/>
              <a:buNone/>
              <a:defRPr>
                <a:latin typeface="Nunito Medium"/>
                <a:ea typeface="Nunito Medium"/>
                <a:cs typeface="Nunito Medium"/>
                <a:sym typeface="Nunito Medium"/>
              </a:defRPr>
            </a:lvl2pPr>
            <a:lvl3pPr lvl="2">
              <a:spcBef>
                <a:spcPts val="0"/>
              </a:spcBef>
              <a:spcAft>
                <a:spcPts val="0"/>
              </a:spcAft>
              <a:buSzPts val="2800"/>
              <a:buNone/>
              <a:defRPr>
                <a:latin typeface="Nunito Medium"/>
                <a:ea typeface="Nunito Medium"/>
                <a:cs typeface="Nunito Medium"/>
                <a:sym typeface="Nunito Medium"/>
              </a:defRPr>
            </a:lvl3pPr>
            <a:lvl4pPr lvl="3">
              <a:spcBef>
                <a:spcPts val="0"/>
              </a:spcBef>
              <a:spcAft>
                <a:spcPts val="0"/>
              </a:spcAft>
              <a:buSzPts val="2800"/>
              <a:buNone/>
              <a:defRPr>
                <a:latin typeface="Nunito Medium"/>
                <a:ea typeface="Nunito Medium"/>
                <a:cs typeface="Nunito Medium"/>
                <a:sym typeface="Nunito Medium"/>
              </a:defRPr>
            </a:lvl4pPr>
            <a:lvl5pPr lvl="4">
              <a:spcBef>
                <a:spcPts val="0"/>
              </a:spcBef>
              <a:spcAft>
                <a:spcPts val="0"/>
              </a:spcAft>
              <a:buSzPts val="2800"/>
              <a:buNone/>
              <a:defRPr>
                <a:latin typeface="Nunito Medium"/>
                <a:ea typeface="Nunito Medium"/>
                <a:cs typeface="Nunito Medium"/>
                <a:sym typeface="Nunito Medium"/>
              </a:defRPr>
            </a:lvl5pPr>
            <a:lvl6pPr lvl="5">
              <a:spcBef>
                <a:spcPts val="0"/>
              </a:spcBef>
              <a:spcAft>
                <a:spcPts val="0"/>
              </a:spcAft>
              <a:buSzPts val="2800"/>
              <a:buNone/>
              <a:defRPr>
                <a:latin typeface="Nunito Medium"/>
                <a:ea typeface="Nunito Medium"/>
                <a:cs typeface="Nunito Medium"/>
                <a:sym typeface="Nunito Medium"/>
              </a:defRPr>
            </a:lvl6pPr>
            <a:lvl7pPr lvl="6">
              <a:spcBef>
                <a:spcPts val="0"/>
              </a:spcBef>
              <a:spcAft>
                <a:spcPts val="0"/>
              </a:spcAft>
              <a:buSzPts val="2800"/>
              <a:buNone/>
              <a:defRPr>
                <a:latin typeface="Nunito Medium"/>
                <a:ea typeface="Nunito Medium"/>
                <a:cs typeface="Nunito Medium"/>
                <a:sym typeface="Nunito Medium"/>
              </a:defRPr>
            </a:lvl7pPr>
            <a:lvl8pPr lvl="7">
              <a:spcBef>
                <a:spcPts val="0"/>
              </a:spcBef>
              <a:spcAft>
                <a:spcPts val="0"/>
              </a:spcAft>
              <a:buSzPts val="2800"/>
              <a:buNone/>
              <a:defRPr>
                <a:latin typeface="Nunito Medium"/>
                <a:ea typeface="Nunito Medium"/>
                <a:cs typeface="Nunito Medium"/>
                <a:sym typeface="Nunito Medium"/>
              </a:defRPr>
            </a:lvl8pPr>
            <a:lvl9pPr lvl="8">
              <a:spcBef>
                <a:spcPts val="0"/>
              </a:spcBef>
              <a:spcAft>
                <a:spcPts val="0"/>
              </a:spcAft>
              <a:buSzPts val="2800"/>
              <a:buNone/>
              <a:defRPr>
                <a:latin typeface="Nunito Medium"/>
                <a:ea typeface="Nunito Medium"/>
                <a:cs typeface="Nunito Medium"/>
                <a:sym typeface="Nunito Medium"/>
              </a:defRPr>
            </a:lvl9pPr>
          </a:lstStyle>
          <a:p/>
        </p:txBody>
      </p:sp>
      <p:sp>
        <p:nvSpPr>
          <p:cNvPr id="840" name="Google Shape;840;p106"/>
          <p:cNvSpPr/>
          <p:nvPr/>
        </p:nvSpPr>
        <p:spPr>
          <a:xfrm flipH="1" rot="5400000">
            <a:off x="-1408288" y="1569599"/>
            <a:ext cx="4287981" cy="943576"/>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06"/>
          <p:cNvSpPr/>
          <p:nvPr/>
        </p:nvSpPr>
        <p:spPr>
          <a:xfrm>
            <a:off x="1033400" y="3804425"/>
            <a:ext cx="155700" cy="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42" name="Google Shape;842;p106"/>
          <p:cNvSpPr/>
          <p:nvPr/>
        </p:nvSpPr>
        <p:spPr>
          <a:xfrm>
            <a:off x="1033400" y="4046100"/>
            <a:ext cx="155700" cy="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1">
    <p:spTree>
      <p:nvGrpSpPr>
        <p:cNvPr id="843" name="Shape 843"/>
        <p:cNvGrpSpPr/>
        <p:nvPr/>
      </p:nvGrpSpPr>
      <p:grpSpPr>
        <a:xfrm>
          <a:off x="0" y="0"/>
          <a:ext cx="0" cy="0"/>
          <a:chOff x="0" y="0"/>
          <a:chExt cx="0" cy="0"/>
        </a:xfrm>
      </p:grpSpPr>
      <p:sp>
        <p:nvSpPr>
          <p:cNvPr id="844" name="Google Shape;844;p107"/>
          <p:cNvSpPr txBox="1"/>
          <p:nvPr>
            <p:ph idx="1" type="body"/>
          </p:nvPr>
        </p:nvSpPr>
        <p:spPr>
          <a:xfrm>
            <a:off x="4974425" y="1890625"/>
            <a:ext cx="3456300" cy="26316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845" name="Google Shape;845;p107"/>
          <p:cNvSpPr txBox="1"/>
          <p:nvPr>
            <p:ph type="title"/>
          </p:nvPr>
        </p:nvSpPr>
        <p:spPr>
          <a:xfrm>
            <a:off x="713250" y="392485"/>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46" name="Google Shape;846;p107"/>
          <p:cNvSpPr txBox="1"/>
          <p:nvPr>
            <p:ph idx="2" type="body"/>
          </p:nvPr>
        </p:nvSpPr>
        <p:spPr>
          <a:xfrm>
            <a:off x="713225" y="1890625"/>
            <a:ext cx="3456300" cy="26316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847" name="Google Shape;847;p107"/>
          <p:cNvSpPr txBox="1"/>
          <p:nvPr>
            <p:ph idx="3" type="subTitle"/>
          </p:nvPr>
        </p:nvSpPr>
        <p:spPr>
          <a:xfrm>
            <a:off x="713225" y="1259160"/>
            <a:ext cx="7717500" cy="340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48" name="Google Shape;848;p107" title="Électrisez vos cours-02.png"/>
          <p:cNvPicPr preferRelativeResize="0"/>
          <p:nvPr/>
        </p:nvPicPr>
        <p:blipFill rotWithShape="1">
          <a:blip r:embed="rId2">
            <a:alphaModFix/>
          </a:blip>
          <a:srcRect b="0" l="0" r="29780" t="0"/>
          <a:stretch/>
        </p:blipFill>
        <p:spPr>
          <a:xfrm>
            <a:off x="8430773" y="361025"/>
            <a:ext cx="713249" cy="683399"/>
          </a:xfrm>
          <a:prstGeom prst="rect">
            <a:avLst/>
          </a:prstGeom>
          <a:noFill/>
          <a:ln>
            <a:noFill/>
          </a:ln>
        </p:spPr>
      </p:pic>
      <p:pic>
        <p:nvPicPr>
          <p:cNvPr id="849" name="Google Shape;849;p107" title="Électrisez vos cours-02.png"/>
          <p:cNvPicPr preferRelativeResize="0"/>
          <p:nvPr/>
        </p:nvPicPr>
        <p:blipFill rotWithShape="1">
          <a:blip r:embed="rId2">
            <a:alphaModFix/>
          </a:blip>
          <a:srcRect b="0" l="29780" r="0" t="0"/>
          <a:stretch/>
        </p:blipFill>
        <p:spPr>
          <a:xfrm>
            <a:off x="-2" y="3346025"/>
            <a:ext cx="713249" cy="683399"/>
          </a:xfrm>
          <a:prstGeom prst="rect">
            <a:avLst/>
          </a:prstGeom>
          <a:noFill/>
          <a:ln>
            <a:noFill/>
          </a:ln>
        </p:spPr>
      </p:pic>
      <p:sp>
        <p:nvSpPr>
          <p:cNvPr id="850" name="Google Shape;850;p107"/>
          <p:cNvSpPr/>
          <p:nvPr/>
        </p:nvSpPr>
        <p:spPr>
          <a:xfrm flipH="1">
            <a:off x="-132032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07"/>
          <p:cNvSpPr/>
          <p:nvPr/>
        </p:nvSpPr>
        <p:spPr>
          <a:xfrm rot="-5400000">
            <a:off x="790705"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52" name="Google Shape;852;p107"/>
          <p:cNvSpPr/>
          <p:nvPr/>
        </p:nvSpPr>
        <p:spPr>
          <a:xfrm rot="-5400000">
            <a:off x="923198"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53" name="Google Shape;853;p107"/>
          <p:cNvSpPr/>
          <p:nvPr/>
        </p:nvSpPr>
        <p:spPr>
          <a:xfrm>
            <a:off x="793788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07"/>
          <p:cNvSpPr/>
          <p:nvPr/>
        </p:nvSpPr>
        <p:spPr>
          <a:xfrm flipH="1" rot="5400000">
            <a:off x="8092136"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55" name="Google Shape;855;p107"/>
          <p:cNvSpPr/>
          <p:nvPr/>
        </p:nvSpPr>
        <p:spPr>
          <a:xfrm flipH="1" rot="5400000">
            <a:off x="7959642"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1_1">
    <p:spTree>
      <p:nvGrpSpPr>
        <p:cNvPr id="856" name="Shape 856"/>
        <p:cNvGrpSpPr/>
        <p:nvPr/>
      </p:nvGrpSpPr>
      <p:grpSpPr>
        <a:xfrm>
          <a:off x="0" y="0"/>
          <a:ext cx="0" cy="0"/>
          <a:chOff x="0" y="0"/>
          <a:chExt cx="0" cy="0"/>
        </a:xfrm>
      </p:grpSpPr>
      <p:sp>
        <p:nvSpPr>
          <p:cNvPr id="857" name="Google Shape;857;p108"/>
          <p:cNvSpPr txBox="1"/>
          <p:nvPr>
            <p:ph type="title"/>
          </p:nvPr>
        </p:nvSpPr>
        <p:spPr>
          <a:xfrm>
            <a:off x="713250" y="539385"/>
            <a:ext cx="77175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58" name="Google Shape;858;p108"/>
          <p:cNvSpPr txBox="1"/>
          <p:nvPr>
            <p:ph idx="1" type="subTitle"/>
          </p:nvPr>
        </p:nvSpPr>
        <p:spPr>
          <a:xfrm>
            <a:off x="1471540" y="3133063"/>
            <a:ext cx="23106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859" name="Google Shape;859;p108"/>
          <p:cNvSpPr txBox="1"/>
          <p:nvPr>
            <p:ph idx="2" type="subTitle"/>
          </p:nvPr>
        </p:nvSpPr>
        <p:spPr>
          <a:xfrm>
            <a:off x="1471540" y="3596513"/>
            <a:ext cx="2310600" cy="6402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0" name="Google Shape;860;p108"/>
          <p:cNvSpPr txBox="1"/>
          <p:nvPr>
            <p:ph idx="3" type="subTitle"/>
          </p:nvPr>
        </p:nvSpPr>
        <p:spPr>
          <a:xfrm>
            <a:off x="5361860" y="3133075"/>
            <a:ext cx="23106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861" name="Google Shape;861;p108"/>
          <p:cNvSpPr txBox="1"/>
          <p:nvPr>
            <p:ph idx="4" type="subTitle"/>
          </p:nvPr>
        </p:nvSpPr>
        <p:spPr>
          <a:xfrm>
            <a:off x="5361860" y="3596525"/>
            <a:ext cx="2310600" cy="6402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2" name="Google Shape;862;p108"/>
          <p:cNvSpPr/>
          <p:nvPr/>
        </p:nvSpPr>
        <p:spPr>
          <a:xfrm flipH="1">
            <a:off x="-565068" y="4310458"/>
            <a:ext cx="3304785" cy="7271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08"/>
          <p:cNvSpPr/>
          <p:nvPr/>
        </p:nvSpPr>
        <p:spPr>
          <a:xfrm>
            <a:off x="2445650" y="4331700"/>
            <a:ext cx="48000" cy="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64" name="Google Shape;864;p108"/>
          <p:cNvSpPr/>
          <p:nvPr/>
        </p:nvSpPr>
        <p:spPr>
          <a:xfrm>
            <a:off x="2631350" y="4331700"/>
            <a:ext cx="48000" cy="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1_1_1">
    <p:spTree>
      <p:nvGrpSpPr>
        <p:cNvPr id="865" name="Shape 865"/>
        <p:cNvGrpSpPr/>
        <p:nvPr/>
      </p:nvGrpSpPr>
      <p:grpSpPr>
        <a:xfrm>
          <a:off x="0" y="0"/>
          <a:ext cx="0" cy="0"/>
          <a:chOff x="0" y="0"/>
          <a:chExt cx="0" cy="0"/>
        </a:xfrm>
      </p:grpSpPr>
      <p:sp>
        <p:nvSpPr>
          <p:cNvPr id="866" name="Google Shape;866;p109"/>
          <p:cNvSpPr txBox="1"/>
          <p:nvPr>
            <p:ph type="title"/>
          </p:nvPr>
        </p:nvSpPr>
        <p:spPr>
          <a:xfrm>
            <a:off x="713250" y="539385"/>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67" name="Google Shape;867;p109"/>
          <p:cNvSpPr txBox="1"/>
          <p:nvPr>
            <p:ph idx="1" type="subTitle"/>
          </p:nvPr>
        </p:nvSpPr>
        <p:spPr>
          <a:xfrm>
            <a:off x="4462350" y="1613575"/>
            <a:ext cx="3968700" cy="45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868" name="Google Shape;868;p109"/>
          <p:cNvSpPr txBox="1"/>
          <p:nvPr>
            <p:ph idx="2" type="subTitle"/>
          </p:nvPr>
        </p:nvSpPr>
        <p:spPr>
          <a:xfrm>
            <a:off x="4462350" y="2077026"/>
            <a:ext cx="3968700" cy="895800"/>
          </a:xfrm>
          <a:prstGeom prst="rect">
            <a:avLst/>
          </a:prstGeom>
        </p:spPr>
        <p:txBody>
          <a:bodyPr anchorCtr="0" anchor="t"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869" name="Google Shape;869;p109"/>
          <p:cNvSpPr txBox="1"/>
          <p:nvPr>
            <p:ph idx="3" type="subTitle"/>
          </p:nvPr>
        </p:nvSpPr>
        <p:spPr>
          <a:xfrm>
            <a:off x="4462350" y="3258475"/>
            <a:ext cx="3968700" cy="45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870" name="Google Shape;870;p109"/>
          <p:cNvSpPr txBox="1"/>
          <p:nvPr>
            <p:ph idx="4" type="subTitle"/>
          </p:nvPr>
        </p:nvSpPr>
        <p:spPr>
          <a:xfrm>
            <a:off x="4462353" y="3725549"/>
            <a:ext cx="3968700" cy="895800"/>
          </a:xfrm>
          <a:prstGeom prst="rect">
            <a:avLst/>
          </a:prstGeom>
        </p:spPr>
        <p:txBody>
          <a:bodyPr anchorCtr="0" anchor="t"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871" name="Shape 871"/>
        <p:cNvGrpSpPr/>
        <p:nvPr/>
      </p:nvGrpSpPr>
      <p:grpSpPr>
        <a:xfrm>
          <a:off x="0" y="0"/>
          <a:ext cx="0" cy="0"/>
          <a:chOff x="0" y="0"/>
          <a:chExt cx="0" cy="0"/>
        </a:xfrm>
      </p:grpSpPr>
      <p:sp>
        <p:nvSpPr>
          <p:cNvPr id="872" name="Google Shape;872;p110"/>
          <p:cNvSpPr txBox="1"/>
          <p:nvPr>
            <p:ph idx="1" type="subTitle"/>
          </p:nvPr>
        </p:nvSpPr>
        <p:spPr>
          <a:xfrm>
            <a:off x="1073075" y="2365588"/>
            <a:ext cx="1902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73" name="Google Shape;873;p110"/>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874" name="Google Shape;874;p110"/>
          <p:cNvSpPr txBox="1"/>
          <p:nvPr>
            <p:ph idx="2" type="subTitle"/>
          </p:nvPr>
        </p:nvSpPr>
        <p:spPr>
          <a:xfrm>
            <a:off x="3621000" y="3051388"/>
            <a:ext cx="1902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75" name="Google Shape;875;p110"/>
          <p:cNvSpPr txBox="1"/>
          <p:nvPr>
            <p:ph idx="3" type="subTitle"/>
          </p:nvPr>
        </p:nvSpPr>
        <p:spPr>
          <a:xfrm>
            <a:off x="6168925" y="2365588"/>
            <a:ext cx="1902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76" name="Google Shape;876;p110"/>
          <p:cNvSpPr txBox="1"/>
          <p:nvPr>
            <p:ph idx="4" type="subTitle"/>
          </p:nvPr>
        </p:nvSpPr>
        <p:spPr>
          <a:xfrm>
            <a:off x="1073075" y="2664798"/>
            <a:ext cx="1902000" cy="1063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77" name="Google Shape;877;p110"/>
          <p:cNvSpPr txBox="1"/>
          <p:nvPr>
            <p:ph idx="5" type="subTitle"/>
          </p:nvPr>
        </p:nvSpPr>
        <p:spPr>
          <a:xfrm>
            <a:off x="3621000" y="3350561"/>
            <a:ext cx="1902000" cy="1060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78" name="Google Shape;878;p110"/>
          <p:cNvSpPr txBox="1"/>
          <p:nvPr>
            <p:ph idx="6" type="subTitle"/>
          </p:nvPr>
        </p:nvSpPr>
        <p:spPr>
          <a:xfrm>
            <a:off x="6168925" y="2664798"/>
            <a:ext cx="1902000" cy="1063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pic>
        <p:nvPicPr>
          <p:cNvPr id="879" name="Google Shape;879;p110" title="Électrisez vos cours-02.png"/>
          <p:cNvPicPr preferRelativeResize="0"/>
          <p:nvPr/>
        </p:nvPicPr>
        <p:blipFill rotWithShape="1">
          <a:blip r:embed="rId2">
            <a:alphaModFix/>
          </a:blip>
          <a:srcRect b="0" l="29780" r="0" t="0"/>
          <a:stretch/>
        </p:blipFill>
        <p:spPr>
          <a:xfrm>
            <a:off x="-2" y="3346025"/>
            <a:ext cx="713249" cy="683399"/>
          </a:xfrm>
          <a:prstGeom prst="rect">
            <a:avLst/>
          </a:prstGeom>
          <a:noFill/>
          <a:ln>
            <a:noFill/>
          </a:ln>
        </p:spPr>
      </p:pic>
      <p:sp>
        <p:nvSpPr>
          <p:cNvPr id="880" name="Google Shape;880;p110"/>
          <p:cNvSpPr/>
          <p:nvPr/>
        </p:nvSpPr>
        <p:spPr>
          <a:xfrm flipH="1">
            <a:off x="-132032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10"/>
          <p:cNvSpPr/>
          <p:nvPr/>
        </p:nvSpPr>
        <p:spPr>
          <a:xfrm rot="-5400000">
            <a:off x="790705"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82" name="Google Shape;882;p110"/>
          <p:cNvSpPr/>
          <p:nvPr/>
        </p:nvSpPr>
        <p:spPr>
          <a:xfrm rot="-5400000">
            <a:off x="923198"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83" name="Google Shape;883;p110"/>
          <p:cNvSpPr/>
          <p:nvPr/>
        </p:nvSpPr>
        <p:spPr>
          <a:xfrm>
            <a:off x="793788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10"/>
          <p:cNvSpPr/>
          <p:nvPr/>
        </p:nvSpPr>
        <p:spPr>
          <a:xfrm flipH="1" rot="5400000">
            <a:off x="8092136"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85" name="Google Shape;885;p110"/>
          <p:cNvSpPr/>
          <p:nvPr/>
        </p:nvSpPr>
        <p:spPr>
          <a:xfrm flipH="1" rot="5400000">
            <a:off x="7959642"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_1">
    <p:spTree>
      <p:nvGrpSpPr>
        <p:cNvPr id="886" name="Shape 886"/>
        <p:cNvGrpSpPr/>
        <p:nvPr/>
      </p:nvGrpSpPr>
      <p:grpSpPr>
        <a:xfrm>
          <a:off x="0" y="0"/>
          <a:ext cx="0" cy="0"/>
          <a:chOff x="0" y="0"/>
          <a:chExt cx="0" cy="0"/>
        </a:xfrm>
      </p:grpSpPr>
      <p:sp>
        <p:nvSpPr>
          <p:cNvPr id="887" name="Google Shape;887;p111"/>
          <p:cNvSpPr txBox="1"/>
          <p:nvPr>
            <p:ph idx="1" type="subTitle"/>
          </p:nvPr>
        </p:nvSpPr>
        <p:spPr>
          <a:xfrm>
            <a:off x="714938" y="1489859"/>
            <a:ext cx="24507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88" name="Google Shape;888;p111"/>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889" name="Google Shape;889;p111"/>
          <p:cNvSpPr txBox="1"/>
          <p:nvPr>
            <p:ph idx="2" type="subTitle"/>
          </p:nvPr>
        </p:nvSpPr>
        <p:spPr>
          <a:xfrm>
            <a:off x="3346650" y="2361636"/>
            <a:ext cx="24507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90" name="Google Shape;890;p111"/>
          <p:cNvSpPr txBox="1"/>
          <p:nvPr>
            <p:ph idx="3" type="subTitle"/>
          </p:nvPr>
        </p:nvSpPr>
        <p:spPr>
          <a:xfrm>
            <a:off x="5978362" y="3233413"/>
            <a:ext cx="24507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91" name="Google Shape;891;p111"/>
          <p:cNvSpPr txBox="1"/>
          <p:nvPr>
            <p:ph idx="4" type="subTitle"/>
          </p:nvPr>
        </p:nvSpPr>
        <p:spPr>
          <a:xfrm>
            <a:off x="714938" y="1868259"/>
            <a:ext cx="2450700" cy="1005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92" name="Google Shape;892;p111"/>
          <p:cNvSpPr txBox="1"/>
          <p:nvPr>
            <p:ph idx="5" type="subTitle"/>
          </p:nvPr>
        </p:nvSpPr>
        <p:spPr>
          <a:xfrm>
            <a:off x="3346650" y="2740036"/>
            <a:ext cx="2450700" cy="1005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93" name="Google Shape;893;p111"/>
          <p:cNvSpPr txBox="1"/>
          <p:nvPr>
            <p:ph idx="6" type="subTitle"/>
          </p:nvPr>
        </p:nvSpPr>
        <p:spPr>
          <a:xfrm>
            <a:off x="5978362" y="3611813"/>
            <a:ext cx="2450700" cy="1005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894" name="Google Shape;894;p111"/>
          <p:cNvSpPr/>
          <p:nvPr/>
        </p:nvSpPr>
        <p:spPr>
          <a:xfrm flipH="1">
            <a:off x="-442700" y="4055681"/>
            <a:ext cx="3789351" cy="833822"/>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11"/>
          <p:cNvSpPr/>
          <p:nvPr/>
        </p:nvSpPr>
        <p:spPr>
          <a:xfrm rot="-5400000">
            <a:off x="2960191" y="4121627"/>
            <a:ext cx="1377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96" name="Google Shape;896;p111"/>
          <p:cNvSpPr/>
          <p:nvPr/>
        </p:nvSpPr>
        <p:spPr>
          <a:xfrm rot="-5400000">
            <a:off x="3173767" y="4121627"/>
            <a:ext cx="1377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897" name="Google Shape;897;p111" title="Électrisez vos cours-02.png"/>
          <p:cNvPicPr preferRelativeResize="0"/>
          <p:nvPr/>
        </p:nvPicPr>
        <p:blipFill rotWithShape="1">
          <a:blip r:embed="rId2">
            <a:alphaModFix/>
          </a:blip>
          <a:srcRect b="0" l="0" r="25716" t="0"/>
          <a:stretch/>
        </p:blipFill>
        <p:spPr>
          <a:xfrm>
            <a:off x="8154225" y="1013150"/>
            <a:ext cx="989773" cy="896401"/>
          </a:xfrm>
          <a:prstGeom prst="rect">
            <a:avLst/>
          </a:prstGeom>
          <a:noFill/>
          <a:ln>
            <a:noFill/>
          </a:ln>
        </p:spPr>
      </p:pic>
      <p:grpSp>
        <p:nvGrpSpPr>
          <p:cNvPr id="898" name="Google Shape;898;p111"/>
          <p:cNvGrpSpPr/>
          <p:nvPr/>
        </p:nvGrpSpPr>
        <p:grpSpPr>
          <a:xfrm flipH="1" rot="10800000">
            <a:off x="-347934" y="4062942"/>
            <a:ext cx="3046758" cy="1442778"/>
            <a:chOff x="-496826" y="-160208"/>
            <a:chExt cx="4577461" cy="2167636"/>
          </a:xfrm>
        </p:grpSpPr>
        <p:sp>
          <p:nvSpPr>
            <p:cNvPr id="899" name="Google Shape;899;p111"/>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900" name="Google Shape;900;p111"/>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901" name="Google Shape;901;p111"/>
          <p:cNvSpPr/>
          <p:nvPr/>
        </p:nvSpPr>
        <p:spPr>
          <a:xfrm flipH="1">
            <a:off x="440654" y="3901109"/>
            <a:ext cx="60300" cy="4347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902" name="Google Shape;902;p111"/>
          <p:cNvGrpSpPr/>
          <p:nvPr/>
        </p:nvGrpSpPr>
        <p:grpSpPr>
          <a:xfrm flipH="1">
            <a:off x="268029" y="3626893"/>
            <a:ext cx="440891" cy="394572"/>
            <a:chOff x="243924" y="3391575"/>
            <a:chExt cx="662397" cy="592806"/>
          </a:xfrm>
        </p:grpSpPr>
        <p:sp>
          <p:nvSpPr>
            <p:cNvPr id="903" name="Google Shape;903;p111"/>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04" name="Google Shape;904;p111"/>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05" name="Google Shape;905;p111"/>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06" name="Google Shape;906;p111"/>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907" name="Google Shape;907;p111"/>
          <p:cNvSpPr/>
          <p:nvPr/>
        </p:nvSpPr>
        <p:spPr>
          <a:xfrm flipH="1">
            <a:off x="847368" y="4058638"/>
            <a:ext cx="38100" cy="2745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908" name="Google Shape;908;p111"/>
          <p:cNvGrpSpPr/>
          <p:nvPr/>
        </p:nvGrpSpPr>
        <p:grpSpPr>
          <a:xfrm flipH="1" rot="-5260045">
            <a:off x="724789" y="3899088"/>
            <a:ext cx="268033" cy="289615"/>
            <a:chOff x="228435" y="3392136"/>
            <a:chExt cx="637949" cy="689316"/>
          </a:xfrm>
        </p:grpSpPr>
        <p:sp>
          <p:nvSpPr>
            <p:cNvPr id="909" name="Google Shape;909;p111"/>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10" name="Google Shape;910;p111"/>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11" name="Google Shape;911;p111"/>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12" name="Google Shape;912;p111"/>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3">
    <p:spTree>
      <p:nvGrpSpPr>
        <p:cNvPr id="913" name="Shape 913"/>
        <p:cNvGrpSpPr/>
        <p:nvPr/>
      </p:nvGrpSpPr>
      <p:grpSpPr>
        <a:xfrm>
          <a:off x="0" y="0"/>
          <a:ext cx="0" cy="0"/>
          <a:chOff x="0" y="0"/>
          <a:chExt cx="0" cy="0"/>
        </a:xfrm>
      </p:grpSpPr>
      <p:sp>
        <p:nvSpPr>
          <p:cNvPr id="914" name="Google Shape;914;p112"/>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915" name="Google Shape;915;p112"/>
          <p:cNvSpPr txBox="1"/>
          <p:nvPr>
            <p:ph idx="1" type="subTitle"/>
          </p:nvPr>
        </p:nvSpPr>
        <p:spPr>
          <a:xfrm>
            <a:off x="1301651" y="1693170"/>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16" name="Google Shape;916;p112"/>
          <p:cNvSpPr txBox="1"/>
          <p:nvPr>
            <p:ph idx="2" type="subTitle"/>
          </p:nvPr>
        </p:nvSpPr>
        <p:spPr>
          <a:xfrm>
            <a:off x="1301651" y="2013885"/>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7" name="Google Shape;917;p112"/>
          <p:cNvSpPr txBox="1"/>
          <p:nvPr>
            <p:ph idx="3" type="subTitle"/>
          </p:nvPr>
        </p:nvSpPr>
        <p:spPr>
          <a:xfrm>
            <a:off x="6384739" y="1693170"/>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18" name="Google Shape;918;p112"/>
          <p:cNvSpPr txBox="1"/>
          <p:nvPr>
            <p:ph idx="4" type="subTitle"/>
          </p:nvPr>
        </p:nvSpPr>
        <p:spPr>
          <a:xfrm>
            <a:off x="6384739" y="2013885"/>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9" name="Google Shape;919;p112"/>
          <p:cNvSpPr txBox="1"/>
          <p:nvPr>
            <p:ph idx="5" type="subTitle"/>
          </p:nvPr>
        </p:nvSpPr>
        <p:spPr>
          <a:xfrm>
            <a:off x="1301369" y="3378448"/>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20" name="Google Shape;920;p112"/>
          <p:cNvSpPr txBox="1"/>
          <p:nvPr>
            <p:ph idx="6" type="subTitle"/>
          </p:nvPr>
        </p:nvSpPr>
        <p:spPr>
          <a:xfrm>
            <a:off x="1301369" y="3697978"/>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1" name="Google Shape;921;p112"/>
          <p:cNvSpPr txBox="1"/>
          <p:nvPr>
            <p:ph idx="7" type="subTitle"/>
          </p:nvPr>
        </p:nvSpPr>
        <p:spPr>
          <a:xfrm>
            <a:off x="6384739" y="3378448"/>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22" name="Google Shape;922;p112"/>
          <p:cNvSpPr txBox="1"/>
          <p:nvPr>
            <p:ph idx="8" type="subTitle"/>
          </p:nvPr>
        </p:nvSpPr>
        <p:spPr>
          <a:xfrm>
            <a:off x="6384739" y="3699153"/>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8">
    <p:spTree>
      <p:nvGrpSpPr>
        <p:cNvPr id="923" name="Shape 923"/>
        <p:cNvGrpSpPr/>
        <p:nvPr/>
      </p:nvGrpSpPr>
      <p:grpSpPr>
        <a:xfrm>
          <a:off x="0" y="0"/>
          <a:ext cx="0" cy="0"/>
          <a:chOff x="0" y="0"/>
          <a:chExt cx="0" cy="0"/>
        </a:xfrm>
      </p:grpSpPr>
      <p:sp>
        <p:nvSpPr>
          <p:cNvPr id="924" name="Google Shape;924;p113"/>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925" name="Google Shape;925;p113"/>
          <p:cNvSpPr txBox="1"/>
          <p:nvPr>
            <p:ph idx="1" type="subTitle"/>
          </p:nvPr>
        </p:nvSpPr>
        <p:spPr>
          <a:xfrm>
            <a:off x="712763" y="1997908"/>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26" name="Google Shape;926;p113"/>
          <p:cNvSpPr txBox="1"/>
          <p:nvPr>
            <p:ph idx="2" type="subTitle"/>
          </p:nvPr>
        </p:nvSpPr>
        <p:spPr>
          <a:xfrm>
            <a:off x="712763" y="2318608"/>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7" name="Google Shape;927;p113"/>
          <p:cNvSpPr txBox="1"/>
          <p:nvPr>
            <p:ph idx="3" type="subTitle"/>
          </p:nvPr>
        </p:nvSpPr>
        <p:spPr>
          <a:xfrm>
            <a:off x="3547693" y="1993495"/>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28" name="Google Shape;928;p113"/>
          <p:cNvSpPr txBox="1"/>
          <p:nvPr>
            <p:ph idx="4" type="subTitle"/>
          </p:nvPr>
        </p:nvSpPr>
        <p:spPr>
          <a:xfrm>
            <a:off x="3547693" y="2314195"/>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9" name="Google Shape;929;p113"/>
          <p:cNvSpPr txBox="1"/>
          <p:nvPr>
            <p:ph idx="5" type="subTitle"/>
          </p:nvPr>
        </p:nvSpPr>
        <p:spPr>
          <a:xfrm>
            <a:off x="6382624" y="1997908"/>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30" name="Google Shape;930;p113"/>
          <p:cNvSpPr txBox="1"/>
          <p:nvPr>
            <p:ph idx="6" type="subTitle"/>
          </p:nvPr>
        </p:nvSpPr>
        <p:spPr>
          <a:xfrm>
            <a:off x="6382624" y="2318608"/>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1" name="Google Shape;931;p113"/>
          <p:cNvSpPr txBox="1"/>
          <p:nvPr>
            <p:ph idx="7" type="subTitle"/>
          </p:nvPr>
        </p:nvSpPr>
        <p:spPr>
          <a:xfrm>
            <a:off x="712763" y="3745361"/>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32" name="Google Shape;932;p113"/>
          <p:cNvSpPr txBox="1"/>
          <p:nvPr>
            <p:ph idx="8" type="subTitle"/>
          </p:nvPr>
        </p:nvSpPr>
        <p:spPr>
          <a:xfrm>
            <a:off x="712763" y="4066061"/>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3" name="Google Shape;933;p113"/>
          <p:cNvSpPr txBox="1"/>
          <p:nvPr>
            <p:ph idx="9" type="subTitle"/>
          </p:nvPr>
        </p:nvSpPr>
        <p:spPr>
          <a:xfrm>
            <a:off x="3547693" y="3747733"/>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34" name="Google Shape;934;p113"/>
          <p:cNvSpPr txBox="1"/>
          <p:nvPr>
            <p:ph idx="13" type="subTitle"/>
          </p:nvPr>
        </p:nvSpPr>
        <p:spPr>
          <a:xfrm>
            <a:off x="3547693" y="4068433"/>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5" name="Google Shape;935;p113"/>
          <p:cNvSpPr txBox="1"/>
          <p:nvPr>
            <p:ph idx="14" type="subTitle"/>
          </p:nvPr>
        </p:nvSpPr>
        <p:spPr>
          <a:xfrm>
            <a:off x="6382624" y="3745361"/>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936" name="Google Shape;936;p113"/>
          <p:cNvSpPr txBox="1"/>
          <p:nvPr>
            <p:ph idx="15" type="subTitle"/>
          </p:nvPr>
        </p:nvSpPr>
        <p:spPr>
          <a:xfrm>
            <a:off x="6382624" y="4066061"/>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7" name="Google Shape;937;p113"/>
          <p:cNvSpPr/>
          <p:nvPr/>
        </p:nvSpPr>
        <p:spPr>
          <a:xfrm flipH="1" rot="5400000">
            <a:off x="-1121715" y="-480965"/>
            <a:ext cx="3199035" cy="7038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13"/>
          <p:cNvSpPr/>
          <p:nvPr/>
        </p:nvSpPr>
        <p:spPr>
          <a:xfrm>
            <a:off x="698201" y="1190543"/>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39" name="Google Shape;939;p113"/>
          <p:cNvSpPr/>
          <p:nvPr/>
        </p:nvSpPr>
        <p:spPr>
          <a:xfrm>
            <a:off x="698201" y="1365118"/>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40" name="Google Shape;940;p113"/>
          <p:cNvSpPr/>
          <p:nvPr/>
        </p:nvSpPr>
        <p:spPr>
          <a:xfrm flipH="1" rot="-5400000">
            <a:off x="7042560" y="4995285"/>
            <a:ext cx="3199035" cy="7038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13"/>
          <p:cNvSpPr/>
          <p:nvPr/>
        </p:nvSpPr>
        <p:spPr>
          <a:xfrm rot="10800000">
            <a:off x="8305280" y="3995271"/>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42" name="Google Shape;942;p113"/>
          <p:cNvSpPr/>
          <p:nvPr/>
        </p:nvSpPr>
        <p:spPr>
          <a:xfrm rot="10800000">
            <a:off x="8305280" y="3820696"/>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943" name="Google Shape;943;p113" title="Électrisez vos cours-02.png"/>
          <p:cNvPicPr preferRelativeResize="0"/>
          <p:nvPr/>
        </p:nvPicPr>
        <p:blipFill rotWithShape="1">
          <a:blip r:embed="rId2">
            <a:alphaModFix/>
          </a:blip>
          <a:srcRect b="0" l="0" r="25716" t="0"/>
          <a:stretch/>
        </p:blipFill>
        <p:spPr>
          <a:xfrm>
            <a:off x="8537481" y="1360250"/>
            <a:ext cx="606520" cy="549300"/>
          </a:xfrm>
          <a:prstGeom prst="rect">
            <a:avLst/>
          </a:prstGeom>
          <a:noFill/>
          <a:ln>
            <a:noFill/>
          </a:ln>
        </p:spPr>
      </p:pic>
      <p:pic>
        <p:nvPicPr>
          <p:cNvPr id="944" name="Google Shape;944;p113" title="Électrisez vos cours-02.png"/>
          <p:cNvPicPr preferRelativeResize="0"/>
          <p:nvPr/>
        </p:nvPicPr>
        <p:blipFill rotWithShape="1">
          <a:blip r:embed="rId2">
            <a:alphaModFix/>
          </a:blip>
          <a:srcRect b="0" l="0" r="25716" t="0"/>
          <a:stretch/>
        </p:blipFill>
        <p:spPr>
          <a:xfrm flipH="1">
            <a:off x="6" y="4233750"/>
            <a:ext cx="606520" cy="5493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6" name="Shape 66"/>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5">
    <p:spTree>
      <p:nvGrpSpPr>
        <p:cNvPr id="945" name="Shape 945"/>
        <p:cNvGrpSpPr/>
        <p:nvPr/>
      </p:nvGrpSpPr>
      <p:grpSpPr>
        <a:xfrm>
          <a:off x="0" y="0"/>
          <a:ext cx="0" cy="0"/>
          <a:chOff x="0" y="0"/>
          <a:chExt cx="0" cy="0"/>
        </a:xfrm>
      </p:grpSpPr>
      <p:sp>
        <p:nvSpPr>
          <p:cNvPr id="946" name="Google Shape;946;p114"/>
          <p:cNvSpPr txBox="1"/>
          <p:nvPr>
            <p:ph hasCustomPrompt="1" type="title"/>
          </p:nvPr>
        </p:nvSpPr>
        <p:spPr>
          <a:xfrm>
            <a:off x="1419056" y="633219"/>
            <a:ext cx="3290700" cy="640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4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947" name="Google Shape;947;p114"/>
          <p:cNvSpPr txBox="1"/>
          <p:nvPr>
            <p:ph idx="1" type="subTitle"/>
          </p:nvPr>
        </p:nvSpPr>
        <p:spPr>
          <a:xfrm>
            <a:off x="1194825" y="1355525"/>
            <a:ext cx="37392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948" name="Google Shape;948;p114"/>
          <p:cNvSpPr txBox="1"/>
          <p:nvPr>
            <p:ph hasCustomPrompt="1" idx="2" type="title"/>
          </p:nvPr>
        </p:nvSpPr>
        <p:spPr>
          <a:xfrm>
            <a:off x="4433314" y="2080379"/>
            <a:ext cx="3290700" cy="640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4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949" name="Google Shape;949;p114"/>
          <p:cNvSpPr txBox="1"/>
          <p:nvPr>
            <p:ph idx="3" type="subTitle"/>
          </p:nvPr>
        </p:nvSpPr>
        <p:spPr>
          <a:xfrm>
            <a:off x="4208739" y="2801067"/>
            <a:ext cx="37398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950" name="Google Shape;950;p114"/>
          <p:cNvSpPr txBox="1"/>
          <p:nvPr>
            <p:ph hasCustomPrompt="1" idx="4" type="title"/>
          </p:nvPr>
        </p:nvSpPr>
        <p:spPr>
          <a:xfrm>
            <a:off x="1419056" y="3527539"/>
            <a:ext cx="3290700" cy="640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4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951" name="Google Shape;951;p114"/>
          <p:cNvSpPr txBox="1"/>
          <p:nvPr>
            <p:ph idx="5" type="subTitle"/>
          </p:nvPr>
        </p:nvSpPr>
        <p:spPr>
          <a:xfrm>
            <a:off x="1194481" y="4246608"/>
            <a:ext cx="37398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952" name="Google Shape;952;p114"/>
          <p:cNvSpPr/>
          <p:nvPr/>
        </p:nvSpPr>
        <p:spPr>
          <a:xfrm rot="5400000">
            <a:off x="-1621148" y="3981448"/>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14"/>
          <p:cNvSpPr/>
          <p:nvPr/>
        </p:nvSpPr>
        <p:spPr>
          <a:xfrm flipH="1" rot="10800000">
            <a:off x="1024816" y="2534802"/>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54" name="Google Shape;954;p114"/>
          <p:cNvSpPr/>
          <p:nvPr/>
        </p:nvSpPr>
        <p:spPr>
          <a:xfrm flipH="1" rot="10800000">
            <a:off x="1024816" y="2276325"/>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55" name="Google Shape;955;p114"/>
          <p:cNvSpPr/>
          <p:nvPr/>
        </p:nvSpPr>
        <p:spPr>
          <a:xfrm rot="-5400000">
            <a:off x="5688227" y="-1681802"/>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14"/>
          <p:cNvSpPr/>
          <p:nvPr/>
        </p:nvSpPr>
        <p:spPr>
          <a:xfrm flipH="1">
            <a:off x="7519843" y="719308"/>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57" name="Google Shape;957;p114"/>
          <p:cNvSpPr/>
          <p:nvPr/>
        </p:nvSpPr>
        <p:spPr>
          <a:xfrm flipH="1">
            <a:off x="7519843" y="977784"/>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58" name="Google Shape;958;p114"/>
          <p:cNvSpPr/>
          <p:nvPr/>
        </p:nvSpPr>
        <p:spPr>
          <a:xfrm flipH="1" rot="-5400000">
            <a:off x="5840627" y="5417623"/>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14"/>
          <p:cNvSpPr/>
          <p:nvPr/>
        </p:nvSpPr>
        <p:spPr>
          <a:xfrm rot="10800000">
            <a:off x="7672243" y="3970977"/>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60" name="Google Shape;960;p114"/>
          <p:cNvSpPr/>
          <p:nvPr/>
        </p:nvSpPr>
        <p:spPr>
          <a:xfrm rot="10800000">
            <a:off x="7672243" y="3712500"/>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2">
    <p:spTree>
      <p:nvGrpSpPr>
        <p:cNvPr id="961" name="Shape 961"/>
        <p:cNvGrpSpPr/>
        <p:nvPr/>
      </p:nvGrpSpPr>
      <p:grpSpPr>
        <a:xfrm>
          <a:off x="0" y="0"/>
          <a:ext cx="0" cy="0"/>
          <a:chOff x="0" y="0"/>
          <a:chExt cx="0" cy="0"/>
        </a:xfrm>
      </p:grpSpPr>
      <p:sp>
        <p:nvSpPr>
          <p:cNvPr id="962" name="Google Shape;962;p115"/>
          <p:cNvSpPr txBox="1"/>
          <p:nvPr>
            <p:ph hasCustomPrompt="1" type="title"/>
          </p:nvPr>
        </p:nvSpPr>
        <p:spPr>
          <a:xfrm>
            <a:off x="2587204" y="1597173"/>
            <a:ext cx="1274700" cy="4572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963" name="Google Shape;963;p115"/>
          <p:cNvSpPr txBox="1"/>
          <p:nvPr>
            <p:ph idx="1" type="subTitle"/>
          </p:nvPr>
        </p:nvSpPr>
        <p:spPr>
          <a:xfrm>
            <a:off x="3861907" y="1973790"/>
            <a:ext cx="3858000" cy="42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atin typeface="Nunito"/>
                <a:ea typeface="Nunito"/>
                <a:cs typeface="Nunito"/>
                <a:sym typeface="Nuni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4" name="Google Shape;964;p115"/>
          <p:cNvSpPr txBox="1"/>
          <p:nvPr>
            <p:ph idx="2"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965" name="Google Shape;965;p115"/>
          <p:cNvSpPr txBox="1"/>
          <p:nvPr>
            <p:ph hasCustomPrompt="1" idx="3" type="title"/>
          </p:nvPr>
        </p:nvSpPr>
        <p:spPr>
          <a:xfrm>
            <a:off x="2587204" y="2709997"/>
            <a:ext cx="1274700" cy="4572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966" name="Google Shape;966;p115"/>
          <p:cNvSpPr txBox="1"/>
          <p:nvPr>
            <p:ph idx="4" type="subTitle"/>
          </p:nvPr>
        </p:nvSpPr>
        <p:spPr>
          <a:xfrm>
            <a:off x="3861907" y="3086613"/>
            <a:ext cx="3858000" cy="42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atin typeface="Nunito"/>
                <a:ea typeface="Nunito"/>
                <a:cs typeface="Nunito"/>
                <a:sym typeface="Nuni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7" name="Google Shape;967;p115"/>
          <p:cNvSpPr txBox="1"/>
          <p:nvPr>
            <p:ph hasCustomPrompt="1" idx="5" type="title"/>
          </p:nvPr>
        </p:nvSpPr>
        <p:spPr>
          <a:xfrm>
            <a:off x="2587204" y="3822822"/>
            <a:ext cx="1274700" cy="4572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968" name="Google Shape;968;p115"/>
          <p:cNvSpPr txBox="1"/>
          <p:nvPr>
            <p:ph idx="6" type="subTitle"/>
          </p:nvPr>
        </p:nvSpPr>
        <p:spPr>
          <a:xfrm>
            <a:off x="3861907" y="4199435"/>
            <a:ext cx="3858000" cy="42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atin typeface="Nunito"/>
                <a:ea typeface="Nunito"/>
                <a:cs typeface="Nunito"/>
                <a:sym typeface="Nuni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9" name="Google Shape;969;p115"/>
          <p:cNvSpPr txBox="1"/>
          <p:nvPr>
            <p:ph idx="7" type="subTitle"/>
          </p:nvPr>
        </p:nvSpPr>
        <p:spPr>
          <a:xfrm>
            <a:off x="3861939" y="1597173"/>
            <a:ext cx="3858000" cy="4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0" name="Google Shape;970;p115"/>
          <p:cNvSpPr txBox="1"/>
          <p:nvPr>
            <p:ph idx="8" type="subTitle"/>
          </p:nvPr>
        </p:nvSpPr>
        <p:spPr>
          <a:xfrm>
            <a:off x="3861939" y="2709997"/>
            <a:ext cx="3858000" cy="4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1" name="Google Shape;971;p115"/>
          <p:cNvSpPr txBox="1"/>
          <p:nvPr>
            <p:ph idx="9" type="subTitle"/>
          </p:nvPr>
        </p:nvSpPr>
        <p:spPr>
          <a:xfrm>
            <a:off x="3861939" y="3822822"/>
            <a:ext cx="3858000" cy="4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972" name="Google Shape;972;p115" title="Électrisez vos cours-02.png"/>
          <p:cNvPicPr preferRelativeResize="0"/>
          <p:nvPr/>
        </p:nvPicPr>
        <p:blipFill rotWithShape="1">
          <a:blip r:embed="rId2">
            <a:alphaModFix/>
          </a:blip>
          <a:srcRect b="0" l="0" r="0" t="0"/>
          <a:stretch/>
        </p:blipFill>
        <p:spPr>
          <a:xfrm>
            <a:off x="591650" y="3887200"/>
            <a:ext cx="1332394" cy="896401"/>
          </a:xfrm>
          <a:prstGeom prst="rect">
            <a:avLst/>
          </a:prstGeom>
          <a:noFill/>
          <a:ln>
            <a:noFill/>
          </a:ln>
        </p:spPr>
      </p:pic>
      <p:pic>
        <p:nvPicPr>
          <p:cNvPr id="973" name="Google Shape;973;p115" title="Électrisez vos cours-02.png"/>
          <p:cNvPicPr preferRelativeResize="0"/>
          <p:nvPr/>
        </p:nvPicPr>
        <p:blipFill rotWithShape="1">
          <a:blip r:embed="rId2">
            <a:alphaModFix/>
          </a:blip>
          <a:srcRect b="0" l="0" r="28387" t="0"/>
          <a:stretch/>
        </p:blipFill>
        <p:spPr>
          <a:xfrm>
            <a:off x="8189850" y="91300"/>
            <a:ext cx="954150" cy="896401"/>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0_1">
    <p:spTree>
      <p:nvGrpSpPr>
        <p:cNvPr id="974" name="Shape 974"/>
        <p:cNvGrpSpPr/>
        <p:nvPr/>
      </p:nvGrpSpPr>
      <p:grpSpPr>
        <a:xfrm>
          <a:off x="0" y="0"/>
          <a:ext cx="0" cy="0"/>
          <a:chOff x="0" y="0"/>
          <a:chExt cx="0" cy="0"/>
        </a:xfrm>
      </p:grpSpPr>
      <p:sp>
        <p:nvSpPr>
          <p:cNvPr id="975" name="Google Shape;975;p116"/>
          <p:cNvSpPr txBox="1"/>
          <p:nvPr>
            <p:ph type="title"/>
          </p:nvPr>
        </p:nvSpPr>
        <p:spPr>
          <a:xfrm>
            <a:off x="713225" y="539500"/>
            <a:ext cx="7717500" cy="576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3200"/>
              <a:buNone/>
              <a:defRPr b="1">
                <a:latin typeface="Montserrat"/>
                <a:ea typeface="Montserrat"/>
                <a:cs typeface="Montserrat"/>
                <a:sym typeface="Montserrat"/>
              </a:defRPr>
            </a:lvl1pPr>
            <a:lvl2pPr lvl="1">
              <a:lnSpc>
                <a:spcPct val="100000"/>
              </a:lnSpc>
              <a:spcBef>
                <a:spcPts val="0"/>
              </a:spcBef>
              <a:spcAft>
                <a:spcPts val="0"/>
              </a:spcAft>
              <a:buClr>
                <a:schemeClr val="lt2"/>
              </a:buClr>
              <a:buSzPts val="2800"/>
              <a:buNone/>
              <a:defRPr>
                <a:solidFill>
                  <a:schemeClr val="lt2"/>
                </a:solidFill>
              </a:defRPr>
            </a:lvl2pPr>
            <a:lvl3pPr lvl="2">
              <a:lnSpc>
                <a:spcPct val="100000"/>
              </a:lnSpc>
              <a:spcBef>
                <a:spcPts val="0"/>
              </a:spcBef>
              <a:spcAft>
                <a:spcPts val="0"/>
              </a:spcAft>
              <a:buClr>
                <a:schemeClr val="lt2"/>
              </a:buClr>
              <a:buSzPts val="2800"/>
              <a:buNone/>
              <a:defRPr>
                <a:solidFill>
                  <a:schemeClr val="lt2"/>
                </a:solidFill>
              </a:defRPr>
            </a:lvl3pPr>
            <a:lvl4pPr lvl="3">
              <a:lnSpc>
                <a:spcPct val="100000"/>
              </a:lnSpc>
              <a:spcBef>
                <a:spcPts val="0"/>
              </a:spcBef>
              <a:spcAft>
                <a:spcPts val="0"/>
              </a:spcAft>
              <a:buClr>
                <a:schemeClr val="lt2"/>
              </a:buClr>
              <a:buSzPts val="2800"/>
              <a:buNone/>
              <a:defRPr>
                <a:solidFill>
                  <a:schemeClr val="lt2"/>
                </a:solidFill>
              </a:defRPr>
            </a:lvl4pPr>
            <a:lvl5pPr lvl="4">
              <a:lnSpc>
                <a:spcPct val="100000"/>
              </a:lnSpc>
              <a:spcBef>
                <a:spcPts val="0"/>
              </a:spcBef>
              <a:spcAft>
                <a:spcPts val="0"/>
              </a:spcAft>
              <a:buClr>
                <a:schemeClr val="lt2"/>
              </a:buClr>
              <a:buSzPts val="2800"/>
              <a:buNone/>
              <a:defRPr>
                <a:solidFill>
                  <a:schemeClr val="lt2"/>
                </a:solidFill>
              </a:defRPr>
            </a:lvl5pPr>
            <a:lvl6pPr lvl="5">
              <a:lnSpc>
                <a:spcPct val="100000"/>
              </a:lnSpc>
              <a:spcBef>
                <a:spcPts val="0"/>
              </a:spcBef>
              <a:spcAft>
                <a:spcPts val="0"/>
              </a:spcAft>
              <a:buClr>
                <a:schemeClr val="lt2"/>
              </a:buClr>
              <a:buSzPts val="2800"/>
              <a:buNone/>
              <a:defRPr>
                <a:solidFill>
                  <a:schemeClr val="lt2"/>
                </a:solidFill>
              </a:defRPr>
            </a:lvl6pPr>
            <a:lvl7pPr lvl="6">
              <a:lnSpc>
                <a:spcPct val="100000"/>
              </a:lnSpc>
              <a:spcBef>
                <a:spcPts val="0"/>
              </a:spcBef>
              <a:spcAft>
                <a:spcPts val="0"/>
              </a:spcAft>
              <a:buClr>
                <a:schemeClr val="lt2"/>
              </a:buClr>
              <a:buSzPts val="2800"/>
              <a:buNone/>
              <a:defRPr>
                <a:solidFill>
                  <a:schemeClr val="lt2"/>
                </a:solidFill>
              </a:defRPr>
            </a:lvl7pPr>
            <a:lvl8pPr lvl="7">
              <a:lnSpc>
                <a:spcPct val="100000"/>
              </a:lnSpc>
              <a:spcBef>
                <a:spcPts val="0"/>
              </a:spcBef>
              <a:spcAft>
                <a:spcPts val="0"/>
              </a:spcAft>
              <a:buClr>
                <a:schemeClr val="lt2"/>
              </a:buClr>
              <a:buSzPts val="2800"/>
              <a:buNone/>
              <a:defRPr>
                <a:solidFill>
                  <a:schemeClr val="lt2"/>
                </a:solidFill>
              </a:defRPr>
            </a:lvl8pPr>
            <a:lvl9pPr lvl="8">
              <a:lnSpc>
                <a:spcPct val="100000"/>
              </a:lnSpc>
              <a:spcBef>
                <a:spcPts val="0"/>
              </a:spcBef>
              <a:spcAft>
                <a:spcPts val="0"/>
              </a:spcAft>
              <a:buClr>
                <a:schemeClr val="lt2"/>
              </a:buClr>
              <a:buSzPts val="2800"/>
              <a:buNone/>
              <a:defRPr>
                <a:solidFill>
                  <a:schemeClr val="lt2"/>
                </a:solidFill>
              </a:defRPr>
            </a:lvl9pPr>
          </a:lstStyle>
          <a:p/>
        </p:txBody>
      </p:sp>
      <p:sp>
        <p:nvSpPr>
          <p:cNvPr id="976" name="Google Shape;976;p116"/>
          <p:cNvSpPr txBox="1"/>
          <p:nvPr>
            <p:ph idx="1" type="body"/>
          </p:nvPr>
        </p:nvSpPr>
        <p:spPr>
          <a:xfrm>
            <a:off x="706375" y="1188650"/>
            <a:ext cx="7717500" cy="2294700"/>
          </a:xfrm>
          <a:prstGeom prst="rect">
            <a:avLst/>
          </a:prstGeom>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lnSpc>
                <a:spcPct val="100000"/>
              </a:lnSpc>
              <a:spcBef>
                <a:spcPts val="0"/>
              </a:spcBef>
              <a:spcAft>
                <a:spcPts val="0"/>
              </a:spcAft>
              <a:buSzPts val="1400"/>
              <a:buChar char="○"/>
              <a:defRPr sz="1200"/>
            </a:lvl2pPr>
            <a:lvl3pPr indent="-317500" lvl="2" marL="1371600">
              <a:lnSpc>
                <a:spcPct val="100000"/>
              </a:lnSpc>
              <a:spcBef>
                <a:spcPts val="0"/>
              </a:spcBef>
              <a:spcAft>
                <a:spcPts val="0"/>
              </a:spcAft>
              <a:buSzPts val="1400"/>
              <a:buChar char="■"/>
              <a:defRPr sz="1200"/>
            </a:lvl3pPr>
            <a:lvl4pPr indent="-317500" lvl="3" marL="1828800">
              <a:lnSpc>
                <a:spcPct val="100000"/>
              </a:lnSpc>
              <a:spcBef>
                <a:spcPts val="0"/>
              </a:spcBef>
              <a:spcAft>
                <a:spcPts val="0"/>
              </a:spcAft>
              <a:buSzPts val="1400"/>
              <a:buChar char="●"/>
              <a:defRPr sz="1200"/>
            </a:lvl4pPr>
            <a:lvl5pPr indent="-317500" lvl="4" marL="2286000">
              <a:lnSpc>
                <a:spcPct val="100000"/>
              </a:lnSpc>
              <a:spcBef>
                <a:spcPts val="0"/>
              </a:spcBef>
              <a:spcAft>
                <a:spcPts val="0"/>
              </a:spcAft>
              <a:buSzPts val="1400"/>
              <a:buChar char="○"/>
              <a:defRPr sz="1200"/>
            </a:lvl5pPr>
            <a:lvl6pPr indent="-317500" lvl="5" marL="2743200">
              <a:lnSpc>
                <a:spcPct val="100000"/>
              </a:lnSpc>
              <a:spcBef>
                <a:spcPts val="0"/>
              </a:spcBef>
              <a:spcAft>
                <a:spcPts val="0"/>
              </a:spcAft>
              <a:buSzPts val="1400"/>
              <a:buChar char="■"/>
              <a:defRPr sz="1200"/>
            </a:lvl6pPr>
            <a:lvl7pPr indent="-317500" lvl="6" marL="3200400">
              <a:lnSpc>
                <a:spcPct val="100000"/>
              </a:lnSpc>
              <a:spcBef>
                <a:spcPts val="0"/>
              </a:spcBef>
              <a:spcAft>
                <a:spcPts val="0"/>
              </a:spcAft>
              <a:buSzPts val="1400"/>
              <a:buChar char="●"/>
              <a:defRPr sz="1200"/>
            </a:lvl7pPr>
            <a:lvl8pPr indent="-317500" lvl="7" marL="3657600">
              <a:lnSpc>
                <a:spcPct val="100000"/>
              </a:lnSpc>
              <a:spcBef>
                <a:spcPts val="0"/>
              </a:spcBef>
              <a:spcAft>
                <a:spcPts val="0"/>
              </a:spcAft>
              <a:buSzPts val="1400"/>
              <a:buChar char="○"/>
              <a:defRPr sz="1200"/>
            </a:lvl8pPr>
            <a:lvl9pPr indent="-317500" lvl="8" marL="4114800">
              <a:lnSpc>
                <a:spcPct val="100000"/>
              </a:lnSpc>
              <a:spcBef>
                <a:spcPts val="0"/>
              </a:spcBef>
              <a:spcAft>
                <a:spcPts val="0"/>
              </a:spcAft>
              <a:buSzPts val="1400"/>
              <a:buChar char="■"/>
              <a:defRPr sz="1200"/>
            </a:lvl9pPr>
          </a:lstStyle>
          <a:p/>
        </p:txBody>
      </p:sp>
      <p:sp>
        <p:nvSpPr>
          <p:cNvPr id="977" name="Google Shape;977;p116"/>
          <p:cNvSpPr/>
          <p:nvPr/>
        </p:nvSpPr>
        <p:spPr>
          <a:xfrm flipH="1">
            <a:off x="116069" y="4728025"/>
            <a:ext cx="1059228" cy="250998"/>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16"/>
          <p:cNvSpPr/>
          <p:nvPr/>
        </p:nvSpPr>
        <p:spPr>
          <a:xfrm flipH="1">
            <a:off x="7988319" y="115325"/>
            <a:ext cx="1059228" cy="250998"/>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16"/>
          <p:cNvSpPr/>
          <p:nvPr/>
        </p:nvSpPr>
        <p:spPr>
          <a:xfrm rot="10800000">
            <a:off x="-293408" y="115323"/>
            <a:ext cx="2198458" cy="48380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16"/>
          <p:cNvSpPr/>
          <p:nvPr/>
        </p:nvSpPr>
        <p:spPr>
          <a:xfrm flipH="1" rot="-5400000">
            <a:off x="1689471" y="536463"/>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81" name="Google Shape;981;p116"/>
          <p:cNvSpPr/>
          <p:nvPr/>
        </p:nvSpPr>
        <p:spPr>
          <a:xfrm flipH="1" rot="-5400000">
            <a:off x="1812581" y="536463"/>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82" name="Google Shape;982;p116"/>
          <p:cNvSpPr/>
          <p:nvPr/>
        </p:nvSpPr>
        <p:spPr>
          <a:xfrm>
            <a:off x="7751067" y="4495210"/>
            <a:ext cx="2198458" cy="48380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16"/>
          <p:cNvSpPr/>
          <p:nvPr/>
        </p:nvSpPr>
        <p:spPr>
          <a:xfrm flipH="1" rot="5400000">
            <a:off x="7900946" y="4528472"/>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84" name="Google Shape;984;p116"/>
          <p:cNvSpPr/>
          <p:nvPr/>
        </p:nvSpPr>
        <p:spPr>
          <a:xfrm flipH="1" rot="5400000">
            <a:off x="7777835" y="4528472"/>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985" name="Google Shape;985;p116" title="Électrisez vos cours-02.png"/>
          <p:cNvPicPr preferRelativeResize="0"/>
          <p:nvPr/>
        </p:nvPicPr>
        <p:blipFill rotWithShape="1">
          <a:blip r:embed="rId2">
            <a:alphaModFix/>
          </a:blip>
          <a:srcRect b="0" l="0" r="0" t="0"/>
          <a:stretch/>
        </p:blipFill>
        <p:spPr>
          <a:xfrm>
            <a:off x="591650" y="3887200"/>
            <a:ext cx="1332394" cy="896401"/>
          </a:xfrm>
          <a:prstGeom prst="rect">
            <a:avLst/>
          </a:prstGeom>
          <a:noFill/>
          <a:ln>
            <a:noFill/>
          </a:ln>
        </p:spPr>
      </p:pic>
      <p:pic>
        <p:nvPicPr>
          <p:cNvPr id="986" name="Google Shape;986;p116" title="Électrisez vos cours-02.png"/>
          <p:cNvPicPr preferRelativeResize="0"/>
          <p:nvPr/>
        </p:nvPicPr>
        <p:blipFill rotWithShape="1">
          <a:blip r:embed="rId2">
            <a:alphaModFix/>
          </a:blip>
          <a:srcRect b="0" l="0" r="28387" t="0"/>
          <a:stretch/>
        </p:blipFill>
        <p:spPr>
          <a:xfrm>
            <a:off x="8189850" y="91300"/>
            <a:ext cx="954150" cy="896401"/>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0_1_1">
    <p:spTree>
      <p:nvGrpSpPr>
        <p:cNvPr id="987" name="Shape 987"/>
        <p:cNvGrpSpPr/>
        <p:nvPr/>
      </p:nvGrpSpPr>
      <p:grpSpPr>
        <a:xfrm>
          <a:off x="0" y="0"/>
          <a:ext cx="0" cy="0"/>
          <a:chOff x="0" y="0"/>
          <a:chExt cx="0" cy="0"/>
        </a:xfrm>
      </p:grpSpPr>
      <p:sp>
        <p:nvSpPr>
          <p:cNvPr id="988" name="Google Shape;988;p117"/>
          <p:cNvSpPr txBox="1"/>
          <p:nvPr>
            <p:ph type="title"/>
          </p:nvPr>
        </p:nvSpPr>
        <p:spPr>
          <a:xfrm>
            <a:off x="1425575" y="3551717"/>
            <a:ext cx="6292800" cy="1006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3200"/>
              <a:buNone/>
              <a:defRPr b="1">
                <a:latin typeface="Montserrat"/>
                <a:ea typeface="Montserrat"/>
                <a:cs typeface="Montserrat"/>
                <a:sym typeface="Montserrat"/>
              </a:defRPr>
            </a:lvl1pPr>
            <a:lvl2pPr lvl="1">
              <a:lnSpc>
                <a:spcPct val="100000"/>
              </a:lnSpc>
              <a:spcBef>
                <a:spcPts val="0"/>
              </a:spcBef>
              <a:spcAft>
                <a:spcPts val="0"/>
              </a:spcAft>
              <a:buClr>
                <a:schemeClr val="lt2"/>
              </a:buClr>
              <a:buSzPts val="2800"/>
              <a:buNone/>
              <a:defRPr>
                <a:solidFill>
                  <a:schemeClr val="lt2"/>
                </a:solidFill>
              </a:defRPr>
            </a:lvl2pPr>
            <a:lvl3pPr lvl="2">
              <a:lnSpc>
                <a:spcPct val="100000"/>
              </a:lnSpc>
              <a:spcBef>
                <a:spcPts val="0"/>
              </a:spcBef>
              <a:spcAft>
                <a:spcPts val="0"/>
              </a:spcAft>
              <a:buClr>
                <a:schemeClr val="lt2"/>
              </a:buClr>
              <a:buSzPts val="2800"/>
              <a:buNone/>
              <a:defRPr>
                <a:solidFill>
                  <a:schemeClr val="lt2"/>
                </a:solidFill>
              </a:defRPr>
            </a:lvl3pPr>
            <a:lvl4pPr lvl="3">
              <a:lnSpc>
                <a:spcPct val="100000"/>
              </a:lnSpc>
              <a:spcBef>
                <a:spcPts val="0"/>
              </a:spcBef>
              <a:spcAft>
                <a:spcPts val="0"/>
              </a:spcAft>
              <a:buClr>
                <a:schemeClr val="lt2"/>
              </a:buClr>
              <a:buSzPts val="2800"/>
              <a:buNone/>
              <a:defRPr>
                <a:solidFill>
                  <a:schemeClr val="lt2"/>
                </a:solidFill>
              </a:defRPr>
            </a:lvl4pPr>
            <a:lvl5pPr lvl="4">
              <a:lnSpc>
                <a:spcPct val="100000"/>
              </a:lnSpc>
              <a:spcBef>
                <a:spcPts val="0"/>
              </a:spcBef>
              <a:spcAft>
                <a:spcPts val="0"/>
              </a:spcAft>
              <a:buClr>
                <a:schemeClr val="lt2"/>
              </a:buClr>
              <a:buSzPts val="2800"/>
              <a:buNone/>
              <a:defRPr>
                <a:solidFill>
                  <a:schemeClr val="lt2"/>
                </a:solidFill>
              </a:defRPr>
            </a:lvl5pPr>
            <a:lvl6pPr lvl="5">
              <a:lnSpc>
                <a:spcPct val="100000"/>
              </a:lnSpc>
              <a:spcBef>
                <a:spcPts val="0"/>
              </a:spcBef>
              <a:spcAft>
                <a:spcPts val="0"/>
              </a:spcAft>
              <a:buClr>
                <a:schemeClr val="lt2"/>
              </a:buClr>
              <a:buSzPts val="2800"/>
              <a:buNone/>
              <a:defRPr>
                <a:solidFill>
                  <a:schemeClr val="lt2"/>
                </a:solidFill>
              </a:defRPr>
            </a:lvl6pPr>
            <a:lvl7pPr lvl="6">
              <a:lnSpc>
                <a:spcPct val="100000"/>
              </a:lnSpc>
              <a:spcBef>
                <a:spcPts val="0"/>
              </a:spcBef>
              <a:spcAft>
                <a:spcPts val="0"/>
              </a:spcAft>
              <a:buClr>
                <a:schemeClr val="lt2"/>
              </a:buClr>
              <a:buSzPts val="2800"/>
              <a:buNone/>
              <a:defRPr>
                <a:solidFill>
                  <a:schemeClr val="lt2"/>
                </a:solidFill>
              </a:defRPr>
            </a:lvl7pPr>
            <a:lvl8pPr lvl="7">
              <a:lnSpc>
                <a:spcPct val="100000"/>
              </a:lnSpc>
              <a:spcBef>
                <a:spcPts val="0"/>
              </a:spcBef>
              <a:spcAft>
                <a:spcPts val="0"/>
              </a:spcAft>
              <a:buClr>
                <a:schemeClr val="lt2"/>
              </a:buClr>
              <a:buSzPts val="2800"/>
              <a:buNone/>
              <a:defRPr>
                <a:solidFill>
                  <a:schemeClr val="lt2"/>
                </a:solidFill>
              </a:defRPr>
            </a:lvl8pPr>
            <a:lvl9pPr lvl="8">
              <a:lnSpc>
                <a:spcPct val="100000"/>
              </a:lnSpc>
              <a:spcBef>
                <a:spcPts val="0"/>
              </a:spcBef>
              <a:spcAft>
                <a:spcPts val="0"/>
              </a:spcAft>
              <a:buClr>
                <a:schemeClr val="lt2"/>
              </a:buClr>
              <a:buSzPts val="2800"/>
              <a:buNone/>
              <a:defRPr>
                <a:solidFill>
                  <a:schemeClr val="lt2"/>
                </a:solidFill>
              </a:defRPr>
            </a:lvl9pPr>
          </a:lstStyle>
          <a:p/>
        </p:txBody>
      </p:sp>
      <p:sp>
        <p:nvSpPr>
          <p:cNvPr id="989" name="Google Shape;989;p117"/>
          <p:cNvSpPr txBox="1"/>
          <p:nvPr>
            <p:ph idx="1" type="subTitle"/>
          </p:nvPr>
        </p:nvSpPr>
        <p:spPr>
          <a:xfrm>
            <a:off x="712175" y="1241950"/>
            <a:ext cx="2983500" cy="114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90" name="Google Shape;990;p117"/>
          <p:cNvGrpSpPr/>
          <p:nvPr/>
        </p:nvGrpSpPr>
        <p:grpSpPr>
          <a:xfrm flipH="1">
            <a:off x="6539558" y="-316624"/>
            <a:ext cx="2871899" cy="1359975"/>
            <a:chOff x="-496826" y="-160208"/>
            <a:chExt cx="4577461" cy="2167636"/>
          </a:xfrm>
        </p:grpSpPr>
        <p:sp>
          <p:nvSpPr>
            <p:cNvPr id="991" name="Google Shape;991;p11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992" name="Google Shape;992;p11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993" name="Google Shape;993;p117"/>
          <p:cNvGrpSpPr/>
          <p:nvPr/>
        </p:nvGrpSpPr>
        <p:grpSpPr>
          <a:xfrm flipH="1" rot="10800000">
            <a:off x="-290542" y="3937738"/>
            <a:ext cx="2871899" cy="1359975"/>
            <a:chOff x="-496826" y="-160208"/>
            <a:chExt cx="4577461" cy="2167636"/>
          </a:xfrm>
        </p:grpSpPr>
        <p:sp>
          <p:nvSpPr>
            <p:cNvPr id="994" name="Google Shape;994;p11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995" name="Google Shape;995;p11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0_1_1_1">
    <p:spTree>
      <p:nvGrpSpPr>
        <p:cNvPr id="996" name="Shape 996"/>
        <p:cNvGrpSpPr/>
        <p:nvPr/>
      </p:nvGrpSpPr>
      <p:grpSpPr>
        <a:xfrm>
          <a:off x="0" y="0"/>
          <a:ext cx="0" cy="0"/>
          <a:chOff x="0" y="0"/>
          <a:chExt cx="0" cy="0"/>
        </a:xfrm>
      </p:grpSpPr>
      <p:sp>
        <p:nvSpPr>
          <p:cNvPr id="997" name="Google Shape;997;p118"/>
          <p:cNvSpPr txBox="1"/>
          <p:nvPr>
            <p:ph idx="1" type="subTitle"/>
          </p:nvPr>
        </p:nvSpPr>
        <p:spPr>
          <a:xfrm>
            <a:off x="713225" y="2695275"/>
            <a:ext cx="2573700" cy="1033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98" name="Google Shape;998;p118"/>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0_1_1_1_1">
    <p:spTree>
      <p:nvGrpSpPr>
        <p:cNvPr id="999" name="Shape 999"/>
        <p:cNvGrpSpPr/>
        <p:nvPr/>
      </p:nvGrpSpPr>
      <p:grpSpPr>
        <a:xfrm>
          <a:off x="0" y="0"/>
          <a:ext cx="0" cy="0"/>
          <a:chOff x="0" y="0"/>
          <a:chExt cx="0" cy="0"/>
        </a:xfrm>
      </p:grpSpPr>
      <p:sp>
        <p:nvSpPr>
          <p:cNvPr id="1000" name="Google Shape;1000;p119"/>
          <p:cNvSpPr txBox="1"/>
          <p:nvPr>
            <p:ph idx="1" type="subTitle"/>
          </p:nvPr>
        </p:nvSpPr>
        <p:spPr>
          <a:xfrm>
            <a:off x="5753575" y="2720613"/>
            <a:ext cx="2677200" cy="1033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1" name="Google Shape;1001;p119"/>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0_1_1_1_1_1">
    <p:spTree>
      <p:nvGrpSpPr>
        <p:cNvPr id="1002" name="Shape 1002"/>
        <p:cNvGrpSpPr/>
        <p:nvPr/>
      </p:nvGrpSpPr>
      <p:grpSpPr>
        <a:xfrm>
          <a:off x="0" y="0"/>
          <a:ext cx="0" cy="0"/>
          <a:chOff x="0" y="0"/>
          <a:chExt cx="0" cy="0"/>
        </a:xfrm>
      </p:grpSpPr>
      <p:sp>
        <p:nvSpPr>
          <p:cNvPr id="1003" name="Google Shape;1003;p120"/>
          <p:cNvSpPr txBox="1"/>
          <p:nvPr>
            <p:ph idx="1" type="subTitle"/>
          </p:nvPr>
        </p:nvSpPr>
        <p:spPr>
          <a:xfrm>
            <a:off x="4572000" y="1428175"/>
            <a:ext cx="3858600" cy="10335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4" name="Google Shape;1004;p120"/>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1005" name="Shape 1005"/>
        <p:cNvGrpSpPr/>
        <p:nvPr/>
      </p:nvGrpSpPr>
      <p:grpSpPr>
        <a:xfrm>
          <a:off x="0" y="0"/>
          <a:ext cx="0" cy="0"/>
          <a:chOff x="0" y="0"/>
          <a:chExt cx="0" cy="0"/>
        </a:xfrm>
      </p:grpSpPr>
      <p:sp>
        <p:nvSpPr>
          <p:cNvPr id="1006" name="Google Shape;1006;p121"/>
          <p:cNvSpPr txBox="1"/>
          <p:nvPr>
            <p:ph type="ctrTitle"/>
          </p:nvPr>
        </p:nvSpPr>
        <p:spPr>
          <a:xfrm>
            <a:off x="2623350" y="961093"/>
            <a:ext cx="3897300" cy="873000"/>
          </a:xfrm>
          <a:prstGeom prst="rect">
            <a:avLst/>
          </a:prstGeom>
        </p:spPr>
        <p:txBody>
          <a:bodyPr anchorCtr="0" anchor="t" bIns="91425" lIns="0" spcFirstLastPara="1" rIns="91425" wrap="square" tIns="91425">
            <a:noAutofit/>
          </a:bodyPr>
          <a:lstStyle>
            <a:lvl1pPr lvl="0" algn="ctr">
              <a:spcBef>
                <a:spcPts val="0"/>
              </a:spcBef>
              <a:spcAft>
                <a:spcPts val="0"/>
              </a:spcAft>
              <a:buSzPts val="3200"/>
              <a:buNone/>
              <a:defRPr sz="55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07" name="Google Shape;1007;p121"/>
          <p:cNvSpPr txBox="1"/>
          <p:nvPr/>
        </p:nvSpPr>
        <p:spPr>
          <a:xfrm>
            <a:off x="1654675" y="4167375"/>
            <a:ext cx="58347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Nanum Gothic"/>
                <a:ea typeface="Nanum Gothic"/>
                <a:cs typeface="Nanum Gothic"/>
                <a:sym typeface="Nanum Gothic"/>
              </a:rPr>
              <a:t>CREDITS: This presentation template was created by </a:t>
            </a:r>
            <a:r>
              <a:rPr b="1" lang="en" sz="1100">
                <a:solidFill>
                  <a:schemeClr val="dk1"/>
                </a:solidFill>
                <a:uFill>
                  <a:noFill/>
                </a:uFill>
                <a:latin typeface="Nanum Gothic"/>
                <a:ea typeface="Nanum Gothic"/>
                <a:cs typeface="Nanum Gothic"/>
                <a:sym typeface="Nanum Gothic"/>
                <a:hlinkClick r:id="rId2">
                  <a:extLst>
                    <a:ext uri="{A12FA001-AC4F-418D-AE19-62706E023703}">
                      <ahyp:hlinkClr val="tx"/>
                    </a:ext>
                  </a:extLst>
                </a:hlinkClick>
              </a:rPr>
              <a:t>Slidesgo</a:t>
            </a:r>
            <a:r>
              <a:rPr lang="en" sz="1100">
                <a:solidFill>
                  <a:schemeClr val="dk1"/>
                </a:solidFill>
                <a:latin typeface="Nanum Gothic"/>
                <a:ea typeface="Nanum Gothic"/>
                <a:cs typeface="Nanum Gothic"/>
                <a:sym typeface="Nanum Gothic"/>
              </a:rPr>
              <a:t>, and includes icons by</a:t>
            </a:r>
            <a:r>
              <a:rPr lang="en" sz="1100">
                <a:solidFill>
                  <a:schemeClr val="dk1"/>
                </a:solidFill>
                <a:uFill>
                  <a:noFill/>
                </a:uFill>
                <a:latin typeface="Nanum Gothic"/>
                <a:ea typeface="Nanum Gothic"/>
                <a:cs typeface="Nanum Gothic"/>
                <a:sym typeface="Nanum Gothic"/>
                <a:hlinkClick r:id="rId3">
                  <a:extLst>
                    <a:ext uri="{A12FA001-AC4F-418D-AE19-62706E023703}">
                      <ahyp:hlinkClr val="tx"/>
                    </a:ext>
                  </a:extLst>
                </a:hlinkClick>
              </a:rPr>
              <a:t> </a:t>
            </a:r>
            <a:r>
              <a:rPr b="1" lang="en" sz="1100">
                <a:solidFill>
                  <a:schemeClr val="dk1"/>
                </a:solidFill>
                <a:uFill>
                  <a:noFill/>
                </a:uFill>
                <a:latin typeface="Nanum Gothic"/>
                <a:ea typeface="Nanum Gothic"/>
                <a:cs typeface="Nanum Gothic"/>
                <a:sym typeface="Nanum Gothic"/>
                <a:hlinkClick r:id="rId4">
                  <a:extLst>
                    <a:ext uri="{A12FA001-AC4F-418D-AE19-62706E023703}">
                      <ahyp:hlinkClr val="tx"/>
                    </a:ext>
                  </a:extLst>
                </a:hlinkClick>
              </a:rPr>
              <a:t>Flaticon</a:t>
            </a:r>
            <a:r>
              <a:rPr lang="en" sz="1100">
                <a:solidFill>
                  <a:schemeClr val="dk1"/>
                </a:solidFill>
                <a:latin typeface="Nanum Gothic"/>
                <a:ea typeface="Nanum Gothic"/>
                <a:cs typeface="Nanum Gothic"/>
                <a:sym typeface="Nanum Gothic"/>
              </a:rPr>
              <a:t> and infographics &amp; images by</a:t>
            </a:r>
            <a:r>
              <a:rPr b="1" lang="en" sz="1100">
                <a:solidFill>
                  <a:schemeClr val="dk1"/>
                </a:solidFill>
                <a:latin typeface="Nanum Gothic"/>
                <a:ea typeface="Nanum Gothic"/>
                <a:cs typeface="Nanum Gothic"/>
                <a:sym typeface="Nanum Gothic"/>
              </a:rPr>
              <a:t> </a:t>
            </a:r>
            <a:r>
              <a:rPr b="1" lang="en" sz="1100">
                <a:solidFill>
                  <a:schemeClr val="dk1"/>
                </a:solidFill>
                <a:uFill>
                  <a:noFill/>
                </a:uFill>
                <a:latin typeface="Nanum Gothic"/>
                <a:ea typeface="Nanum Gothic"/>
                <a:cs typeface="Nanum Gothic"/>
                <a:sym typeface="Nanum Gothic"/>
                <a:hlinkClick r:id="rId5">
                  <a:extLst>
                    <a:ext uri="{A12FA001-AC4F-418D-AE19-62706E023703}">
                      <ahyp:hlinkClr val="tx"/>
                    </a:ext>
                  </a:extLst>
                </a:hlinkClick>
              </a:rPr>
              <a:t>Freepik</a:t>
            </a:r>
            <a:endParaRPr b="1" sz="1100">
              <a:solidFill>
                <a:schemeClr val="dk1"/>
              </a:solidFill>
              <a:latin typeface="Nanum Gothic"/>
              <a:ea typeface="Nanum Gothic"/>
              <a:cs typeface="Nanum Gothic"/>
              <a:sym typeface="Nanum Gothic"/>
            </a:endParaRPr>
          </a:p>
        </p:txBody>
      </p:sp>
      <p:sp>
        <p:nvSpPr>
          <p:cNvPr id="1008" name="Google Shape;1008;p121"/>
          <p:cNvSpPr txBox="1"/>
          <p:nvPr>
            <p:ph idx="1" type="subTitle"/>
          </p:nvPr>
        </p:nvSpPr>
        <p:spPr>
          <a:xfrm>
            <a:off x="2624400" y="2743839"/>
            <a:ext cx="3895200" cy="1003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pic>
        <p:nvPicPr>
          <p:cNvPr id="1009" name="Google Shape;1009;p121" title="Électrisez vos cours-02.png"/>
          <p:cNvPicPr preferRelativeResize="0"/>
          <p:nvPr/>
        </p:nvPicPr>
        <p:blipFill rotWithShape="1">
          <a:blip r:embed="rId6">
            <a:alphaModFix/>
          </a:blip>
          <a:srcRect b="0" l="0" r="0" t="0"/>
          <a:stretch/>
        </p:blipFill>
        <p:spPr>
          <a:xfrm>
            <a:off x="128775" y="642600"/>
            <a:ext cx="1332394" cy="896401"/>
          </a:xfrm>
          <a:prstGeom prst="rect">
            <a:avLst/>
          </a:prstGeom>
          <a:noFill/>
          <a:ln>
            <a:noFill/>
          </a:ln>
        </p:spPr>
      </p:pic>
      <p:pic>
        <p:nvPicPr>
          <p:cNvPr id="1010" name="Google Shape;1010;p121" title="Électrisez vos cours-02.png"/>
          <p:cNvPicPr preferRelativeResize="0"/>
          <p:nvPr/>
        </p:nvPicPr>
        <p:blipFill rotWithShape="1">
          <a:blip r:embed="rId6">
            <a:alphaModFix/>
          </a:blip>
          <a:srcRect b="0" l="0" r="0" t="0"/>
          <a:stretch/>
        </p:blipFill>
        <p:spPr>
          <a:xfrm>
            <a:off x="7648500" y="383575"/>
            <a:ext cx="1332394" cy="896401"/>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spTree>
      <p:nvGrpSpPr>
        <p:cNvPr id="1011" name="Shape 1011"/>
        <p:cNvGrpSpPr/>
        <p:nvPr/>
      </p:nvGrpSpPr>
      <p:grpSpPr>
        <a:xfrm>
          <a:off x="0" y="0"/>
          <a:ext cx="0" cy="0"/>
          <a:chOff x="0" y="0"/>
          <a:chExt cx="0" cy="0"/>
        </a:xfrm>
      </p:grpSpPr>
      <p:pic>
        <p:nvPicPr>
          <p:cNvPr id="1012" name="Google Shape;1012;p122" title="Électrisez vos cours-02.png"/>
          <p:cNvPicPr preferRelativeResize="0"/>
          <p:nvPr/>
        </p:nvPicPr>
        <p:blipFill rotWithShape="1">
          <a:blip r:embed="rId2">
            <a:alphaModFix/>
          </a:blip>
          <a:srcRect b="0" l="18307" r="0" t="0"/>
          <a:stretch/>
        </p:blipFill>
        <p:spPr>
          <a:xfrm>
            <a:off x="-1" y="845650"/>
            <a:ext cx="1088449" cy="896401"/>
          </a:xfrm>
          <a:prstGeom prst="rect">
            <a:avLst/>
          </a:prstGeom>
          <a:noFill/>
          <a:ln>
            <a:noFill/>
          </a:ln>
        </p:spPr>
      </p:pic>
      <p:pic>
        <p:nvPicPr>
          <p:cNvPr id="1013" name="Google Shape;1013;p122" title="Électrisez vos cours-02.png"/>
          <p:cNvPicPr preferRelativeResize="0"/>
          <p:nvPr/>
        </p:nvPicPr>
        <p:blipFill rotWithShape="1">
          <a:blip r:embed="rId2">
            <a:alphaModFix/>
          </a:blip>
          <a:srcRect b="0" l="0" r="0" t="0"/>
          <a:stretch/>
        </p:blipFill>
        <p:spPr>
          <a:xfrm>
            <a:off x="563600" y="2003425"/>
            <a:ext cx="1033264" cy="695149"/>
          </a:xfrm>
          <a:prstGeom prst="rect">
            <a:avLst/>
          </a:prstGeom>
          <a:noFill/>
          <a:ln>
            <a:noFill/>
          </a:ln>
        </p:spPr>
      </p:pic>
      <p:pic>
        <p:nvPicPr>
          <p:cNvPr id="1014" name="Google Shape;1014;p122" title="Électrisez vos cours-02.png"/>
          <p:cNvPicPr preferRelativeResize="0"/>
          <p:nvPr/>
        </p:nvPicPr>
        <p:blipFill rotWithShape="1">
          <a:blip r:embed="rId2">
            <a:alphaModFix/>
          </a:blip>
          <a:srcRect b="0" l="0" r="0" t="0"/>
          <a:stretch/>
        </p:blipFill>
        <p:spPr>
          <a:xfrm>
            <a:off x="6941200" y="191925"/>
            <a:ext cx="1033264" cy="695149"/>
          </a:xfrm>
          <a:prstGeom prst="rect">
            <a:avLst/>
          </a:prstGeom>
          <a:noFill/>
          <a:ln>
            <a:noFill/>
          </a:ln>
        </p:spPr>
      </p:pic>
      <p:pic>
        <p:nvPicPr>
          <p:cNvPr id="1015" name="Google Shape;1015;p122" title="Électrisez vos cours-02.png"/>
          <p:cNvPicPr preferRelativeResize="0"/>
          <p:nvPr/>
        </p:nvPicPr>
        <p:blipFill rotWithShape="1">
          <a:blip r:embed="rId2">
            <a:alphaModFix/>
          </a:blip>
          <a:srcRect b="0" l="0" r="31488" t="0"/>
          <a:stretch/>
        </p:blipFill>
        <p:spPr>
          <a:xfrm>
            <a:off x="8430775" y="2003425"/>
            <a:ext cx="707926" cy="695149"/>
          </a:xfrm>
          <a:prstGeom prst="rect">
            <a:avLst/>
          </a:prstGeom>
          <a:noFill/>
          <a:ln>
            <a:noFill/>
          </a:ln>
        </p:spPr>
      </p:pic>
      <p:sp>
        <p:nvSpPr>
          <p:cNvPr id="1016" name="Google Shape;1016;p122"/>
          <p:cNvSpPr/>
          <p:nvPr/>
        </p:nvSpPr>
        <p:spPr>
          <a:xfrm rot="5400000">
            <a:off x="-1353674" y="4741290"/>
            <a:ext cx="4133801" cy="90964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22"/>
          <p:cNvSpPr/>
          <p:nvPr/>
        </p:nvSpPr>
        <p:spPr>
          <a:xfrm flipH="1" rot="10800000">
            <a:off x="1016102" y="3445555"/>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18" name="Google Shape;1018;p122"/>
          <p:cNvSpPr/>
          <p:nvPr/>
        </p:nvSpPr>
        <p:spPr>
          <a:xfrm flipH="1" rot="10800000">
            <a:off x="1016102" y="3214061"/>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19" name="Google Shape;1019;p122"/>
          <p:cNvSpPr/>
          <p:nvPr/>
        </p:nvSpPr>
        <p:spPr>
          <a:xfrm rot="-5400000">
            <a:off x="6287026" y="-839135"/>
            <a:ext cx="4133801" cy="90964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22"/>
          <p:cNvSpPr/>
          <p:nvPr/>
        </p:nvSpPr>
        <p:spPr>
          <a:xfrm flipH="1">
            <a:off x="7927452" y="1311348"/>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21" name="Google Shape;1021;p122"/>
          <p:cNvSpPr/>
          <p:nvPr/>
        </p:nvSpPr>
        <p:spPr>
          <a:xfrm flipH="1">
            <a:off x="7927452" y="1542598"/>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1022" name="Shape 1022"/>
        <p:cNvGrpSpPr/>
        <p:nvPr/>
      </p:nvGrpSpPr>
      <p:grpSpPr>
        <a:xfrm>
          <a:off x="0" y="0"/>
          <a:ext cx="0" cy="0"/>
          <a:chOff x="0" y="0"/>
          <a:chExt cx="0" cy="0"/>
        </a:xfrm>
      </p:grpSpPr>
      <p:grpSp>
        <p:nvGrpSpPr>
          <p:cNvPr id="1023" name="Google Shape;1023;p123"/>
          <p:cNvGrpSpPr/>
          <p:nvPr/>
        </p:nvGrpSpPr>
        <p:grpSpPr>
          <a:xfrm flipH="1" rot="10800000">
            <a:off x="5572092" y="3934307"/>
            <a:ext cx="3868412" cy="1831869"/>
            <a:chOff x="-496826" y="-160208"/>
            <a:chExt cx="4577461" cy="2167636"/>
          </a:xfrm>
        </p:grpSpPr>
        <p:sp>
          <p:nvSpPr>
            <p:cNvPr id="1024" name="Google Shape;1024;p123"/>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1025" name="Google Shape;1025;p123"/>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1026" name="Google Shape;1026;p123"/>
          <p:cNvSpPr/>
          <p:nvPr/>
        </p:nvSpPr>
        <p:spPr>
          <a:xfrm flipH="1">
            <a:off x="8166606" y="3786863"/>
            <a:ext cx="76500" cy="5520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27" name="Google Shape;1027;p123"/>
          <p:cNvSpPr/>
          <p:nvPr/>
        </p:nvSpPr>
        <p:spPr>
          <a:xfrm flipH="1">
            <a:off x="7688789" y="3932437"/>
            <a:ext cx="48300" cy="3483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1028" name="Google Shape;1028;p123"/>
          <p:cNvGrpSpPr/>
          <p:nvPr/>
        </p:nvGrpSpPr>
        <p:grpSpPr>
          <a:xfrm flipH="1">
            <a:off x="7947355" y="3438763"/>
            <a:ext cx="559791" cy="500981"/>
            <a:chOff x="243924" y="3391575"/>
            <a:chExt cx="662397" cy="592806"/>
          </a:xfrm>
        </p:grpSpPr>
        <p:sp>
          <p:nvSpPr>
            <p:cNvPr id="1029" name="Google Shape;1029;p123"/>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30" name="Google Shape;1030;p123"/>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31" name="Google Shape;1031;p123"/>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32" name="Google Shape;1032;p123"/>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1033" name="Google Shape;1033;p123"/>
          <p:cNvGrpSpPr/>
          <p:nvPr/>
        </p:nvGrpSpPr>
        <p:grpSpPr>
          <a:xfrm flipH="1" rot="-5260786">
            <a:off x="7533483" y="3729469"/>
            <a:ext cx="340370" cy="367776"/>
            <a:chOff x="228435" y="3392136"/>
            <a:chExt cx="637949" cy="689316"/>
          </a:xfrm>
        </p:grpSpPr>
        <p:sp>
          <p:nvSpPr>
            <p:cNvPr id="1034" name="Google Shape;1034;p123"/>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35" name="Google Shape;1035;p123"/>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36" name="Google Shape;1036;p123"/>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37" name="Google Shape;1037;p123"/>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1038" name="Google Shape;1038;p123"/>
          <p:cNvGrpSpPr/>
          <p:nvPr/>
        </p:nvGrpSpPr>
        <p:grpSpPr>
          <a:xfrm rot="10800000">
            <a:off x="-371508" y="3934307"/>
            <a:ext cx="3868412" cy="1831869"/>
            <a:chOff x="-496826" y="-160208"/>
            <a:chExt cx="4577461" cy="2167636"/>
          </a:xfrm>
        </p:grpSpPr>
        <p:sp>
          <p:nvSpPr>
            <p:cNvPr id="1039" name="Google Shape;1039;p123"/>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1040" name="Google Shape;1040;p123"/>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1041" name="Google Shape;1041;p123"/>
          <p:cNvSpPr/>
          <p:nvPr/>
        </p:nvSpPr>
        <p:spPr>
          <a:xfrm>
            <a:off x="825891" y="3786863"/>
            <a:ext cx="76500" cy="5520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42" name="Google Shape;1042;p123"/>
          <p:cNvSpPr/>
          <p:nvPr/>
        </p:nvSpPr>
        <p:spPr>
          <a:xfrm>
            <a:off x="1331908" y="3932437"/>
            <a:ext cx="48300" cy="3483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1043" name="Google Shape;1043;p123"/>
          <p:cNvGrpSpPr/>
          <p:nvPr/>
        </p:nvGrpSpPr>
        <p:grpSpPr>
          <a:xfrm>
            <a:off x="561850" y="3438763"/>
            <a:ext cx="559791" cy="500981"/>
            <a:chOff x="243924" y="3391575"/>
            <a:chExt cx="662397" cy="592806"/>
          </a:xfrm>
        </p:grpSpPr>
        <p:sp>
          <p:nvSpPr>
            <p:cNvPr id="1044" name="Google Shape;1044;p123"/>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45" name="Google Shape;1045;p123"/>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46" name="Google Shape;1046;p123"/>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47" name="Google Shape;1047;p123"/>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1048" name="Google Shape;1048;p123"/>
          <p:cNvGrpSpPr/>
          <p:nvPr/>
        </p:nvGrpSpPr>
        <p:grpSpPr>
          <a:xfrm rot="5260786">
            <a:off x="1195144" y="3729469"/>
            <a:ext cx="340370" cy="367776"/>
            <a:chOff x="228435" y="3392136"/>
            <a:chExt cx="637949" cy="689316"/>
          </a:xfrm>
        </p:grpSpPr>
        <p:sp>
          <p:nvSpPr>
            <p:cNvPr id="1049" name="Google Shape;1049;p123"/>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50" name="Google Shape;1050;p123"/>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51" name="Google Shape;1051;p123"/>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52" name="Google Shape;1052;p123"/>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6">
    <p:spTree>
      <p:nvGrpSpPr>
        <p:cNvPr id="67" name="Shape 67"/>
        <p:cNvGrpSpPr/>
        <p:nvPr/>
      </p:nvGrpSpPr>
      <p:grpSpPr>
        <a:xfrm>
          <a:off x="0" y="0"/>
          <a:ext cx="0" cy="0"/>
          <a:chOff x="0" y="0"/>
          <a:chExt cx="0" cy="0"/>
        </a:xfrm>
      </p:grpSpPr>
      <p:sp>
        <p:nvSpPr>
          <p:cNvPr id="68" name="Google Shape;68;p13"/>
          <p:cNvSpPr txBox="1"/>
          <p:nvPr>
            <p:ph type="title"/>
          </p:nvPr>
        </p:nvSpPr>
        <p:spPr>
          <a:xfrm>
            <a:off x="713225"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2"/>
              </a:buClr>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 name="Google Shape;69;p13"/>
          <p:cNvSpPr txBox="1"/>
          <p:nvPr>
            <p:ph hasCustomPrompt="1" idx="2" type="title"/>
          </p:nvPr>
        </p:nvSpPr>
        <p:spPr>
          <a:xfrm>
            <a:off x="713430" y="1565731"/>
            <a:ext cx="25230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70" name="Google Shape;70;p13"/>
          <p:cNvSpPr txBox="1"/>
          <p:nvPr>
            <p:ph idx="1" type="subTitle"/>
          </p:nvPr>
        </p:nvSpPr>
        <p:spPr>
          <a:xfrm>
            <a:off x="713430" y="1940638"/>
            <a:ext cx="25257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71" name="Google Shape;71;p13"/>
          <p:cNvSpPr txBox="1"/>
          <p:nvPr>
            <p:ph idx="3" type="subTitle"/>
          </p:nvPr>
        </p:nvSpPr>
        <p:spPr>
          <a:xfrm>
            <a:off x="713430" y="2251704"/>
            <a:ext cx="25257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sp>
        <p:nvSpPr>
          <p:cNvPr id="72" name="Google Shape;72;p13"/>
          <p:cNvSpPr txBox="1"/>
          <p:nvPr>
            <p:ph hasCustomPrompt="1" idx="4" type="title"/>
          </p:nvPr>
        </p:nvSpPr>
        <p:spPr>
          <a:xfrm>
            <a:off x="4185104" y="1565738"/>
            <a:ext cx="25155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73" name="Google Shape;73;p13"/>
          <p:cNvSpPr txBox="1"/>
          <p:nvPr>
            <p:ph idx="5" type="subTitle"/>
          </p:nvPr>
        </p:nvSpPr>
        <p:spPr>
          <a:xfrm>
            <a:off x="4185304" y="1940643"/>
            <a:ext cx="2517900" cy="3657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74" name="Google Shape;74;p13"/>
          <p:cNvSpPr txBox="1"/>
          <p:nvPr>
            <p:ph idx="6" type="subTitle"/>
          </p:nvPr>
        </p:nvSpPr>
        <p:spPr>
          <a:xfrm>
            <a:off x="4185304" y="2251709"/>
            <a:ext cx="25179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sp>
        <p:nvSpPr>
          <p:cNvPr id="75" name="Google Shape;75;p13"/>
          <p:cNvSpPr txBox="1"/>
          <p:nvPr>
            <p:ph hasCustomPrompt="1" idx="7" type="title"/>
          </p:nvPr>
        </p:nvSpPr>
        <p:spPr>
          <a:xfrm>
            <a:off x="2449267" y="3134697"/>
            <a:ext cx="25230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76" name="Google Shape;76;p13"/>
          <p:cNvSpPr txBox="1"/>
          <p:nvPr>
            <p:ph idx="8" type="subTitle"/>
          </p:nvPr>
        </p:nvSpPr>
        <p:spPr>
          <a:xfrm>
            <a:off x="2449367" y="3509604"/>
            <a:ext cx="2525700" cy="3657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77" name="Google Shape;77;p13"/>
          <p:cNvSpPr txBox="1"/>
          <p:nvPr>
            <p:ph idx="9" type="subTitle"/>
          </p:nvPr>
        </p:nvSpPr>
        <p:spPr>
          <a:xfrm>
            <a:off x="2449367" y="3820670"/>
            <a:ext cx="25257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sp>
        <p:nvSpPr>
          <p:cNvPr id="78" name="Google Shape;78;p13"/>
          <p:cNvSpPr txBox="1"/>
          <p:nvPr>
            <p:ph hasCustomPrompt="1" idx="13" type="title"/>
          </p:nvPr>
        </p:nvSpPr>
        <p:spPr>
          <a:xfrm>
            <a:off x="5913441" y="3139001"/>
            <a:ext cx="25155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79" name="Google Shape;79;p13"/>
          <p:cNvSpPr txBox="1"/>
          <p:nvPr>
            <p:ph idx="14" type="subTitle"/>
          </p:nvPr>
        </p:nvSpPr>
        <p:spPr>
          <a:xfrm>
            <a:off x="5913441" y="3513906"/>
            <a:ext cx="2517900" cy="3657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80" name="Google Shape;80;p13"/>
          <p:cNvSpPr txBox="1"/>
          <p:nvPr>
            <p:ph idx="15" type="subTitle"/>
          </p:nvPr>
        </p:nvSpPr>
        <p:spPr>
          <a:xfrm>
            <a:off x="5913441" y="3824971"/>
            <a:ext cx="25179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4">
    <p:spTree>
      <p:nvGrpSpPr>
        <p:cNvPr id="81" name="Shape 81"/>
        <p:cNvGrpSpPr/>
        <p:nvPr/>
      </p:nvGrpSpPr>
      <p:grpSpPr>
        <a:xfrm>
          <a:off x="0" y="0"/>
          <a:ext cx="0" cy="0"/>
          <a:chOff x="0" y="0"/>
          <a:chExt cx="0" cy="0"/>
        </a:xfrm>
      </p:grpSpPr>
      <p:sp>
        <p:nvSpPr>
          <p:cNvPr id="82" name="Google Shape;82;p14"/>
          <p:cNvSpPr txBox="1"/>
          <p:nvPr>
            <p:ph type="title"/>
          </p:nvPr>
        </p:nvSpPr>
        <p:spPr>
          <a:xfrm>
            <a:off x="713250" y="3093515"/>
            <a:ext cx="7717500" cy="896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3200"/>
              <a:buNone/>
              <a:defRPr sz="59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83" name="Google Shape;83;p14"/>
          <p:cNvSpPr txBox="1"/>
          <p:nvPr>
            <p:ph hasCustomPrompt="1" idx="2" type="title"/>
          </p:nvPr>
        </p:nvSpPr>
        <p:spPr>
          <a:xfrm>
            <a:off x="713250" y="1969635"/>
            <a:ext cx="1356600" cy="9516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b="0" sz="65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sp>
        <p:nvSpPr>
          <p:cNvPr id="84" name="Google Shape;84;p14"/>
          <p:cNvSpPr txBox="1"/>
          <p:nvPr>
            <p:ph idx="1" type="subTitle"/>
          </p:nvPr>
        </p:nvSpPr>
        <p:spPr>
          <a:xfrm>
            <a:off x="713250" y="4255100"/>
            <a:ext cx="4673400" cy="29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2200"/>
              <a:buNone/>
              <a:defRPr i="0" sz="1600">
                <a:solidFill>
                  <a:schemeClr val="accent6"/>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4_1">
    <p:spTree>
      <p:nvGrpSpPr>
        <p:cNvPr id="85" name="Shape 85"/>
        <p:cNvGrpSpPr/>
        <p:nvPr/>
      </p:nvGrpSpPr>
      <p:grpSpPr>
        <a:xfrm>
          <a:off x="0" y="0"/>
          <a:ext cx="0" cy="0"/>
          <a:chOff x="0" y="0"/>
          <a:chExt cx="0" cy="0"/>
        </a:xfrm>
      </p:grpSpPr>
      <p:sp>
        <p:nvSpPr>
          <p:cNvPr id="86" name="Google Shape;86;p15"/>
          <p:cNvSpPr txBox="1"/>
          <p:nvPr>
            <p:ph type="title"/>
          </p:nvPr>
        </p:nvSpPr>
        <p:spPr>
          <a:xfrm>
            <a:off x="713225" y="3007925"/>
            <a:ext cx="7717500" cy="896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200"/>
              <a:buNone/>
              <a:defRPr sz="59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87" name="Google Shape;87;p15"/>
          <p:cNvSpPr txBox="1"/>
          <p:nvPr>
            <p:ph hasCustomPrompt="1" idx="2" type="title"/>
          </p:nvPr>
        </p:nvSpPr>
        <p:spPr>
          <a:xfrm>
            <a:off x="3893700" y="1871746"/>
            <a:ext cx="1356600" cy="951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Font typeface="Montserrat ExtraBold"/>
              <a:buNone/>
              <a:defRPr b="0" sz="65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sp>
        <p:nvSpPr>
          <p:cNvPr id="88" name="Google Shape;88;p15"/>
          <p:cNvSpPr txBox="1"/>
          <p:nvPr>
            <p:ph idx="1" type="subTitle"/>
          </p:nvPr>
        </p:nvSpPr>
        <p:spPr>
          <a:xfrm>
            <a:off x="2463150" y="4245700"/>
            <a:ext cx="4217700" cy="29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2200"/>
              <a:buNone/>
              <a:defRPr i="0" sz="1600">
                <a:solidFill>
                  <a:schemeClr val="accent6"/>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_1">
    <p:spTree>
      <p:nvGrpSpPr>
        <p:cNvPr id="89" name="Shape 89"/>
        <p:cNvGrpSpPr/>
        <p:nvPr/>
      </p:nvGrpSpPr>
      <p:grpSpPr>
        <a:xfrm>
          <a:off x="0" y="0"/>
          <a:ext cx="0" cy="0"/>
          <a:chOff x="0" y="0"/>
          <a:chExt cx="0" cy="0"/>
        </a:xfrm>
      </p:grpSpPr>
      <p:sp>
        <p:nvSpPr>
          <p:cNvPr id="90" name="Google Shape;90;p16"/>
          <p:cNvSpPr/>
          <p:nvPr/>
        </p:nvSpPr>
        <p:spPr>
          <a:xfrm flipH="1" rot="5400000">
            <a:off x="-644496" y="673189"/>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ph type="title"/>
          </p:nvPr>
        </p:nvSpPr>
        <p:spPr>
          <a:xfrm>
            <a:off x="713253" y="130955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92" name="Google Shape;92;p16"/>
          <p:cNvSpPr/>
          <p:nvPr/>
        </p:nvSpPr>
        <p:spPr>
          <a:xfrm>
            <a:off x="534500" y="1743075"/>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3" name="Google Shape;93;p16"/>
          <p:cNvSpPr/>
          <p:nvPr/>
        </p:nvSpPr>
        <p:spPr>
          <a:xfrm>
            <a:off x="534500" y="1858250"/>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4" name="Google Shape;94;p16"/>
          <p:cNvSpPr/>
          <p:nvPr/>
        </p:nvSpPr>
        <p:spPr>
          <a:xfrm flipH="1" rot="-5400000">
            <a:off x="7695504" y="4064901"/>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rot="10800000">
            <a:off x="8511625" y="3420277"/>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96" name="Google Shape;96;p16"/>
          <p:cNvSpPr/>
          <p:nvPr/>
        </p:nvSpPr>
        <p:spPr>
          <a:xfrm rot="10800000">
            <a:off x="8511625" y="3305102"/>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97" name="Google Shape;97;p16"/>
          <p:cNvGrpSpPr/>
          <p:nvPr/>
        </p:nvGrpSpPr>
        <p:grpSpPr>
          <a:xfrm flipH="1">
            <a:off x="6539558" y="-316624"/>
            <a:ext cx="2871899" cy="1359975"/>
            <a:chOff x="-496826" y="-160208"/>
            <a:chExt cx="4577461" cy="2167636"/>
          </a:xfrm>
        </p:grpSpPr>
        <p:sp>
          <p:nvSpPr>
            <p:cNvPr id="98" name="Google Shape;98;p16"/>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99" name="Google Shape;99;p16"/>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100" name="Google Shape;100;p16"/>
          <p:cNvGrpSpPr/>
          <p:nvPr/>
        </p:nvGrpSpPr>
        <p:grpSpPr>
          <a:xfrm flipH="1" rot="10800000">
            <a:off x="-290542" y="3937738"/>
            <a:ext cx="2871899" cy="1359975"/>
            <a:chOff x="-496826" y="-160208"/>
            <a:chExt cx="4577461" cy="2167636"/>
          </a:xfrm>
        </p:grpSpPr>
        <p:sp>
          <p:nvSpPr>
            <p:cNvPr id="101" name="Google Shape;101;p16"/>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102" name="Google Shape;102;p16"/>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pic>
        <p:nvPicPr>
          <p:cNvPr id="103" name="Google Shape;103;p16" title="Électrisez vos cours-02.png"/>
          <p:cNvPicPr preferRelativeResize="0"/>
          <p:nvPr/>
        </p:nvPicPr>
        <p:blipFill rotWithShape="1">
          <a:blip r:embed="rId2">
            <a:alphaModFix/>
          </a:blip>
          <a:srcRect b="0" l="0" r="0" t="0"/>
          <a:stretch/>
        </p:blipFill>
        <p:spPr>
          <a:xfrm>
            <a:off x="610100" y="3721325"/>
            <a:ext cx="1332394" cy="896401"/>
          </a:xfrm>
          <a:prstGeom prst="rect">
            <a:avLst/>
          </a:prstGeom>
          <a:noFill/>
          <a:ln>
            <a:noFill/>
          </a:ln>
        </p:spPr>
      </p:pic>
      <p:pic>
        <p:nvPicPr>
          <p:cNvPr id="104" name="Google Shape;104;p16" title="Électrisez vos cours-02.png"/>
          <p:cNvPicPr preferRelativeResize="0"/>
          <p:nvPr/>
        </p:nvPicPr>
        <p:blipFill rotWithShape="1">
          <a:blip r:embed="rId2">
            <a:alphaModFix/>
          </a:blip>
          <a:srcRect b="0" l="0" r="0" t="0"/>
          <a:stretch/>
        </p:blipFill>
        <p:spPr>
          <a:xfrm>
            <a:off x="7179225" y="413150"/>
            <a:ext cx="1332394" cy="8964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_1_1">
    <p:spTree>
      <p:nvGrpSpPr>
        <p:cNvPr id="105" name="Shape 105"/>
        <p:cNvGrpSpPr/>
        <p:nvPr/>
      </p:nvGrpSpPr>
      <p:grpSpPr>
        <a:xfrm>
          <a:off x="0" y="0"/>
          <a:ext cx="0" cy="0"/>
          <a:chOff x="0" y="0"/>
          <a:chExt cx="0" cy="0"/>
        </a:xfrm>
      </p:grpSpPr>
      <p:sp>
        <p:nvSpPr>
          <p:cNvPr id="106" name="Google Shape;106;p17"/>
          <p:cNvSpPr txBox="1"/>
          <p:nvPr>
            <p:ph type="title"/>
          </p:nvPr>
        </p:nvSpPr>
        <p:spPr>
          <a:xfrm>
            <a:off x="713228" y="542781"/>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07" name="Google Shape;107;p17"/>
          <p:cNvSpPr/>
          <p:nvPr/>
        </p:nvSpPr>
        <p:spPr>
          <a:xfrm flipH="1" rot="-5400000">
            <a:off x="7193100" y="3695321"/>
            <a:ext cx="2880193" cy="633790"/>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rot="10800000">
            <a:off x="8336069" y="2792684"/>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09" name="Google Shape;109;p17"/>
          <p:cNvSpPr/>
          <p:nvPr/>
        </p:nvSpPr>
        <p:spPr>
          <a:xfrm rot="10800000">
            <a:off x="8336069" y="2631389"/>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10" name="Google Shape;110;p17"/>
          <p:cNvSpPr/>
          <p:nvPr/>
        </p:nvSpPr>
        <p:spPr>
          <a:xfrm rot="5400000">
            <a:off x="-944400" y="3695321"/>
            <a:ext cx="2880193" cy="633790"/>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flipH="1" rot="10800000">
            <a:off x="706723" y="2792684"/>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12" name="Google Shape;112;p17"/>
          <p:cNvSpPr/>
          <p:nvPr/>
        </p:nvSpPr>
        <p:spPr>
          <a:xfrm flipH="1" rot="10800000">
            <a:off x="706723" y="2631389"/>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113" name="Google Shape;113;p17" title="Électrisez vos cours-02.png"/>
          <p:cNvPicPr preferRelativeResize="0"/>
          <p:nvPr/>
        </p:nvPicPr>
        <p:blipFill rotWithShape="1">
          <a:blip r:embed="rId2">
            <a:alphaModFix/>
          </a:blip>
          <a:srcRect b="0" l="0" r="0" t="0"/>
          <a:stretch/>
        </p:blipFill>
        <p:spPr>
          <a:xfrm>
            <a:off x="534225" y="4110650"/>
            <a:ext cx="1332394" cy="896401"/>
          </a:xfrm>
          <a:prstGeom prst="rect">
            <a:avLst/>
          </a:prstGeom>
          <a:noFill/>
          <a:ln>
            <a:noFill/>
          </a:ln>
        </p:spPr>
      </p:pic>
      <p:pic>
        <p:nvPicPr>
          <p:cNvPr id="114" name="Google Shape;114;p17" title="Électrisez vos cours-02.png"/>
          <p:cNvPicPr preferRelativeResize="0"/>
          <p:nvPr/>
        </p:nvPicPr>
        <p:blipFill rotWithShape="1">
          <a:blip r:embed="rId2">
            <a:alphaModFix/>
          </a:blip>
          <a:srcRect b="0" l="0" r="33594" t="0"/>
          <a:stretch/>
        </p:blipFill>
        <p:spPr>
          <a:xfrm>
            <a:off x="8259225" y="222375"/>
            <a:ext cx="884774" cy="8964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5">
    <p:spTree>
      <p:nvGrpSpPr>
        <p:cNvPr id="115" name="Shape 115"/>
        <p:cNvGrpSpPr/>
        <p:nvPr/>
      </p:nvGrpSpPr>
      <p:grpSpPr>
        <a:xfrm>
          <a:off x="0" y="0"/>
          <a:ext cx="0" cy="0"/>
          <a:chOff x="0" y="0"/>
          <a:chExt cx="0" cy="0"/>
        </a:xfrm>
      </p:grpSpPr>
      <p:sp>
        <p:nvSpPr>
          <p:cNvPr id="116" name="Google Shape;116;p18"/>
          <p:cNvSpPr txBox="1"/>
          <p:nvPr>
            <p:ph type="title"/>
          </p:nvPr>
        </p:nvSpPr>
        <p:spPr>
          <a:xfrm>
            <a:off x="713225" y="539500"/>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SzPts val="2800"/>
              <a:buNone/>
              <a:defRPr>
                <a:latin typeface="Proxima Nova"/>
                <a:ea typeface="Proxima Nova"/>
                <a:cs typeface="Proxima Nova"/>
                <a:sym typeface="Proxima Nova"/>
              </a:defRPr>
            </a:lvl2pPr>
            <a:lvl3pPr lvl="2">
              <a:spcBef>
                <a:spcPts val="0"/>
              </a:spcBef>
              <a:spcAft>
                <a:spcPts val="0"/>
              </a:spcAft>
              <a:buSzPts val="2800"/>
              <a:buNone/>
              <a:defRPr>
                <a:latin typeface="Proxima Nova"/>
                <a:ea typeface="Proxima Nova"/>
                <a:cs typeface="Proxima Nova"/>
                <a:sym typeface="Proxima Nova"/>
              </a:defRPr>
            </a:lvl3pPr>
            <a:lvl4pPr lvl="3">
              <a:spcBef>
                <a:spcPts val="0"/>
              </a:spcBef>
              <a:spcAft>
                <a:spcPts val="0"/>
              </a:spcAft>
              <a:buSzPts val="2800"/>
              <a:buNone/>
              <a:defRPr>
                <a:latin typeface="Proxima Nova"/>
                <a:ea typeface="Proxima Nova"/>
                <a:cs typeface="Proxima Nova"/>
                <a:sym typeface="Proxima Nova"/>
              </a:defRPr>
            </a:lvl4pPr>
            <a:lvl5pPr lvl="4">
              <a:spcBef>
                <a:spcPts val="0"/>
              </a:spcBef>
              <a:spcAft>
                <a:spcPts val="0"/>
              </a:spcAft>
              <a:buSzPts val="2800"/>
              <a:buNone/>
              <a:defRPr>
                <a:latin typeface="Proxima Nova"/>
                <a:ea typeface="Proxima Nova"/>
                <a:cs typeface="Proxima Nova"/>
                <a:sym typeface="Proxima Nova"/>
              </a:defRPr>
            </a:lvl5pPr>
            <a:lvl6pPr lvl="5">
              <a:spcBef>
                <a:spcPts val="0"/>
              </a:spcBef>
              <a:spcAft>
                <a:spcPts val="0"/>
              </a:spcAft>
              <a:buSzPts val="2800"/>
              <a:buNone/>
              <a:defRPr>
                <a:latin typeface="Proxima Nova"/>
                <a:ea typeface="Proxima Nova"/>
                <a:cs typeface="Proxima Nova"/>
                <a:sym typeface="Proxima Nova"/>
              </a:defRPr>
            </a:lvl6pPr>
            <a:lvl7pPr lvl="6">
              <a:spcBef>
                <a:spcPts val="0"/>
              </a:spcBef>
              <a:spcAft>
                <a:spcPts val="0"/>
              </a:spcAft>
              <a:buSzPts val="2800"/>
              <a:buNone/>
              <a:defRPr>
                <a:latin typeface="Proxima Nova"/>
                <a:ea typeface="Proxima Nova"/>
                <a:cs typeface="Proxima Nova"/>
                <a:sym typeface="Proxima Nova"/>
              </a:defRPr>
            </a:lvl7pPr>
            <a:lvl8pPr lvl="7">
              <a:spcBef>
                <a:spcPts val="0"/>
              </a:spcBef>
              <a:spcAft>
                <a:spcPts val="0"/>
              </a:spcAft>
              <a:buSzPts val="2800"/>
              <a:buNone/>
              <a:defRPr>
                <a:latin typeface="Proxima Nova"/>
                <a:ea typeface="Proxima Nova"/>
                <a:cs typeface="Proxima Nova"/>
                <a:sym typeface="Proxima Nova"/>
              </a:defRPr>
            </a:lvl8pPr>
            <a:lvl9pPr lvl="8">
              <a:spcBef>
                <a:spcPts val="0"/>
              </a:spcBef>
              <a:spcAft>
                <a:spcPts val="0"/>
              </a:spcAft>
              <a:buSzPts val="2800"/>
              <a:buNone/>
              <a:defRPr>
                <a:latin typeface="Proxima Nova"/>
                <a:ea typeface="Proxima Nova"/>
                <a:cs typeface="Proxima Nova"/>
                <a:sym typeface="Proxima Nova"/>
              </a:defRPr>
            </a:lvl9pPr>
          </a:lstStyle>
          <a:p/>
        </p:txBody>
      </p:sp>
      <p:pic>
        <p:nvPicPr>
          <p:cNvPr id="117" name="Google Shape;117;p18" title="Électrisez vos cours-02.png"/>
          <p:cNvPicPr preferRelativeResize="0"/>
          <p:nvPr/>
        </p:nvPicPr>
        <p:blipFill rotWithShape="1">
          <a:blip r:embed="rId2">
            <a:alphaModFix/>
          </a:blip>
          <a:srcRect b="0" l="34076" r="0" t="0"/>
          <a:stretch/>
        </p:blipFill>
        <p:spPr>
          <a:xfrm>
            <a:off x="0" y="197807"/>
            <a:ext cx="669637" cy="683384"/>
          </a:xfrm>
          <a:prstGeom prst="rect">
            <a:avLst/>
          </a:prstGeom>
          <a:noFill/>
          <a:ln>
            <a:noFill/>
          </a:ln>
        </p:spPr>
      </p:pic>
      <p:pic>
        <p:nvPicPr>
          <p:cNvPr id="118" name="Google Shape;118;p18" title="Électrisez vos cours-02.png"/>
          <p:cNvPicPr preferRelativeResize="0"/>
          <p:nvPr/>
        </p:nvPicPr>
        <p:blipFill rotWithShape="1">
          <a:blip r:embed="rId2">
            <a:alphaModFix/>
          </a:blip>
          <a:srcRect b="0" l="0" r="0" t="0"/>
          <a:stretch/>
        </p:blipFill>
        <p:spPr>
          <a:xfrm>
            <a:off x="7922894" y="4276025"/>
            <a:ext cx="1015750" cy="68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4">
    <p:spTree>
      <p:nvGrpSpPr>
        <p:cNvPr id="119" name="Shape 119"/>
        <p:cNvGrpSpPr/>
        <p:nvPr/>
      </p:nvGrpSpPr>
      <p:grpSpPr>
        <a:xfrm>
          <a:off x="0" y="0"/>
          <a:ext cx="0" cy="0"/>
          <a:chOff x="0" y="0"/>
          <a:chExt cx="0" cy="0"/>
        </a:xfrm>
      </p:grpSpPr>
      <p:sp>
        <p:nvSpPr>
          <p:cNvPr id="120" name="Google Shape;120;p19"/>
          <p:cNvSpPr txBox="1"/>
          <p:nvPr>
            <p:ph type="title"/>
          </p:nvPr>
        </p:nvSpPr>
        <p:spPr>
          <a:xfrm>
            <a:off x="713225" y="1680238"/>
            <a:ext cx="5577900" cy="1280100"/>
          </a:xfrm>
          <a:prstGeom prst="rect">
            <a:avLst/>
          </a:prstGeom>
        </p:spPr>
        <p:txBody>
          <a:bodyPr anchorCtr="0" anchor="t" bIns="91425" lIns="91425" spcFirstLastPara="1" rIns="91425" wrap="square" tIns="91425">
            <a:noAutofit/>
          </a:bodyPr>
          <a:lstStyle>
            <a:lvl1pPr lvl="0">
              <a:spcBef>
                <a:spcPts val="0"/>
              </a:spcBef>
              <a:spcAft>
                <a:spcPts val="0"/>
              </a:spcAft>
              <a:buSzPts val="2100"/>
              <a:buNone/>
              <a:defRPr b="0" sz="2400">
                <a:solidFill>
                  <a:schemeClr val="dk1"/>
                </a:solidFill>
                <a:latin typeface="Nanum Gothic"/>
                <a:ea typeface="Nanum Gothic"/>
                <a:cs typeface="Nanum Gothic"/>
                <a:sym typeface="Nanum Gothic"/>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p:txBody>
      </p:sp>
      <p:sp>
        <p:nvSpPr>
          <p:cNvPr id="121" name="Google Shape;121;p19"/>
          <p:cNvSpPr txBox="1"/>
          <p:nvPr>
            <p:ph idx="2" type="title"/>
          </p:nvPr>
        </p:nvSpPr>
        <p:spPr>
          <a:xfrm>
            <a:off x="713225" y="3030350"/>
            <a:ext cx="3327300" cy="432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sz="2100"/>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p:txBody>
      </p:sp>
      <p:sp>
        <p:nvSpPr>
          <p:cNvPr id="122" name="Google Shape;122;p19"/>
          <p:cNvSpPr/>
          <p:nvPr/>
        </p:nvSpPr>
        <p:spPr>
          <a:xfrm flipH="1" rot="5400000">
            <a:off x="-1408288" y="1569599"/>
            <a:ext cx="4287981" cy="943576"/>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1033400" y="3804425"/>
            <a:ext cx="155700" cy="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24" name="Google Shape;124;p19"/>
          <p:cNvSpPr/>
          <p:nvPr/>
        </p:nvSpPr>
        <p:spPr>
          <a:xfrm>
            <a:off x="1033400" y="4046100"/>
            <a:ext cx="155700" cy="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1">
    <p:spTree>
      <p:nvGrpSpPr>
        <p:cNvPr id="125" name="Shape 125"/>
        <p:cNvGrpSpPr/>
        <p:nvPr/>
      </p:nvGrpSpPr>
      <p:grpSpPr>
        <a:xfrm>
          <a:off x="0" y="0"/>
          <a:ext cx="0" cy="0"/>
          <a:chOff x="0" y="0"/>
          <a:chExt cx="0" cy="0"/>
        </a:xfrm>
      </p:grpSpPr>
      <p:sp>
        <p:nvSpPr>
          <p:cNvPr id="126" name="Google Shape;126;p20"/>
          <p:cNvSpPr txBox="1"/>
          <p:nvPr>
            <p:ph idx="1" type="body"/>
          </p:nvPr>
        </p:nvSpPr>
        <p:spPr>
          <a:xfrm>
            <a:off x="4974425" y="1890625"/>
            <a:ext cx="3456300" cy="2631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7" name="Google Shape;127;p20"/>
          <p:cNvSpPr txBox="1"/>
          <p:nvPr>
            <p:ph type="title"/>
          </p:nvPr>
        </p:nvSpPr>
        <p:spPr>
          <a:xfrm>
            <a:off x="713250" y="392485"/>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28" name="Google Shape;128;p20"/>
          <p:cNvSpPr txBox="1"/>
          <p:nvPr>
            <p:ph idx="2" type="body"/>
          </p:nvPr>
        </p:nvSpPr>
        <p:spPr>
          <a:xfrm>
            <a:off x="713225" y="1890625"/>
            <a:ext cx="3456300" cy="2631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9" name="Google Shape;129;p20"/>
          <p:cNvSpPr txBox="1"/>
          <p:nvPr>
            <p:ph idx="3" type="subTitle"/>
          </p:nvPr>
        </p:nvSpPr>
        <p:spPr>
          <a:xfrm>
            <a:off x="713225" y="1259160"/>
            <a:ext cx="7717500" cy="340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0" name="Google Shape;130;p20" title="Électrisez vos cours-02.png"/>
          <p:cNvPicPr preferRelativeResize="0"/>
          <p:nvPr/>
        </p:nvPicPr>
        <p:blipFill rotWithShape="1">
          <a:blip r:embed="rId2">
            <a:alphaModFix/>
          </a:blip>
          <a:srcRect b="0" l="0" r="29780" t="0"/>
          <a:stretch/>
        </p:blipFill>
        <p:spPr>
          <a:xfrm>
            <a:off x="8430773" y="361025"/>
            <a:ext cx="713249" cy="683399"/>
          </a:xfrm>
          <a:prstGeom prst="rect">
            <a:avLst/>
          </a:prstGeom>
          <a:noFill/>
          <a:ln>
            <a:noFill/>
          </a:ln>
        </p:spPr>
      </p:pic>
      <p:pic>
        <p:nvPicPr>
          <p:cNvPr id="131" name="Google Shape;131;p20" title="Électrisez vos cours-02.png"/>
          <p:cNvPicPr preferRelativeResize="0"/>
          <p:nvPr/>
        </p:nvPicPr>
        <p:blipFill rotWithShape="1">
          <a:blip r:embed="rId2">
            <a:alphaModFix/>
          </a:blip>
          <a:srcRect b="0" l="29780" r="0" t="0"/>
          <a:stretch/>
        </p:blipFill>
        <p:spPr>
          <a:xfrm>
            <a:off x="-2" y="3346025"/>
            <a:ext cx="713249" cy="683399"/>
          </a:xfrm>
          <a:prstGeom prst="rect">
            <a:avLst/>
          </a:prstGeom>
          <a:noFill/>
          <a:ln>
            <a:noFill/>
          </a:ln>
        </p:spPr>
      </p:pic>
      <p:sp>
        <p:nvSpPr>
          <p:cNvPr id="132" name="Google Shape;132;p20"/>
          <p:cNvSpPr/>
          <p:nvPr/>
        </p:nvSpPr>
        <p:spPr>
          <a:xfrm flipH="1">
            <a:off x="-132032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rot="-5400000">
            <a:off x="790705"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34" name="Google Shape;134;p20"/>
          <p:cNvSpPr/>
          <p:nvPr/>
        </p:nvSpPr>
        <p:spPr>
          <a:xfrm rot="-5400000">
            <a:off x="923198"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35" name="Google Shape;135;p20"/>
          <p:cNvSpPr/>
          <p:nvPr/>
        </p:nvSpPr>
        <p:spPr>
          <a:xfrm>
            <a:off x="793788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flipH="1" rot="5400000">
            <a:off x="8092136"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37" name="Google Shape;137;p20"/>
          <p:cNvSpPr/>
          <p:nvPr/>
        </p:nvSpPr>
        <p:spPr>
          <a:xfrm flipH="1" rot="5400000">
            <a:off x="7959642"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2868050" y="1517694"/>
            <a:ext cx="5564700" cy="916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3200"/>
              <a:buNone/>
              <a:defRPr b="1" sz="5900">
                <a:latin typeface="Montserrat"/>
                <a:ea typeface="Montserrat"/>
                <a:cs typeface="Montserrat"/>
                <a:sym typeface="Montserrat"/>
              </a:defRPr>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13" name="Google Shape;13;p3"/>
          <p:cNvSpPr txBox="1"/>
          <p:nvPr>
            <p:ph hasCustomPrompt="1" idx="2" type="title"/>
          </p:nvPr>
        </p:nvSpPr>
        <p:spPr>
          <a:xfrm>
            <a:off x="7236246" y="539499"/>
            <a:ext cx="1196400" cy="747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200"/>
              <a:buNone/>
              <a:defRPr sz="65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4" name="Google Shape;14;p3"/>
          <p:cNvSpPr txBox="1"/>
          <p:nvPr>
            <p:ph idx="1" type="subTitle"/>
          </p:nvPr>
        </p:nvSpPr>
        <p:spPr>
          <a:xfrm>
            <a:off x="4004046" y="2837213"/>
            <a:ext cx="4183800" cy="309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lt1"/>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1_1">
    <p:spTree>
      <p:nvGrpSpPr>
        <p:cNvPr id="138" name="Shape 138"/>
        <p:cNvGrpSpPr/>
        <p:nvPr/>
      </p:nvGrpSpPr>
      <p:grpSpPr>
        <a:xfrm>
          <a:off x="0" y="0"/>
          <a:ext cx="0" cy="0"/>
          <a:chOff x="0" y="0"/>
          <a:chExt cx="0" cy="0"/>
        </a:xfrm>
      </p:grpSpPr>
      <p:sp>
        <p:nvSpPr>
          <p:cNvPr id="139" name="Google Shape;139;p21"/>
          <p:cNvSpPr txBox="1"/>
          <p:nvPr>
            <p:ph type="title"/>
          </p:nvPr>
        </p:nvSpPr>
        <p:spPr>
          <a:xfrm>
            <a:off x="713250" y="539385"/>
            <a:ext cx="7717500" cy="457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40" name="Google Shape;140;p21"/>
          <p:cNvSpPr txBox="1"/>
          <p:nvPr>
            <p:ph idx="1" type="subTitle"/>
          </p:nvPr>
        </p:nvSpPr>
        <p:spPr>
          <a:xfrm>
            <a:off x="1471540" y="3133063"/>
            <a:ext cx="23106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141" name="Google Shape;141;p21"/>
          <p:cNvSpPr txBox="1"/>
          <p:nvPr>
            <p:ph idx="2" type="subTitle"/>
          </p:nvPr>
        </p:nvSpPr>
        <p:spPr>
          <a:xfrm>
            <a:off x="1471540" y="3596513"/>
            <a:ext cx="2310600" cy="640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2" name="Google Shape;142;p21"/>
          <p:cNvSpPr txBox="1"/>
          <p:nvPr>
            <p:ph idx="3" type="subTitle"/>
          </p:nvPr>
        </p:nvSpPr>
        <p:spPr>
          <a:xfrm>
            <a:off x="5361860" y="3133075"/>
            <a:ext cx="2310600" cy="457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143" name="Google Shape;143;p21"/>
          <p:cNvSpPr txBox="1"/>
          <p:nvPr>
            <p:ph idx="4" type="subTitle"/>
          </p:nvPr>
        </p:nvSpPr>
        <p:spPr>
          <a:xfrm>
            <a:off x="5361860" y="3596525"/>
            <a:ext cx="2310600" cy="640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21"/>
          <p:cNvSpPr/>
          <p:nvPr/>
        </p:nvSpPr>
        <p:spPr>
          <a:xfrm flipH="1">
            <a:off x="-565068" y="4310458"/>
            <a:ext cx="3304785" cy="7271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a:off x="2445650" y="4331700"/>
            <a:ext cx="48000" cy="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46" name="Google Shape;146;p21"/>
          <p:cNvSpPr/>
          <p:nvPr/>
        </p:nvSpPr>
        <p:spPr>
          <a:xfrm>
            <a:off x="2631350" y="4331700"/>
            <a:ext cx="48000" cy="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1_1_1">
    <p:spTree>
      <p:nvGrpSpPr>
        <p:cNvPr id="147" name="Shape 147"/>
        <p:cNvGrpSpPr/>
        <p:nvPr/>
      </p:nvGrpSpPr>
      <p:grpSpPr>
        <a:xfrm>
          <a:off x="0" y="0"/>
          <a:ext cx="0" cy="0"/>
          <a:chOff x="0" y="0"/>
          <a:chExt cx="0" cy="0"/>
        </a:xfrm>
      </p:grpSpPr>
      <p:sp>
        <p:nvSpPr>
          <p:cNvPr id="148" name="Google Shape;148;p22"/>
          <p:cNvSpPr txBox="1"/>
          <p:nvPr>
            <p:ph type="title"/>
          </p:nvPr>
        </p:nvSpPr>
        <p:spPr>
          <a:xfrm>
            <a:off x="713250" y="539385"/>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49" name="Google Shape;149;p22"/>
          <p:cNvSpPr txBox="1"/>
          <p:nvPr>
            <p:ph idx="1" type="subTitle"/>
          </p:nvPr>
        </p:nvSpPr>
        <p:spPr>
          <a:xfrm>
            <a:off x="4462350" y="1613575"/>
            <a:ext cx="3968700" cy="45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150" name="Google Shape;150;p22"/>
          <p:cNvSpPr txBox="1"/>
          <p:nvPr>
            <p:ph idx="2" type="subTitle"/>
          </p:nvPr>
        </p:nvSpPr>
        <p:spPr>
          <a:xfrm>
            <a:off x="4462350" y="2077026"/>
            <a:ext cx="3968700" cy="895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51" name="Google Shape;151;p22"/>
          <p:cNvSpPr txBox="1"/>
          <p:nvPr>
            <p:ph idx="3" type="subTitle"/>
          </p:nvPr>
        </p:nvSpPr>
        <p:spPr>
          <a:xfrm>
            <a:off x="4462350" y="3258475"/>
            <a:ext cx="3968700" cy="45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rt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152" name="Google Shape;152;p22"/>
          <p:cNvSpPr txBox="1"/>
          <p:nvPr>
            <p:ph idx="4" type="subTitle"/>
          </p:nvPr>
        </p:nvSpPr>
        <p:spPr>
          <a:xfrm>
            <a:off x="4462353" y="3725549"/>
            <a:ext cx="3968700" cy="895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153" name="Shape 153"/>
        <p:cNvGrpSpPr/>
        <p:nvPr/>
      </p:nvGrpSpPr>
      <p:grpSpPr>
        <a:xfrm>
          <a:off x="0" y="0"/>
          <a:ext cx="0" cy="0"/>
          <a:chOff x="0" y="0"/>
          <a:chExt cx="0" cy="0"/>
        </a:xfrm>
      </p:grpSpPr>
      <p:sp>
        <p:nvSpPr>
          <p:cNvPr id="154" name="Google Shape;154;p23"/>
          <p:cNvSpPr txBox="1"/>
          <p:nvPr>
            <p:ph idx="1" type="subTitle"/>
          </p:nvPr>
        </p:nvSpPr>
        <p:spPr>
          <a:xfrm>
            <a:off x="1073075" y="2365588"/>
            <a:ext cx="1902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55" name="Google Shape;155;p23"/>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56" name="Google Shape;156;p23"/>
          <p:cNvSpPr txBox="1"/>
          <p:nvPr>
            <p:ph idx="2" type="subTitle"/>
          </p:nvPr>
        </p:nvSpPr>
        <p:spPr>
          <a:xfrm>
            <a:off x="3621000" y="3051388"/>
            <a:ext cx="1902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57" name="Google Shape;157;p23"/>
          <p:cNvSpPr txBox="1"/>
          <p:nvPr>
            <p:ph idx="3" type="subTitle"/>
          </p:nvPr>
        </p:nvSpPr>
        <p:spPr>
          <a:xfrm>
            <a:off x="6168925" y="2365588"/>
            <a:ext cx="1902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58" name="Google Shape;158;p23"/>
          <p:cNvSpPr txBox="1"/>
          <p:nvPr>
            <p:ph idx="4" type="subTitle"/>
          </p:nvPr>
        </p:nvSpPr>
        <p:spPr>
          <a:xfrm>
            <a:off x="1073075" y="2664798"/>
            <a:ext cx="1902000" cy="106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i="0"/>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59" name="Google Shape;159;p23"/>
          <p:cNvSpPr txBox="1"/>
          <p:nvPr>
            <p:ph idx="5" type="subTitle"/>
          </p:nvPr>
        </p:nvSpPr>
        <p:spPr>
          <a:xfrm>
            <a:off x="3621000" y="3350561"/>
            <a:ext cx="1902000" cy="106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i="0"/>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60" name="Google Shape;160;p23"/>
          <p:cNvSpPr txBox="1"/>
          <p:nvPr>
            <p:ph idx="6" type="subTitle"/>
          </p:nvPr>
        </p:nvSpPr>
        <p:spPr>
          <a:xfrm>
            <a:off x="6168925" y="2664798"/>
            <a:ext cx="1902000" cy="106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i="0"/>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pic>
        <p:nvPicPr>
          <p:cNvPr id="161" name="Google Shape;161;p23" title="Électrisez vos cours-02.png"/>
          <p:cNvPicPr preferRelativeResize="0"/>
          <p:nvPr/>
        </p:nvPicPr>
        <p:blipFill rotWithShape="1">
          <a:blip r:embed="rId2">
            <a:alphaModFix/>
          </a:blip>
          <a:srcRect b="0" l="29780" r="0" t="0"/>
          <a:stretch/>
        </p:blipFill>
        <p:spPr>
          <a:xfrm>
            <a:off x="-2" y="3346025"/>
            <a:ext cx="713249" cy="683399"/>
          </a:xfrm>
          <a:prstGeom prst="rect">
            <a:avLst/>
          </a:prstGeom>
          <a:noFill/>
          <a:ln>
            <a:noFill/>
          </a:ln>
        </p:spPr>
      </p:pic>
      <p:sp>
        <p:nvSpPr>
          <p:cNvPr id="162" name="Google Shape;162;p23"/>
          <p:cNvSpPr/>
          <p:nvPr/>
        </p:nvSpPr>
        <p:spPr>
          <a:xfrm flipH="1">
            <a:off x="-132032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p:nvPr/>
        </p:nvSpPr>
        <p:spPr>
          <a:xfrm rot="-5400000">
            <a:off x="790705"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64" name="Google Shape;164;p23"/>
          <p:cNvSpPr/>
          <p:nvPr/>
        </p:nvSpPr>
        <p:spPr>
          <a:xfrm rot="-5400000">
            <a:off x="923198"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65" name="Google Shape;165;p23"/>
          <p:cNvSpPr/>
          <p:nvPr/>
        </p:nvSpPr>
        <p:spPr>
          <a:xfrm>
            <a:off x="793788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p:nvPr/>
        </p:nvSpPr>
        <p:spPr>
          <a:xfrm flipH="1" rot="5400000">
            <a:off x="8092136"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67" name="Google Shape;167;p23"/>
          <p:cNvSpPr/>
          <p:nvPr/>
        </p:nvSpPr>
        <p:spPr>
          <a:xfrm flipH="1" rot="5400000">
            <a:off x="7959642"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_1">
    <p:spTree>
      <p:nvGrpSpPr>
        <p:cNvPr id="168" name="Shape 168"/>
        <p:cNvGrpSpPr/>
        <p:nvPr/>
      </p:nvGrpSpPr>
      <p:grpSpPr>
        <a:xfrm>
          <a:off x="0" y="0"/>
          <a:ext cx="0" cy="0"/>
          <a:chOff x="0" y="0"/>
          <a:chExt cx="0" cy="0"/>
        </a:xfrm>
      </p:grpSpPr>
      <p:sp>
        <p:nvSpPr>
          <p:cNvPr id="169" name="Google Shape;169;p24"/>
          <p:cNvSpPr txBox="1"/>
          <p:nvPr>
            <p:ph idx="1" type="subTitle"/>
          </p:nvPr>
        </p:nvSpPr>
        <p:spPr>
          <a:xfrm>
            <a:off x="714938" y="1489859"/>
            <a:ext cx="24507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70" name="Google Shape;170;p24"/>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71" name="Google Shape;171;p24"/>
          <p:cNvSpPr txBox="1"/>
          <p:nvPr>
            <p:ph idx="2" type="subTitle"/>
          </p:nvPr>
        </p:nvSpPr>
        <p:spPr>
          <a:xfrm>
            <a:off x="3346650" y="2361636"/>
            <a:ext cx="24507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72" name="Google Shape;172;p24"/>
          <p:cNvSpPr txBox="1"/>
          <p:nvPr>
            <p:ph idx="3" type="subTitle"/>
          </p:nvPr>
        </p:nvSpPr>
        <p:spPr>
          <a:xfrm>
            <a:off x="5978362" y="3233413"/>
            <a:ext cx="24507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73" name="Google Shape;173;p24"/>
          <p:cNvSpPr txBox="1"/>
          <p:nvPr>
            <p:ph idx="4" type="subTitle"/>
          </p:nvPr>
        </p:nvSpPr>
        <p:spPr>
          <a:xfrm>
            <a:off x="714938" y="1868259"/>
            <a:ext cx="2450700" cy="1005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i="0"/>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74" name="Google Shape;174;p24"/>
          <p:cNvSpPr txBox="1"/>
          <p:nvPr>
            <p:ph idx="5" type="subTitle"/>
          </p:nvPr>
        </p:nvSpPr>
        <p:spPr>
          <a:xfrm>
            <a:off x="3346650" y="2740036"/>
            <a:ext cx="2450700" cy="1005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i="0"/>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75" name="Google Shape;175;p24"/>
          <p:cNvSpPr txBox="1"/>
          <p:nvPr>
            <p:ph idx="6" type="subTitle"/>
          </p:nvPr>
        </p:nvSpPr>
        <p:spPr>
          <a:xfrm>
            <a:off x="5978362" y="3611813"/>
            <a:ext cx="2450700" cy="1005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2200"/>
              <a:buNone/>
              <a:defRPr i="0"/>
            </a:lvl1pPr>
            <a:lvl2pPr lvl="1" rtl="0" algn="ctr">
              <a:spcBef>
                <a:spcPts val="0"/>
              </a:spcBef>
              <a:spcAft>
                <a:spcPts val="0"/>
              </a:spcAft>
              <a:buClr>
                <a:schemeClr val="accent2"/>
              </a:buClr>
              <a:buSzPts val="2200"/>
              <a:buNone/>
              <a:defRPr sz="2200">
                <a:solidFill>
                  <a:schemeClr val="accent2"/>
                </a:solidFill>
              </a:defRPr>
            </a:lvl2pPr>
            <a:lvl3pPr lvl="2" rtl="0" algn="ctr">
              <a:spcBef>
                <a:spcPts val="0"/>
              </a:spcBef>
              <a:spcAft>
                <a:spcPts val="0"/>
              </a:spcAft>
              <a:buClr>
                <a:schemeClr val="accent2"/>
              </a:buClr>
              <a:buSzPts val="2200"/>
              <a:buNone/>
              <a:defRPr sz="2200">
                <a:solidFill>
                  <a:schemeClr val="accent2"/>
                </a:solidFill>
              </a:defRPr>
            </a:lvl3pPr>
            <a:lvl4pPr lvl="3" rtl="0" algn="ctr">
              <a:spcBef>
                <a:spcPts val="0"/>
              </a:spcBef>
              <a:spcAft>
                <a:spcPts val="0"/>
              </a:spcAft>
              <a:buClr>
                <a:schemeClr val="accent2"/>
              </a:buClr>
              <a:buSzPts val="2200"/>
              <a:buNone/>
              <a:defRPr sz="2200">
                <a:solidFill>
                  <a:schemeClr val="accent2"/>
                </a:solidFill>
              </a:defRPr>
            </a:lvl4pPr>
            <a:lvl5pPr lvl="4" rtl="0" algn="ctr">
              <a:spcBef>
                <a:spcPts val="0"/>
              </a:spcBef>
              <a:spcAft>
                <a:spcPts val="0"/>
              </a:spcAft>
              <a:buClr>
                <a:schemeClr val="accent2"/>
              </a:buClr>
              <a:buSzPts val="2200"/>
              <a:buNone/>
              <a:defRPr sz="2200">
                <a:solidFill>
                  <a:schemeClr val="accent2"/>
                </a:solidFill>
              </a:defRPr>
            </a:lvl5pPr>
            <a:lvl6pPr lvl="5" rtl="0" algn="ctr">
              <a:spcBef>
                <a:spcPts val="0"/>
              </a:spcBef>
              <a:spcAft>
                <a:spcPts val="0"/>
              </a:spcAft>
              <a:buClr>
                <a:schemeClr val="accent2"/>
              </a:buClr>
              <a:buSzPts val="2200"/>
              <a:buNone/>
              <a:defRPr sz="2200">
                <a:solidFill>
                  <a:schemeClr val="accent2"/>
                </a:solidFill>
              </a:defRPr>
            </a:lvl6pPr>
            <a:lvl7pPr lvl="6" rtl="0" algn="ctr">
              <a:spcBef>
                <a:spcPts val="0"/>
              </a:spcBef>
              <a:spcAft>
                <a:spcPts val="0"/>
              </a:spcAft>
              <a:buClr>
                <a:schemeClr val="accent2"/>
              </a:buClr>
              <a:buSzPts val="2200"/>
              <a:buNone/>
              <a:defRPr sz="2200">
                <a:solidFill>
                  <a:schemeClr val="accent2"/>
                </a:solidFill>
              </a:defRPr>
            </a:lvl7pPr>
            <a:lvl8pPr lvl="7" rtl="0" algn="ctr">
              <a:spcBef>
                <a:spcPts val="0"/>
              </a:spcBef>
              <a:spcAft>
                <a:spcPts val="0"/>
              </a:spcAft>
              <a:buClr>
                <a:schemeClr val="accent2"/>
              </a:buClr>
              <a:buSzPts val="2200"/>
              <a:buNone/>
              <a:defRPr sz="2200">
                <a:solidFill>
                  <a:schemeClr val="accent2"/>
                </a:solidFill>
              </a:defRPr>
            </a:lvl8pPr>
            <a:lvl9pPr lvl="8" rtl="0" algn="ctr">
              <a:spcBef>
                <a:spcPts val="0"/>
              </a:spcBef>
              <a:spcAft>
                <a:spcPts val="0"/>
              </a:spcAft>
              <a:buClr>
                <a:schemeClr val="accent2"/>
              </a:buClr>
              <a:buSzPts val="2200"/>
              <a:buNone/>
              <a:defRPr sz="2200">
                <a:solidFill>
                  <a:schemeClr val="accent2"/>
                </a:solidFill>
              </a:defRPr>
            </a:lvl9pPr>
          </a:lstStyle>
          <a:p/>
        </p:txBody>
      </p:sp>
      <p:sp>
        <p:nvSpPr>
          <p:cNvPr id="176" name="Google Shape;176;p24"/>
          <p:cNvSpPr/>
          <p:nvPr/>
        </p:nvSpPr>
        <p:spPr>
          <a:xfrm flipH="1">
            <a:off x="-442700" y="4055681"/>
            <a:ext cx="3789351" cy="833822"/>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4"/>
          <p:cNvSpPr/>
          <p:nvPr/>
        </p:nvSpPr>
        <p:spPr>
          <a:xfrm rot="-5400000">
            <a:off x="2960191" y="4121627"/>
            <a:ext cx="1377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78" name="Google Shape;178;p24"/>
          <p:cNvSpPr/>
          <p:nvPr/>
        </p:nvSpPr>
        <p:spPr>
          <a:xfrm rot="-5400000">
            <a:off x="3173767" y="4121627"/>
            <a:ext cx="1377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179" name="Google Shape;179;p24" title="Électrisez vos cours-02.png"/>
          <p:cNvPicPr preferRelativeResize="0"/>
          <p:nvPr/>
        </p:nvPicPr>
        <p:blipFill rotWithShape="1">
          <a:blip r:embed="rId2">
            <a:alphaModFix/>
          </a:blip>
          <a:srcRect b="0" l="0" r="25716" t="0"/>
          <a:stretch/>
        </p:blipFill>
        <p:spPr>
          <a:xfrm>
            <a:off x="8154225" y="1013150"/>
            <a:ext cx="989773" cy="896401"/>
          </a:xfrm>
          <a:prstGeom prst="rect">
            <a:avLst/>
          </a:prstGeom>
          <a:noFill/>
          <a:ln>
            <a:noFill/>
          </a:ln>
        </p:spPr>
      </p:pic>
      <p:grpSp>
        <p:nvGrpSpPr>
          <p:cNvPr id="180" name="Google Shape;180;p24"/>
          <p:cNvGrpSpPr/>
          <p:nvPr/>
        </p:nvGrpSpPr>
        <p:grpSpPr>
          <a:xfrm flipH="1" rot="10800000">
            <a:off x="-347934" y="4062942"/>
            <a:ext cx="3046758" cy="1442778"/>
            <a:chOff x="-496826" y="-160208"/>
            <a:chExt cx="4577461" cy="2167636"/>
          </a:xfrm>
        </p:grpSpPr>
        <p:sp>
          <p:nvSpPr>
            <p:cNvPr id="181" name="Google Shape;181;p24"/>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182" name="Google Shape;182;p24"/>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183" name="Google Shape;183;p24"/>
          <p:cNvSpPr/>
          <p:nvPr/>
        </p:nvSpPr>
        <p:spPr>
          <a:xfrm flipH="1">
            <a:off x="440654" y="3901109"/>
            <a:ext cx="60300" cy="4347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184" name="Google Shape;184;p24"/>
          <p:cNvGrpSpPr/>
          <p:nvPr/>
        </p:nvGrpSpPr>
        <p:grpSpPr>
          <a:xfrm flipH="1">
            <a:off x="268029" y="3626893"/>
            <a:ext cx="440891" cy="394572"/>
            <a:chOff x="243924" y="3391575"/>
            <a:chExt cx="662397" cy="592806"/>
          </a:xfrm>
        </p:grpSpPr>
        <p:sp>
          <p:nvSpPr>
            <p:cNvPr id="185" name="Google Shape;185;p24"/>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86" name="Google Shape;186;p24"/>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87" name="Google Shape;187;p24"/>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88" name="Google Shape;188;p24"/>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189" name="Google Shape;189;p24"/>
          <p:cNvSpPr/>
          <p:nvPr/>
        </p:nvSpPr>
        <p:spPr>
          <a:xfrm flipH="1">
            <a:off x="847368" y="4058638"/>
            <a:ext cx="38100" cy="2745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190" name="Google Shape;190;p24"/>
          <p:cNvGrpSpPr/>
          <p:nvPr/>
        </p:nvGrpSpPr>
        <p:grpSpPr>
          <a:xfrm flipH="1" rot="-5260045">
            <a:off x="724789" y="3899088"/>
            <a:ext cx="268033" cy="289615"/>
            <a:chOff x="228435" y="3392136"/>
            <a:chExt cx="637949" cy="689316"/>
          </a:xfrm>
        </p:grpSpPr>
        <p:sp>
          <p:nvSpPr>
            <p:cNvPr id="191" name="Google Shape;191;p24"/>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2" name="Google Shape;192;p24"/>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3" name="Google Shape;193;p24"/>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4" name="Google Shape;194;p24"/>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3">
    <p:spTree>
      <p:nvGrpSpPr>
        <p:cNvPr id="195" name="Shape 195"/>
        <p:cNvGrpSpPr/>
        <p:nvPr/>
      </p:nvGrpSpPr>
      <p:grpSpPr>
        <a:xfrm>
          <a:off x="0" y="0"/>
          <a:ext cx="0" cy="0"/>
          <a:chOff x="0" y="0"/>
          <a:chExt cx="0" cy="0"/>
        </a:xfrm>
      </p:grpSpPr>
      <p:sp>
        <p:nvSpPr>
          <p:cNvPr id="196" name="Google Shape;196;p25"/>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97" name="Google Shape;197;p25"/>
          <p:cNvSpPr txBox="1"/>
          <p:nvPr>
            <p:ph idx="1" type="subTitle"/>
          </p:nvPr>
        </p:nvSpPr>
        <p:spPr>
          <a:xfrm>
            <a:off x="1301651" y="1693170"/>
            <a:ext cx="2046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198" name="Google Shape;198;p25"/>
          <p:cNvSpPr txBox="1"/>
          <p:nvPr>
            <p:ph idx="2" type="subTitle"/>
          </p:nvPr>
        </p:nvSpPr>
        <p:spPr>
          <a:xfrm>
            <a:off x="1301651" y="2013885"/>
            <a:ext cx="20460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 name="Google Shape;199;p25"/>
          <p:cNvSpPr txBox="1"/>
          <p:nvPr>
            <p:ph idx="3" type="subTitle"/>
          </p:nvPr>
        </p:nvSpPr>
        <p:spPr>
          <a:xfrm>
            <a:off x="6384739" y="1693170"/>
            <a:ext cx="2046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00" name="Google Shape;200;p25"/>
          <p:cNvSpPr txBox="1"/>
          <p:nvPr>
            <p:ph idx="4" type="subTitle"/>
          </p:nvPr>
        </p:nvSpPr>
        <p:spPr>
          <a:xfrm>
            <a:off x="6384739" y="2013885"/>
            <a:ext cx="20460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1" name="Google Shape;201;p25"/>
          <p:cNvSpPr txBox="1"/>
          <p:nvPr>
            <p:ph idx="5" type="subTitle"/>
          </p:nvPr>
        </p:nvSpPr>
        <p:spPr>
          <a:xfrm>
            <a:off x="1301369" y="3378448"/>
            <a:ext cx="2046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02" name="Google Shape;202;p25"/>
          <p:cNvSpPr txBox="1"/>
          <p:nvPr>
            <p:ph idx="6" type="subTitle"/>
          </p:nvPr>
        </p:nvSpPr>
        <p:spPr>
          <a:xfrm>
            <a:off x="1301369" y="3697978"/>
            <a:ext cx="20460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3" name="Google Shape;203;p25"/>
          <p:cNvSpPr txBox="1"/>
          <p:nvPr>
            <p:ph idx="7" type="subTitle"/>
          </p:nvPr>
        </p:nvSpPr>
        <p:spPr>
          <a:xfrm>
            <a:off x="6384739" y="3378448"/>
            <a:ext cx="2046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04" name="Google Shape;204;p25"/>
          <p:cNvSpPr txBox="1"/>
          <p:nvPr>
            <p:ph idx="8" type="subTitle"/>
          </p:nvPr>
        </p:nvSpPr>
        <p:spPr>
          <a:xfrm>
            <a:off x="6384739" y="3699153"/>
            <a:ext cx="20460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8">
    <p:spTree>
      <p:nvGrpSpPr>
        <p:cNvPr id="205" name="Shape 205"/>
        <p:cNvGrpSpPr/>
        <p:nvPr/>
      </p:nvGrpSpPr>
      <p:grpSpPr>
        <a:xfrm>
          <a:off x="0" y="0"/>
          <a:ext cx="0" cy="0"/>
          <a:chOff x="0" y="0"/>
          <a:chExt cx="0" cy="0"/>
        </a:xfrm>
      </p:grpSpPr>
      <p:sp>
        <p:nvSpPr>
          <p:cNvPr id="206" name="Google Shape;206;p26"/>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207" name="Google Shape;207;p26"/>
          <p:cNvSpPr txBox="1"/>
          <p:nvPr>
            <p:ph idx="1" type="subTitle"/>
          </p:nvPr>
        </p:nvSpPr>
        <p:spPr>
          <a:xfrm>
            <a:off x="712763" y="1997908"/>
            <a:ext cx="2046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08" name="Google Shape;208;p26"/>
          <p:cNvSpPr txBox="1"/>
          <p:nvPr>
            <p:ph idx="2" type="subTitle"/>
          </p:nvPr>
        </p:nvSpPr>
        <p:spPr>
          <a:xfrm>
            <a:off x="712763" y="2318608"/>
            <a:ext cx="20460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9" name="Google Shape;209;p26"/>
          <p:cNvSpPr txBox="1"/>
          <p:nvPr>
            <p:ph idx="3" type="subTitle"/>
          </p:nvPr>
        </p:nvSpPr>
        <p:spPr>
          <a:xfrm>
            <a:off x="3547693" y="1993495"/>
            <a:ext cx="2046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10" name="Google Shape;210;p26"/>
          <p:cNvSpPr txBox="1"/>
          <p:nvPr>
            <p:ph idx="4" type="subTitle"/>
          </p:nvPr>
        </p:nvSpPr>
        <p:spPr>
          <a:xfrm>
            <a:off x="3547693" y="2314195"/>
            <a:ext cx="20460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1" name="Google Shape;211;p26"/>
          <p:cNvSpPr txBox="1"/>
          <p:nvPr>
            <p:ph idx="5" type="subTitle"/>
          </p:nvPr>
        </p:nvSpPr>
        <p:spPr>
          <a:xfrm>
            <a:off x="6382624" y="1997908"/>
            <a:ext cx="2046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12" name="Google Shape;212;p26"/>
          <p:cNvSpPr txBox="1"/>
          <p:nvPr>
            <p:ph idx="6" type="subTitle"/>
          </p:nvPr>
        </p:nvSpPr>
        <p:spPr>
          <a:xfrm>
            <a:off x="6382624" y="2318608"/>
            <a:ext cx="20460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3" name="Google Shape;213;p26"/>
          <p:cNvSpPr txBox="1"/>
          <p:nvPr>
            <p:ph idx="7" type="subTitle"/>
          </p:nvPr>
        </p:nvSpPr>
        <p:spPr>
          <a:xfrm>
            <a:off x="712763" y="3745361"/>
            <a:ext cx="2046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14" name="Google Shape;214;p26"/>
          <p:cNvSpPr txBox="1"/>
          <p:nvPr>
            <p:ph idx="8" type="subTitle"/>
          </p:nvPr>
        </p:nvSpPr>
        <p:spPr>
          <a:xfrm>
            <a:off x="712763" y="4066061"/>
            <a:ext cx="20460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5" name="Google Shape;215;p26"/>
          <p:cNvSpPr txBox="1"/>
          <p:nvPr>
            <p:ph idx="9" type="subTitle"/>
          </p:nvPr>
        </p:nvSpPr>
        <p:spPr>
          <a:xfrm>
            <a:off x="3547693" y="3747733"/>
            <a:ext cx="2046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16" name="Google Shape;216;p26"/>
          <p:cNvSpPr txBox="1"/>
          <p:nvPr>
            <p:ph idx="13" type="subTitle"/>
          </p:nvPr>
        </p:nvSpPr>
        <p:spPr>
          <a:xfrm>
            <a:off x="3547693" y="4068433"/>
            <a:ext cx="20460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7" name="Google Shape;217;p26"/>
          <p:cNvSpPr txBox="1"/>
          <p:nvPr>
            <p:ph idx="14" type="subTitle"/>
          </p:nvPr>
        </p:nvSpPr>
        <p:spPr>
          <a:xfrm>
            <a:off x="6382624" y="3745361"/>
            <a:ext cx="20460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accent2"/>
              </a:buClr>
              <a:buSzPts val="2100"/>
              <a:buNone/>
              <a:defRPr sz="2100">
                <a:solidFill>
                  <a:schemeClr val="accent2"/>
                </a:solidFill>
              </a:defRPr>
            </a:lvl2pPr>
            <a:lvl3pPr lvl="2" rtl="0" algn="ctr">
              <a:spcBef>
                <a:spcPts val="0"/>
              </a:spcBef>
              <a:spcAft>
                <a:spcPts val="0"/>
              </a:spcAft>
              <a:buClr>
                <a:schemeClr val="accent2"/>
              </a:buClr>
              <a:buSzPts val="2100"/>
              <a:buNone/>
              <a:defRPr sz="2100">
                <a:solidFill>
                  <a:schemeClr val="accent2"/>
                </a:solidFill>
              </a:defRPr>
            </a:lvl3pPr>
            <a:lvl4pPr lvl="3" rtl="0" algn="ctr">
              <a:spcBef>
                <a:spcPts val="0"/>
              </a:spcBef>
              <a:spcAft>
                <a:spcPts val="0"/>
              </a:spcAft>
              <a:buClr>
                <a:schemeClr val="accent2"/>
              </a:buClr>
              <a:buSzPts val="2100"/>
              <a:buNone/>
              <a:defRPr sz="2100">
                <a:solidFill>
                  <a:schemeClr val="accent2"/>
                </a:solidFill>
              </a:defRPr>
            </a:lvl4pPr>
            <a:lvl5pPr lvl="4" rtl="0" algn="ctr">
              <a:spcBef>
                <a:spcPts val="0"/>
              </a:spcBef>
              <a:spcAft>
                <a:spcPts val="0"/>
              </a:spcAft>
              <a:buClr>
                <a:schemeClr val="accent2"/>
              </a:buClr>
              <a:buSzPts val="2100"/>
              <a:buNone/>
              <a:defRPr sz="2100">
                <a:solidFill>
                  <a:schemeClr val="accent2"/>
                </a:solidFill>
              </a:defRPr>
            </a:lvl5pPr>
            <a:lvl6pPr lvl="5" rtl="0" algn="ctr">
              <a:spcBef>
                <a:spcPts val="0"/>
              </a:spcBef>
              <a:spcAft>
                <a:spcPts val="0"/>
              </a:spcAft>
              <a:buClr>
                <a:schemeClr val="accent2"/>
              </a:buClr>
              <a:buSzPts val="2100"/>
              <a:buNone/>
              <a:defRPr sz="2100">
                <a:solidFill>
                  <a:schemeClr val="accent2"/>
                </a:solidFill>
              </a:defRPr>
            </a:lvl6pPr>
            <a:lvl7pPr lvl="6" rtl="0" algn="ctr">
              <a:spcBef>
                <a:spcPts val="0"/>
              </a:spcBef>
              <a:spcAft>
                <a:spcPts val="0"/>
              </a:spcAft>
              <a:buClr>
                <a:schemeClr val="accent2"/>
              </a:buClr>
              <a:buSzPts val="2100"/>
              <a:buNone/>
              <a:defRPr sz="2100">
                <a:solidFill>
                  <a:schemeClr val="accent2"/>
                </a:solidFill>
              </a:defRPr>
            </a:lvl7pPr>
            <a:lvl8pPr lvl="7" rtl="0" algn="ctr">
              <a:spcBef>
                <a:spcPts val="0"/>
              </a:spcBef>
              <a:spcAft>
                <a:spcPts val="0"/>
              </a:spcAft>
              <a:buClr>
                <a:schemeClr val="accent2"/>
              </a:buClr>
              <a:buSzPts val="2100"/>
              <a:buNone/>
              <a:defRPr sz="2100">
                <a:solidFill>
                  <a:schemeClr val="accent2"/>
                </a:solidFill>
              </a:defRPr>
            </a:lvl8pPr>
            <a:lvl9pPr lvl="8" rtl="0" algn="ctr">
              <a:spcBef>
                <a:spcPts val="0"/>
              </a:spcBef>
              <a:spcAft>
                <a:spcPts val="0"/>
              </a:spcAft>
              <a:buClr>
                <a:schemeClr val="accent2"/>
              </a:buClr>
              <a:buSzPts val="2100"/>
              <a:buNone/>
              <a:defRPr sz="2100">
                <a:solidFill>
                  <a:schemeClr val="accent2"/>
                </a:solidFill>
              </a:defRPr>
            </a:lvl9pPr>
          </a:lstStyle>
          <a:p/>
        </p:txBody>
      </p:sp>
      <p:sp>
        <p:nvSpPr>
          <p:cNvPr id="218" name="Google Shape;218;p26"/>
          <p:cNvSpPr txBox="1"/>
          <p:nvPr>
            <p:ph idx="15" type="subTitle"/>
          </p:nvPr>
        </p:nvSpPr>
        <p:spPr>
          <a:xfrm>
            <a:off x="6382624" y="4066061"/>
            <a:ext cx="20460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9" name="Google Shape;219;p26"/>
          <p:cNvSpPr/>
          <p:nvPr/>
        </p:nvSpPr>
        <p:spPr>
          <a:xfrm flipH="1" rot="5400000">
            <a:off x="-1121715" y="-480965"/>
            <a:ext cx="3199035" cy="7038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6"/>
          <p:cNvSpPr/>
          <p:nvPr/>
        </p:nvSpPr>
        <p:spPr>
          <a:xfrm>
            <a:off x="698201" y="1190543"/>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1" name="Google Shape;221;p26"/>
          <p:cNvSpPr/>
          <p:nvPr/>
        </p:nvSpPr>
        <p:spPr>
          <a:xfrm>
            <a:off x="698201" y="1365118"/>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2" name="Google Shape;222;p26"/>
          <p:cNvSpPr/>
          <p:nvPr/>
        </p:nvSpPr>
        <p:spPr>
          <a:xfrm flipH="1" rot="-5400000">
            <a:off x="7042560" y="4995285"/>
            <a:ext cx="3199035" cy="7038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6"/>
          <p:cNvSpPr/>
          <p:nvPr/>
        </p:nvSpPr>
        <p:spPr>
          <a:xfrm rot="10800000">
            <a:off x="8305280" y="3995271"/>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4" name="Google Shape;224;p26"/>
          <p:cNvSpPr/>
          <p:nvPr/>
        </p:nvSpPr>
        <p:spPr>
          <a:xfrm rot="10800000">
            <a:off x="8305280" y="3820696"/>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225" name="Google Shape;225;p26" title="Électrisez vos cours-02.png"/>
          <p:cNvPicPr preferRelativeResize="0"/>
          <p:nvPr/>
        </p:nvPicPr>
        <p:blipFill rotWithShape="1">
          <a:blip r:embed="rId2">
            <a:alphaModFix/>
          </a:blip>
          <a:srcRect b="0" l="0" r="25716" t="0"/>
          <a:stretch/>
        </p:blipFill>
        <p:spPr>
          <a:xfrm>
            <a:off x="8537481" y="1360250"/>
            <a:ext cx="606520" cy="549300"/>
          </a:xfrm>
          <a:prstGeom prst="rect">
            <a:avLst/>
          </a:prstGeom>
          <a:noFill/>
          <a:ln>
            <a:noFill/>
          </a:ln>
        </p:spPr>
      </p:pic>
      <p:pic>
        <p:nvPicPr>
          <p:cNvPr id="226" name="Google Shape;226;p26" title="Électrisez vos cours-02.png"/>
          <p:cNvPicPr preferRelativeResize="0"/>
          <p:nvPr/>
        </p:nvPicPr>
        <p:blipFill rotWithShape="1">
          <a:blip r:embed="rId2">
            <a:alphaModFix/>
          </a:blip>
          <a:srcRect b="0" l="0" r="25716" t="0"/>
          <a:stretch/>
        </p:blipFill>
        <p:spPr>
          <a:xfrm flipH="1">
            <a:off x="6" y="4233750"/>
            <a:ext cx="606520" cy="5493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5">
    <p:spTree>
      <p:nvGrpSpPr>
        <p:cNvPr id="227" name="Shape 227"/>
        <p:cNvGrpSpPr/>
        <p:nvPr/>
      </p:nvGrpSpPr>
      <p:grpSpPr>
        <a:xfrm>
          <a:off x="0" y="0"/>
          <a:ext cx="0" cy="0"/>
          <a:chOff x="0" y="0"/>
          <a:chExt cx="0" cy="0"/>
        </a:xfrm>
      </p:grpSpPr>
      <p:sp>
        <p:nvSpPr>
          <p:cNvPr id="228" name="Google Shape;228;p27"/>
          <p:cNvSpPr txBox="1"/>
          <p:nvPr>
            <p:ph hasCustomPrompt="1" type="title"/>
          </p:nvPr>
        </p:nvSpPr>
        <p:spPr>
          <a:xfrm>
            <a:off x="1419056" y="633219"/>
            <a:ext cx="3290700" cy="640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000"/>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29" name="Google Shape;229;p27"/>
          <p:cNvSpPr txBox="1"/>
          <p:nvPr>
            <p:ph idx="1" type="subTitle"/>
          </p:nvPr>
        </p:nvSpPr>
        <p:spPr>
          <a:xfrm>
            <a:off x="1194825" y="1355525"/>
            <a:ext cx="37392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30" name="Google Shape;230;p27"/>
          <p:cNvSpPr txBox="1"/>
          <p:nvPr>
            <p:ph hasCustomPrompt="1" idx="2" type="title"/>
          </p:nvPr>
        </p:nvSpPr>
        <p:spPr>
          <a:xfrm>
            <a:off x="4433314" y="2080379"/>
            <a:ext cx="3290700" cy="640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000"/>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31" name="Google Shape;231;p27"/>
          <p:cNvSpPr txBox="1"/>
          <p:nvPr>
            <p:ph idx="3" type="subTitle"/>
          </p:nvPr>
        </p:nvSpPr>
        <p:spPr>
          <a:xfrm>
            <a:off x="4208739" y="2801067"/>
            <a:ext cx="37398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i="0">
                <a:solidFill>
                  <a:schemeClr val="accent6"/>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32" name="Google Shape;232;p27"/>
          <p:cNvSpPr txBox="1"/>
          <p:nvPr>
            <p:ph hasCustomPrompt="1" idx="4" type="title"/>
          </p:nvPr>
        </p:nvSpPr>
        <p:spPr>
          <a:xfrm>
            <a:off x="1419056" y="3527539"/>
            <a:ext cx="3290700" cy="640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000"/>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33" name="Google Shape;233;p27"/>
          <p:cNvSpPr txBox="1"/>
          <p:nvPr>
            <p:ph idx="5" type="subTitle"/>
          </p:nvPr>
        </p:nvSpPr>
        <p:spPr>
          <a:xfrm>
            <a:off x="1194481" y="4246608"/>
            <a:ext cx="37398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i="0">
                <a:solidFill>
                  <a:schemeClr val="accent6"/>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34" name="Google Shape;234;p27"/>
          <p:cNvSpPr/>
          <p:nvPr/>
        </p:nvSpPr>
        <p:spPr>
          <a:xfrm rot="5400000">
            <a:off x="-1621148" y="3981448"/>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7"/>
          <p:cNvSpPr/>
          <p:nvPr/>
        </p:nvSpPr>
        <p:spPr>
          <a:xfrm flipH="1" rot="10800000">
            <a:off x="1024816" y="2534802"/>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6" name="Google Shape;236;p27"/>
          <p:cNvSpPr/>
          <p:nvPr/>
        </p:nvSpPr>
        <p:spPr>
          <a:xfrm flipH="1" rot="10800000">
            <a:off x="1024816" y="2276325"/>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7" name="Google Shape;237;p27"/>
          <p:cNvSpPr/>
          <p:nvPr/>
        </p:nvSpPr>
        <p:spPr>
          <a:xfrm rot="-5400000">
            <a:off x="5688227" y="-1681802"/>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7"/>
          <p:cNvSpPr/>
          <p:nvPr/>
        </p:nvSpPr>
        <p:spPr>
          <a:xfrm flipH="1">
            <a:off x="7519843" y="719308"/>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9" name="Google Shape;239;p27"/>
          <p:cNvSpPr/>
          <p:nvPr/>
        </p:nvSpPr>
        <p:spPr>
          <a:xfrm flipH="1">
            <a:off x="7519843" y="977784"/>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40" name="Google Shape;240;p27"/>
          <p:cNvSpPr/>
          <p:nvPr/>
        </p:nvSpPr>
        <p:spPr>
          <a:xfrm flipH="1" rot="-5400000">
            <a:off x="5840627" y="5417623"/>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7"/>
          <p:cNvSpPr/>
          <p:nvPr/>
        </p:nvSpPr>
        <p:spPr>
          <a:xfrm rot="10800000">
            <a:off x="7672243" y="3970977"/>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42" name="Google Shape;242;p27"/>
          <p:cNvSpPr/>
          <p:nvPr/>
        </p:nvSpPr>
        <p:spPr>
          <a:xfrm rot="10800000">
            <a:off x="7672243" y="3712500"/>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2">
    <p:spTree>
      <p:nvGrpSpPr>
        <p:cNvPr id="243" name="Shape 243"/>
        <p:cNvGrpSpPr/>
        <p:nvPr/>
      </p:nvGrpSpPr>
      <p:grpSpPr>
        <a:xfrm>
          <a:off x="0" y="0"/>
          <a:ext cx="0" cy="0"/>
          <a:chOff x="0" y="0"/>
          <a:chExt cx="0" cy="0"/>
        </a:xfrm>
      </p:grpSpPr>
      <p:sp>
        <p:nvSpPr>
          <p:cNvPr id="244" name="Google Shape;244;p28"/>
          <p:cNvSpPr txBox="1"/>
          <p:nvPr>
            <p:ph hasCustomPrompt="1" type="title"/>
          </p:nvPr>
        </p:nvSpPr>
        <p:spPr>
          <a:xfrm>
            <a:off x="2587204" y="1597173"/>
            <a:ext cx="1274700" cy="4572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45" name="Google Shape;245;p28"/>
          <p:cNvSpPr txBox="1"/>
          <p:nvPr>
            <p:ph idx="1" type="subTitle"/>
          </p:nvPr>
        </p:nvSpPr>
        <p:spPr>
          <a:xfrm>
            <a:off x="3861907" y="1973790"/>
            <a:ext cx="3858000" cy="42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28"/>
          <p:cNvSpPr txBox="1"/>
          <p:nvPr>
            <p:ph idx="2"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247" name="Google Shape;247;p28"/>
          <p:cNvSpPr txBox="1"/>
          <p:nvPr>
            <p:ph hasCustomPrompt="1" idx="3" type="title"/>
          </p:nvPr>
        </p:nvSpPr>
        <p:spPr>
          <a:xfrm>
            <a:off x="2587204" y="2709997"/>
            <a:ext cx="1274700" cy="4572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48" name="Google Shape;248;p28"/>
          <p:cNvSpPr txBox="1"/>
          <p:nvPr>
            <p:ph idx="4" type="subTitle"/>
          </p:nvPr>
        </p:nvSpPr>
        <p:spPr>
          <a:xfrm>
            <a:off x="3861907" y="3086613"/>
            <a:ext cx="3858000" cy="42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9" name="Google Shape;249;p28"/>
          <p:cNvSpPr txBox="1"/>
          <p:nvPr>
            <p:ph hasCustomPrompt="1" idx="5" type="title"/>
          </p:nvPr>
        </p:nvSpPr>
        <p:spPr>
          <a:xfrm>
            <a:off x="2587204" y="3822822"/>
            <a:ext cx="1274700" cy="4572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50" name="Google Shape;250;p28"/>
          <p:cNvSpPr txBox="1"/>
          <p:nvPr>
            <p:ph idx="6" type="subTitle"/>
          </p:nvPr>
        </p:nvSpPr>
        <p:spPr>
          <a:xfrm>
            <a:off x="3861907" y="4199435"/>
            <a:ext cx="3858000" cy="42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1" name="Google Shape;251;p28"/>
          <p:cNvSpPr txBox="1"/>
          <p:nvPr>
            <p:ph idx="7" type="subTitle"/>
          </p:nvPr>
        </p:nvSpPr>
        <p:spPr>
          <a:xfrm>
            <a:off x="3861939" y="1597173"/>
            <a:ext cx="3858000" cy="4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2" name="Google Shape;252;p28"/>
          <p:cNvSpPr txBox="1"/>
          <p:nvPr>
            <p:ph idx="8" type="subTitle"/>
          </p:nvPr>
        </p:nvSpPr>
        <p:spPr>
          <a:xfrm>
            <a:off x="3861939" y="2709997"/>
            <a:ext cx="3858000" cy="4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3" name="Google Shape;253;p28"/>
          <p:cNvSpPr txBox="1"/>
          <p:nvPr>
            <p:ph idx="9" type="subTitle"/>
          </p:nvPr>
        </p:nvSpPr>
        <p:spPr>
          <a:xfrm>
            <a:off x="3861939" y="3822822"/>
            <a:ext cx="3858000" cy="4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254" name="Google Shape;254;p28" title="Électrisez vos cours-02.png"/>
          <p:cNvPicPr preferRelativeResize="0"/>
          <p:nvPr/>
        </p:nvPicPr>
        <p:blipFill rotWithShape="1">
          <a:blip r:embed="rId2">
            <a:alphaModFix/>
          </a:blip>
          <a:srcRect b="0" l="0" r="0" t="0"/>
          <a:stretch/>
        </p:blipFill>
        <p:spPr>
          <a:xfrm>
            <a:off x="591650" y="3887200"/>
            <a:ext cx="1332394" cy="896401"/>
          </a:xfrm>
          <a:prstGeom prst="rect">
            <a:avLst/>
          </a:prstGeom>
          <a:noFill/>
          <a:ln>
            <a:noFill/>
          </a:ln>
        </p:spPr>
      </p:pic>
      <p:pic>
        <p:nvPicPr>
          <p:cNvPr id="255" name="Google Shape;255;p28" title="Électrisez vos cours-02.png"/>
          <p:cNvPicPr preferRelativeResize="0"/>
          <p:nvPr/>
        </p:nvPicPr>
        <p:blipFill rotWithShape="1">
          <a:blip r:embed="rId2">
            <a:alphaModFix/>
          </a:blip>
          <a:srcRect b="0" l="0" r="28387" t="0"/>
          <a:stretch/>
        </p:blipFill>
        <p:spPr>
          <a:xfrm>
            <a:off x="8189850" y="91300"/>
            <a:ext cx="954150" cy="8964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0_1">
    <p:spTree>
      <p:nvGrpSpPr>
        <p:cNvPr id="256" name="Shape 256"/>
        <p:cNvGrpSpPr/>
        <p:nvPr/>
      </p:nvGrpSpPr>
      <p:grpSpPr>
        <a:xfrm>
          <a:off x="0" y="0"/>
          <a:ext cx="0" cy="0"/>
          <a:chOff x="0" y="0"/>
          <a:chExt cx="0" cy="0"/>
        </a:xfrm>
      </p:grpSpPr>
      <p:sp>
        <p:nvSpPr>
          <p:cNvPr id="257" name="Google Shape;257;p29"/>
          <p:cNvSpPr txBox="1"/>
          <p:nvPr>
            <p:ph type="title"/>
          </p:nvPr>
        </p:nvSpPr>
        <p:spPr>
          <a:xfrm>
            <a:off x="713225" y="539500"/>
            <a:ext cx="77175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3200"/>
              <a:buNone/>
              <a:defRPr b="1">
                <a:latin typeface="Montserrat"/>
                <a:ea typeface="Montserrat"/>
                <a:cs typeface="Montserrat"/>
                <a:sym typeface="Montserrat"/>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58" name="Google Shape;258;p29"/>
          <p:cNvSpPr txBox="1"/>
          <p:nvPr>
            <p:ph idx="1" type="body"/>
          </p:nvPr>
        </p:nvSpPr>
        <p:spPr>
          <a:xfrm>
            <a:off x="706375" y="1188650"/>
            <a:ext cx="7717500" cy="2294700"/>
          </a:xfrm>
          <a:prstGeom prst="rect">
            <a:avLst/>
          </a:prstGeom>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lnSpc>
                <a:spcPct val="100000"/>
              </a:lnSpc>
              <a:spcBef>
                <a:spcPts val="0"/>
              </a:spcBef>
              <a:spcAft>
                <a:spcPts val="0"/>
              </a:spcAft>
              <a:buSzPts val="1400"/>
              <a:buChar char="○"/>
              <a:defRPr sz="1200"/>
            </a:lvl2pPr>
            <a:lvl3pPr indent="-317500" lvl="2" marL="1371600" rtl="0">
              <a:lnSpc>
                <a:spcPct val="100000"/>
              </a:lnSpc>
              <a:spcBef>
                <a:spcPts val="0"/>
              </a:spcBef>
              <a:spcAft>
                <a:spcPts val="0"/>
              </a:spcAft>
              <a:buSzPts val="1400"/>
              <a:buChar char="■"/>
              <a:defRPr sz="1200"/>
            </a:lvl3pPr>
            <a:lvl4pPr indent="-317500" lvl="3" marL="1828800" rtl="0">
              <a:lnSpc>
                <a:spcPct val="100000"/>
              </a:lnSpc>
              <a:spcBef>
                <a:spcPts val="0"/>
              </a:spcBef>
              <a:spcAft>
                <a:spcPts val="0"/>
              </a:spcAft>
              <a:buSzPts val="1400"/>
              <a:buChar char="●"/>
              <a:defRPr sz="1200"/>
            </a:lvl4pPr>
            <a:lvl5pPr indent="-317500" lvl="4" marL="2286000" rtl="0">
              <a:lnSpc>
                <a:spcPct val="100000"/>
              </a:lnSpc>
              <a:spcBef>
                <a:spcPts val="0"/>
              </a:spcBef>
              <a:spcAft>
                <a:spcPts val="0"/>
              </a:spcAft>
              <a:buSzPts val="1400"/>
              <a:buChar char="○"/>
              <a:defRPr sz="1200"/>
            </a:lvl5pPr>
            <a:lvl6pPr indent="-317500" lvl="5" marL="2743200" rtl="0">
              <a:lnSpc>
                <a:spcPct val="100000"/>
              </a:lnSpc>
              <a:spcBef>
                <a:spcPts val="0"/>
              </a:spcBef>
              <a:spcAft>
                <a:spcPts val="0"/>
              </a:spcAft>
              <a:buSzPts val="1400"/>
              <a:buChar char="■"/>
              <a:defRPr sz="1200"/>
            </a:lvl6pPr>
            <a:lvl7pPr indent="-317500" lvl="6" marL="3200400" rtl="0">
              <a:lnSpc>
                <a:spcPct val="100000"/>
              </a:lnSpc>
              <a:spcBef>
                <a:spcPts val="0"/>
              </a:spcBef>
              <a:spcAft>
                <a:spcPts val="0"/>
              </a:spcAft>
              <a:buSzPts val="1400"/>
              <a:buChar char="●"/>
              <a:defRPr sz="1200"/>
            </a:lvl7pPr>
            <a:lvl8pPr indent="-317500" lvl="7" marL="3657600" rtl="0">
              <a:lnSpc>
                <a:spcPct val="100000"/>
              </a:lnSpc>
              <a:spcBef>
                <a:spcPts val="0"/>
              </a:spcBef>
              <a:spcAft>
                <a:spcPts val="0"/>
              </a:spcAft>
              <a:buSzPts val="1400"/>
              <a:buChar char="○"/>
              <a:defRPr sz="1200"/>
            </a:lvl8pPr>
            <a:lvl9pPr indent="-317500" lvl="8" marL="4114800" rtl="0">
              <a:lnSpc>
                <a:spcPct val="100000"/>
              </a:lnSpc>
              <a:spcBef>
                <a:spcPts val="0"/>
              </a:spcBef>
              <a:spcAft>
                <a:spcPts val="0"/>
              </a:spcAft>
              <a:buSzPts val="1400"/>
              <a:buChar char="■"/>
              <a:defRPr sz="1200"/>
            </a:lvl9pPr>
          </a:lstStyle>
          <a:p/>
        </p:txBody>
      </p:sp>
      <p:sp>
        <p:nvSpPr>
          <p:cNvPr id="259" name="Google Shape;259;p29"/>
          <p:cNvSpPr/>
          <p:nvPr/>
        </p:nvSpPr>
        <p:spPr>
          <a:xfrm flipH="1">
            <a:off x="116069" y="4728025"/>
            <a:ext cx="1059228" cy="250998"/>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p:nvPr/>
        </p:nvSpPr>
        <p:spPr>
          <a:xfrm flipH="1">
            <a:off x="7988319" y="115325"/>
            <a:ext cx="1059228" cy="250998"/>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9"/>
          <p:cNvSpPr/>
          <p:nvPr/>
        </p:nvSpPr>
        <p:spPr>
          <a:xfrm rot="10800000">
            <a:off x="-293408" y="115323"/>
            <a:ext cx="2198458" cy="48380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
          <p:cNvSpPr/>
          <p:nvPr/>
        </p:nvSpPr>
        <p:spPr>
          <a:xfrm flipH="1" rot="-5400000">
            <a:off x="1689471" y="536463"/>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63" name="Google Shape;263;p29"/>
          <p:cNvSpPr/>
          <p:nvPr/>
        </p:nvSpPr>
        <p:spPr>
          <a:xfrm flipH="1" rot="-5400000">
            <a:off x="1812581" y="536463"/>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64" name="Google Shape;264;p29"/>
          <p:cNvSpPr/>
          <p:nvPr/>
        </p:nvSpPr>
        <p:spPr>
          <a:xfrm>
            <a:off x="7751067" y="4495210"/>
            <a:ext cx="2198458" cy="48380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9"/>
          <p:cNvSpPr/>
          <p:nvPr/>
        </p:nvSpPr>
        <p:spPr>
          <a:xfrm flipH="1" rot="5400000">
            <a:off x="7900946" y="4528472"/>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66" name="Google Shape;266;p29"/>
          <p:cNvSpPr/>
          <p:nvPr/>
        </p:nvSpPr>
        <p:spPr>
          <a:xfrm flipH="1" rot="5400000">
            <a:off x="7777835" y="4528472"/>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267" name="Google Shape;267;p29" title="Électrisez vos cours-02.png"/>
          <p:cNvPicPr preferRelativeResize="0"/>
          <p:nvPr/>
        </p:nvPicPr>
        <p:blipFill rotWithShape="1">
          <a:blip r:embed="rId2">
            <a:alphaModFix/>
          </a:blip>
          <a:srcRect b="0" l="0" r="0" t="0"/>
          <a:stretch/>
        </p:blipFill>
        <p:spPr>
          <a:xfrm>
            <a:off x="591650" y="3887200"/>
            <a:ext cx="1332394" cy="896401"/>
          </a:xfrm>
          <a:prstGeom prst="rect">
            <a:avLst/>
          </a:prstGeom>
          <a:noFill/>
          <a:ln>
            <a:noFill/>
          </a:ln>
        </p:spPr>
      </p:pic>
      <p:pic>
        <p:nvPicPr>
          <p:cNvPr id="268" name="Google Shape;268;p29" title="Électrisez vos cours-02.png"/>
          <p:cNvPicPr preferRelativeResize="0"/>
          <p:nvPr/>
        </p:nvPicPr>
        <p:blipFill rotWithShape="1">
          <a:blip r:embed="rId2">
            <a:alphaModFix/>
          </a:blip>
          <a:srcRect b="0" l="0" r="28387" t="0"/>
          <a:stretch/>
        </p:blipFill>
        <p:spPr>
          <a:xfrm>
            <a:off x="8189850" y="91300"/>
            <a:ext cx="954150" cy="8964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0_1_1">
    <p:spTree>
      <p:nvGrpSpPr>
        <p:cNvPr id="269" name="Shape 269"/>
        <p:cNvGrpSpPr/>
        <p:nvPr/>
      </p:nvGrpSpPr>
      <p:grpSpPr>
        <a:xfrm>
          <a:off x="0" y="0"/>
          <a:ext cx="0" cy="0"/>
          <a:chOff x="0" y="0"/>
          <a:chExt cx="0" cy="0"/>
        </a:xfrm>
      </p:grpSpPr>
      <p:sp>
        <p:nvSpPr>
          <p:cNvPr id="270" name="Google Shape;270;p30"/>
          <p:cNvSpPr txBox="1"/>
          <p:nvPr>
            <p:ph type="title"/>
          </p:nvPr>
        </p:nvSpPr>
        <p:spPr>
          <a:xfrm>
            <a:off x="1425575" y="3551717"/>
            <a:ext cx="6292800" cy="100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3200"/>
              <a:buNone/>
              <a:defRPr b="1">
                <a:latin typeface="Montserrat"/>
                <a:ea typeface="Montserrat"/>
                <a:cs typeface="Montserrat"/>
                <a:sym typeface="Montserrat"/>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71" name="Google Shape;271;p30"/>
          <p:cNvSpPr txBox="1"/>
          <p:nvPr>
            <p:ph idx="1" type="subTitle"/>
          </p:nvPr>
        </p:nvSpPr>
        <p:spPr>
          <a:xfrm>
            <a:off x="712175" y="1241950"/>
            <a:ext cx="2983500" cy="114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72" name="Google Shape;272;p30"/>
          <p:cNvGrpSpPr/>
          <p:nvPr/>
        </p:nvGrpSpPr>
        <p:grpSpPr>
          <a:xfrm flipH="1">
            <a:off x="6539558" y="-316624"/>
            <a:ext cx="2871899" cy="1359975"/>
            <a:chOff x="-496826" y="-160208"/>
            <a:chExt cx="4577461" cy="2167636"/>
          </a:xfrm>
        </p:grpSpPr>
        <p:sp>
          <p:nvSpPr>
            <p:cNvPr id="273" name="Google Shape;273;p30"/>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274" name="Google Shape;274;p30"/>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275" name="Google Shape;275;p30"/>
          <p:cNvGrpSpPr/>
          <p:nvPr/>
        </p:nvGrpSpPr>
        <p:grpSpPr>
          <a:xfrm flipH="1" rot="10800000">
            <a:off x="-290542" y="3937738"/>
            <a:ext cx="2871899" cy="1359975"/>
            <a:chOff x="-496826" y="-160208"/>
            <a:chExt cx="4577461" cy="2167636"/>
          </a:xfrm>
        </p:grpSpPr>
        <p:sp>
          <p:nvSpPr>
            <p:cNvPr id="276" name="Google Shape;276;p30"/>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277" name="Google Shape;277;p30"/>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4"/>
          <p:cNvSpPr txBox="1"/>
          <p:nvPr>
            <p:ph type="title"/>
          </p:nvPr>
        </p:nvSpPr>
        <p:spPr>
          <a:xfrm>
            <a:off x="713225"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 name="Google Shape;17;p4"/>
          <p:cNvSpPr txBox="1"/>
          <p:nvPr>
            <p:ph idx="1" type="body"/>
          </p:nvPr>
        </p:nvSpPr>
        <p:spPr>
          <a:xfrm>
            <a:off x="713250" y="1246870"/>
            <a:ext cx="7717500" cy="4842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1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8" name="Google Shape;18;p4"/>
          <p:cNvSpPr/>
          <p:nvPr/>
        </p:nvSpPr>
        <p:spPr>
          <a:xfrm flipH="1" rot="5400000">
            <a:off x="-729907" y="297617"/>
            <a:ext cx="2198590" cy="48377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p:nvPr/>
        </p:nvSpPr>
        <p:spPr>
          <a:xfrm>
            <a:off x="528575" y="1444525"/>
            <a:ext cx="71400" cy="2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 name="Google Shape;20;p4"/>
          <p:cNvSpPr/>
          <p:nvPr/>
        </p:nvSpPr>
        <p:spPr>
          <a:xfrm>
            <a:off x="528575" y="1565975"/>
            <a:ext cx="71400" cy="2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21" name="Google Shape;21;p4" title="Électrisez vos cours-02.png"/>
          <p:cNvPicPr preferRelativeResize="0"/>
          <p:nvPr/>
        </p:nvPicPr>
        <p:blipFill rotWithShape="1">
          <a:blip r:embed="rId2">
            <a:alphaModFix/>
          </a:blip>
          <a:srcRect b="0" l="0" r="0" t="0"/>
          <a:stretch/>
        </p:blipFill>
        <p:spPr>
          <a:xfrm>
            <a:off x="-250737" y="3508238"/>
            <a:ext cx="1332394" cy="896401"/>
          </a:xfrm>
          <a:prstGeom prst="rect">
            <a:avLst/>
          </a:prstGeom>
          <a:noFill/>
          <a:ln>
            <a:noFill/>
          </a:ln>
        </p:spPr>
      </p:pic>
      <p:pic>
        <p:nvPicPr>
          <p:cNvPr id="22" name="Google Shape;22;p4" title="Électrisez vos cours-02.png"/>
          <p:cNvPicPr preferRelativeResize="0"/>
          <p:nvPr/>
        </p:nvPicPr>
        <p:blipFill rotWithShape="1">
          <a:blip r:embed="rId2">
            <a:alphaModFix/>
          </a:blip>
          <a:srcRect b="0" l="0" r="0" t="0"/>
          <a:stretch/>
        </p:blipFill>
        <p:spPr>
          <a:xfrm>
            <a:off x="8143963" y="1292088"/>
            <a:ext cx="1332394" cy="8964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0_1_1_1">
    <p:spTree>
      <p:nvGrpSpPr>
        <p:cNvPr id="278" name="Shape 278"/>
        <p:cNvGrpSpPr/>
        <p:nvPr/>
      </p:nvGrpSpPr>
      <p:grpSpPr>
        <a:xfrm>
          <a:off x="0" y="0"/>
          <a:ext cx="0" cy="0"/>
          <a:chOff x="0" y="0"/>
          <a:chExt cx="0" cy="0"/>
        </a:xfrm>
      </p:grpSpPr>
      <p:sp>
        <p:nvSpPr>
          <p:cNvPr id="279" name="Google Shape;279;p31"/>
          <p:cNvSpPr txBox="1"/>
          <p:nvPr>
            <p:ph idx="1" type="subTitle"/>
          </p:nvPr>
        </p:nvSpPr>
        <p:spPr>
          <a:xfrm>
            <a:off x="713225" y="2695275"/>
            <a:ext cx="2573700" cy="103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80" name="Google Shape;280;p31"/>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0_1_1_1_1">
    <p:spTree>
      <p:nvGrpSpPr>
        <p:cNvPr id="281" name="Shape 281"/>
        <p:cNvGrpSpPr/>
        <p:nvPr/>
      </p:nvGrpSpPr>
      <p:grpSpPr>
        <a:xfrm>
          <a:off x="0" y="0"/>
          <a:ext cx="0" cy="0"/>
          <a:chOff x="0" y="0"/>
          <a:chExt cx="0" cy="0"/>
        </a:xfrm>
      </p:grpSpPr>
      <p:sp>
        <p:nvSpPr>
          <p:cNvPr id="282" name="Google Shape;282;p32"/>
          <p:cNvSpPr txBox="1"/>
          <p:nvPr>
            <p:ph idx="1" type="subTitle"/>
          </p:nvPr>
        </p:nvSpPr>
        <p:spPr>
          <a:xfrm>
            <a:off x="5753575" y="2720613"/>
            <a:ext cx="2677200" cy="103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83" name="Google Shape;283;p32"/>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0_1_1_1_1_1">
    <p:spTree>
      <p:nvGrpSpPr>
        <p:cNvPr id="284" name="Shape 284"/>
        <p:cNvGrpSpPr/>
        <p:nvPr/>
      </p:nvGrpSpPr>
      <p:grpSpPr>
        <a:xfrm>
          <a:off x="0" y="0"/>
          <a:ext cx="0" cy="0"/>
          <a:chOff x="0" y="0"/>
          <a:chExt cx="0" cy="0"/>
        </a:xfrm>
      </p:grpSpPr>
      <p:sp>
        <p:nvSpPr>
          <p:cNvPr id="285" name="Google Shape;285;p33"/>
          <p:cNvSpPr txBox="1"/>
          <p:nvPr>
            <p:ph idx="1" type="subTitle"/>
          </p:nvPr>
        </p:nvSpPr>
        <p:spPr>
          <a:xfrm>
            <a:off x="4572000" y="1428175"/>
            <a:ext cx="3858600" cy="1033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86" name="Google Shape;286;p33"/>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287" name="Shape 287"/>
        <p:cNvGrpSpPr/>
        <p:nvPr/>
      </p:nvGrpSpPr>
      <p:grpSpPr>
        <a:xfrm>
          <a:off x="0" y="0"/>
          <a:ext cx="0" cy="0"/>
          <a:chOff x="0" y="0"/>
          <a:chExt cx="0" cy="0"/>
        </a:xfrm>
      </p:grpSpPr>
      <p:sp>
        <p:nvSpPr>
          <p:cNvPr id="288" name="Google Shape;288;p34"/>
          <p:cNvSpPr txBox="1"/>
          <p:nvPr>
            <p:ph type="ctrTitle"/>
          </p:nvPr>
        </p:nvSpPr>
        <p:spPr>
          <a:xfrm>
            <a:off x="2623350" y="961093"/>
            <a:ext cx="3897300" cy="873000"/>
          </a:xfrm>
          <a:prstGeom prst="rect">
            <a:avLst/>
          </a:prstGeom>
        </p:spPr>
        <p:txBody>
          <a:bodyPr anchorCtr="0" anchor="t" bIns="91425" lIns="0" spcFirstLastPara="1" rIns="91425" wrap="square" tIns="91425">
            <a:noAutofit/>
          </a:bodyPr>
          <a:lstStyle>
            <a:lvl1pPr lvl="0" rtl="0" algn="ctr">
              <a:spcBef>
                <a:spcPts val="0"/>
              </a:spcBef>
              <a:spcAft>
                <a:spcPts val="0"/>
              </a:spcAft>
              <a:buSzPts val="3200"/>
              <a:buNone/>
              <a:defRPr sz="5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289" name="Google Shape;289;p34"/>
          <p:cNvSpPr txBox="1"/>
          <p:nvPr/>
        </p:nvSpPr>
        <p:spPr>
          <a:xfrm>
            <a:off x="1654675" y="4167375"/>
            <a:ext cx="58347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Nanum Gothic"/>
                <a:ea typeface="Nanum Gothic"/>
                <a:cs typeface="Nanum Gothic"/>
                <a:sym typeface="Nanum Gothic"/>
              </a:rPr>
              <a:t>CREDITS: This presentation template was created by </a:t>
            </a:r>
            <a:r>
              <a:rPr b="1" lang="en" sz="1100">
                <a:solidFill>
                  <a:schemeClr val="dk1"/>
                </a:solidFill>
                <a:uFill>
                  <a:noFill/>
                </a:uFill>
                <a:latin typeface="Nanum Gothic"/>
                <a:ea typeface="Nanum Gothic"/>
                <a:cs typeface="Nanum Gothic"/>
                <a:sym typeface="Nanum Gothic"/>
                <a:hlinkClick r:id="rId2">
                  <a:extLst>
                    <a:ext uri="{A12FA001-AC4F-418D-AE19-62706E023703}">
                      <ahyp:hlinkClr val="tx"/>
                    </a:ext>
                  </a:extLst>
                </a:hlinkClick>
              </a:rPr>
              <a:t>Slidesgo</a:t>
            </a:r>
            <a:r>
              <a:rPr lang="en" sz="1100">
                <a:solidFill>
                  <a:schemeClr val="dk1"/>
                </a:solidFill>
                <a:latin typeface="Nanum Gothic"/>
                <a:ea typeface="Nanum Gothic"/>
                <a:cs typeface="Nanum Gothic"/>
                <a:sym typeface="Nanum Gothic"/>
              </a:rPr>
              <a:t>, and includes icons by</a:t>
            </a:r>
            <a:r>
              <a:rPr lang="en" sz="1100">
                <a:solidFill>
                  <a:schemeClr val="dk1"/>
                </a:solidFill>
                <a:uFill>
                  <a:noFill/>
                </a:uFill>
                <a:latin typeface="Nanum Gothic"/>
                <a:ea typeface="Nanum Gothic"/>
                <a:cs typeface="Nanum Gothic"/>
                <a:sym typeface="Nanum Gothic"/>
                <a:hlinkClick r:id="rId3">
                  <a:extLst>
                    <a:ext uri="{A12FA001-AC4F-418D-AE19-62706E023703}">
                      <ahyp:hlinkClr val="tx"/>
                    </a:ext>
                  </a:extLst>
                </a:hlinkClick>
              </a:rPr>
              <a:t> </a:t>
            </a:r>
            <a:r>
              <a:rPr b="1" lang="en" sz="1100">
                <a:solidFill>
                  <a:schemeClr val="dk1"/>
                </a:solidFill>
                <a:uFill>
                  <a:noFill/>
                </a:uFill>
                <a:latin typeface="Nanum Gothic"/>
                <a:ea typeface="Nanum Gothic"/>
                <a:cs typeface="Nanum Gothic"/>
                <a:sym typeface="Nanum Gothic"/>
                <a:hlinkClick r:id="rId4">
                  <a:extLst>
                    <a:ext uri="{A12FA001-AC4F-418D-AE19-62706E023703}">
                      <ahyp:hlinkClr val="tx"/>
                    </a:ext>
                  </a:extLst>
                </a:hlinkClick>
              </a:rPr>
              <a:t>Flaticon</a:t>
            </a:r>
            <a:r>
              <a:rPr lang="en" sz="1100">
                <a:solidFill>
                  <a:schemeClr val="dk1"/>
                </a:solidFill>
                <a:latin typeface="Nanum Gothic"/>
                <a:ea typeface="Nanum Gothic"/>
                <a:cs typeface="Nanum Gothic"/>
                <a:sym typeface="Nanum Gothic"/>
              </a:rPr>
              <a:t> and infographics &amp; images by</a:t>
            </a:r>
            <a:r>
              <a:rPr b="1" lang="en" sz="1100">
                <a:solidFill>
                  <a:schemeClr val="dk1"/>
                </a:solidFill>
                <a:latin typeface="Nanum Gothic"/>
                <a:ea typeface="Nanum Gothic"/>
                <a:cs typeface="Nanum Gothic"/>
                <a:sym typeface="Nanum Gothic"/>
              </a:rPr>
              <a:t> </a:t>
            </a:r>
            <a:r>
              <a:rPr b="1" lang="en" sz="1100">
                <a:solidFill>
                  <a:schemeClr val="dk1"/>
                </a:solidFill>
                <a:uFill>
                  <a:noFill/>
                </a:uFill>
                <a:latin typeface="Nanum Gothic"/>
                <a:ea typeface="Nanum Gothic"/>
                <a:cs typeface="Nanum Gothic"/>
                <a:sym typeface="Nanum Gothic"/>
                <a:hlinkClick r:id="rId5">
                  <a:extLst>
                    <a:ext uri="{A12FA001-AC4F-418D-AE19-62706E023703}">
                      <ahyp:hlinkClr val="tx"/>
                    </a:ext>
                  </a:extLst>
                </a:hlinkClick>
              </a:rPr>
              <a:t>Freepik</a:t>
            </a:r>
            <a:endParaRPr b="1" sz="1100">
              <a:solidFill>
                <a:schemeClr val="dk1"/>
              </a:solidFill>
              <a:latin typeface="Nanum Gothic"/>
              <a:ea typeface="Nanum Gothic"/>
              <a:cs typeface="Nanum Gothic"/>
              <a:sym typeface="Nanum Gothic"/>
            </a:endParaRPr>
          </a:p>
        </p:txBody>
      </p:sp>
      <p:sp>
        <p:nvSpPr>
          <p:cNvPr id="290" name="Google Shape;290;p34"/>
          <p:cNvSpPr txBox="1"/>
          <p:nvPr>
            <p:ph idx="1" type="subTitle"/>
          </p:nvPr>
        </p:nvSpPr>
        <p:spPr>
          <a:xfrm>
            <a:off x="2624400" y="2743839"/>
            <a:ext cx="3895200" cy="100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91" name="Google Shape;291;p34" title="Électrisez vos cours-02.png"/>
          <p:cNvPicPr preferRelativeResize="0"/>
          <p:nvPr/>
        </p:nvPicPr>
        <p:blipFill rotWithShape="1">
          <a:blip r:embed="rId6">
            <a:alphaModFix/>
          </a:blip>
          <a:srcRect b="0" l="0" r="0" t="0"/>
          <a:stretch/>
        </p:blipFill>
        <p:spPr>
          <a:xfrm>
            <a:off x="128775" y="642600"/>
            <a:ext cx="1332394" cy="896401"/>
          </a:xfrm>
          <a:prstGeom prst="rect">
            <a:avLst/>
          </a:prstGeom>
          <a:noFill/>
          <a:ln>
            <a:noFill/>
          </a:ln>
        </p:spPr>
      </p:pic>
      <p:pic>
        <p:nvPicPr>
          <p:cNvPr id="292" name="Google Shape;292;p34" title="Électrisez vos cours-02.png"/>
          <p:cNvPicPr preferRelativeResize="0"/>
          <p:nvPr/>
        </p:nvPicPr>
        <p:blipFill rotWithShape="1">
          <a:blip r:embed="rId6">
            <a:alphaModFix/>
          </a:blip>
          <a:srcRect b="0" l="0" r="0" t="0"/>
          <a:stretch/>
        </p:blipFill>
        <p:spPr>
          <a:xfrm>
            <a:off x="7648500" y="383575"/>
            <a:ext cx="1332394" cy="8964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spTree>
      <p:nvGrpSpPr>
        <p:cNvPr id="293" name="Shape 293"/>
        <p:cNvGrpSpPr/>
        <p:nvPr/>
      </p:nvGrpSpPr>
      <p:grpSpPr>
        <a:xfrm>
          <a:off x="0" y="0"/>
          <a:ext cx="0" cy="0"/>
          <a:chOff x="0" y="0"/>
          <a:chExt cx="0" cy="0"/>
        </a:xfrm>
      </p:grpSpPr>
      <p:pic>
        <p:nvPicPr>
          <p:cNvPr id="294" name="Google Shape;294;p35" title="Électrisez vos cours-02.png"/>
          <p:cNvPicPr preferRelativeResize="0"/>
          <p:nvPr/>
        </p:nvPicPr>
        <p:blipFill rotWithShape="1">
          <a:blip r:embed="rId2">
            <a:alphaModFix/>
          </a:blip>
          <a:srcRect b="0" l="18307" r="0" t="0"/>
          <a:stretch/>
        </p:blipFill>
        <p:spPr>
          <a:xfrm>
            <a:off x="-1" y="845650"/>
            <a:ext cx="1088449" cy="896401"/>
          </a:xfrm>
          <a:prstGeom prst="rect">
            <a:avLst/>
          </a:prstGeom>
          <a:noFill/>
          <a:ln>
            <a:noFill/>
          </a:ln>
        </p:spPr>
      </p:pic>
      <p:pic>
        <p:nvPicPr>
          <p:cNvPr id="295" name="Google Shape;295;p35" title="Électrisez vos cours-02.png"/>
          <p:cNvPicPr preferRelativeResize="0"/>
          <p:nvPr/>
        </p:nvPicPr>
        <p:blipFill rotWithShape="1">
          <a:blip r:embed="rId2">
            <a:alphaModFix/>
          </a:blip>
          <a:srcRect b="0" l="0" r="0" t="0"/>
          <a:stretch/>
        </p:blipFill>
        <p:spPr>
          <a:xfrm>
            <a:off x="563600" y="2003425"/>
            <a:ext cx="1033264" cy="695149"/>
          </a:xfrm>
          <a:prstGeom prst="rect">
            <a:avLst/>
          </a:prstGeom>
          <a:noFill/>
          <a:ln>
            <a:noFill/>
          </a:ln>
        </p:spPr>
      </p:pic>
      <p:pic>
        <p:nvPicPr>
          <p:cNvPr id="296" name="Google Shape;296;p35" title="Électrisez vos cours-02.png"/>
          <p:cNvPicPr preferRelativeResize="0"/>
          <p:nvPr/>
        </p:nvPicPr>
        <p:blipFill rotWithShape="1">
          <a:blip r:embed="rId2">
            <a:alphaModFix/>
          </a:blip>
          <a:srcRect b="0" l="0" r="0" t="0"/>
          <a:stretch/>
        </p:blipFill>
        <p:spPr>
          <a:xfrm>
            <a:off x="6941200" y="191925"/>
            <a:ext cx="1033264" cy="695149"/>
          </a:xfrm>
          <a:prstGeom prst="rect">
            <a:avLst/>
          </a:prstGeom>
          <a:noFill/>
          <a:ln>
            <a:noFill/>
          </a:ln>
        </p:spPr>
      </p:pic>
      <p:pic>
        <p:nvPicPr>
          <p:cNvPr id="297" name="Google Shape;297;p35" title="Électrisez vos cours-02.png"/>
          <p:cNvPicPr preferRelativeResize="0"/>
          <p:nvPr/>
        </p:nvPicPr>
        <p:blipFill rotWithShape="1">
          <a:blip r:embed="rId2">
            <a:alphaModFix/>
          </a:blip>
          <a:srcRect b="0" l="0" r="31488" t="0"/>
          <a:stretch/>
        </p:blipFill>
        <p:spPr>
          <a:xfrm>
            <a:off x="8430775" y="2003425"/>
            <a:ext cx="707926" cy="695149"/>
          </a:xfrm>
          <a:prstGeom prst="rect">
            <a:avLst/>
          </a:prstGeom>
          <a:noFill/>
          <a:ln>
            <a:noFill/>
          </a:ln>
        </p:spPr>
      </p:pic>
      <p:sp>
        <p:nvSpPr>
          <p:cNvPr id="298" name="Google Shape;298;p35"/>
          <p:cNvSpPr/>
          <p:nvPr/>
        </p:nvSpPr>
        <p:spPr>
          <a:xfrm rot="5400000">
            <a:off x="-1353674" y="4741290"/>
            <a:ext cx="4133801" cy="90964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p:nvPr/>
        </p:nvSpPr>
        <p:spPr>
          <a:xfrm flipH="1" rot="10800000">
            <a:off x="1016102" y="3445555"/>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00" name="Google Shape;300;p35"/>
          <p:cNvSpPr/>
          <p:nvPr/>
        </p:nvSpPr>
        <p:spPr>
          <a:xfrm flipH="1" rot="10800000">
            <a:off x="1016102" y="3214061"/>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01" name="Google Shape;301;p35"/>
          <p:cNvSpPr/>
          <p:nvPr/>
        </p:nvSpPr>
        <p:spPr>
          <a:xfrm rot="-5400000">
            <a:off x="6287026" y="-839135"/>
            <a:ext cx="4133801" cy="90964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p:nvPr/>
        </p:nvSpPr>
        <p:spPr>
          <a:xfrm flipH="1">
            <a:off x="7927452" y="1311348"/>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03" name="Google Shape;303;p35"/>
          <p:cNvSpPr/>
          <p:nvPr/>
        </p:nvSpPr>
        <p:spPr>
          <a:xfrm flipH="1">
            <a:off x="7927452" y="1542598"/>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304" name="Shape 304"/>
        <p:cNvGrpSpPr/>
        <p:nvPr/>
      </p:nvGrpSpPr>
      <p:grpSpPr>
        <a:xfrm>
          <a:off x="0" y="0"/>
          <a:ext cx="0" cy="0"/>
          <a:chOff x="0" y="0"/>
          <a:chExt cx="0" cy="0"/>
        </a:xfrm>
      </p:grpSpPr>
      <p:grpSp>
        <p:nvGrpSpPr>
          <p:cNvPr id="305" name="Google Shape;305;p36"/>
          <p:cNvGrpSpPr/>
          <p:nvPr/>
        </p:nvGrpSpPr>
        <p:grpSpPr>
          <a:xfrm flipH="1" rot="10800000">
            <a:off x="5572092" y="3934307"/>
            <a:ext cx="3868412" cy="1831869"/>
            <a:chOff x="-496826" y="-160208"/>
            <a:chExt cx="4577461" cy="2167636"/>
          </a:xfrm>
        </p:grpSpPr>
        <p:sp>
          <p:nvSpPr>
            <p:cNvPr id="306" name="Google Shape;306;p36"/>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307" name="Google Shape;307;p36"/>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308" name="Google Shape;308;p36"/>
          <p:cNvSpPr/>
          <p:nvPr/>
        </p:nvSpPr>
        <p:spPr>
          <a:xfrm flipH="1">
            <a:off x="8166606" y="3786863"/>
            <a:ext cx="76500" cy="5520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09" name="Google Shape;309;p36"/>
          <p:cNvSpPr/>
          <p:nvPr/>
        </p:nvSpPr>
        <p:spPr>
          <a:xfrm flipH="1">
            <a:off x="7688789" y="3932437"/>
            <a:ext cx="48300" cy="3483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310" name="Google Shape;310;p36"/>
          <p:cNvGrpSpPr/>
          <p:nvPr/>
        </p:nvGrpSpPr>
        <p:grpSpPr>
          <a:xfrm flipH="1">
            <a:off x="7947355" y="3438763"/>
            <a:ext cx="559791" cy="500981"/>
            <a:chOff x="243924" y="3391575"/>
            <a:chExt cx="662397" cy="592806"/>
          </a:xfrm>
        </p:grpSpPr>
        <p:sp>
          <p:nvSpPr>
            <p:cNvPr id="311" name="Google Shape;311;p36"/>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12" name="Google Shape;312;p36"/>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13" name="Google Shape;313;p36"/>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14" name="Google Shape;314;p36"/>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315" name="Google Shape;315;p36"/>
          <p:cNvGrpSpPr/>
          <p:nvPr/>
        </p:nvGrpSpPr>
        <p:grpSpPr>
          <a:xfrm flipH="1" rot="-5260786">
            <a:off x="7533483" y="3729469"/>
            <a:ext cx="340370" cy="367776"/>
            <a:chOff x="228435" y="3392136"/>
            <a:chExt cx="637949" cy="689316"/>
          </a:xfrm>
        </p:grpSpPr>
        <p:sp>
          <p:nvSpPr>
            <p:cNvPr id="316" name="Google Shape;316;p36"/>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17" name="Google Shape;317;p36"/>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18" name="Google Shape;318;p36"/>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19" name="Google Shape;319;p36"/>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320" name="Google Shape;320;p36"/>
          <p:cNvGrpSpPr/>
          <p:nvPr/>
        </p:nvGrpSpPr>
        <p:grpSpPr>
          <a:xfrm rot="10800000">
            <a:off x="-371508" y="3934307"/>
            <a:ext cx="3868412" cy="1831869"/>
            <a:chOff x="-496826" y="-160208"/>
            <a:chExt cx="4577461" cy="2167636"/>
          </a:xfrm>
        </p:grpSpPr>
        <p:sp>
          <p:nvSpPr>
            <p:cNvPr id="321" name="Google Shape;321;p36"/>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322" name="Google Shape;322;p36"/>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323" name="Google Shape;323;p36"/>
          <p:cNvSpPr/>
          <p:nvPr/>
        </p:nvSpPr>
        <p:spPr>
          <a:xfrm>
            <a:off x="825891" y="3786863"/>
            <a:ext cx="76500" cy="5520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24" name="Google Shape;324;p36"/>
          <p:cNvSpPr/>
          <p:nvPr/>
        </p:nvSpPr>
        <p:spPr>
          <a:xfrm>
            <a:off x="1331908" y="3932437"/>
            <a:ext cx="48300" cy="3483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325" name="Google Shape;325;p36"/>
          <p:cNvGrpSpPr/>
          <p:nvPr/>
        </p:nvGrpSpPr>
        <p:grpSpPr>
          <a:xfrm>
            <a:off x="561850" y="3438763"/>
            <a:ext cx="559791" cy="500981"/>
            <a:chOff x="243924" y="3391575"/>
            <a:chExt cx="662397" cy="592806"/>
          </a:xfrm>
        </p:grpSpPr>
        <p:sp>
          <p:nvSpPr>
            <p:cNvPr id="326" name="Google Shape;326;p36"/>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27" name="Google Shape;327;p36"/>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28" name="Google Shape;328;p36"/>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29" name="Google Shape;329;p36"/>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330" name="Google Shape;330;p36"/>
          <p:cNvGrpSpPr/>
          <p:nvPr/>
        </p:nvGrpSpPr>
        <p:grpSpPr>
          <a:xfrm rot="5260786">
            <a:off x="1195144" y="3729469"/>
            <a:ext cx="340370" cy="367776"/>
            <a:chOff x="228435" y="3392136"/>
            <a:chExt cx="637949" cy="689316"/>
          </a:xfrm>
        </p:grpSpPr>
        <p:sp>
          <p:nvSpPr>
            <p:cNvPr id="331" name="Google Shape;331;p36"/>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32" name="Google Shape;332;p36"/>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33" name="Google Shape;333;p36"/>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34" name="Google Shape;334;p36"/>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9" name="Shape 339"/>
        <p:cNvGrpSpPr/>
        <p:nvPr/>
      </p:nvGrpSpPr>
      <p:grpSpPr>
        <a:xfrm>
          <a:off x="0" y="0"/>
          <a:ext cx="0" cy="0"/>
          <a:chOff x="0" y="0"/>
          <a:chExt cx="0" cy="0"/>
        </a:xfrm>
      </p:grpSpPr>
      <p:sp>
        <p:nvSpPr>
          <p:cNvPr id="340" name="Google Shape;340;p3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41" name="Google Shape;341;p3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2" name="Google Shape;34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3" name="Shape 343"/>
        <p:cNvGrpSpPr/>
        <p:nvPr/>
      </p:nvGrpSpPr>
      <p:grpSpPr>
        <a:xfrm>
          <a:off x="0" y="0"/>
          <a:ext cx="0" cy="0"/>
          <a:chOff x="0" y="0"/>
          <a:chExt cx="0" cy="0"/>
        </a:xfrm>
      </p:grpSpPr>
      <p:sp>
        <p:nvSpPr>
          <p:cNvPr id="344" name="Google Shape;344;p3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45" name="Google Shape;34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6" name="Shape 346"/>
        <p:cNvGrpSpPr/>
        <p:nvPr/>
      </p:nvGrpSpPr>
      <p:grpSpPr>
        <a:xfrm>
          <a:off x="0" y="0"/>
          <a:ext cx="0" cy="0"/>
          <a:chOff x="0" y="0"/>
          <a:chExt cx="0" cy="0"/>
        </a:xfrm>
      </p:grpSpPr>
      <p:sp>
        <p:nvSpPr>
          <p:cNvPr id="347" name="Google Shape;347;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8" name="Google Shape;348;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9" name="Google Shape;34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0" name="Shape 350"/>
        <p:cNvGrpSpPr/>
        <p:nvPr/>
      </p:nvGrpSpPr>
      <p:grpSpPr>
        <a:xfrm>
          <a:off x="0" y="0"/>
          <a:ext cx="0" cy="0"/>
          <a:chOff x="0" y="0"/>
          <a:chExt cx="0" cy="0"/>
        </a:xfrm>
      </p:grpSpPr>
      <p:sp>
        <p:nvSpPr>
          <p:cNvPr id="351" name="Google Shape;351;p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2" name="Google Shape;352;p4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3" name="Google Shape;353;p4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4" name="Google Shape;354;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713250" y="539385"/>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200"/>
              <a:buNone/>
              <a:defRPr b="1">
                <a:latin typeface="Montserrat"/>
                <a:ea typeface="Montserrat"/>
                <a:cs typeface="Montserrat"/>
                <a:sym typeface="Montserrat"/>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25" name="Google Shape;25;p5"/>
          <p:cNvSpPr txBox="1"/>
          <p:nvPr>
            <p:ph idx="1" type="subTitle"/>
          </p:nvPr>
        </p:nvSpPr>
        <p:spPr>
          <a:xfrm>
            <a:off x="1322627" y="1793650"/>
            <a:ext cx="2807100" cy="411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dk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dk2"/>
              </a:buClr>
              <a:buSzPts val="2200"/>
              <a:buNone/>
              <a:defRPr sz="2200">
                <a:solidFill>
                  <a:schemeClr val="dk2"/>
                </a:solidFill>
              </a:defRPr>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26" name="Google Shape;26;p5"/>
          <p:cNvSpPr txBox="1"/>
          <p:nvPr>
            <p:ph idx="2" type="body"/>
          </p:nvPr>
        </p:nvSpPr>
        <p:spPr>
          <a:xfrm>
            <a:off x="1322630" y="2161651"/>
            <a:ext cx="2807100" cy="1005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5"/>
          <p:cNvSpPr txBox="1"/>
          <p:nvPr>
            <p:ph idx="3" type="subTitle"/>
          </p:nvPr>
        </p:nvSpPr>
        <p:spPr>
          <a:xfrm>
            <a:off x="5624046" y="3089040"/>
            <a:ext cx="2807100" cy="411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2"/>
              </a:buClr>
              <a:buSzPts val="2200"/>
              <a:buNone/>
              <a:defRPr b="1" i="0" sz="2100">
                <a:solidFill>
                  <a:schemeClr val="lt1"/>
                </a:solidFill>
                <a:latin typeface="Montserrat"/>
                <a:ea typeface="Montserrat"/>
                <a:cs typeface="Montserrat"/>
                <a:sym typeface="Montserrat"/>
              </a:defRPr>
            </a:lvl1pPr>
            <a:lvl2pPr lvl="1" rtl="0" algn="ctr">
              <a:spcBef>
                <a:spcPts val="0"/>
              </a:spcBef>
              <a:spcAft>
                <a:spcPts val="0"/>
              </a:spcAft>
              <a:buClr>
                <a:schemeClr val="dk2"/>
              </a:buClr>
              <a:buSzPts val="2200"/>
              <a:buNone/>
              <a:defRPr sz="2200">
                <a:solidFill>
                  <a:schemeClr val="dk2"/>
                </a:solidFill>
              </a:defRPr>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28" name="Google Shape;28;p5"/>
          <p:cNvSpPr txBox="1"/>
          <p:nvPr>
            <p:ph idx="4" type="body"/>
          </p:nvPr>
        </p:nvSpPr>
        <p:spPr>
          <a:xfrm>
            <a:off x="5624046" y="3457040"/>
            <a:ext cx="2807100" cy="1005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5" name="Shape 355"/>
        <p:cNvGrpSpPr/>
        <p:nvPr/>
      </p:nvGrpSpPr>
      <p:grpSpPr>
        <a:xfrm>
          <a:off x="0" y="0"/>
          <a:ext cx="0" cy="0"/>
          <a:chOff x="0" y="0"/>
          <a:chExt cx="0" cy="0"/>
        </a:xfrm>
      </p:grpSpPr>
      <p:sp>
        <p:nvSpPr>
          <p:cNvPr id="356" name="Google Shape;356;p4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7" name="Google Shape;35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8" name="Shape 358"/>
        <p:cNvGrpSpPr/>
        <p:nvPr/>
      </p:nvGrpSpPr>
      <p:grpSpPr>
        <a:xfrm>
          <a:off x="0" y="0"/>
          <a:ext cx="0" cy="0"/>
          <a:chOff x="0" y="0"/>
          <a:chExt cx="0" cy="0"/>
        </a:xfrm>
      </p:grpSpPr>
      <p:sp>
        <p:nvSpPr>
          <p:cNvPr id="359" name="Google Shape;359;p4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0" name="Google Shape;360;p4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1" name="Google Shape;361;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2" name="Shape 362"/>
        <p:cNvGrpSpPr/>
        <p:nvPr/>
      </p:nvGrpSpPr>
      <p:grpSpPr>
        <a:xfrm>
          <a:off x="0" y="0"/>
          <a:ext cx="0" cy="0"/>
          <a:chOff x="0" y="0"/>
          <a:chExt cx="0" cy="0"/>
        </a:xfrm>
      </p:grpSpPr>
      <p:sp>
        <p:nvSpPr>
          <p:cNvPr id="363" name="Google Shape;363;p4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4" name="Google Shape;36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5" name="Shape 365"/>
        <p:cNvGrpSpPr/>
        <p:nvPr/>
      </p:nvGrpSpPr>
      <p:grpSpPr>
        <a:xfrm>
          <a:off x="0" y="0"/>
          <a:ext cx="0" cy="0"/>
          <a:chOff x="0" y="0"/>
          <a:chExt cx="0" cy="0"/>
        </a:xfrm>
      </p:grpSpPr>
      <p:sp>
        <p:nvSpPr>
          <p:cNvPr id="366" name="Google Shape;366;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68" name="Google Shape;368;p4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9" name="Google Shape;369;p4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0" name="Google Shape;37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1" name="Shape 371"/>
        <p:cNvGrpSpPr/>
        <p:nvPr/>
      </p:nvGrpSpPr>
      <p:grpSpPr>
        <a:xfrm>
          <a:off x="0" y="0"/>
          <a:ext cx="0" cy="0"/>
          <a:chOff x="0" y="0"/>
          <a:chExt cx="0" cy="0"/>
        </a:xfrm>
      </p:grpSpPr>
      <p:sp>
        <p:nvSpPr>
          <p:cNvPr id="372" name="Google Shape;372;p4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373" name="Google Shape;373;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4" name="Shape 374"/>
        <p:cNvGrpSpPr/>
        <p:nvPr/>
      </p:nvGrpSpPr>
      <p:grpSpPr>
        <a:xfrm>
          <a:off x="0" y="0"/>
          <a:ext cx="0" cy="0"/>
          <a:chOff x="0" y="0"/>
          <a:chExt cx="0" cy="0"/>
        </a:xfrm>
      </p:grpSpPr>
      <p:sp>
        <p:nvSpPr>
          <p:cNvPr id="375" name="Google Shape;375;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6" name="Google Shape;376;p4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77" name="Google Shape;37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8" name="Shape 378"/>
        <p:cNvGrpSpPr/>
        <p:nvPr/>
      </p:nvGrpSpPr>
      <p:grpSpPr>
        <a:xfrm>
          <a:off x="0" y="0"/>
          <a:ext cx="0" cy="0"/>
          <a:chOff x="0" y="0"/>
          <a:chExt cx="0" cy="0"/>
        </a:xfrm>
      </p:grpSpPr>
      <p:sp>
        <p:nvSpPr>
          <p:cNvPr id="379" name="Google Shape;379;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bg>
      <p:bgPr>
        <a:solidFill>
          <a:schemeClr val="lt1"/>
        </a:solidFill>
      </p:bgPr>
    </p:bg>
    <p:spTree>
      <p:nvGrpSpPr>
        <p:cNvPr id="380" name="Shape 380"/>
        <p:cNvGrpSpPr/>
        <p:nvPr/>
      </p:nvGrpSpPr>
      <p:grpSpPr>
        <a:xfrm>
          <a:off x="0" y="0"/>
          <a:ext cx="0" cy="0"/>
          <a:chOff x="0" y="0"/>
          <a:chExt cx="0" cy="0"/>
        </a:xfrm>
      </p:grpSpPr>
      <p:sp>
        <p:nvSpPr>
          <p:cNvPr id="381" name="Google Shape;381;p49"/>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2" name="Google Shape;382;p4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SzPts val="1400"/>
              <a:buChar char="●"/>
              <a:defRPr/>
            </a:lvl1pPr>
            <a:lvl2pPr indent="-317500" lvl="1" marL="914400" algn="l">
              <a:lnSpc>
                <a:spcPct val="90000"/>
              </a:lnSpc>
              <a:spcBef>
                <a:spcPts val="1200"/>
              </a:spcBef>
              <a:spcAft>
                <a:spcPts val="0"/>
              </a:spcAft>
              <a:buSzPts val="1400"/>
              <a:buChar char="○"/>
              <a:defRPr/>
            </a:lvl2pPr>
            <a:lvl3pPr indent="-317500" lvl="2" marL="1371600" algn="l">
              <a:lnSpc>
                <a:spcPct val="90000"/>
              </a:lnSpc>
              <a:spcBef>
                <a:spcPts val="1200"/>
              </a:spcBef>
              <a:spcAft>
                <a:spcPts val="0"/>
              </a:spcAft>
              <a:buSzPts val="1400"/>
              <a:buChar char="■"/>
              <a:defRPr/>
            </a:lvl3pPr>
            <a:lvl4pPr indent="-317500" lvl="3" marL="1828800" algn="l">
              <a:lnSpc>
                <a:spcPct val="90000"/>
              </a:lnSpc>
              <a:spcBef>
                <a:spcPts val="1200"/>
              </a:spcBef>
              <a:spcAft>
                <a:spcPts val="0"/>
              </a:spcAft>
              <a:buSzPts val="1400"/>
              <a:buChar char="●"/>
              <a:defRPr/>
            </a:lvl4pPr>
            <a:lvl5pPr indent="-317500" lvl="4" marL="2286000" algn="l">
              <a:lnSpc>
                <a:spcPct val="90000"/>
              </a:lnSpc>
              <a:spcBef>
                <a:spcPts val="1200"/>
              </a:spcBef>
              <a:spcAft>
                <a:spcPts val="0"/>
              </a:spcAft>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5">
    <p:spTree>
      <p:nvGrpSpPr>
        <p:cNvPr id="383" name="Shape 383"/>
        <p:cNvGrpSpPr/>
        <p:nvPr/>
      </p:nvGrpSpPr>
      <p:grpSpPr>
        <a:xfrm>
          <a:off x="0" y="0"/>
          <a:ext cx="0" cy="0"/>
          <a:chOff x="0" y="0"/>
          <a:chExt cx="0" cy="0"/>
        </a:xfrm>
      </p:grpSpPr>
      <p:sp>
        <p:nvSpPr>
          <p:cNvPr id="384" name="Google Shape;384;p50"/>
          <p:cNvSpPr txBox="1"/>
          <p:nvPr>
            <p:ph type="title"/>
          </p:nvPr>
        </p:nvSpPr>
        <p:spPr>
          <a:xfrm>
            <a:off x="678600" y="527275"/>
            <a:ext cx="7786800" cy="645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5" name="Google Shape;385;p50"/>
          <p:cNvSpPr txBox="1"/>
          <p:nvPr>
            <p:ph idx="1" type="body"/>
          </p:nvPr>
        </p:nvSpPr>
        <p:spPr>
          <a:xfrm>
            <a:off x="678600" y="3464875"/>
            <a:ext cx="3360000" cy="1151400"/>
          </a:xfrm>
          <a:prstGeom prst="rect">
            <a:avLst/>
          </a:prstGeom>
        </p:spPr>
        <p:txBody>
          <a:bodyPr anchorCtr="0" anchor="ctr" bIns="91425" lIns="91425" spcFirstLastPara="1" rIns="91425" wrap="square" tIns="91425">
            <a:normAutofit/>
          </a:bodyPr>
          <a:lstStyle>
            <a:lvl1pPr indent="-342900" lvl="0" marL="457200" algn="ctr">
              <a:lnSpc>
                <a:spcPct val="100000"/>
              </a:lnSpc>
              <a:spcBef>
                <a:spcPts val="0"/>
              </a:spcBef>
              <a:spcAft>
                <a:spcPts val="0"/>
              </a:spcAft>
              <a:buSzPts val="1800"/>
              <a:buChar char="●"/>
              <a:defRPr/>
            </a:lvl1pPr>
            <a:lvl2pPr indent="-317500" lvl="1" marL="914400" algn="ctr">
              <a:lnSpc>
                <a:spcPct val="100000"/>
              </a:lnSpc>
              <a:spcBef>
                <a:spcPts val="0"/>
              </a:spcBef>
              <a:spcAft>
                <a:spcPts val="0"/>
              </a:spcAft>
              <a:buSzPts val="1400"/>
              <a:buChar char="○"/>
              <a:defRPr/>
            </a:lvl2pPr>
            <a:lvl3pPr indent="-317500" lvl="2" marL="1371600" algn="ctr">
              <a:lnSpc>
                <a:spcPct val="100000"/>
              </a:lnSpc>
              <a:spcBef>
                <a:spcPts val="0"/>
              </a:spcBef>
              <a:spcAft>
                <a:spcPts val="0"/>
              </a:spcAft>
              <a:buSzPts val="1400"/>
              <a:buChar char="■"/>
              <a:defRPr/>
            </a:lvl3pPr>
            <a:lvl4pPr indent="-317500" lvl="3" marL="1828800" algn="ctr">
              <a:lnSpc>
                <a:spcPct val="100000"/>
              </a:lnSpc>
              <a:spcBef>
                <a:spcPts val="0"/>
              </a:spcBef>
              <a:spcAft>
                <a:spcPts val="0"/>
              </a:spcAft>
              <a:buSzPts val="1400"/>
              <a:buChar char="●"/>
              <a:defRPr/>
            </a:lvl4pPr>
            <a:lvl5pPr indent="-317500" lvl="4" marL="2286000" algn="ctr">
              <a:lnSpc>
                <a:spcPct val="100000"/>
              </a:lnSpc>
              <a:spcBef>
                <a:spcPts val="0"/>
              </a:spcBef>
              <a:spcAft>
                <a:spcPts val="0"/>
              </a:spcAft>
              <a:buSzPts val="1400"/>
              <a:buChar char="○"/>
              <a:defRPr/>
            </a:lvl5pPr>
            <a:lvl6pPr indent="-317500" lvl="5" marL="2743200" algn="ctr">
              <a:lnSpc>
                <a:spcPct val="100000"/>
              </a:lnSpc>
              <a:spcBef>
                <a:spcPts val="0"/>
              </a:spcBef>
              <a:spcAft>
                <a:spcPts val="0"/>
              </a:spcAft>
              <a:buSzPts val="1400"/>
              <a:buChar char="■"/>
              <a:defRPr/>
            </a:lvl6pPr>
            <a:lvl7pPr indent="-317500" lvl="6" marL="3200400" algn="ctr">
              <a:lnSpc>
                <a:spcPct val="100000"/>
              </a:lnSpc>
              <a:spcBef>
                <a:spcPts val="0"/>
              </a:spcBef>
              <a:spcAft>
                <a:spcPts val="0"/>
              </a:spcAft>
              <a:buSzPts val="1400"/>
              <a:buChar char="●"/>
              <a:defRPr/>
            </a:lvl7pPr>
            <a:lvl8pPr indent="-317500" lvl="7" marL="3657600" algn="ctr">
              <a:lnSpc>
                <a:spcPct val="100000"/>
              </a:lnSpc>
              <a:spcBef>
                <a:spcPts val="0"/>
              </a:spcBef>
              <a:spcAft>
                <a:spcPts val="0"/>
              </a:spcAft>
              <a:buSzPts val="1400"/>
              <a:buChar char="○"/>
              <a:defRPr/>
            </a:lvl8pPr>
            <a:lvl9pPr indent="-317500" lvl="8" marL="4114800" algn="ctr">
              <a:lnSpc>
                <a:spcPct val="100000"/>
              </a:lnSpc>
              <a:spcBef>
                <a:spcPts val="0"/>
              </a:spcBef>
              <a:spcAft>
                <a:spcPts val="0"/>
              </a:spcAft>
              <a:buSzPts val="1400"/>
              <a:buChar char="■"/>
              <a:defRPr/>
            </a:lvl9pPr>
          </a:lstStyle>
          <a:p/>
        </p:txBody>
      </p:sp>
      <p:sp>
        <p:nvSpPr>
          <p:cNvPr id="386" name="Google Shape;386;p50"/>
          <p:cNvSpPr txBox="1"/>
          <p:nvPr>
            <p:ph idx="2" type="subTitle"/>
          </p:nvPr>
        </p:nvSpPr>
        <p:spPr>
          <a:xfrm>
            <a:off x="688675" y="2942875"/>
            <a:ext cx="3360000" cy="5379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p:txBody>
      </p:sp>
      <p:sp>
        <p:nvSpPr>
          <p:cNvPr id="387" name="Google Shape;387;p50"/>
          <p:cNvSpPr txBox="1"/>
          <p:nvPr>
            <p:ph idx="3" type="body"/>
          </p:nvPr>
        </p:nvSpPr>
        <p:spPr>
          <a:xfrm>
            <a:off x="5088125" y="3464875"/>
            <a:ext cx="3360000" cy="1151400"/>
          </a:xfrm>
          <a:prstGeom prst="rect">
            <a:avLst/>
          </a:prstGeom>
        </p:spPr>
        <p:txBody>
          <a:bodyPr anchorCtr="0" anchor="ctr" bIns="91425" lIns="91425" spcFirstLastPara="1" rIns="91425" wrap="square" tIns="91425">
            <a:normAutofit/>
          </a:bodyPr>
          <a:lstStyle>
            <a:lvl1pPr indent="-342900" lvl="0" marL="457200" algn="ctr">
              <a:lnSpc>
                <a:spcPct val="100000"/>
              </a:lnSpc>
              <a:spcBef>
                <a:spcPts val="0"/>
              </a:spcBef>
              <a:spcAft>
                <a:spcPts val="0"/>
              </a:spcAft>
              <a:buSzPts val="1800"/>
              <a:buChar char="●"/>
              <a:defRPr/>
            </a:lvl1pPr>
            <a:lvl2pPr indent="-317500" lvl="1" marL="914400" algn="ctr">
              <a:lnSpc>
                <a:spcPct val="100000"/>
              </a:lnSpc>
              <a:spcBef>
                <a:spcPts val="0"/>
              </a:spcBef>
              <a:spcAft>
                <a:spcPts val="0"/>
              </a:spcAft>
              <a:buSzPts val="1400"/>
              <a:buChar char="○"/>
              <a:defRPr/>
            </a:lvl2pPr>
            <a:lvl3pPr indent="-317500" lvl="2" marL="1371600" algn="ctr">
              <a:lnSpc>
                <a:spcPct val="100000"/>
              </a:lnSpc>
              <a:spcBef>
                <a:spcPts val="0"/>
              </a:spcBef>
              <a:spcAft>
                <a:spcPts val="0"/>
              </a:spcAft>
              <a:buSzPts val="1400"/>
              <a:buChar char="■"/>
              <a:defRPr/>
            </a:lvl3pPr>
            <a:lvl4pPr indent="-317500" lvl="3" marL="1828800" algn="ctr">
              <a:lnSpc>
                <a:spcPct val="100000"/>
              </a:lnSpc>
              <a:spcBef>
                <a:spcPts val="0"/>
              </a:spcBef>
              <a:spcAft>
                <a:spcPts val="0"/>
              </a:spcAft>
              <a:buSzPts val="1400"/>
              <a:buChar char="●"/>
              <a:defRPr/>
            </a:lvl4pPr>
            <a:lvl5pPr indent="-317500" lvl="4" marL="2286000" algn="ctr">
              <a:lnSpc>
                <a:spcPct val="100000"/>
              </a:lnSpc>
              <a:spcBef>
                <a:spcPts val="0"/>
              </a:spcBef>
              <a:spcAft>
                <a:spcPts val="0"/>
              </a:spcAft>
              <a:buSzPts val="1400"/>
              <a:buChar char="○"/>
              <a:defRPr/>
            </a:lvl5pPr>
            <a:lvl6pPr indent="-317500" lvl="5" marL="2743200" algn="ctr">
              <a:lnSpc>
                <a:spcPct val="100000"/>
              </a:lnSpc>
              <a:spcBef>
                <a:spcPts val="0"/>
              </a:spcBef>
              <a:spcAft>
                <a:spcPts val="0"/>
              </a:spcAft>
              <a:buSzPts val="1400"/>
              <a:buChar char="■"/>
              <a:defRPr/>
            </a:lvl6pPr>
            <a:lvl7pPr indent="-317500" lvl="6" marL="3200400" algn="ctr">
              <a:lnSpc>
                <a:spcPct val="100000"/>
              </a:lnSpc>
              <a:spcBef>
                <a:spcPts val="0"/>
              </a:spcBef>
              <a:spcAft>
                <a:spcPts val="0"/>
              </a:spcAft>
              <a:buSzPts val="1400"/>
              <a:buChar char="●"/>
              <a:defRPr/>
            </a:lvl7pPr>
            <a:lvl8pPr indent="-317500" lvl="7" marL="3657600" algn="ctr">
              <a:lnSpc>
                <a:spcPct val="100000"/>
              </a:lnSpc>
              <a:spcBef>
                <a:spcPts val="0"/>
              </a:spcBef>
              <a:spcAft>
                <a:spcPts val="0"/>
              </a:spcAft>
              <a:buSzPts val="1400"/>
              <a:buChar char="○"/>
              <a:defRPr/>
            </a:lvl8pPr>
            <a:lvl9pPr indent="-317500" lvl="8" marL="4114800" algn="ctr">
              <a:lnSpc>
                <a:spcPct val="100000"/>
              </a:lnSpc>
              <a:spcBef>
                <a:spcPts val="0"/>
              </a:spcBef>
              <a:spcAft>
                <a:spcPts val="0"/>
              </a:spcAft>
              <a:buSzPts val="1400"/>
              <a:buChar char="■"/>
              <a:defRPr/>
            </a:lvl9pPr>
          </a:lstStyle>
          <a:p/>
        </p:txBody>
      </p:sp>
      <p:sp>
        <p:nvSpPr>
          <p:cNvPr id="388" name="Google Shape;388;p50"/>
          <p:cNvSpPr txBox="1"/>
          <p:nvPr>
            <p:ph idx="4" type="subTitle"/>
          </p:nvPr>
        </p:nvSpPr>
        <p:spPr>
          <a:xfrm>
            <a:off x="5098200" y="2942875"/>
            <a:ext cx="3360000" cy="5379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5">
    <p:spTree>
      <p:nvGrpSpPr>
        <p:cNvPr id="389" name="Shape 389"/>
        <p:cNvGrpSpPr/>
        <p:nvPr/>
      </p:nvGrpSpPr>
      <p:grpSpPr>
        <a:xfrm>
          <a:off x="0" y="0"/>
          <a:ext cx="0" cy="0"/>
          <a:chOff x="0" y="0"/>
          <a:chExt cx="0" cy="0"/>
        </a:xfrm>
      </p:grpSpPr>
      <p:sp>
        <p:nvSpPr>
          <p:cNvPr id="390" name="Google Shape;390;p51"/>
          <p:cNvSpPr txBox="1"/>
          <p:nvPr>
            <p:ph type="title"/>
          </p:nvPr>
        </p:nvSpPr>
        <p:spPr>
          <a:xfrm>
            <a:off x="713225" y="539500"/>
            <a:ext cx="7717500" cy="576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atin typeface="Proxima Nova"/>
                <a:ea typeface="Proxima Nova"/>
                <a:cs typeface="Proxima Nova"/>
                <a:sym typeface="Proxima Nova"/>
              </a:defRPr>
            </a:lvl2pPr>
            <a:lvl3pPr lvl="2">
              <a:spcBef>
                <a:spcPts val="0"/>
              </a:spcBef>
              <a:spcAft>
                <a:spcPts val="0"/>
              </a:spcAft>
              <a:buSzPts val="2800"/>
              <a:buNone/>
              <a:defRPr>
                <a:latin typeface="Proxima Nova"/>
                <a:ea typeface="Proxima Nova"/>
                <a:cs typeface="Proxima Nova"/>
                <a:sym typeface="Proxima Nova"/>
              </a:defRPr>
            </a:lvl3pPr>
            <a:lvl4pPr lvl="3">
              <a:spcBef>
                <a:spcPts val="0"/>
              </a:spcBef>
              <a:spcAft>
                <a:spcPts val="0"/>
              </a:spcAft>
              <a:buSzPts val="2800"/>
              <a:buNone/>
              <a:defRPr>
                <a:latin typeface="Proxima Nova"/>
                <a:ea typeface="Proxima Nova"/>
                <a:cs typeface="Proxima Nova"/>
                <a:sym typeface="Proxima Nova"/>
              </a:defRPr>
            </a:lvl4pPr>
            <a:lvl5pPr lvl="4">
              <a:spcBef>
                <a:spcPts val="0"/>
              </a:spcBef>
              <a:spcAft>
                <a:spcPts val="0"/>
              </a:spcAft>
              <a:buSzPts val="2800"/>
              <a:buNone/>
              <a:defRPr>
                <a:latin typeface="Proxima Nova"/>
                <a:ea typeface="Proxima Nova"/>
                <a:cs typeface="Proxima Nova"/>
                <a:sym typeface="Proxima Nova"/>
              </a:defRPr>
            </a:lvl5pPr>
            <a:lvl6pPr lvl="5">
              <a:spcBef>
                <a:spcPts val="0"/>
              </a:spcBef>
              <a:spcAft>
                <a:spcPts val="0"/>
              </a:spcAft>
              <a:buSzPts val="2800"/>
              <a:buNone/>
              <a:defRPr>
                <a:latin typeface="Proxima Nova"/>
                <a:ea typeface="Proxima Nova"/>
                <a:cs typeface="Proxima Nova"/>
                <a:sym typeface="Proxima Nova"/>
              </a:defRPr>
            </a:lvl6pPr>
            <a:lvl7pPr lvl="6">
              <a:spcBef>
                <a:spcPts val="0"/>
              </a:spcBef>
              <a:spcAft>
                <a:spcPts val="0"/>
              </a:spcAft>
              <a:buSzPts val="2800"/>
              <a:buNone/>
              <a:defRPr>
                <a:latin typeface="Proxima Nova"/>
                <a:ea typeface="Proxima Nova"/>
                <a:cs typeface="Proxima Nova"/>
                <a:sym typeface="Proxima Nova"/>
              </a:defRPr>
            </a:lvl7pPr>
            <a:lvl8pPr lvl="7">
              <a:spcBef>
                <a:spcPts val="0"/>
              </a:spcBef>
              <a:spcAft>
                <a:spcPts val="0"/>
              </a:spcAft>
              <a:buSzPts val="2800"/>
              <a:buNone/>
              <a:defRPr>
                <a:latin typeface="Proxima Nova"/>
                <a:ea typeface="Proxima Nova"/>
                <a:cs typeface="Proxima Nova"/>
                <a:sym typeface="Proxima Nova"/>
              </a:defRPr>
            </a:lvl8pPr>
            <a:lvl9pPr lvl="8">
              <a:spcBef>
                <a:spcPts val="0"/>
              </a:spcBef>
              <a:spcAft>
                <a:spcPts val="0"/>
              </a:spcAft>
              <a:buSzPts val="2800"/>
              <a:buNone/>
              <a:defRPr>
                <a:latin typeface="Proxima Nova"/>
                <a:ea typeface="Proxima Nova"/>
                <a:cs typeface="Proxima Nova"/>
                <a:sym typeface="Proxima Nova"/>
              </a:defRPr>
            </a:lvl9pPr>
          </a:lstStyle>
          <a:p/>
        </p:txBody>
      </p:sp>
      <p:pic>
        <p:nvPicPr>
          <p:cNvPr id="391" name="Google Shape;391;p51" title="Électrisez vos cours-02.png"/>
          <p:cNvPicPr preferRelativeResize="0"/>
          <p:nvPr/>
        </p:nvPicPr>
        <p:blipFill rotWithShape="1">
          <a:blip r:embed="rId2">
            <a:alphaModFix/>
          </a:blip>
          <a:srcRect b="0" l="34076" r="0" t="0"/>
          <a:stretch/>
        </p:blipFill>
        <p:spPr>
          <a:xfrm>
            <a:off x="0" y="197807"/>
            <a:ext cx="669637" cy="683384"/>
          </a:xfrm>
          <a:prstGeom prst="rect">
            <a:avLst/>
          </a:prstGeom>
          <a:noFill/>
          <a:ln>
            <a:noFill/>
          </a:ln>
        </p:spPr>
      </p:pic>
      <p:pic>
        <p:nvPicPr>
          <p:cNvPr id="392" name="Google Shape;392;p51" title="Électrisez vos cours-02.png"/>
          <p:cNvPicPr preferRelativeResize="0"/>
          <p:nvPr/>
        </p:nvPicPr>
        <p:blipFill rotWithShape="1">
          <a:blip r:embed="rId2">
            <a:alphaModFix/>
          </a:blip>
          <a:srcRect b="0" l="0" r="0" t="0"/>
          <a:stretch/>
        </p:blipFill>
        <p:spPr>
          <a:xfrm>
            <a:off x="7922894" y="4276025"/>
            <a:ext cx="1015750" cy="68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p:nvPr/>
        </p:nvSpPr>
        <p:spPr>
          <a:xfrm rot="2316183">
            <a:off x="3731784" y="3852631"/>
            <a:ext cx="161" cy="161"/>
          </a:xfrm>
          <a:custGeom>
            <a:rect b="b" l="l" r="r" t="t"/>
            <a:pathLst>
              <a:path extrusionOk="0" h="1" w="1">
                <a:moveTo>
                  <a:pt x="1" y="1"/>
                </a:move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6"/>
          <p:cNvSpPr txBox="1"/>
          <p:nvPr>
            <p:ph type="title"/>
          </p:nvPr>
        </p:nvSpPr>
        <p:spPr>
          <a:xfrm>
            <a:off x="713225" y="539500"/>
            <a:ext cx="7717500" cy="57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A45C37"/>
              </a:buClr>
              <a:buSzPts val="2800"/>
              <a:buNone/>
              <a:defRPr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 name="Google Shape;32;p6"/>
          <p:cNvSpPr/>
          <p:nvPr/>
        </p:nvSpPr>
        <p:spPr>
          <a:xfrm rot="-5400000">
            <a:off x="7706579" y="322837"/>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rot="5400000">
            <a:off x="-619196" y="4648087"/>
            <a:ext cx="2056617"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 name="Google Shape;34;p6" title="Électrisez vos cours-02.png"/>
          <p:cNvPicPr preferRelativeResize="0"/>
          <p:nvPr/>
        </p:nvPicPr>
        <p:blipFill rotWithShape="1">
          <a:blip r:embed="rId2">
            <a:alphaModFix/>
          </a:blip>
          <a:srcRect b="0" l="0" r="0" t="0"/>
          <a:stretch/>
        </p:blipFill>
        <p:spPr>
          <a:xfrm>
            <a:off x="6631663" y="-356900"/>
            <a:ext cx="1332394" cy="896401"/>
          </a:xfrm>
          <a:prstGeom prst="rect">
            <a:avLst/>
          </a:prstGeom>
          <a:noFill/>
          <a:ln>
            <a:noFill/>
          </a:ln>
        </p:spPr>
      </p:pic>
      <p:pic>
        <p:nvPicPr>
          <p:cNvPr id="35" name="Google Shape;35;p6" title="Électrisez vos cours-02.png"/>
          <p:cNvPicPr preferRelativeResize="0"/>
          <p:nvPr/>
        </p:nvPicPr>
        <p:blipFill rotWithShape="1">
          <a:blip r:embed="rId2">
            <a:alphaModFix/>
          </a:blip>
          <a:srcRect b="0" l="0" r="0" t="0"/>
          <a:stretch/>
        </p:blipFill>
        <p:spPr>
          <a:xfrm>
            <a:off x="3731963" y="4426163"/>
            <a:ext cx="1332394" cy="896401"/>
          </a:xfrm>
          <a:prstGeom prst="rect">
            <a:avLst/>
          </a:prstGeom>
          <a:noFill/>
          <a:ln>
            <a:noFill/>
          </a:ln>
        </p:spPr>
      </p:pic>
      <p:pic>
        <p:nvPicPr>
          <p:cNvPr id="36" name="Google Shape;36;p6" title="Électrisez vos cours-02.png"/>
          <p:cNvPicPr preferRelativeResize="0"/>
          <p:nvPr/>
        </p:nvPicPr>
        <p:blipFill rotWithShape="1">
          <a:blip r:embed="rId2">
            <a:alphaModFix/>
          </a:blip>
          <a:srcRect b="0" l="0" r="0" t="0"/>
          <a:stretch/>
        </p:blipFill>
        <p:spPr>
          <a:xfrm>
            <a:off x="-257087" y="1114288"/>
            <a:ext cx="1332394" cy="896401"/>
          </a:xfrm>
          <a:prstGeom prst="rect">
            <a:avLst/>
          </a:prstGeom>
          <a:noFill/>
          <a:ln>
            <a:noFill/>
          </a:ln>
        </p:spPr>
      </p:pic>
      <p:sp>
        <p:nvSpPr>
          <p:cNvPr id="37" name="Google Shape;37;p6"/>
          <p:cNvSpPr/>
          <p:nvPr/>
        </p:nvSpPr>
        <p:spPr>
          <a:xfrm>
            <a:off x="551250" y="3890225"/>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8" name="Google Shape;38;p6"/>
          <p:cNvSpPr/>
          <p:nvPr/>
        </p:nvSpPr>
        <p:spPr>
          <a:xfrm>
            <a:off x="551250" y="4005125"/>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39" name="Google Shape;39;p6"/>
          <p:cNvSpPr/>
          <p:nvPr/>
        </p:nvSpPr>
        <p:spPr>
          <a:xfrm>
            <a:off x="8522950" y="1396150"/>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0" name="Google Shape;40;p6"/>
          <p:cNvSpPr/>
          <p:nvPr/>
        </p:nvSpPr>
        <p:spPr>
          <a:xfrm>
            <a:off x="8522950" y="1509900"/>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6" name="Shape 396"/>
        <p:cNvGrpSpPr/>
        <p:nvPr/>
      </p:nvGrpSpPr>
      <p:grpSpPr>
        <a:xfrm>
          <a:off x="0" y="0"/>
          <a:ext cx="0" cy="0"/>
          <a:chOff x="0" y="0"/>
          <a:chExt cx="0" cy="0"/>
        </a:xfrm>
      </p:grpSpPr>
      <p:sp>
        <p:nvSpPr>
          <p:cNvPr id="397" name="Google Shape;397;p53"/>
          <p:cNvSpPr txBox="1"/>
          <p:nvPr>
            <p:ph type="ctrTitle"/>
          </p:nvPr>
        </p:nvSpPr>
        <p:spPr>
          <a:xfrm>
            <a:off x="1275300" y="829149"/>
            <a:ext cx="6593400" cy="1774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b="1" sz="4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98" name="Google Shape;398;p53"/>
          <p:cNvSpPr txBox="1"/>
          <p:nvPr>
            <p:ph idx="1" type="subTitle"/>
          </p:nvPr>
        </p:nvSpPr>
        <p:spPr>
          <a:xfrm>
            <a:off x="2480100" y="2759713"/>
            <a:ext cx="4183800" cy="296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None/>
              <a:defRPr i="0" sz="1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9" name="Shape 399"/>
        <p:cNvGrpSpPr/>
        <p:nvPr/>
      </p:nvGrpSpPr>
      <p:grpSpPr>
        <a:xfrm>
          <a:off x="0" y="0"/>
          <a:ext cx="0" cy="0"/>
          <a:chOff x="0" y="0"/>
          <a:chExt cx="0" cy="0"/>
        </a:xfrm>
      </p:grpSpPr>
      <p:sp>
        <p:nvSpPr>
          <p:cNvPr id="400" name="Google Shape;400;p54"/>
          <p:cNvSpPr txBox="1"/>
          <p:nvPr>
            <p:ph type="title"/>
          </p:nvPr>
        </p:nvSpPr>
        <p:spPr>
          <a:xfrm>
            <a:off x="2868050" y="1517694"/>
            <a:ext cx="5564700" cy="916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3200"/>
              <a:buNone/>
              <a:defRPr b="1" sz="5900">
                <a:latin typeface="Montserrat"/>
                <a:ea typeface="Montserrat"/>
                <a:cs typeface="Montserrat"/>
                <a:sym typeface="Montserrat"/>
              </a:defRPr>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401" name="Google Shape;401;p54"/>
          <p:cNvSpPr txBox="1"/>
          <p:nvPr>
            <p:ph hasCustomPrompt="1" idx="2" type="title"/>
          </p:nvPr>
        </p:nvSpPr>
        <p:spPr>
          <a:xfrm>
            <a:off x="7236246" y="539499"/>
            <a:ext cx="1196400" cy="747900"/>
          </a:xfrm>
          <a:prstGeom prst="rect">
            <a:avLst/>
          </a:prstGeom>
        </p:spPr>
        <p:txBody>
          <a:bodyPr anchorCtr="0" anchor="ctr" bIns="91425" lIns="91425" spcFirstLastPara="1" rIns="91425" wrap="square" tIns="91425">
            <a:noAutofit/>
          </a:bodyPr>
          <a:lstStyle>
            <a:lvl1pPr lvl="0" algn="r">
              <a:spcBef>
                <a:spcPts val="0"/>
              </a:spcBef>
              <a:spcAft>
                <a:spcPts val="0"/>
              </a:spcAft>
              <a:buSzPts val="6200"/>
              <a:buNone/>
              <a:defRPr sz="65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402" name="Google Shape;402;p54"/>
          <p:cNvSpPr txBox="1"/>
          <p:nvPr>
            <p:ph idx="1" type="subTitle"/>
          </p:nvPr>
        </p:nvSpPr>
        <p:spPr>
          <a:xfrm>
            <a:off x="4004046" y="2837213"/>
            <a:ext cx="4183800" cy="309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lt1"/>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3" name="Shape 403"/>
        <p:cNvGrpSpPr/>
        <p:nvPr/>
      </p:nvGrpSpPr>
      <p:grpSpPr>
        <a:xfrm>
          <a:off x="0" y="0"/>
          <a:ext cx="0" cy="0"/>
          <a:chOff x="0" y="0"/>
          <a:chExt cx="0" cy="0"/>
        </a:xfrm>
      </p:grpSpPr>
      <p:sp>
        <p:nvSpPr>
          <p:cNvPr id="404" name="Google Shape;404;p55"/>
          <p:cNvSpPr txBox="1"/>
          <p:nvPr>
            <p:ph type="title"/>
          </p:nvPr>
        </p:nvSpPr>
        <p:spPr>
          <a:xfrm>
            <a:off x="713225"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000"/>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5" name="Google Shape;405;p55"/>
          <p:cNvSpPr txBox="1"/>
          <p:nvPr>
            <p:ph idx="1" type="body"/>
          </p:nvPr>
        </p:nvSpPr>
        <p:spPr>
          <a:xfrm>
            <a:off x="713250" y="1246870"/>
            <a:ext cx="7717500" cy="4842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10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406" name="Google Shape;406;p55"/>
          <p:cNvSpPr/>
          <p:nvPr/>
        </p:nvSpPr>
        <p:spPr>
          <a:xfrm flipH="1" rot="5400000">
            <a:off x="-729907" y="297617"/>
            <a:ext cx="2198590" cy="48377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5"/>
          <p:cNvSpPr/>
          <p:nvPr/>
        </p:nvSpPr>
        <p:spPr>
          <a:xfrm>
            <a:off x="528575" y="1444525"/>
            <a:ext cx="71400" cy="2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08" name="Google Shape;408;p55"/>
          <p:cNvSpPr/>
          <p:nvPr/>
        </p:nvSpPr>
        <p:spPr>
          <a:xfrm>
            <a:off x="528575" y="1565975"/>
            <a:ext cx="71400" cy="2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409" name="Google Shape;409;p55" title="Électrisez vos cours-02.png"/>
          <p:cNvPicPr preferRelativeResize="0"/>
          <p:nvPr/>
        </p:nvPicPr>
        <p:blipFill rotWithShape="1">
          <a:blip r:embed="rId2">
            <a:alphaModFix/>
          </a:blip>
          <a:srcRect b="0" l="0" r="0" t="0"/>
          <a:stretch/>
        </p:blipFill>
        <p:spPr>
          <a:xfrm>
            <a:off x="-250737" y="3508238"/>
            <a:ext cx="1332394" cy="896401"/>
          </a:xfrm>
          <a:prstGeom prst="rect">
            <a:avLst/>
          </a:prstGeom>
          <a:noFill/>
          <a:ln>
            <a:noFill/>
          </a:ln>
        </p:spPr>
      </p:pic>
      <p:pic>
        <p:nvPicPr>
          <p:cNvPr id="410" name="Google Shape;410;p55" title="Électrisez vos cours-02.png"/>
          <p:cNvPicPr preferRelativeResize="0"/>
          <p:nvPr/>
        </p:nvPicPr>
        <p:blipFill rotWithShape="1">
          <a:blip r:embed="rId2">
            <a:alphaModFix/>
          </a:blip>
          <a:srcRect b="0" l="0" r="0" t="0"/>
          <a:stretch/>
        </p:blipFill>
        <p:spPr>
          <a:xfrm>
            <a:off x="8143963" y="1292088"/>
            <a:ext cx="1332394" cy="89640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1" name="Shape 411"/>
        <p:cNvGrpSpPr/>
        <p:nvPr/>
      </p:nvGrpSpPr>
      <p:grpSpPr>
        <a:xfrm>
          <a:off x="0" y="0"/>
          <a:ext cx="0" cy="0"/>
          <a:chOff x="0" y="0"/>
          <a:chExt cx="0" cy="0"/>
        </a:xfrm>
      </p:grpSpPr>
      <p:sp>
        <p:nvSpPr>
          <p:cNvPr id="412" name="Google Shape;412;p56"/>
          <p:cNvSpPr txBox="1"/>
          <p:nvPr>
            <p:ph type="title"/>
          </p:nvPr>
        </p:nvSpPr>
        <p:spPr>
          <a:xfrm>
            <a:off x="713250" y="539385"/>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b="1">
                <a:latin typeface="Montserrat"/>
                <a:ea typeface="Montserrat"/>
                <a:cs typeface="Montserrat"/>
                <a:sym typeface="Montserrat"/>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413" name="Google Shape;413;p56"/>
          <p:cNvSpPr txBox="1"/>
          <p:nvPr>
            <p:ph idx="1" type="subTitle"/>
          </p:nvPr>
        </p:nvSpPr>
        <p:spPr>
          <a:xfrm>
            <a:off x="1322627" y="1793650"/>
            <a:ext cx="2807100" cy="411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dk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dk2"/>
              </a:buClr>
              <a:buSzPts val="2200"/>
              <a:buNone/>
              <a:defRPr sz="2200">
                <a:solidFill>
                  <a:schemeClr val="dk2"/>
                </a:solidFill>
              </a:defRPr>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414" name="Google Shape;414;p56"/>
          <p:cNvSpPr txBox="1"/>
          <p:nvPr>
            <p:ph idx="2" type="body"/>
          </p:nvPr>
        </p:nvSpPr>
        <p:spPr>
          <a:xfrm>
            <a:off x="1322630" y="2161651"/>
            <a:ext cx="2807100" cy="1005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5" name="Google Shape;415;p56"/>
          <p:cNvSpPr txBox="1"/>
          <p:nvPr>
            <p:ph idx="3" type="subTitle"/>
          </p:nvPr>
        </p:nvSpPr>
        <p:spPr>
          <a:xfrm>
            <a:off x="5624046" y="3089040"/>
            <a:ext cx="2807100" cy="411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dk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dk2"/>
              </a:buClr>
              <a:buSzPts val="2200"/>
              <a:buNone/>
              <a:defRPr sz="2200">
                <a:solidFill>
                  <a:schemeClr val="dk2"/>
                </a:solidFill>
              </a:defRPr>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416" name="Google Shape;416;p56"/>
          <p:cNvSpPr txBox="1"/>
          <p:nvPr>
            <p:ph idx="4" type="body"/>
          </p:nvPr>
        </p:nvSpPr>
        <p:spPr>
          <a:xfrm>
            <a:off x="5624046" y="3457040"/>
            <a:ext cx="2807100" cy="1005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7" name="Shape 417"/>
        <p:cNvGrpSpPr/>
        <p:nvPr/>
      </p:nvGrpSpPr>
      <p:grpSpPr>
        <a:xfrm>
          <a:off x="0" y="0"/>
          <a:ext cx="0" cy="0"/>
          <a:chOff x="0" y="0"/>
          <a:chExt cx="0" cy="0"/>
        </a:xfrm>
      </p:grpSpPr>
      <p:sp>
        <p:nvSpPr>
          <p:cNvPr id="418" name="Google Shape;418;p57"/>
          <p:cNvSpPr/>
          <p:nvPr/>
        </p:nvSpPr>
        <p:spPr>
          <a:xfrm rot="2316175">
            <a:off x="3731784" y="3852631"/>
            <a:ext cx="161" cy="161"/>
          </a:xfrm>
          <a:custGeom>
            <a:rect b="b" l="l" r="r" t="t"/>
            <a:pathLst>
              <a:path extrusionOk="0" h="1" w="1">
                <a:moveTo>
                  <a:pt x="1" y="1"/>
                </a:move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txBox="1"/>
          <p:nvPr>
            <p:ph type="title"/>
          </p:nvPr>
        </p:nvSpPr>
        <p:spPr>
          <a:xfrm>
            <a:off x="713225" y="539500"/>
            <a:ext cx="7717500" cy="5748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A45C37"/>
              </a:buClr>
              <a:buSzPts val="2800"/>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0" name="Google Shape;420;p57"/>
          <p:cNvSpPr/>
          <p:nvPr/>
        </p:nvSpPr>
        <p:spPr>
          <a:xfrm rot="-5400000">
            <a:off x="7706579" y="322837"/>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7"/>
          <p:cNvSpPr/>
          <p:nvPr/>
        </p:nvSpPr>
        <p:spPr>
          <a:xfrm rot="5400000">
            <a:off x="-619196" y="4648087"/>
            <a:ext cx="2056617"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57" title="Électrisez vos cours-02.png"/>
          <p:cNvPicPr preferRelativeResize="0"/>
          <p:nvPr/>
        </p:nvPicPr>
        <p:blipFill rotWithShape="1">
          <a:blip r:embed="rId2">
            <a:alphaModFix/>
          </a:blip>
          <a:srcRect b="0" l="0" r="0" t="0"/>
          <a:stretch/>
        </p:blipFill>
        <p:spPr>
          <a:xfrm>
            <a:off x="6631663" y="-356900"/>
            <a:ext cx="1332394" cy="896401"/>
          </a:xfrm>
          <a:prstGeom prst="rect">
            <a:avLst/>
          </a:prstGeom>
          <a:noFill/>
          <a:ln>
            <a:noFill/>
          </a:ln>
        </p:spPr>
      </p:pic>
      <p:pic>
        <p:nvPicPr>
          <p:cNvPr id="423" name="Google Shape;423;p57" title="Électrisez vos cours-02.png"/>
          <p:cNvPicPr preferRelativeResize="0"/>
          <p:nvPr/>
        </p:nvPicPr>
        <p:blipFill rotWithShape="1">
          <a:blip r:embed="rId2">
            <a:alphaModFix/>
          </a:blip>
          <a:srcRect b="0" l="0" r="0" t="0"/>
          <a:stretch/>
        </p:blipFill>
        <p:spPr>
          <a:xfrm>
            <a:off x="3731963" y="4426163"/>
            <a:ext cx="1332394" cy="896401"/>
          </a:xfrm>
          <a:prstGeom prst="rect">
            <a:avLst/>
          </a:prstGeom>
          <a:noFill/>
          <a:ln>
            <a:noFill/>
          </a:ln>
        </p:spPr>
      </p:pic>
      <p:pic>
        <p:nvPicPr>
          <p:cNvPr id="424" name="Google Shape;424;p57" title="Électrisez vos cours-02.png"/>
          <p:cNvPicPr preferRelativeResize="0"/>
          <p:nvPr/>
        </p:nvPicPr>
        <p:blipFill rotWithShape="1">
          <a:blip r:embed="rId2">
            <a:alphaModFix/>
          </a:blip>
          <a:srcRect b="0" l="0" r="0" t="0"/>
          <a:stretch/>
        </p:blipFill>
        <p:spPr>
          <a:xfrm>
            <a:off x="-257087" y="1114288"/>
            <a:ext cx="1332394" cy="896401"/>
          </a:xfrm>
          <a:prstGeom prst="rect">
            <a:avLst/>
          </a:prstGeom>
          <a:noFill/>
          <a:ln>
            <a:noFill/>
          </a:ln>
        </p:spPr>
      </p:pic>
      <p:sp>
        <p:nvSpPr>
          <p:cNvPr id="425" name="Google Shape;425;p57"/>
          <p:cNvSpPr/>
          <p:nvPr/>
        </p:nvSpPr>
        <p:spPr>
          <a:xfrm>
            <a:off x="551250" y="3890225"/>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26" name="Google Shape;426;p57"/>
          <p:cNvSpPr/>
          <p:nvPr/>
        </p:nvSpPr>
        <p:spPr>
          <a:xfrm>
            <a:off x="551250" y="4005125"/>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27" name="Google Shape;427;p57"/>
          <p:cNvSpPr/>
          <p:nvPr/>
        </p:nvSpPr>
        <p:spPr>
          <a:xfrm>
            <a:off x="8522950" y="1396150"/>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28" name="Google Shape;428;p57"/>
          <p:cNvSpPr/>
          <p:nvPr/>
        </p:nvSpPr>
        <p:spPr>
          <a:xfrm>
            <a:off x="8522950" y="1509900"/>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9" name="Shape 429"/>
        <p:cNvGrpSpPr/>
        <p:nvPr/>
      </p:nvGrpSpPr>
      <p:grpSpPr>
        <a:xfrm>
          <a:off x="0" y="0"/>
          <a:ext cx="0" cy="0"/>
          <a:chOff x="0" y="0"/>
          <a:chExt cx="0" cy="0"/>
        </a:xfrm>
      </p:grpSpPr>
      <p:sp>
        <p:nvSpPr>
          <p:cNvPr id="430" name="Google Shape;430;p58"/>
          <p:cNvSpPr txBox="1"/>
          <p:nvPr>
            <p:ph type="title"/>
          </p:nvPr>
        </p:nvSpPr>
        <p:spPr>
          <a:xfrm>
            <a:off x="713225" y="566047"/>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000"/>
              <a:buNone/>
              <a:defRPr b="1" sz="3000">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1" name="Google Shape;431;p58"/>
          <p:cNvSpPr txBox="1"/>
          <p:nvPr>
            <p:ph idx="1" type="body"/>
          </p:nvPr>
        </p:nvSpPr>
        <p:spPr>
          <a:xfrm>
            <a:off x="713100" y="2224475"/>
            <a:ext cx="3858900" cy="1929300"/>
          </a:xfrm>
          <a:prstGeom prst="rect">
            <a:avLst/>
          </a:prstGeom>
        </p:spPr>
        <p:txBody>
          <a:bodyPr anchorCtr="0" anchor="b" bIns="91425" lIns="91425" spcFirstLastPara="1" rIns="91425" wrap="square" tIns="91425">
            <a:noAutofit/>
          </a:bodyPr>
          <a:lstStyle>
            <a:lvl1pPr indent="-317500" lvl="0" marL="457200">
              <a:lnSpc>
                <a:spcPct val="100000"/>
              </a:lnSpc>
              <a:spcBef>
                <a:spcPts val="0"/>
              </a:spcBef>
              <a:spcAft>
                <a:spcPts val="0"/>
              </a:spcAft>
              <a:buSzPts val="1400"/>
              <a:buChar char="●"/>
              <a:defRPr i="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432" name="Google Shape;432;p58"/>
          <p:cNvSpPr/>
          <p:nvPr/>
        </p:nvSpPr>
        <p:spPr>
          <a:xfrm rot="5400000">
            <a:off x="-1242350" y="3012084"/>
            <a:ext cx="3801558" cy="83653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58" title="Électrisez vos cours-02.png"/>
          <p:cNvPicPr preferRelativeResize="0"/>
          <p:nvPr/>
        </p:nvPicPr>
        <p:blipFill rotWithShape="1">
          <a:blip r:embed="rId2">
            <a:alphaModFix/>
          </a:blip>
          <a:srcRect b="0" l="0" r="0" t="0"/>
          <a:stretch/>
        </p:blipFill>
        <p:spPr>
          <a:xfrm>
            <a:off x="8004263" y="2123538"/>
            <a:ext cx="1332394" cy="896401"/>
          </a:xfrm>
          <a:prstGeom prst="rect">
            <a:avLst/>
          </a:prstGeom>
          <a:noFill/>
          <a:ln>
            <a:noFill/>
          </a:ln>
        </p:spPr>
      </p:pic>
      <p:sp>
        <p:nvSpPr>
          <p:cNvPr id="434" name="Google Shape;434;p58"/>
          <p:cNvSpPr/>
          <p:nvPr/>
        </p:nvSpPr>
        <p:spPr>
          <a:xfrm>
            <a:off x="924050" y="1608600"/>
            <a:ext cx="127800" cy="5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35" name="Google Shape;435;p58"/>
          <p:cNvSpPr/>
          <p:nvPr/>
        </p:nvSpPr>
        <p:spPr>
          <a:xfrm>
            <a:off x="919850" y="1816525"/>
            <a:ext cx="136200" cy="5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6" name="Shape 436"/>
        <p:cNvGrpSpPr/>
        <p:nvPr/>
      </p:nvGrpSpPr>
      <p:grpSpPr>
        <a:xfrm>
          <a:off x="0" y="0"/>
          <a:ext cx="0" cy="0"/>
          <a:chOff x="0" y="0"/>
          <a:chExt cx="0" cy="0"/>
        </a:xfrm>
      </p:grpSpPr>
      <p:sp>
        <p:nvSpPr>
          <p:cNvPr id="437" name="Google Shape;437;p59"/>
          <p:cNvSpPr txBox="1"/>
          <p:nvPr>
            <p:ph type="title"/>
          </p:nvPr>
        </p:nvSpPr>
        <p:spPr>
          <a:xfrm flipH="1">
            <a:off x="1889577" y="1412188"/>
            <a:ext cx="6541200" cy="2294400"/>
          </a:xfrm>
          <a:prstGeom prst="rect">
            <a:avLst/>
          </a:prstGeom>
        </p:spPr>
        <p:txBody>
          <a:bodyPr anchorCtr="0" anchor="ctr" bIns="91425" lIns="91425" spcFirstLastPara="1" rIns="91425" wrap="square" tIns="91425">
            <a:noAutofit/>
          </a:bodyPr>
          <a:lstStyle>
            <a:lvl1pPr lvl="0" algn="r">
              <a:spcBef>
                <a:spcPts val="0"/>
              </a:spcBef>
              <a:spcAft>
                <a:spcPts val="0"/>
              </a:spcAft>
              <a:buSzPts val="3200"/>
              <a:buFont typeface="Merriweather"/>
              <a:buNone/>
              <a:defRPr b="1" sz="8000">
                <a:latin typeface="Montserrat"/>
                <a:ea typeface="Montserrat"/>
                <a:cs typeface="Montserrat"/>
                <a:sym typeface="Montserra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8" name="Shape 438"/>
        <p:cNvGrpSpPr/>
        <p:nvPr/>
      </p:nvGrpSpPr>
      <p:grpSpPr>
        <a:xfrm>
          <a:off x="0" y="0"/>
          <a:ext cx="0" cy="0"/>
          <a:chOff x="0" y="0"/>
          <a:chExt cx="0" cy="0"/>
        </a:xfrm>
      </p:grpSpPr>
      <p:pic>
        <p:nvPicPr>
          <p:cNvPr id="439" name="Google Shape;439;p60" title="Électrisez vos cours-02.png"/>
          <p:cNvPicPr preferRelativeResize="0"/>
          <p:nvPr/>
        </p:nvPicPr>
        <p:blipFill rotWithShape="1">
          <a:blip r:embed="rId2">
            <a:alphaModFix/>
          </a:blip>
          <a:srcRect b="0" l="0" r="0" t="0"/>
          <a:stretch/>
        </p:blipFill>
        <p:spPr>
          <a:xfrm>
            <a:off x="-29251" y="1053275"/>
            <a:ext cx="1072374" cy="721464"/>
          </a:xfrm>
          <a:prstGeom prst="rect">
            <a:avLst/>
          </a:prstGeom>
          <a:noFill/>
          <a:ln>
            <a:noFill/>
          </a:ln>
        </p:spPr>
      </p:pic>
      <p:sp>
        <p:nvSpPr>
          <p:cNvPr id="440" name="Google Shape;440;p60"/>
          <p:cNvSpPr txBox="1"/>
          <p:nvPr>
            <p:ph type="title"/>
          </p:nvPr>
        </p:nvSpPr>
        <p:spPr>
          <a:xfrm>
            <a:off x="1684950" y="539500"/>
            <a:ext cx="5774100" cy="1749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12000"/>
            </a:lvl1pPr>
            <a:lvl2pPr lvl="1">
              <a:spcBef>
                <a:spcPts val="0"/>
              </a:spcBef>
              <a:spcAft>
                <a:spcPts val="0"/>
              </a:spcAft>
              <a:buSzPts val="2800"/>
              <a:buNone/>
              <a:defRPr>
                <a:latin typeface="Nunito Medium"/>
                <a:ea typeface="Nunito Medium"/>
                <a:cs typeface="Nunito Medium"/>
                <a:sym typeface="Nunito Medium"/>
              </a:defRPr>
            </a:lvl2pPr>
            <a:lvl3pPr lvl="2">
              <a:spcBef>
                <a:spcPts val="0"/>
              </a:spcBef>
              <a:spcAft>
                <a:spcPts val="0"/>
              </a:spcAft>
              <a:buSzPts val="2800"/>
              <a:buNone/>
              <a:defRPr>
                <a:latin typeface="Nunito Medium"/>
                <a:ea typeface="Nunito Medium"/>
                <a:cs typeface="Nunito Medium"/>
                <a:sym typeface="Nunito Medium"/>
              </a:defRPr>
            </a:lvl3pPr>
            <a:lvl4pPr lvl="3">
              <a:spcBef>
                <a:spcPts val="0"/>
              </a:spcBef>
              <a:spcAft>
                <a:spcPts val="0"/>
              </a:spcAft>
              <a:buSzPts val="2800"/>
              <a:buNone/>
              <a:defRPr>
                <a:latin typeface="Nunito Medium"/>
                <a:ea typeface="Nunito Medium"/>
                <a:cs typeface="Nunito Medium"/>
                <a:sym typeface="Nunito Medium"/>
              </a:defRPr>
            </a:lvl4pPr>
            <a:lvl5pPr lvl="4">
              <a:spcBef>
                <a:spcPts val="0"/>
              </a:spcBef>
              <a:spcAft>
                <a:spcPts val="0"/>
              </a:spcAft>
              <a:buSzPts val="2800"/>
              <a:buNone/>
              <a:defRPr>
                <a:latin typeface="Nunito Medium"/>
                <a:ea typeface="Nunito Medium"/>
                <a:cs typeface="Nunito Medium"/>
                <a:sym typeface="Nunito Medium"/>
              </a:defRPr>
            </a:lvl5pPr>
            <a:lvl6pPr lvl="5">
              <a:spcBef>
                <a:spcPts val="0"/>
              </a:spcBef>
              <a:spcAft>
                <a:spcPts val="0"/>
              </a:spcAft>
              <a:buSzPts val="2800"/>
              <a:buNone/>
              <a:defRPr>
                <a:latin typeface="Nunito Medium"/>
                <a:ea typeface="Nunito Medium"/>
                <a:cs typeface="Nunito Medium"/>
                <a:sym typeface="Nunito Medium"/>
              </a:defRPr>
            </a:lvl6pPr>
            <a:lvl7pPr lvl="6">
              <a:spcBef>
                <a:spcPts val="0"/>
              </a:spcBef>
              <a:spcAft>
                <a:spcPts val="0"/>
              </a:spcAft>
              <a:buSzPts val="2800"/>
              <a:buNone/>
              <a:defRPr>
                <a:latin typeface="Nunito Medium"/>
                <a:ea typeface="Nunito Medium"/>
                <a:cs typeface="Nunito Medium"/>
                <a:sym typeface="Nunito Medium"/>
              </a:defRPr>
            </a:lvl7pPr>
            <a:lvl8pPr lvl="7">
              <a:spcBef>
                <a:spcPts val="0"/>
              </a:spcBef>
              <a:spcAft>
                <a:spcPts val="0"/>
              </a:spcAft>
              <a:buSzPts val="2800"/>
              <a:buNone/>
              <a:defRPr>
                <a:latin typeface="Nunito Medium"/>
                <a:ea typeface="Nunito Medium"/>
                <a:cs typeface="Nunito Medium"/>
                <a:sym typeface="Nunito Medium"/>
              </a:defRPr>
            </a:lvl8pPr>
            <a:lvl9pPr lvl="8">
              <a:spcBef>
                <a:spcPts val="0"/>
              </a:spcBef>
              <a:spcAft>
                <a:spcPts val="0"/>
              </a:spcAft>
              <a:buSzPts val="2800"/>
              <a:buNone/>
              <a:defRPr>
                <a:latin typeface="Nunito Medium"/>
                <a:ea typeface="Nunito Medium"/>
                <a:cs typeface="Nunito Medium"/>
                <a:sym typeface="Nunito Medium"/>
              </a:defRPr>
            </a:lvl9pPr>
          </a:lstStyle>
          <a:p/>
        </p:txBody>
      </p:sp>
      <p:sp>
        <p:nvSpPr>
          <p:cNvPr id="441" name="Google Shape;441;p60"/>
          <p:cNvSpPr txBox="1"/>
          <p:nvPr>
            <p:ph idx="1" type="subTitle"/>
          </p:nvPr>
        </p:nvSpPr>
        <p:spPr>
          <a:xfrm>
            <a:off x="1684950" y="2376550"/>
            <a:ext cx="5774100" cy="457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442" name="Google Shape;442;p60" title="Électrisez vos cours-02.png"/>
          <p:cNvPicPr preferRelativeResize="0"/>
          <p:nvPr/>
        </p:nvPicPr>
        <p:blipFill rotWithShape="1">
          <a:blip r:embed="rId2">
            <a:alphaModFix/>
          </a:blip>
          <a:srcRect b="0" l="0" r="0" t="0"/>
          <a:stretch/>
        </p:blipFill>
        <p:spPr>
          <a:xfrm>
            <a:off x="7957774" y="467587"/>
            <a:ext cx="1072374" cy="72146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3" name="Shape 443"/>
        <p:cNvGrpSpPr/>
        <p:nvPr/>
      </p:nvGrpSpPr>
      <p:grpSpPr>
        <a:xfrm>
          <a:off x="0" y="0"/>
          <a:ext cx="0" cy="0"/>
          <a:chOff x="0" y="0"/>
          <a:chExt cx="0" cy="0"/>
        </a:xfrm>
      </p:grpSpPr>
      <p:sp>
        <p:nvSpPr>
          <p:cNvPr id="444" name="Google Shape;444;p61"/>
          <p:cNvSpPr txBox="1"/>
          <p:nvPr>
            <p:ph type="title"/>
          </p:nvPr>
        </p:nvSpPr>
        <p:spPr>
          <a:xfrm>
            <a:off x="3155475" y="3549125"/>
            <a:ext cx="5275200" cy="1068600"/>
          </a:xfrm>
          <a:prstGeom prst="rect">
            <a:avLst/>
          </a:prstGeom>
        </p:spPr>
        <p:txBody>
          <a:bodyPr anchorCtr="0" anchor="ctr" bIns="91425" lIns="91425" spcFirstLastPara="1" rIns="91425" wrap="square" tIns="91425">
            <a:noAutofit/>
          </a:bodyPr>
          <a:lstStyle>
            <a:lvl1pPr lvl="0" algn="r">
              <a:spcBef>
                <a:spcPts val="0"/>
              </a:spcBef>
              <a:spcAft>
                <a:spcPts val="0"/>
              </a:spcAft>
              <a:buSzPts val="32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grpSp>
        <p:nvGrpSpPr>
          <p:cNvPr id="445" name="Google Shape;445;p61"/>
          <p:cNvGrpSpPr/>
          <p:nvPr/>
        </p:nvGrpSpPr>
        <p:grpSpPr>
          <a:xfrm flipH="1" rot="10800000">
            <a:off x="-722717" y="4038976"/>
            <a:ext cx="2871899" cy="1359975"/>
            <a:chOff x="-496826" y="-160208"/>
            <a:chExt cx="4577461" cy="2167636"/>
          </a:xfrm>
        </p:grpSpPr>
        <p:sp>
          <p:nvSpPr>
            <p:cNvPr id="446" name="Google Shape;446;p61"/>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447" name="Google Shape;447;p61"/>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448" name="Google Shape;448;p61"/>
          <p:cNvGrpSpPr/>
          <p:nvPr/>
        </p:nvGrpSpPr>
        <p:grpSpPr>
          <a:xfrm flipH="1">
            <a:off x="6539558" y="-316624"/>
            <a:ext cx="2871899" cy="1359975"/>
            <a:chOff x="-496826" y="-160208"/>
            <a:chExt cx="4577461" cy="2167636"/>
          </a:xfrm>
        </p:grpSpPr>
        <p:sp>
          <p:nvSpPr>
            <p:cNvPr id="449" name="Google Shape;449;p61"/>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450" name="Google Shape;450;p61"/>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1" name="Shape 451"/>
        <p:cNvGrpSpPr/>
        <p:nvPr/>
      </p:nvGrpSpPr>
      <p:grpSpPr>
        <a:xfrm>
          <a:off x="0" y="0"/>
          <a:ext cx="0" cy="0"/>
          <a:chOff x="0" y="0"/>
          <a:chExt cx="0" cy="0"/>
        </a:xfrm>
      </p:grpSpPr>
      <p:sp>
        <p:nvSpPr>
          <p:cNvPr id="452" name="Google Shape;452;p62"/>
          <p:cNvSpPr txBox="1"/>
          <p:nvPr>
            <p:ph hasCustomPrompt="1" type="title"/>
          </p:nvPr>
        </p:nvSpPr>
        <p:spPr>
          <a:xfrm>
            <a:off x="911100" y="1889525"/>
            <a:ext cx="7321800" cy="988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7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453" name="Google Shape;453;p62"/>
          <p:cNvSpPr txBox="1"/>
          <p:nvPr>
            <p:ph idx="1" type="body"/>
          </p:nvPr>
        </p:nvSpPr>
        <p:spPr>
          <a:xfrm flipH="1">
            <a:off x="909900" y="3024177"/>
            <a:ext cx="7324200" cy="365700"/>
          </a:xfrm>
          <a:prstGeom prst="rect">
            <a:avLst/>
          </a:prstGeom>
        </p:spPr>
        <p:txBody>
          <a:bodyPr anchorCtr="0" anchor="t" bIns="91425" lIns="91425" spcFirstLastPara="1" rIns="91425" wrap="square" tIns="91425">
            <a:noAutofit/>
          </a:bodyPr>
          <a:lstStyle>
            <a:lvl1pPr indent="-317500" lvl="0" marL="457200" algn="ctr">
              <a:lnSpc>
                <a:spcPct val="100000"/>
              </a:lnSpc>
              <a:spcBef>
                <a:spcPts val="0"/>
              </a:spcBef>
              <a:spcAft>
                <a:spcPts val="0"/>
              </a:spcAft>
              <a:buClr>
                <a:schemeClr val="lt1"/>
              </a:buClr>
              <a:buSzPts val="1400"/>
              <a:buChar char="●"/>
              <a:defRPr i="0" sz="1600">
                <a:solidFill>
                  <a:schemeClr val="lt1"/>
                </a:solidFill>
              </a:defRPr>
            </a:lvl1pPr>
            <a:lvl2pPr indent="-317500" lvl="1" marL="914400" algn="ctr">
              <a:lnSpc>
                <a:spcPct val="100000"/>
              </a:lnSpc>
              <a:spcBef>
                <a:spcPts val="1000"/>
              </a:spcBef>
              <a:spcAft>
                <a:spcPts val="0"/>
              </a:spcAft>
              <a:buClr>
                <a:schemeClr val="lt1"/>
              </a:buClr>
              <a:buSzPts val="1400"/>
              <a:buChar char="○"/>
              <a:defRPr i="0">
                <a:solidFill>
                  <a:schemeClr val="lt1"/>
                </a:solidFill>
              </a:defRPr>
            </a:lvl2pPr>
            <a:lvl3pPr indent="-317500" lvl="2" marL="1371600" algn="ctr">
              <a:lnSpc>
                <a:spcPct val="100000"/>
              </a:lnSpc>
              <a:spcBef>
                <a:spcPts val="0"/>
              </a:spcBef>
              <a:spcAft>
                <a:spcPts val="0"/>
              </a:spcAft>
              <a:buClr>
                <a:schemeClr val="lt1"/>
              </a:buClr>
              <a:buSzPts val="1400"/>
              <a:buChar char="■"/>
              <a:defRPr>
                <a:solidFill>
                  <a:schemeClr val="lt1"/>
                </a:solidFill>
              </a:defRPr>
            </a:lvl3pPr>
            <a:lvl4pPr indent="-317500" lvl="3" marL="1828800" algn="ctr">
              <a:lnSpc>
                <a:spcPct val="100000"/>
              </a:lnSpc>
              <a:spcBef>
                <a:spcPts val="0"/>
              </a:spcBef>
              <a:spcAft>
                <a:spcPts val="0"/>
              </a:spcAft>
              <a:buClr>
                <a:schemeClr val="lt1"/>
              </a:buClr>
              <a:buSzPts val="1400"/>
              <a:buChar char="●"/>
              <a:defRPr>
                <a:solidFill>
                  <a:schemeClr val="lt1"/>
                </a:solidFill>
              </a:defRPr>
            </a:lvl4pPr>
            <a:lvl5pPr indent="-317500" lvl="4" marL="2286000" algn="ctr">
              <a:lnSpc>
                <a:spcPct val="100000"/>
              </a:lnSpc>
              <a:spcBef>
                <a:spcPts val="0"/>
              </a:spcBef>
              <a:spcAft>
                <a:spcPts val="0"/>
              </a:spcAft>
              <a:buClr>
                <a:schemeClr val="lt1"/>
              </a:buClr>
              <a:buSzPts val="1400"/>
              <a:buChar char="○"/>
              <a:defRPr>
                <a:solidFill>
                  <a:schemeClr val="lt1"/>
                </a:solidFill>
              </a:defRPr>
            </a:lvl5pPr>
            <a:lvl6pPr indent="-317500" lvl="5" marL="2743200" algn="ctr">
              <a:lnSpc>
                <a:spcPct val="100000"/>
              </a:lnSpc>
              <a:spcBef>
                <a:spcPts val="0"/>
              </a:spcBef>
              <a:spcAft>
                <a:spcPts val="0"/>
              </a:spcAft>
              <a:buClr>
                <a:schemeClr val="lt1"/>
              </a:buClr>
              <a:buSzPts val="1400"/>
              <a:buChar char="■"/>
              <a:defRPr>
                <a:solidFill>
                  <a:schemeClr val="lt1"/>
                </a:solidFill>
              </a:defRPr>
            </a:lvl6pPr>
            <a:lvl7pPr indent="-317500" lvl="6" marL="3200400" algn="ctr">
              <a:lnSpc>
                <a:spcPct val="100000"/>
              </a:lnSpc>
              <a:spcBef>
                <a:spcPts val="0"/>
              </a:spcBef>
              <a:spcAft>
                <a:spcPts val="0"/>
              </a:spcAft>
              <a:buClr>
                <a:schemeClr val="lt1"/>
              </a:buClr>
              <a:buSzPts val="1400"/>
              <a:buChar char="●"/>
              <a:defRPr>
                <a:solidFill>
                  <a:schemeClr val="lt1"/>
                </a:solidFill>
              </a:defRPr>
            </a:lvl7pPr>
            <a:lvl8pPr indent="-317500" lvl="7" marL="3657600" algn="ctr">
              <a:lnSpc>
                <a:spcPct val="100000"/>
              </a:lnSpc>
              <a:spcBef>
                <a:spcPts val="0"/>
              </a:spcBef>
              <a:spcAft>
                <a:spcPts val="0"/>
              </a:spcAft>
              <a:buClr>
                <a:schemeClr val="lt1"/>
              </a:buClr>
              <a:buSzPts val="1400"/>
              <a:buChar char="○"/>
              <a:defRPr>
                <a:solidFill>
                  <a:schemeClr val="lt1"/>
                </a:solidFill>
              </a:defRPr>
            </a:lvl8pPr>
            <a:lvl9pPr indent="-317500" lvl="8" marL="4114800" algn="ctr">
              <a:lnSpc>
                <a:spcPct val="100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
          <p:cNvSpPr txBox="1"/>
          <p:nvPr>
            <p:ph type="title"/>
          </p:nvPr>
        </p:nvSpPr>
        <p:spPr>
          <a:xfrm>
            <a:off x="713225" y="566047"/>
            <a:ext cx="77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b="1" sz="30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713100" y="2224475"/>
            <a:ext cx="3858900" cy="1929300"/>
          </a:xfrm>
          <a:prstGeom prst="rect">
            <a:avLst/>
          </a:prstGeom>
        </p:spPr>
        <p:txBody>
          <a:bodyPr anchorCtr="0" anchor="b" bIns="91425" lIns="91425" spcFirstLastPara="1" rIns="91425" wrap="square" tIns="91425">
            <a:noAutofit/>
          </a:bodyPr>
          <a:lstStyle>
            <a:lvl1pPr indent="-317500" lvl="0" marL="457200" rtl="0">
              <a:lnSpc>
                <a:spcPct val="100000"/>
              </a:lnSpc>
              <a:spcBef>
                <a:spcPts val="0"/>
              </a:spcBef>
              <a:spcAft>
                <a:spcPts val="0"/>
              </a:spcAft>
              <a:buSzPts val="1400"/>
              <a:buChar char="●"/>
              <a:defRPr i="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44" name="Google Shape;44;p7"/>
          <p:cNvSpPr/>
          <p:nvPr/>
        </p:nvSpPr>
        <p:spPr>
          <a:xfrm rot="5400000">
            <a:off x="-1242350" y="3012084"/>
            <a:ext cx="3801558" cy="83653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 name="Google Shape;45;p7" title="Électrisez vos cours-02.png"/>
          <p:cNvPicPr preferRelativeResize="0"/>
          <p:nvPr/>
        </p:nvPicPr>
        <p:blipFill rotWithShape="1">
          <a:blip r:embed="rId2">
            <a:alphaModFix/>
          </a:blip>
          <a:srcRect b="0" l="0" r="0" t="0"/>
          <a:stretch/>
        </p:blipFill>
        <p:spPr>
          <a:xfrm>
            <a:off x="8004263" y="2123538"/>
            <a:ext cx="1332394" cy="896401"/>
          </a:xfrm>
          <a:prstGeom prst="rect">
            <a:avLst/>
          </a:prstGeom>
          <a:noFill/>
          <a:ln>
            <a:noFill/>
          </a:ln>
        </p:spPr>
      </p:pic>
      <p:sp>
        <p:nvSpPr>
          <p:cNvPr id="46" name="Google Shape;46;p7"/>
          <p:cNvSpPr/>
          <p:nvPr/>
        </p:nvSpPr>
        <p:spPr>
          <a:xfrm>
            <a:off x="924050" y="1608600"/>
            <a:ext cx="127800" cy="5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7" name="Google Shape;47;p7"/>
          <p:cNvSpPr/>
          <p:nvPr/>
        </p:nvSpPr>
        <p:spPr>
          <a:xfrm>
            <a:off x="919850" y="1816525"/>
            <a:ext cx="136200" cy="5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454" name="Shape 454"/>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6">
    <p:spTree>
      <p:nvGrpSpPr>
        <p:cNvPr id="455" name="Shape 455"/>
        <p:cNvGrpSpPr/>
        <p:nvPr/>
      </p:nvGrpSpPr>
      <p:grpSpPr>
        <a:xfrm>
          <a:off x="0" y="0"/>
          <a:ext cx="0" cy="0"/>
          <a:chOff x="0" y="0"/>
          <a:chExt cx="0" cy="0"/>
        </a:xfrm>
      </p:grpSpPr>
      <p:sp>
        <p:nvSpPr>
          <p:cNvPr id="456" name="Google Shape;456;p64"/>
          <p:cNvSpPr txBox="1"/>
          <p:nvPr>
            <p:ph type="title"/>
          </p:nvPr>
        </p:nvSpPr>
        <p:spPr>
          <a:xfrm>
            <a:off x="713225"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2"/>
              </a:buClr>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7" name="Google Shape;457;p64"/>
          <p:cNvSpPr txBox="1"/>
          <p:nvPr>
            <p:ph hasCustomPrompt="1" idx="2" type="title"/>
          </p:nvPr>
        </p:nvSpPr>
        <p:spPr>
          <a:xfrm>
            <a:off x="713430" y="1565731"/>
            <a:ext cx="25230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458" name="Google Shape;458;p64"/>
          <p:cNvSpPr txBox="1"/>
          <p:nvPr>
            <p:ph idx="1" type="subTitle"/>
          </p:nvPr>
        </p:nvSpPr>
        <p:spPr>
          <a:xfrm>
            <a:off x="713430" y="1940638"/>
            <a:ext cx="25257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59" name="Google Shape;459;p64"/>
          <p:cNvSpPr txBox="1"/>
          <p:nvPr>
            <p:ph idx="3" type="subTitle"/>
          </p:nvPr>
        </p:nvSpPr>
        <p:spPr>
          <a:xfrm>
            <a:off x="713430" y="2251704"/>
            <a:ext cx="25257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460" name="Google Shape;460;p64"/>
          <p:cNvSpPr txBox="1"/>
          <p:nvPr>
            <p:ph hasCustomPrompt="1" idx="4" type="title"/>
          </p:nvPr>
        </p:nvSpPr>
        <p:spPr>
          <a:xfrm>
            <a:off x="4185104" y="1565738"/>
            <a:ext cx="25155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461" name="Google Shape;461;p64"/>
          <p:cNvSpPr txBox="1"/>
          <p:nvPr>
            <p:ph idx="5" type="subTitle"/>
          </p:nvPr>
        </p:nvSpPr>
        <p:spPr>
          <a:xfrm>
            <a:off x="4185304" y="1940643"/>
            <a:ext cx="25179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62" name="Google Shape;462;p64"/>
          <p:cNvSpPr txBox="1"/>
          <p:nvPr>
            <p:ph idx="6" type="subTitle"/>
          </p:nvPr>
        </p:nvSpPr>
        <p:spPr>
          <a:xfrm>
            <a:off x="4185304" y="2251709"/>
            <a:ext cx="25179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463" name="Google Shape;463;p64"/>
          <p:cNvSpPr txBox="1"/>
          <p:nvPr>
            <p:ph hasCustomPrompt="1" idx="7" type="title"/>
          </p:nvPr>
        </p:nvSpPr>
        <p:spPr>
          <a:xfrm>
            <a:off x="2449267" y="3134697"/>
            <a:ext cx="25230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464" name="Google Shape;464;p64"/>
          <p:cNvSpPr txBox="1"/>
          <p:nvPr>
            <p:ph idx="8" type="subTitle"/>
          </p:nvPr>
        </p:nvSpPr>
        <p:spPr>
          <a:xfrm>
            <a:off x="2449367" y="3509604"/>
            <a:ext cx="25257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65" name="Google Shape;465;p64"/>
          <p:cNvSpPr txBox="1"/>
          <p:nvPr>
            <p:ph idx="9" type="subTitle"/>
          </p:nvPr>
        </p:nvSpPr>
        <p:spPr>
          <a:xfrm>
            <a:off x="2449367" y="3820670"/>
            <a:ext cx="25257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466" name="Google Shape;466;p64"/>
          <p:cNvSpPr txBox="1"/>
          <p:nvPr>
            <p:ph hasCustomPrompt="1" idx="13" type="title"/>
          </p:nvPr>
        </p:nvSpPr>
        <p:spPr>
          <a:xfrm>
            <a:off x="5913441" y="3139001"/>
            <a:ext cx="25155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467" name="Google Shape;467;p64"/>
          <p:cNvSpPr txBox="1"/>
          <p:nvPr>
            <p:ph idx="14" type="subTitle"/>
          </p:nvPr>
        </p:nvSpPr>
        <p:spPr>
          <a:xfrm>
            <a:off x="5913441" y="3513906"/>
            <a:ext cx="25179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68" name="Google Shape;468;p64"/>
          <p:cNvSpPr txBox="1"/>
          <p:nvPr>
            <p:ph idx="15" type="subTitle"/>
          </p:nvPr>
        </p:nvSpPr>
        <p:spPr>
          <a:xfrm>
            <a:off x="5913441" y="3824971"/>
            <a:ext cx="25179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4">
    <p:spTree>
      <p:nvGrpSpPr>
        <p:cNvPr id="469" name="Shape 469"/>
        <p:cNvGrpSpPr/>
        <p:nvPr/>
      </p:nvGrpSpPr>
      <p:grpSpPr>
        <a:xfrm>
          <a:off x="0" y="0"/>
          <a:ext cx="0" cy="0"/>
          <a:chOff x="0" y="0"/>
          <a:chExt cx="0" cy="0"/>
        </a:xfrm>
      </p:grpSpPr>
      <p:sp>
        <p:nvSpPr>
          <p:cNvPr id="470" name="Google Shape;470;p65"/>
          <p:cNvSpPr txBox="1"/>
          <p:nvPr>
            <p:ph type="title"/>
          </p:nvPr>
        </p:nvSpPr>
        <p:spPr>
          <a:xfrm>
            <a:off x="713250" y="3093515"/>
            <a:ext cx="7717500" cy="896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3200"/>
              <a:buNone/>
              <a:defRPr sz="59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471" name="Google Shape;471;p65"/>
          <p:cNvSpPr txBox="1"/>
          <p:nvPr>
            <p:ph hasCustomPrompt="1" idx="2" type="title"/>
          </p:nvPr>
        </p:nvSpPr>
        <p:spPr>
          <a:xfrm>
            <a:off x="713250" y="1969635"/>
            <a:ext cx="1356600" cy="9516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65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2"/>
              </a:buClr>
              <a:buSzPts val="12000"/>
              <a:buNone/>
              <a:defRPr sz="12000">
                <a:solidFill>
                  <a:schemeClr val="accent2"/>
                </a:solidFill>
              </a:defRPr>
            </a:lvl2pPr>
            <a:lvl3pPr lvl="2" algn="ctr">
              <a:spcBef>
                <a:spcPts val="0"/>
              </a:spcBef>
              <a:spcAft>
                <a:spcPts val="0"/>
              </a:spcAft>
              <a:buClr>
                <a:schemeClr val="accent2"/>
              </a:buClr>
              <a:buSzPts val="12000"/>
              <a:buNone/>
              <a:defRPr sz="12000">
                <a:solidFill>
                  <a:schemeClr val="accent2"/>
                </a:solidFill>
              </a:defRPr>
            </a:lvl3pPr>
            <a:lvl4pPr lvl="3" algn="ctr">
              <a:spcBef>
                <a:spcPts val="0"/>
              </a:spcBef>
              <a:spcAft>
                <a:spcPts val="0"/>
              </a:spcAft>
              <a:buClr>
                <a:schemeClr val="accent2"/>
              </a:buClr>
              <a:buSzPts val="12000"/>
              <a:buNone/>
              <a:defRPr sz="12000">
                <a:solidFill>
                  <a:schemeClr val="accent2"/>
                </a:solidFill>
              </a:defRPr>
            </a:lvl4pPr>
            <a:lvl5pPr lvl="4" algn="ctr">
              <a:spcBef>
                <a:spcPts val="0"/>
              </a:spcBef>
              <a:spcAft>
                <a:spcPts val="0"/>
              </a:spcAft>
              <a:buClr>
                <a:schemeClr val="accent2"/>
              </a:buClr>
              <a:buSzPts val="12000"/>
              <a:buNone/>
              <a:defRPr sz="12000">
                <a:solidFill>
                  <a:schemeClr val="accent2"/>
                </a:solidFill>
              </a:defRPr>
            </a:lvl5pPr>
            <a:lvl6pPr lvl="5" algn="ctr">
              <a:spcBef>
                <a:spcPts val="0"/>
              </a:spcBef>
              <a:spcAft>
                <a:spcPts val="0"/>
              </a:spcAft>
              <a:buClr>
                <a:schemeClr val="accent2"/>
              </a:buClr>
              <a:buSzPts val="12000"/>
              <a:buNone/>
              <a:defRPr sz="12000">
                <a:solidFill>
                  <a:schemeClr val="accent2"/>
                </a:solidFill>
              </a:defRPr>
            </a:lvl6pPr>
            <a:lvl7pPr lvl="6" algn="ctr">
              <a:spcBef>
                <a:spcPts val="0"/>
              </a:spcBef>
              <a:spcAft>
                <a:spcPts val="0"/>
              </a:spcAft>
              <a:buClr>
                <a:schemeClr val="accent2"/>
              </a:buClr>
              <a:buSzPts val="12000"/>
              <a:buNone/>
              <a:defRPr sz="12000">
                <a:solidFill>
                  <a:schemeClr val="accent2"/>
                </a:solidFill>
              </a:defRPr>
            </a:lvl7pPr>
            <a:lvl8pPr lvl="7" algn="ctr">
              <a:spcBef>
                <a:spcPts val="0"/>
              </a:spcBef>
              <a:spcAft>
                <a:spcPts val="0"/>
              </a:spcAft>
              <a:buClr>
                <a:schemeClr val="accent2"/>
              </a:buClr>
              <a:buSzPts val="12000"/>
              <a:buNone/>
              <a:defRPr sz="12000">
                <a:solidFill>
                  <a:schemeClr val="accent2"/>
                </a:solidFill>
              </a:defRPr>
            </a:lvl8pPr>
            <a:lvl9pPr lvl="8" algn="ctr">
              <a:spcBef>
                <a:spcPts val="0"/>
              </a:spcBef>
              <a:spcAft>
                <a:spcPts val="0"/>
              </a:spcAft>
              <a:buClr>
                <a:schemeClr val="accent2"/>
              </a:buClr>
              <a:buSzPts val="12000"/>
              <a:buNone/>
              <a:defRPr sz="12000">
                <a:solidFill>
                  <a:schemeClr val="accent2"/>
                </a:solidFill>
              </a:defRPr>
            </a:lvl9pPr>
          </a:lstStyle>
          <a:p>
            <a:r>
              <a:t>xx%</a:t>
            </a:r>
          </a:p>
        </p:txBody>
      </p:sp>
      <p:sp>
        <p:nvSpPr>
          <p:cNvPr id="472" name="Google Shape;472;p65"/>
          <p:cNvSpPr txBox="1"/>
          <p:nvPr>
            <p:ph idx="1" type="subTitle"/>
          </p:nvPr>
        </p:nvSpPr>
        <p:spPr>
          <a:xfrm>
            <a:off x="713250" y="4255100"/>
            <a:ext cx="4673400" cy="296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accent6"/>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4_1">
    <p:spTree>
      <p:nvGrpSpPr>
        <p:cNvPr id="473" name="Shape 473"/>
        <p:cNvGrpSpPr/>
        <p:nvPr/>
      </p:nvGrpSpPr>
      <p:grpSpPr>
        <a:xfrm>
          <a:off x="0" y="0"/>
          <a:ext cx="0" cy="0"/>
          <a:chOff x="0" y="0"/>
          <a:chExt cx="0" cy="0"/>
        </a:xfrm>
      </p:grpSpPr>
      <p:sp>
        <p:nvSpPr>
          <p:cNvPr id="474" name="Google Shape;474;p66"/>
          <p:cNvSpPr txBox="1"/>
          <p:nvPr>
            <p:ph type="title"/>
          </p:nvPr>
        </p:nvSpPr>
        <p:spPr>
          <a:xfrm>
            <a:off x="713225" y="3007925"/>
            <a:ext cx="7717500" cy="896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59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475" name="Google Shape;475;p66"/>
          <p:cNvSpPr txBox="1"/>
          <p:nvPr>
            <p:ph hasCustomPrompt="1" idx="2" type="title"/>
          </p:nvPr>
        </p:nvSpPr>
        <p:spPr>
          <a:xfrm>
            <a:off x="3893700" y="1871746"/>
            <a:ext cx="1356600" cy="9516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Font typeface="Montserrat ExtraBold"/>
              <a:buNone/>
              <a:defRPr b="0" sz="65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2"/>
              </a:buClr>
              <a:buSzPts val="12000"/>
              <a:buNone/>
              <a:defRPr sz="12000">
                <a:solidFill>
                  <a:schemeClr val="accent2"/>
                </a:solidFill>
              </a:defRPr>
            </a:lvl2pPr>
            <a:lvl3pPr lvl="2" algn="ctr">
              <a:spcBef>
                <a:spcPts val="0"/>
              </a:spcBef>
              <a:spcAft>
                <a:spcPts val="0"/>
              </a:spcAft>
              <a:buClr>
                <a:schemeClr val="accent2"/>
              </a:buClr>
              <a:buSzPts val="12000"/>
              <a:buNone/>
              <a:defRPr sz="12000">
                <a:solidFill>
                  <a:schemeClr val="accent2"/>
                </a:solidFill>
              </a:defRPr>
            </a:lvl3pPr>
            <a:lvl4pPr lvl="3" algn="ctr">
              <a:spcBef>
                <a:spcPts val="0"/>
              </a:spcBef>
              <a:spcAft>
                <a:spcPts val="0"/>
              </a:spcAft>
              <a:buClr>
                <a:schemeClr val="accent2"/>
              </a:buClr>
              <a:buSzPts val="12000"/>
              <a:buNone/>
              <a:defRPr sz="12000">
                <a:solidFill>
                  <a:schemeClr val="accent2"/>
                </a:solidFill>
              </a:defRPr>
            </a:lvl4pPr>
            <a:lvl5pPr lvl="4" algn="ctr">
              <a:spcBef>
                <a:spcPts val="0"/>
              </a:spcBef>
              <a:spcAft>
                <a:spcPts val="0"/>
              </a:spcAft>
              <a:buClr>
                <a:schemeClr val="accent2"/>
              </a:buClr>
              <a:buSzPts val="12000"/>
              <a:buNone/>
              <a:defRPr sz="12000">
                <a:solidFill>
                  <a:schemeClr val="accent2"/>
                </a:solidFill>
              </a:defRPr>
            </a:lvl5pPr>
            <a:lvl6pPr lvl="5" algn="ctr">
              <a:spcBef>
                <a:spcPts val="0"/>
              </a:spcBef>
              <a:spcAft>
                <a:spcPts val="0"/>
              </a:spcAft>
              <a:buClr>
                <a:schemeClr val="accent2"/>
              </a:buClr>
              <a:buSzPts val="12000"/>
              <a:buNone/>
              <a:defRPr sz="12000">
                <a:solidFill>
                  <a:schemeClr val="accent2"/>
                </a:solidFill>
              </a:defRPr>
            </a:lvl6pPr>
            <a:lvl7pPr lvl="6" algn="ctr">
              <a:spcBef>
                <a:spcPts val="0"/>
              </a:spcBef>
              <a:spcAft>
                <a:spcPts val="0"/>
              </a:spcAft>
              <a:buClr>
                <a:schemeClr val="accent2"/>
              </a:buClr>
              <a:buSzPts val="12000"/>
              <a:buNone/>
              <a:defRPr sz="12000">
                <a:solidFill>
                  <a:schemeClr val="accent2"/>
                </a:solidFill>
              </a:defRPr>
            </a:lvl7pPr>
            <a:lvl8pPr lvl="7" algn="ctr">
              <a:spcBef>
                <a:spcPts val="0"/>
              </a:spcBef>
              <a:spcAft>
                <a:spcPts val="0"/>
              </a:spcAft>
              <a:buClr>
                <a:schemeClr val="accent2"/>
              </a:buClr>
              <a:buSzPts val="12000"/>
              <a:buNone/>
              <a:defRPr sz="12000">
                <a:solidFill>
                  <a:schemeClr val="accent2"/>
                </a:solidFill>
              </a:defRPr>
            </a:lvl8pPr>
            <a:lvl9pPr lvl="8" algn="ctr">
              <a:spcBef>
                <a:spcPts val="0"/>
              </a:spcBef>
              <a:spcAft>
                <a:spcPts val="0"/>
              </a:spcAft>
              <a:buClr>
                <a:schemeClr val="accent2"/>
              </a:buClr>
              <a:buSzPts val="12000"/>
              <a:buNone/>
              <a:defRPr sz="12000">
                <a:solidFill>
                  <a:schemeClr val="accent2"/>
                </a:solidFill>
              </a:defRPr>
            </a:lvl9pPr>
          </a:lstStyle>
          <a:p>
            <a:r>
              <a:t>xx%</a:t>
            </a:r>
          </a:p>
        </p:txBody>
      </p:sp>
      <p:sp>
        <p:nvSpPr>
          <p:cNvPr id="476" name="Google Shape;476;p66"/>
          <p:cNvSpPr txBox="1"/>
          <p:nvPr>
            <p:ph idx="1" type="subTitle"/>
          </p:nvPr>
        </p:nvSpPr>
        <p:spPr>
          <a:xfrm>
            <a:off x="2463150" y="4245700"/>
            <a:ext cx="4217700" cy="296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accent6"/>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_1">
    <p:spTree>
      <p:nvGrpSpPr>
        <p:cNvPr id="477" name="Shape 477"/>
        <p:cNvGrpSpPr/>
        <p:nvPr/>
      </p:nvGrpSpPr>
      <p:grpSpPr>
        <a:xfrm>
          <a:off x="0" y="0"/>
          <a:ext cx="0" cy="0"/>
          <a:chOff x="0" y="0"/>
          <a:chExt cx="0" cy="0"/>
        </a:xfrm>
      </p:grpSpPr>
      <p:sp>
        <p:nvSpPr>
          <p:cNvPr id="478" name="Google Shape;478;p67"/>
          <p:cNvSpPr/>
          <p:nvPr/>
        </p:nvSpPr>
        <p:spPr>
          <a:xfrm flipH="1" rot="5400000">
            <a:off x="-644496" y="673189"/>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7"/>
          <p:cNvSpPr txBox="1"/>
          <p:nvPr>
            <p:ph type="title"/>
          </p:nvPr>
        </p:nvSpPr>
        <p:spPr>
          <a:xfrm>
            <a:off x="713253" y="130955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480" name="Google Shape;480;p67"/>
          <p:cNvSpPr/>
          <p:nvPr/>
        </p:nvSpPr>
        <p:spPr>
          <a:xfrm>
            <a:off x="534500" y="1743075"/>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81" name="Google Shape;481;p67"/>
          <p:cNvSpPr/>
          <p:nvPr/>
        </p:nvSpPr>
        <p:spPr>
          <a:xfrm>
            <a:off x="534500" y="1858250"/>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82" name="Google Shape;482;p67"/>
          <p:cNvSpPr/>
          <p:nvPr/>
        </p:nvSpPr>
        <p:spPr>
          <a:xfrm flipH="1" rot="-5400000">
            <a:off x="7695504" y="4064901"/>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7"/>
          <p:cNvSpPr/>
          <p:nvPr/>
        </p:nvSpPr>
        <p:spPr>
          <a:xfrm rot="10800000">
            <a:off x="8511625" y="3420277"/>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84" name="Google Shape;484;p67"/>
          <p:cNvSpPr/>
          <p:nvPr/>
        </p:nvSpPr>
        <p:spPr>
          <a:xfrm rot="10800000">
            <a:off x="8511625" y="3305102"/>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485" name="Google Shape;485;p67"/>
          <p:cNvGrpSpPr/>
          <p:nvPr/>
        </p:nvGrpSpPr>
        <p:grpSpPr>
          <a:xfrm flipH="1">
            <a:off x="6539558" y="-316624"/>
            <a:ext cx="2871899" cy="1359975"/>
            <a:chOff x="-496826" y="-160208"/>
            <a:chExt cx="4577461" cy="2167636"/>
          </a:xfrm>
        </p:grpSpPr>
        <p:sp>
          <p:nvSpPr>
            <p:cNvPr id="486" name="Google Shape;486;p6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487" name="Google Shape;487;p6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488" name="Google Shape;488;p67"/>
          <p:cNvGrpSpPr/>
          <p:nvPr/>
        </p:nvGrpSpPr>
        <p:grpSpPr>
          <a:xfrm flipH="1" rot="10800000">
            <a:off x="-290542" y="3937738"/>
            <a:ext cx="2871899" cy="1359975"/>
            <a:chOff x="-496826" y="-160208"/>
            <a:chExt cx="4577461" cy="2167636"/>
          </a:xfrm>
        </p:grpSpPr>
        <p:sp>
          <p:nvSpPr>
            <p:cNvPr id="489" name="Google Shape;489;p6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490" name="Google Shape;490;p6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pic>
        <p:nvPicPr>
          <p:cNvPr id="491" name="Google Shape;491;p67" title="Électrisez vos cours-02.png"/>
          <p:cNvPicPr preferRelativeResize="0"/>
          <p:nvPr/>
        </p:nvPicPr>
        <p:blipFill rotWithShape="1">
          <a:blip r:embed="rId2">
            <a:alphaModFix/>
          </a:blip>
          <a:srcRect b="0" l="0" r="0" t="0"/>
          <a:stretch/>
        </p:blipFill>
        <p:spPr>
          <a:xfrm>
            <a:off x="610100" y="3721325"/>
            <a:ext cx="1332394" cy="896401"/>
          </a:xfrm>
          <a:prstGeom prst="rect">
            <a:avLst/>
          </a:prstGeom>
          <a:noFill/>
          <a:ln>
            <a:noFill/>
          </a:ln>
        </p:spPr>
      </p:pic>
      <p:pic>
        <p:nvPicPr>
          <p:cNvPr id="492" name="Google Shape;492;p67" title="Électrisez vos cours-02.png"/>
          <p:cNvPicPr preferRelativeResize="0"/>
          <p:nvPr/>
        </p:nvPicPr>
        <p:blipFill rotWithShape="1">
          <a:blip r:embed="rId2">
            <a:alphaModFix/>
          </a:blip>
          <a:srcRect b="0" l="0" r="0" t="0"/>
          <a:stretch/>
        </p:blipFill>
        <p:spPr>
          <a:xfrm>
            <a:off x="7179225" y="413150"/>
            <a:ext cx="1332394" cy="89640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_1_1">
    <p:spTree>
      <p:nvGrpSpPr>
        <p:cNvPr id="493" name="Shape 493"/>
        <p:cNvGrpSpPr/>
        <p:nvPr/>
      </p:nvGrpSpPr>
      <p:grpSpPr>
        <a:xfrm>
          <a:off x="0" y="0"/>
          <a:ext cx="0" cy="0"/>
          <a:chOff x="0" y="0"/>
          <a:chExt cx="0" cy="0"/>
        </a:xfrm>
      </p:grpSpPr>
      <p:sp>
        <p:nvSpPr>
          <p:cNvPr id="494" name="Google Shape;494;p68"/>
          <p:cNvSpPr txBox="1"/>
          <p:nvPr>
            <p:ph type="title"/>
          </p:nvPr>
        </p:nvSpPr>
        <p:spPr>
          <a:xfrm>
            <a:off x="713228" y="542781"/>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495" name="Google Shape;495;p68"/>
          <p:cNvSpPr/>
          <p:nvPr/>
        </p:nvSpPr>
        <p:spPr>
          <a:xfrm flipH="1" rot="-5400000">
            <a:off x="7193100" y="3695321"/>
            <a:ext cx="2880193" cy="633790"/>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8"/>
          <p:cNvSpPr/>
          <p:nvPr/>
        </p:nvSpPr>
        <p:spPr>
          <a:xfrm rot="10800000">
            <a:off x="8336069" y="2792684"/>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97" name="Google Shape;497;p68"/>
          <p:cNvSpPr/>
          <p:nvPr/>
        </p:nvSpPr>
        <p:spPr>
          <a:xfrm rot="10800000">
            <a:off x="8336069" y="2631389"/>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498" name="Google Shape;498;p68"/>
          <p:cNvSpPr/>
          <p:nvPr/>
        </p:nvSpPr>
        <p:spPr>
          <a:xfrm rot="5400000">
            <a:off x="-944400" y="3695321"/>
            <a:ext cx="2880193" cy="633790"/>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8"/>
          <p:cNvSpPr/>
          <p:nvPr/>
        </p:nvSpPr>
        <p:spPr>
          <a:xfrm flipH="1" rot="10800000">
            <a:off x="706723" y="2792684"/>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00" name="Google Shape;500;p68"/>
          <p:cNvSpPr/>
          <p:nvPr/>
        </p:nvSpPr>
        <p:spPr>
          <a:xfrm flipH="1" rot="10800000">
            <a:off x="706723" y="2631389"/>
            <a:ext cx="861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501" name="Google Shape;501;p68" title="Électrisez vos cours-02.png"/>
          <p:cNvPicPr preferRelativeResize="0"/>
          <p:nvPr/>
        </p:nvPicPr>
        <p:blipFill rotWithShape="1">
          <a:blip r:embed="rId2">
            <a:alphaModFix/>
          </a:blip>
          <a:srcRect b="0" l="0" r="0" t="0"/>
          <a:stretch/>
        </p:blipFill>
        <p:spPr>
          <a:xfrm>
            <a:off x="534225" y="4110650"/>
            <a:ext cx="1332394" cy="896401"/>
          </a:xfrm>
          <a:prstGeom prst="rect">
            <a:avLst/>
          </a:prstGeom>
          <a:noFill/>
          <a:ln>
            <a:noFill/>
          </a:ln>
        </p:spPr>
      </p:pic>
      <p:pic>
        <p:nvPicPr>
          <p:cNvPr id="502" name="Google Shape;502;p68" title="Électrisez vos cours-02.png"/>
          <p:cNvPicPr preferRelativeResize="0"/>
          <p:nvPr/>
        </p:nvPicPr>
        <p:blipFill rotWithShape="1">
          <a:blip r:embed="rId2">
            <a:alphaModFix/>
          </a:blip>
          <a:srcRect b="0" l="0" r="33594" t="0"/>
          <a:stretch/>
        </p:blipFill>
        <p:spPr>
          <a:xfrm>
            <a:off x="8259225" y="222375"/>
            <a:ext cx="884774" cy="896401"/>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5">
    <p:spTree>
      <p:nvGrpSpPr>
        <p:cNvPr id="503" name="Shape 503"/>
        <p:cNvGrpSpPr/>
        <p:nvPr/>
      </p:nvGrpSpPr>
      <p:grpSpPr>
        <a:xfrm>
          <a:off x="0" y="0"/>
          <a:ext cx="0" cy="0"/>
          <a:chOff x="0" y="0"/>
          <a:chExt cx="0" cy="0"/>
        </a:xfrm>
      </p:grpSpPr>
      <p:sp>
        <p:nvSpPr>
          <p:cNvPr id="504" name="Google Shape;504;p69"/>
          <p:cNvSpPr txBox="1"/>
          <p:nvPr>
            <p:ph type="title"/>
          </p:nvPr>
        </p:nvSpPr>
        <p:spPr>
          <a:xfrm>
            <a:off x="713225" y="539500"/>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SzPts val="2800"/>
              <a:buNone/>
              <a:defRPr>
                <a:latin typeface="Proxima Nova"/>
                <a:ea typeface="Proxima Nova"/>
                <a:cs typeface="Proxima Nova"/>
                <a:sym typeface="Proxima Nova"/>
              </a:defRPr>
            </a:lvl2pPr>
            <a:lvl3pPr lvl="2">
              <a:spcBef>
                <a:spcPts val="0"/>
              </a:spcBef>
              <a:spcAft>
                <a:spcPts val="0"/>
              </a:spcAft>
              <a:buSzPts val="2800"/>
              <a:buNone/>
              <a:defRPr>
                <a:latin typeface="Proxima Nova"/>
                <a:ea typeface="Proxima Nova"/>
                <a:cs typeface="Proxima Nova"/>
                <a:sym typeface="Proxima Nova"/>
              </a:defRPr>
            </a:lvl3pPr>
            <a:lvl4pPr lvl="3">
              <a:spcBef>
                <a:spcPts val="0"/>
              </a:spcBef>
              <a:spcAft>
                <a:spcPts val="0"/>
              </a:spcAft>
              <a:buSzPts val="2800"/>
              <a:buNone/>
              <a:defRPr>
                <a:latin typeface="Proxima Nova"/>
                <a:ea typeface="Proxima Nova"/>
                <a:cs typeface="Proxima Nova"/>
                <a:sym typeface="Proxima Nova"/>
              </a:defRPr>
            </a:lvl4pPr>
            <a:lvl5pPr lvl="4">
              <a:spcBef>
                <a:spcPts val="0"/>
              </a:spcBef>
              <a:spcAft>
                <a:spcPts val="0"/>
              </a:spcAft>
              <a:buSzPts val="2800"/>
              <a:buNone/>
              <a:defRPr>
                <a:latin typeface="Proxima Nova"/>
                <a:ea typeface="Proxima Nova"/>
                <a:cs typeface="Proxima Nova"/>
                <a:sym typeface="Proxima Nova"/>
              </a:defRPr>
            </a:lvl5pPr>
            <a:lvl6pPr lvl="5">
              <a:spcBef>
                <a:spcPts val="0"/>
              </a:spcBef>
              <a:spcAft>
                <a:spcPts val="0"/>
              </a:spcAft>
              <a:buSzPts val="2800"/>
              <a:buNone/>
              <a:defRPr>
                <a:latin typeface="Proxima Nova"/>
                <a:ea typeface="Proxima Nova"/>
                <a:cs typeface="Proxima Nova"/>
                <a:sym typeface="Proxima Nova"/>
              </a:defRPr>
            </a:lvl6pPr>
            <a:lvl7pPr lvl="6">
              <a:spcBef>
                <a:spcPts val="0"/>
              </a:spcBef>
              <a:spcAft>
                <a:spcPts val="0"/>
              </a:spcAft>
              <a:buSzPts val="2800"/>
              <a:buNone/>
              <a:defRPr>
                <a:latin typeface="Proxima Nova"/>
                <a:ea typeface="Proxima Nova"/>
                <a:cs typeface="Proxima Nova"/>
                <a:sym typeface="Proxima Nova"/>
              </a:defRPr>
            </a:lvl7pPr>
            <a:lvl8pPr lvl="7">
              <a:spcBef>
                <a:spcPts val="0"/>
              </a:spcBef>
              <a:spcAft>
                <a:spcPts val="0"/>
              </a:spcAft>
              <a:buSzPts val="2800"/>
              <a:buNone/>
              <a:defRPr>
                <a:latin typeface="Proxima Nova"/>
                <a:ea typeface="Proxima Nova"/>
                <a:cs typeface="Proxima Nova"/>
                <a:sym typeface="Proxima Nova"/>
              </a:defRPr>
            </a:lvl8pPr>
            <a:lvl9pPr lvl="8">
              <a:spcBef>
                <a:spcPts val="0"/>
              </a:spcBef>
              <a:spcAft>
                <a:spcPts val="0"/>
              </a:spcAft>
              <a:buSzPts val="2800"/>
              <a:buNone/>
              <a:defRPr>
                <a:latin typeface="Proxima Nova"/>
                <a:ea typeface="Proxima Nova"/>
                <a:cs typeface="Proxima Nova"/>
                <a:sym typeface="Proxima Nova"/>
              </a:defRPr>
            </a:lvl9pPr>
          </a:lstStyle>
          <a:p/>
        </p:txBody>
      </p:sp>
      <p:pic>
        <p:nvPicPr>
          <p:cNvPr id="505" name="Google Shape;505;p69" title="Électrisez vos cours-02.png"/>
          <p:cNvPicPr preferRelativeResize="0"/>
          <p:nvPr/>
        </p:nvPicPr>
        <p:blipFill rotWithShape="1">
          <a:blip r:embed="rId2">
            <a:alphaModFix/>
          </a:blip>
          <a:srcRect b="0" l="34076" r="0" t="0"/>
          <a:stretch/>
        </p:blipFill>
        <p:spPr>
          <a:xfrm>
            <a:off x="0" y="197807"/>
            <a:ext cx="669637" cy="683384"/>
          </a:xfrm>
          <a:prstGeom prst="rect">
            <a:avLst/>
          </a:prstGeom>
          <a:noFill/>
          <a:ln>
            <a:noFill/>
          </a:ln>
        </p:spPr>
      </p:pic>
      <p:pic>
        <p:nvPicPr>
          <p:cNvPr id="506" name="Google Shape;506;p69" title="Électrisez vos cours-02.png"/>
          <p:cNvPicPr preferRelativeResize="0"/>
          <p:nvPr/>
        </p:nvPicPr>
        <p:blipFill rotWithShape="1">
          <a:blip r:embed="rId2">
            <a:alphaModFix/>
          </a:blip>
          <a:srcRect b="0" l="0" r="0" t="0"/>
          <a:stretch/>
        </p:blipFill>
        <p:spPr>
          <a:xfrm>
            <a:off x="7922894" y="4276025"/>
            <a:ext cx="1015750" cy="6833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4">
    <p:spTree>
      <p:nvGrpSpPr>
        <p:cNvPr id="507" name="Shape 507"/>
        <p:cNvGrpSpPr/>
        <p:nvPr/>
      </p:nvGrpSpPr>
      <p:grpSpPr>
        <a:xfrm>
          <a:off x="0" y="0"/>
          <a:ext cx="0" cy="0"/>
          <a:chOff x="0" y="0"/>
          <a:chExt cx="0" cy="0"/>
        </a:xfrm>
      </p:grpSpPr>
      <p:sp>
        <p:nvSpPr>
          <p:cNvPr id="508" name="Google Shape;508;p70"/>
          <p:cNvSpPr txBox="1"/>
          <p:nvPr>
            <p:ph type="title"/>
          </p:nvPr>
        </p:nvSpPr>
        <p:spPr>
          <a:xfrm>
            <a:off x="713225" y="1680238"/>
            <a:ext cx="5577900" cy="1280100"/>
          </a:xfrm>
          <a:prstGeom prst="rect">
            <a:avLst/>
          </a:prstGeom>
        </p:spPr>
        <p:txBody>
          <a:bodyPr anchorCtr="0" anchor="t" bIns="91425" lIns="91425" spcFirstLastPara="1" rIns="91425" wrap="square" tIns="91425">
            <a:noAutofit/>
          </a:bodyPr>
          <a:lstStyle>
            <a:lvl1pPr lvl="0">
              <a:spcBef>
                <a:spcPts val="0"/>
              </a:spcBef>
              <a:spcAft>
                <a:spcPts val="0"/>
              </a:spcAft>
              <a:buSzPts val="2100"/>
              <a:buNone/>
              <a:defRPr b="0" sz="2400">
                <a:solidFill>
                  <a:schemeClr val="dk1"/>
                </a:solidFill>
                <a:latin typeface="Nanum Gothic"/>
                <a:ea typeface="Nanum Gothic"/>
                <a:cs typeface="Nanum Gothic"/>
                <a:sym typeface="Nanum Gothic"/>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p:txBody>
      </p:sp>
      <p:sp>
        <p:nvSpPr>
          <p:cNvPr id="509" name="Google Shape;509;p70"/>
          <p:cNvSpPr txBox="1"/>
          <p:nvPr>
            <p:ph idx="2" type="title"/>
          </p:nvPr>
        </p:nvSpPr>
        <p:spPr>
          <a:xfrm>
            <a:off x="713225" y="3030350"/>
            <a:ext cx="3327300" cy="432900"/>
          </a:xfrm>
          <a:prstGeom prst="rect">
            <a:avLst/>
          </a:prstGeom>
        </p:spPr>
        <p:txBody>
          <a:bodyPr anchorCtr="0" anchor="t" bIns="91425" lIns="91425" spcFirstLastPara="1" rIns="91425" wrap="square" tIns="91425">
            <a:noAutofit/>
          </a:bodyPr>
          <a:lstStyle>
            <a:lvl1pPr lvl="0">
              <a:spcBef>
                <a:spcPts val="0"/>
              </a:spcBef>
              <a:spcAft>
                <a:spcPts val="0"/>
              </a:spcAft>
              <a:buSzPts val="1400"/>
              <a:buFont typeface="Nunito"/>
              <a:buNone/>
              <a:defRPr sz="2100"/>
            </a:lvl1pPr>
            <a:lvl2pPr lvl="1">
              <a:spcBef>
                <a:spcPts val="0"/>
              </a:spcBef>
              <a:spcAft>
                <a:spcPts val="0"/>
              </a:spcAft>
              <a:buSzPts val="2800"/>
              <a:buNone/>
              <a:defRPr>
                <a:latin typeface="Nunito Medium"/>
                <a:ea typeface="Nunito Medium"/>
                <a:cs typeface="Nunito Medium"/>
                <a:sym typeface="Nunito Medium"/>
              </a:defRPr>
            </a:lvl2pPr>
            <a:lvl3pPr lvl="2">
              <a:spcBef>
                <a:spcPts val="0"/>
              </a:spcBef>
              <a:spcAft>
                <a:spcPts val="0"/>
              </a:spcAft>
              <a:buSzPts val="2800"/>
              <a:buNone/>
              <a:defRPr>
                <a:latin typeface="Nunito Medium"/>
                <a:ea typeface="Nunito Medium"/>
                <a:cs typeface="Nunito Medium"/>
                <a:sym typeface="Nunito Medium"/>
              </a:defRPr>
            </a:lvl3pPr>
            <a:lvl4pPr lvl="3">
              <a:spcBef>
                <a:spcPts val="0"/>
              </a:spcBef>
              <a:spcAft>
                <a:spcPts val="0"/>
              </a:spcAft>
              <a:buSzPts val="2800"/>
              <a:buNone/>
              <a:defRPr>
                <a:latin typeface="Nunito Medium"/>
                <a:ea typeface="Nunito Medium"/>
                <a:cs typeface="Nunito Medium"/>
                <a:sym typeface="Nunito Medium"/>
              </a:defRPr>
            </a:lvl4pPr>
            <a:lvl5pPr lvl="4">
              <a:spcBef>
                <a:spcPts val="0"/>
              </a:spcBef>
              <a:spcAft>
                <a:spcPts val="0"/>
              </a:spcAft>
              <a:buSzPts val="2800"/>
              <a:buNone/>
              <a:defRPr>
                <a:latin typeface="Nunito Medium"/>
                <a:ea typeface="Nunito Medium"/>
                <a:cs typeface="Nunito Medium"/>
                <a:sym typeface="Nunito Medium"/>
              </a:defRPr>
            </a:lvl5pPr>
            <a:lvl6pPr lvl="5">
              <a:spcBef>
                <a:spcPts val="0"/>
              </a:spcBef>
              <a:spcAft>
                <a:spcPts val="0"/>
              </a:spcAft>
              <a:buSzPts val="2800"/>
              <a:buNone/>
              <a:defRPr>
                <a:latin typeface="Nunito Medium"/>
                <a:ea typeface="Nunito Medium"/>
                <a:cs typeface="Nunito Medium"/>
                <a:sym typeface="Nunito Medium"/>
              </a:defRPr>
            </a:lvl6pPr>
            <a:lvl7pPr lvl="6">
              <a:spcBef>
                <a:spcPts val="0"/>
              </a:spcBef>
              <a:spcAft>
                <a:spcPts val="0"/>
              </a:spcAft>
              <a:buSzPts val="2800"/>
              <a:buNone/>
              <a:defRPr>
                <a:latin typeface="Nunito Medium"/>
                <a:ea typeface="Nunito Medium"/>
                <a:cs typeface="Nunito Medium"/>
                <a:sym typeface="Nunito Medium"/>
              </a:defRPr>
            </a:lvl7pPr>
            <a:lvl8pPr lvl="7">
              <a:spcBef>
                <a:spcPts val="0"/>
              </a:spcBef>
              <a:spcAft>
                <a:spcPts val="0"/>
              </a:spcAft>
              <a:buSzPts val="2800"/>
              <a:buNone/>
              <a:defRPr>
                <a:latin typeface="Nunito Medium"/>
                <a:ea typeface="Nunito Medium"/>
                <a:cs typeface="Nunito Medium"/>
                <a:sym typeface="Nunito Medium"/>
              </a:defRPr>
            </a:lvl8pPr>
            <a:lvl9pPr lvl="8">
              <a:spcBef>
                <a:spcPts val="0"/>
              </a:spcBef>
              <a:spcAft>
                <a:spcPts val="0"/>
              </a:spcAft>
              <a:buSzPts val="2800"/>
              <a:buNone/>
              <a:defRPr>
                <a:latin typeface="Nunito Medium"/>
                <a:ea typeface="Nunito Medium"/>
                <a:cs typeface="Nunito Medium"/>
                <a:sym typeface="Nunito Medium"/>
              </a:defRPr>
            </a:lvl9pPr>
          </a:lstStyle>
          <a:p/>
        </p:txBody>
      </p:sp>
      <p:sp>
        <p:nvSpPr>
          <p:cNvPr id="510" name="Google Shape;510;p70"/>
          <p:cNvSpPr/>
          <p:nvPr/>
        </p:nvSpPr>
        <p:spPr>
          <a:xfrm flipH="1" rot="5400000">
            <a:off x="-1408288" y="1569599"/>
            <a:ext cx="4287981" cy="943576"/>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0"/>
          <p:cNvSpPr/>
          <p:nvPr/>
        </p:nvSpPr>
        <p:spPr>
          <a:xfrm>
            <a:off x="1033400" y="3804425"/>
            <a:ext cx="155700" cy="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12" name="Google Shape;512;p70"/>
          <p:cNvSpPr/>
          <p:nvPr/>
        </p:nvSpPr>
        <p:spPr>
          <a:xfrm>
            <a:off x="1033400" y="4046100"/>
            <a:ext cx="155700" cy="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1">
    <p:spTree>
      <p:nvGrpSpPr>
        <p:cNvPr id="513" name="Shape 513"/>
        <p:cNvGrpSpPr/>
        <p:nvPr/>
      </p:nvGrpSpPr>
      <p:grpSpPr>
        <a:xfrm>
          <a:off x="0" y="0"/>
          <a:ext cx="0" cy="0"/>
          <a:chOff x="0" y="0"/>
          <a:chExt cx="0" cy="0"/>
        </a:xfrm>
      </p:grpSpPr>
      <p:sp>
        <p:nvSpPr>
          <p:cNvPr id="514" name="Google Shape;514;p71"/>
          <p:cNvSpPr txBox="1"/>
          <p:nvPr>
            <p:ph idx="1" type="body"/>
          </p:nvPr>
        </p:nvSpPr>
        <p:spPr>
          <a:xfrm>
            <a:off x="4974425" y="1890625"/>
            <a:ext cx="3456300" cy="26316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515" name="Google Shape;515;p71"/>
          <p:cNvSpPr txBox="1"/>
          <p:nvPr>
            <p:ph type="title"/>
          </p:nvPr>
        </p:nvSpPr>
        <p:spPr>
          <a:xfrm>
            <a:off x="713250" y="392485"/>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516" name="Google Shape;516;p71"/>
          <p:cNvSpPr txBox="1"/>
          <p:nvPr>
            <p:ph idx="2" type="body"/>
          </p:nvPr>
        </p:nvSpPr>
        <p:spPr>
          <a:xfrm>
            <a:off x="713225" y="1890625"/>
            <a:ext cx="3456300" cy="26316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517" name="Google Shape;517;p71"/>
          <p:cNvSpPr txBox="1"/>
          <p:nvPr>
            <p:ph idx="3" type="subTitle"/>
          </p:nvPr>
        </p:nvSpPr>
        <p:spPr>
          <a:xfrm>
            <a:off x="713225" y="1259160"/>
            <a:ext cx="7717500" cy="340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18" name="Google Shape;518;p71" title="Électrisez vos cours-02.png"/>
          <p:cNvPicPr preferRelativeResize="0"/>
          <p:nvPr/>
        </p:nvPicPr>
        <p:blipFill rotWithShape="1">
          <a:blip r:embed="rId2">
            <a:alphaModFix/>
          </a:blip>
          <a:srcRect b="0" l="0" r="29780" t="0"/>
          <a:stretch/>
        </p:blipFill>
        <p:spPr>
          <a:xfrm>
            <a:off x="8430773" y="361025"/>
            <a:ext cx="713249" cy="683399"/>
          </a:xfrm>
          <a:prstGeom prst="rect">
            <a:avLst/>
          </a:prstGeom>
          <a:noFill/>
          <a:ln>
            <a:noFill/>
          </a:ln>
        </p:spPr>
      </p:pic>
      <p:pic>
        <p:nvPicPr>
          <p:cNvPr id="519" name="Google Shape;519;p71" title="Électrisez vos cours-02.png"/>
          <p:cNvPicPr preferRelativeResize="0"/>
          <p:nvPr/>
        </p:nvPicPr>
        <p:blipFill rotWithShape="1">
          <a:blip r:embed="rId2">
            <a:alphaModFix/>
          </a:blip>
          <a:srcRect b="0" l="29780" r="0" t="0"/>
          <a:stretch/>
        </p:blipFill>
        <p:spPr>
          <a:xfrm>
            <a:off x="-2" y="3346025"/>
            <a:ext cx="713249" cy="683399"/>
          </a:xfrm>
          <a:prstGeom prst="rect">
            <a:avLst/>
          </a:prstGeom>
          <a:noFill/>
          <a:ln>
            <a:noFill/>
          </a:ln>
        </p:spPr>
      </p:pic>
      <p:sp>
        <p:nvSpPr>
          <p:cNvPr id="520" name="Google Shape;520;p71"/>
          <p:cNvSpPr/>
          <p:nvPr/>
        </p:nvSpPr>
        <p:spPr>
          <a:xfrm flipH="1">
            <a:off x="-132032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1"/>
          <p:cNvSpPr/>
          <p:nvPr/>
        </p:nvSpPr>
        <p:spPr>
          <a:xfrm rot="-5400000">
            <a:off x="790705"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22" name="Google Shape;522;p71"/>
          <p:cNvSpPr/>
          <p:nvPr/>
        </p:nvSpPr>
        <p:spPr>
          <a:xfrm rot="-5400000">
            <a:off x="923198"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23" name="Google Shape;523;p71"/>
          <p:cNvSpPr/>
          <p:nvPr/>
        </p:nvSpPr>
        <p:spPr>
          <a:xfrm>
            <a:off x="793788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1"/>
          <p:cNvSpPr/>
          <p:nvPr/>
        </p:nvSpPr>
        <p:spPr>
          <a:xfrm flipH="1" rot="5400000">
            <a:off x="8092136"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25" name="Google Shape;525;p71"/>
          <p:cNvSpPr/>
          <p:nvPr/>
        </p:nvSpPr>
        <p:spPr>
          <a:xfrm flipH="1" rot="5400000">
            <a:off x="7959642"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1_1">
    <p:spTree>
      <p:nvGrpSpPr>
        <p:cNvPr id="526" name="Shape 526"/>
        <p:cNvGrpSpPr/>
        <p:nvPr/>
      </p:nvGrpSpPr>
      <p:grpSpPr>
        <a:xfrm>
          <a:off x="0" y="0"/>
          <a:ext cx="0" cy="0"/>
          <a:chOff x="0" y="0"/>
          <a:chExt cx="0" cy="0"/>
        </a:xfrm>
      </p:grpSpPr>
      <p:sp>
        <p:nvSpPr>
          <p:cNvPr id="527" name="Google Shape;527;p72"/>
          <p:cNvSpPr txBox="1"/>
          <p:nvPr>
            <p:ph type="title"/>
          </p:nvPr>
        </p:nvSpPr>
        <p:spPr>
          <a:xfrm>
            <a:off x="713250" y="539385"/>
            <a:ext cx="77175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528" name="Google Shape;528;p72"/>
          <p:cNvSpPr txBox="1"/>
          <p:nvPr>
            <p:ph idx="1" type="subTitle"/>
          </p:nvPr>
        </p:nvSpPr>
        <p:spPr>
          <a:xfrm>
            <a:off x="1471540" y="3133063"/>
            <a:ext cx="23106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529" name="Google Shape;529;p72"/>
          <p:cNvSpPr txBox="1"/>
          <p:nvPr>
            <p:ph idx="2" type="subTitle"/>
          </p:nvPr>
        </p:nvSpPr>
        <p:spPr>
          <a:xfrm>
            <a:off x="1471540" y="3596513"/>
            <a:ext cx="2310600" cy="6402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72"/>
          <p:cNvSpPr txBox="1"/>
          <p:nvPr>
            <p:ph idx="3" type="subTitle"/>
          </p:nvPr>
        </p:nvSpPr>
        <p:spPr>
          <a:xfrm>
            <a:off x="5361860" y="3133075"/>
            <a:ext cx="2310600" cy="457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531" name="Google Shape;531;p72"/>
          <p:cNvSpPr txBox="1"/>
          <p:nvPr>
            <p:ph idx="4" type="subTitle"/>
          </p:nvPr>
        </p:nvSpPr>
        <p:spPr>
          <a:xfrm>
            <a:off x="5361860" y="3596525"/>
            <a:ext cx="2310600" cy="6402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72"/>
          <p:cNvSpPr/>
          <p:nvPr/>
        </p:nvSpPr>
        <p:spPr>
          <a:xfrm flipH="1">
            <a:off x="-565068" y="4310458"/>
            <a:ext cx="3304785" cy="7271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2"/>
          <p:cNvSpPr/>
          <p:nvPr/>
        </p:nvSpPr>
        <p:spPr>
          <a:xfrm>
            <a:off x="2445650" y="4331700"/>
            <a:ext cx="48000" cy="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34" name="Google Shape;534;p72"/>
          <p:cNvSpPr/>
          <p:nvPr/>
        </p:nvSpPr>
        <p:spPr>
          <a:xfrm>
            <a:off x="2631350" y="4331700"/>
            <a:ext cx="48000" cy="9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flipH="1">
            <a:off x="1889577" y="1412188"/>
            <a:ext cx="6541200" cy="2294400"/>
          </a:xfrm>
          <a:prstGeom prst="rect">
            <a:avLst/>
          </a:prstGeom>
        </p:spPr>
        <p:txBody>
          <a:bodyPr anchorCtr="0" anchor="ctr" bIns="91425" lIns="91425" spcFirstLastPara="1" rIns="91425" wrap="square" tIns="91425">
            <a:noAutofit/>
          </a:bodyPr>
          <a:lstStyle>
            <a:lvl1pPr lvl="0" algn="r">
              <a:spcBef>
                <a:spcPts val="0"/>
              </a:spcBef>
              <a:spcAft>
                <a:spcPts val="0"/>
              </a:spcAft>
              <a:buSzPts val="3200"/>
              <a:buFont typeface="Merriweather"/>
              <a:buNone/>
              <a:defRPr b="1" sz="8000">
                <a:latin typeface="Montserrat"/>
                <a:ea typeface="Montserrat"/>
                <a:cs typeface="Montserrat"/>
                <a:sym typeface="Montserra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1_1_1">
    <p:spTree>
      <p:nvGrpSpPr>
        <p:cNvPr id="535" name="Shape 535"/>
        <p:cNvGrpSpPr/>
        <p:nvPr/>
      </p:nvGrpSpPr>
      <p:grpSpPr>
        <a:xfrm>
          <a:off x="0" y="0"/>
          <a:ext cx="0" cy="0"/>
          <a:chOff x="0" y="0"/>
          <a:chExt cx="0" cy="0"/>
        </a:xfrm>
      </p:grpSpPr>
      <p:sp>
        <p:nvSpPr>
          <p:cNvPr id="536" name="Google Shape;536;p73"/>
          <p:cNvSpPr txBox="1"/>
          <p:nvPr>
            <p:ph type="title"/>
          </p:nvPr>
        </p:nvSpPr>
        <p:spPr>
          <a:xfrm>
            <a:off x="713250" y="539385"/>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537" name="Google Shape;537;p73"/>
          <p:cNvSpPr txBox="1"/>
          <p:nvPr>
            <p:ph idx="1" type="subTitle"/>
          </p:nvPr>
        </p:nvSpPr>
        <p:spPr>
          <a:xfrm>
            <a:off x="4462350" y="1613575"/>
            <a:ext cx="3968700" cy="45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538" name="Google Shape;538;p73"/>
          <p:cNvSpPr txBox="1"/>
          <p:nvPr>
            <p:ph idx="2" type="subTitle"/>
          </p:nvPr>
        </p:nvSpPr>
        <p:spPr>
          <a:xfrm>
            <a:off x="4462350" y="2077026"/>
            <a:ext cx="3968700" cy="895800"/>
          </a:xfrm>
          <a:prstGeom prst="rect">
            <a:avLst/>
          </a:prstGeom>
        </p:spPr>
        <p:txBody>
          <a:bodyPr anchorCtr="0" anchor="t"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39" name="Google Shape;539;p73"/>
          <p:cNvSpPr txBox="1"/>
          <p:nvPr>
            <p:ph idx="3" type="subTitle"/>
          </p:nvPr>
        </p:nvSpPr>
        <p:spPr>
          <a:xfrm>
            <a:off x="4462350" y="3258475"/>
            <a:ext cx="3968700" cy="45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1pPr>
            <a:lvl2pPr lvl="1">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2pPr>
            <a:lvl3pPr lvl="2">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3pPr>
            <a:lvl4pPr lvl="3">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4pPr>
            <a:lvl5pPr lvl="4">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5pPr>
            <a:lvl6pPr lvl="5">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6pPr>
            <a:lvl7pPr lvl="6">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7pPr>
            <a:lvl8pPr lvl="7">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8pPr>
            <a:lvl9pPr lvl="8">
              <a:spcBef>
                <a:spcPts val="0"/>
              </a:spcBef>
              <a:spcAft>
                <a:spcPts val="0"/>
              </a:spcAft>
              <a:buClr>
                <a:schemeClr val="lt1"/>
              </a:buClr>
              <a:buSzPts val="2100"/>
              <a:buFont typeface="Montserrat"/>
              <a:buNone/>
              <a:defRPr b="1" sz="2100">
                <a:solidFill>
                  <a:schemeClr val="lt1"/>
                </a:solidFill>
                <a:latin typeface="Montserrat"/>
                <a:ea typeface="Montserrat"/>
                <a:cs typeface="Montserrat"/>
                <a:sym typeface="Montserrat"/>
              </a:defRPr>
            </a:lvl9pPr>
          </a:lstStyle>
          <a:p/>
        </p:txBody>
      </p:sp>
      <p:sp>
        <p:nvSpPr>
          <p:cNvPr id="540" name="Google Shape;540;p73"/>
          <p:cNvSpPr txBox="1"/>
          <p:nvPr>
            <p:ph idx="4" type="subTitle"/>
          </p:nvPr>
        </p:nvSpPr>
        <p:spPr>
          <a:xfrm>
            <a:off x="4462353" y="3725549"/>
            <a:ext cx="3968700" cy="895800"/>
          </a:xfrm>
          <a:prstGeom prst="rect">
            <a:avLst/>
          </a:prstGeom>
        </p:spPr>
        <p:txBody>
          <a:bodyPr anchorCtr="0" anchor="t"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541" name="Shape 541"/>
        <p:cNvGrpSpPr/>
        <p:nvPr/>
      </p:nvGrpSpPr>
      <p:grpSpPr>
        <a:xfrm>
          <a:off x="0" y="0"/>
          <a:ext cx="0" cy="0"/>
          <a:chOff x="0" y="0"/>
          <a:chExt cx="0" cy="0"/>
        </a:xfrm>
      </p:grpSpPr>
      <p:sp>
        <p:nvSpPr>
          <p:cNvPr id="542" name="Google Shape;542;p74"/>
          <p:cNvSpPr txBox="1"/>
          <p:nvPr>
            <p:ph idx="1" type="subTitle"/>
          </p:nvPr>
        </p:nvSpPr>
        <p:spPr>
          <a:xfrm>
            <a:off x="1073075" y="2365588"/>
            <a:ext cx="1902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43" name="Google Shape;543;p74"/>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544" name="Google Shape;544;p74"/>
          <p:cNvSpPr txBox="1"/>
          <p:nvPr>
            <p:ph idx="2" type="subTitle"/>
          </p:nvPr>
        </p:nvSpPr>
        <p:spPr>
          <a:xfrm>
            <a:off x="3621000" y="3051388"/>
            <a:ext cx="1902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45" name="Google Shape;545;p74"/>
          <p:cNvSpPr txBox="1"/>
          <p:nvPr>
            <p:ph idx="3" type="subTitle"/>
          </p:nvPr>
        </p:nvSpPr>
        <p:spPr>
          <a:xfrm>
            <a:off x="6168925" y="2365588"/>
            <a:ext cx="1902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46" name="Google Shape;546;p74"/>
          <p:cNvSpPr txBox="1"/>
          <p:nvPr>
            <p:ph idx="4" type="subTitle"/>
          </p:nvPr>
        </p:nvSpPr>
        <p:spPr>
          <a:xfrm>
            <a:off x="1073075" y="2664798"/>
            <a:ext cx="1902000" cy="1063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47" name="Google Shape;547;p74"/>
          <p:cNvSpPr txBox="1"/>
          <p:nvPr>
            <p:ph idx="5" type="subTitle"/>
          </p:nvPr>
        </p:nvSpPr>
        <p:spPr>
          <a:xfrm>
            <a:off x="3621000" y="3350561"/>
            <a:ext cx="1902000" cy="1060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48" name="Google Shape;548;p74"/>
          <p:cNvSpPr txBox="1"/>
          <p:nvPr>
            <p:ph idx="6" type="subTitle"/>
          </p:nvPr>
        </p:nvSpPr>
        <p:spPr>
          <a:xfrm>
            <a:off x="6168925" y="2664798"/>
            <a:ext cx="1902000" cy="1063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pic>
        <p:nvPicPr>
          <p:cNvPr id="549" name="Google Shape;549;p74" title="Électrisez vos cours-02.png"/>
          <p:cNvPicPr preferRelativeResize="0"/>
          <p:nvPr/>
        </p:nvPicPr>
        <p:blipFill rotWithShape="1">
          <a:blip r:embed="rId2">
            <a:alphaModFix/>
          </a:blip>
          <a:srcRect b="0" l="29780" r="0" t="0"/>
          <a:stretch/>
        </p:blipFill>
        <p:spPr>
          <a:xfrm>
            <a:off x="-2" y="3346025"/>
            <a:ext cx="713249" cy="683399"/>
          </a:xfrm>
          <a:prstGeom prst="rect">
            <a:avLst/>
          </a:prstGeom>
          <a:noFill/>
          <a:ln>
            <a:noFill/>
          </a:ln>
        </p:spPr>
      </p:pic>
      <p:sp>
        <p:nvSpPr>
          <p:cNvPr id="550" name="Google Shape;550;p74"/>
          <p:cNvSpPr/>
          <p:nvPr/>
        </p:nvSpPr>
        <p:spPr>
          <a:xfrm flipH="1">
            <a:off x="-132032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4"/>
          <p:cNvSpPr/>
          <p:nvPr/>
        </p:nvSpPr>
        <p:spPr>
          <a:xfrm rot="-5400000">
            <a:off x="790705"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52" name="Google Shape;552;p74"/>
          <p:cNvSpPr/>
          <p:nvPr/>
        </p:nvSpPr>
        <p:spPr>
          <a:xfrm rot="-5400000">
            <a:off x="923198"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53" name="Google Shape;553;p74"/>
          <p:cNvSpPr/>
          <p:nvPr/>
        </p:nvSpPr>
        <p:spPr>
          <a:xfrm>
            <a:off x="7937886" y="4522227"/>
            <a:ext cx="2350780" cy="51726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4"/>
          <p:cNvSpPr/>
          <p:nvPr/>
        </p:nvSpPr>
        <p:spPr>
          <a:xfrm flipH="1" rot="5400000">
            <a:off x="8092136"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55" name="Google Shape;555;p74"/>
          <p:cNvSpPr/>
          <p:nvPr/>
        </p:nvSpPr>
        <p:spPr>
          <a:xfrm flipH="1" rot="5400000">
            <a:off x="7959642" y="4563064"/>
            <a:ext cx="855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_1">
    <p:spTree>
      <p:nvGrpSpPr>
        <p:cNvPr id="556" name="Shape 556"/>
        <p:cNvGrpSpPr/>
        <p:nvPr/>
      </p:nvGrpSpPr>
      <p:grpSpPr>
        <a:xfrm>
          <a:off x="0" y="0"/>
          <a:ext cx="0" cy="0"/>
          <a:chOff x="0" y="0"/>
          <a:chExt cx="0" cy="0"/>
        </a:xfrm>
      </p:grpSpPr>
      <p:sp>
        <p:nvSpPr>
          <p:cNvPr id="557" name="Google Shape;557;p75"/>
          <p:cNvSpPr txBox="1"/>
          <p:nvPr>
            <p:ph idx="1" type="subTitle"/>
          </p:nvPr>
        </p:nvSpPr>
        <p:spPr>
          <a:xfrm>
            <a:off x="714938" y="1489859"/>
            <a:ext cx="24507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58" name="Google Shape;558;p75"/>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559" name="Google Shape;559;p75"/>
          <p:cNvSpPr txBox="1"/>
          <p:nvPr>
            <p:ph idx="2" type="subTitle"/>
          </p:nvPr>
        </p:nvSpPr>
        <p:spPr>
          <a:xfrm>
            <a:off x="3346650" y="2361636"/>
            <a:ext cx="24507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60" name="Google Shape;560;p75"/>
          <p:cNvSpPr txBox="1"/>
          <p:nvPr>
            <p:ph idx="3" type="subTitle"/>
          </p:nvPr>
        </p:nvSpPr>
        <p:spPr>
          <a:xfrm>
            <a:off x="5978362" y="3233413"/>
            <a:ext cx="24507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61" name="Google Shape;561;p75"/>
          <p:cNvSpPr txBox="1"/>
          <p:nvPr>
            <p:ph idx="4" type="subTitle"/>
          </p:nvPr>
        </p:nvSpPr>
        <p:spPr>
          <a:xfrm>
            <a:off x="714938" y="1868259"/>
            <a:ext cx="2450700" cy="1005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62" name="Google Shape;562;p75"/>
          <p:cNvSpPr txBox="1"/>
          <p:nvPr>
            <p:ph idx="5" type="subTitle"/>
          </p:nvPr>
        </p:nvSpPr>
        <p:spPr>
          <a:xfrm>
            <a:off x="3346650" y="2740036"/>
            <a:ext cx="2450700" cy="1005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63" name="Google Shape;563;p75"/>
          <p:cNvSpPr txBox="1"/>
          <p:nvPr>
            <p:ph idx="6" type="subTitle"/>
          </p:nvPr>
        </p:nvSpPr>
        <p:spPr>
          <a:xfrm>
            <a:off x="5978362" y="3611813"/>
            <a:ext cx="2450700" cy="1005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2"/>
              </a:buClr>
              <a:buSzPts val="2200"/>
              <a:buNone/>
              <a:defRPr i="0"/>
            </a:lvl1pPr>
            <a:lvl2pPr lvl="1" algn="ctr">
              <a:spcBef>
                <a:spcPts val="0"/>
              </a:spcBef>
              <a:spcAft>
                <a:spcPts val="0"/>
              </a:spcAft>
              <a:buClr>
                <a:schemeClr val="accent2"/>
              </a:buClr>
              <a:buSzPts val="2200"/>
              <a:buNone/>
              <a:defRPr sz="2200">
                <a:solidFill>
                  <a:schemeClr val="accent2"/>
                </a:solidFill>
              </a:defRPr>
            </a:lvl2pPr>
            <a:lvl3pPr lvl="2" algn="ctr">
              <a:spcBef>
                <a:spcPts val="0"/>
              </a:spcBef>
              <a:spcAft>
                <a:spcPts val="0"/>
              </a:spcAft>
              <a:buClr>
                <a:schemeClr val="accent2"/>
              </a:buClr>
              <a:buSzPts val="2200"/>
              <a:buNone/>
              <a:defRPr sz="2200">
                <a:solidFill>
                  <a:schemeClr val="accent2"/>
                </a:solidFill>
              </a:defRPr>
            </a:lvl3pPr>
            <a:lvl4pPr lvl="3" algn="ctr">
              <a:spcBef>
                <a:spcPts val="0"/>
              </a:spcBef>
              <a:spcAft>
                <a:spcPts val="0"/>
              </a:spcAft>
              <a:buClr>
                <a:schemeClr val="accent2"/>
              </a:buClr>
              <a:buSzPts val="2200"/>
              <a:buNone/>
              <a:defRPr sz="2200">
                <a:solidFill>
                  <a:schemeClr val="accent2"/>
                </a:solidFill>
              </a:defRPr>
            </a:lvl4pPr>
            <a:lvl5pPr lvl="4" algn="ctr">
              <a:spcBef>
                <a:spcPts val="0"/>
              </a:spcBef>
              <a:spcAft>
                <a:spcPts val="0"/>
              </a:spcAft>
              <a:buClr>
                <a:schemeClr val="accent2"/>
              </a:buClr>
              <a:buSzPts val="2200"/>
              <a:buNone/>
              <a:defRPr sz="2200">
                <a:solidFill>
                  <a:schemeClr val="accent2"/>
                </a:solidFill>
              </a:defRPr>
            </a:lvl5pPr>
            <a:lvl6pPr lvl="5" algn="ctr">
              <a:spcBef>
                <a:spcPts val="0"/>
              </a:spcBef>
              <a:spcAft>
                <a:spcPts val="0"/>
              </a:spcAft>
              <a:buClr>
                <a:schemeClr val="accent2"/>
              </a:buClr>
              <a:buSzPts val="2200"/>
              <a:buNone/>
              <a:defRPr sz="2200">
                <a:solidFill>
                  <a:schemeClr val="accent2"/>
                </a:solidFill>
              </a:defRPr>
            </a:lvl6pPr>
            <a:lvl7pPr lvl="6" algn="ctr">
              <a:spcBef>
                <a:spcPts val="0"/>
              </a:spcBef>
              <a:spcAft>
                <a:spcPts val="0"/>
              </a:spcAft>
              <a:buClr>
                <a:schemeClr val="accent2"/>
              </a:buClr>
              <a:buSzPts val="2200"/>
              <a:buNone/>
              <a:defRPr sz="2200">
                <a:solidFill>
                  <a:schemeClr val="accent2"/>
                </a:solidFill>
              </a:defRPr>
            </a:lvl7pPr>
            <a:lvl8pPr lvl="7" algn="ctr">
              <a:spcBef>
                <a:spcPts val="0"/>
              </a:spcBef>
              <a:spcAft>
                <a:spcPts val="0"/>
              </a:spcAft>
              <a:buClr>
                <a:schemeClr val="accent2"/>
              </a:buClr>
              <a:buSzPts val="2200"/>
              <a:buNone/>
              <a:defRPr sz="2200">
                <a:solidFill>
                  <a:schemeClr val="accent2"/>
                </a:solidFill>
              </a:defRPr>
            </a:lvl8pPr>
            <a:lvl9pPr lvl="8" algn="ctr">
              <a:spcBef>
                <a:spcPts val="0"/>
              </a:spcBef>
              <a:spcAft>
                <a:spcPts val="0"/>
              </a:spcAft>
              <a:buClr>
                <a:schemeClr val="accent2"/>
              </a:buClr>
              <a:buSzPts val="2200"/>
              <a:buNone/>
              <a:defRPr sz="2200">
                <a:solidFill>
                  <a:schemeClr val="accent2"/>
                </a:solidFill>
              </a:defRPr>
            </a:lvl9pPr>
          </a:lstStyle>
          <a:p/>
        </p:txBody>
      </p:sp>
      <p:sp>
        <p:nvSpPr>
          <p:cNvPr id="564" name="Google Shape;564;p75"/>
          <p:cNvSpPr/>
          <p:nvPr/>
        </p:nvSpPr>
        <p:spPr>
          <a:xfrm flipH="1">
            <a:off x="-442700" y="4055681"/>
            <a:ext cx="3789351" cy="833822"/>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5"/>
          <p:cNvSpPr/>
          <p:nvPr/>
        </p:nvSpPr>
        <p:spPr>
          <a:xfrm rot="-5400000">
            <a:off x="2960191" y="4121627"/>
            <a:ext cx="1377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66" name="Google Shape;566;p75"/>
          <p:cNvSpPr/>
          <p:nvPr/>
        </p:nvSpPr>
        <p:spPr>
          <a:xfrm rot="-5400000">
            <a:off x="3173767" y="4121627"/>
            <a:ext cx="137700" cy="3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567" name="Google Shape;567;p75" title="Électrisez vos cours-02.png"/>
          <p:cNvPicPr preferRelativeResize="0"/>
          <p:nvPr/>
        </p:nvPicPr>
        <p:blipFill rotWithShape="1">
          <a:blip r:embed="rId2">
            <a:alphaModFix/>
          </a:blip>
          <a:srcRect b="0" l="0" r="25716" t="0"/>
          <a:stretch/>
        </p:blipFill>
        <p:spPr>
          <a:xfrm>
            <a:off x="8154225" y="1013150"/>
            <a:ext cx="989773" cy="896401"/>
          </a:xfrm>
          <a:prstGeom prst="rect">
            <a:avLst/>
          </a:prstGeom>
          <a:noFill/>
          <a:ln>
            <a:noFill/>
          </a:ln>
        </p:spPr>
      </p:pic>
      <p:grpSp>
        <p:nvGrpSpPr>
          <p:cNvPr id="568" name="Google Shape;568;p75"/>
          <p:cNvGrpSpPr/>
          <p:nvPr/>
        </p:nvGrpSpPr>
        <p:grpSpPr>
          <a:xfrm flipH="1" rot="10800000">
            <a:off x="-347934" y="4062942"/>
            <a:ext cx="3046758" cy="1442778"/>
            <a:chOff x="-496826" y="-160208"/>
            <a:chExt cx="4577461" cy="2167636"/>
          </a:xfrm>
        </p:grpSpPr>
        <p:sp>
          <p:nvSpPr>
            <p:cNvPr id="569" name="Google Shape;569;p75"/>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570" name="Google Shape;570;p75"/>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571" name="Google Shape;571;p75"/>
          <p:cNvSpPr/>
          <p:nvPr/>
        </p:nvSpPr>
        <p:spPr>
          <a:xfrm flipH="1">
            <a:off x="440654" y="3901109"/>
            <a:ext cx="60300" cy="4347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572" name="Google Shape;572;p75"/>
          <p:cNvGrpSpPr/>
          <p:nvPr/>
        </p:nvGrpSpPr>
        <p:grpSpPr>
          <a:xfrm flipH="1">
            <a:off x="268029" y="3626893"/>
            <a:ext cx="440891" cy="394572"/>
            <a:chOff x="243924" y="3391575"/>
            <a:chExt cx="662397" cy="592806"/>
          </a:xfrm>
        </p:grpSpPr>
        <p:sp>
          <p:nvSpPr>
            <p:cNvPr id="573" name="Google Shape;573;p75"/>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74" name="Google Shape;574;p75"/>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75" name="Google Shape;575;p75"/>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76" name="Google Shape;576;p75"/>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577" name="Google Shape;577;p75"/>
          <p:cNvSpPr/>
          <p:nvPr/>
        </p:nvSpPr>
        <p:spPr>
          <a:xfrm flipH="1">
            <a:off x="847368" y="4058638"/>
            <a:ext cx="38100" cy="2745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578" name="Google Shape;578;p75"/>
          <p:cNvGrpSpPr/>
          <p:nvPr/>
        </p:nvGrpSpPr>
        <p:grpSpPr>
          <a:xfrm flipH="1" rot="-5260045">
            <a:off x="724789" y="3899088"/>
            <a:ext cx="268033" cy="289615"/>
            <a:chOff x="228435" y="3392136"/>
            <a:chExt cx="637949" cy="689316"/>
          </a:xfrm>
        </p:grpSpPr>
        <p:sp>
          <p:nvSpPr>
            <p:cNvPr id="579" name="Google Shape;579;p75"/>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80" name="Google Shape;580;p75"/>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81" name="Google Shape;581;p75"/>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582" name="Google Shape;582;p75"/>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3">
    <p:spTree>
      <p:nvGrpSpPr>
        <p:cNvPr id="583" name="Shape 583"/>
        <p:cNvGrpSpPr/>
        <p:nvPr/>
      </p:nvGrpSpPr>
      <p:grpSpPr>
        <a:xfrm>
          <a:off x="0" y="0"/>
          <a:ext cx="0" cy="0"/>
          <a:chOff x="0" y="0"/>
          <a:chExt cx="0" cy="0"/>
        </a:xfrm>
      </p:grpSpPr>
      <p:sp>
        <p:nvSpPr>
          <p:cNvPr id="584" name="Google Shape;584;p76"/>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585" name="Google Shape;585;p76"/>
          <p:cNvSpPr txBox="1"/>
          <p:nvPr>
            <p:ph idx="1" type="subTitle"/>
          </p:nvPr>
        </p:nvSpPr>
        <p:spPr>
          <a:xfrm>
            <a:off x="1301651" y="1693170"/>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586" name="Google Shape;586;p76"/>
          <p:cNvSpPr txBox="1"/>
          <p:nvPr>
            <p:ph idx="2" type="subTitle"/>
          </p:nvPr>
        </p:nvSpPr>
        <p:spPr>
          <a:xfrm>
            <a:off x="1301651" y="2013885"/>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7" name="Google Shape;587;p76"/>
          <p:cNvSpPr txBox="1"/>
          <p:nvPr>
            <p:ph idx="3" type="subTitle"/>
          </p:nvPr>
        </p:nvSpPr>
        <p:spPr>
          <a:xfrm>
            <a:off x="6384739" y="1693170"/>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588" name="Google Shape;588;p76"/>
          <p:cNvSpPr txBox="1"/>
          <p:nvPr>
            <p:ph idx="4" type="subTitle"/>
          </p:nvPr>
        </p:nvSpPr>
        <p:spPr>
          <a:xfrm>
            <a:off x="6384739" y="2013885"/>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9" name="Google Shape;589;p76"/>
          <p:cNvSpPr txBox="1"/>
          <p:nvPr>
            <p:ph idx="5" type="subTitle"/>
          </p:nvPr>
        </p:nvSpPr>
        <p:spPr>
          <a:xfrm>
            <a:off x="1301369" y="3378448"/>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590" name="Google Shape;590;p76"/>
          <p:cNvSpPr txBox="1"/>
          <p:nvPr>
            <p:ph idx="6" type="subTitle"/>
          </p:nvPr>
        </p:nvSpPr>
        <p:spPr>
          <a:xfrm>
            <a:off x="1301369" y="3697978"/>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1" name="Google Shape;591;p76"/>
          <p:cNvSpPr txBox="1"/>
          <p:nvPr>
            <p:ph idx="7" type="subTitle"/>
          </p:nvPr>
        </p:nvSpPr>
        <p:spPr>
          <a:xfrm>
            <a:off x="6384739" y="3378448"/>
            <a:ext cx="2046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592" name="Google Shape;592;p76"/>
          <p:cNvSpPr txBox="1"/>
          <p:nvPr>
            <p:ph idx="8" type="subTitle"/>
          </p:nvPr>
        </p:nvSpPr>
        <p:spPr>
          <a:xfrm>
            <a:off x="6384739" y="3699153"/>
            <a:ext cx="2046000" cy="54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8">
    <p:spTree>
      <p:nvGrpSpPr>
        <p:cNvPr id="593" name="Shape 593"/>
        <p:cNvGrpSpPr/>
        <p:nvPr/>
      </p:nvGrpSpPr>
      <p:grpSpPr>
        <a:xfrm>
          <a:off x="0" y="0"/>
          <a:ext cx="0" cy="0"/>
          <a:chOff x="0" y="0"/>
          <a:chExt cx="0" cy="0"/>
        </a:xfrm>
      </p:grpSpPr>
      <p:sp>
        <p:nvSpPr>
          <p:cNvPr id="594" name="Google Shape;594;p77"/>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595" name="Google Shape;595;p77"/>
          <p:cNvSpPr txBox="1"/>
          <p:nvPr>
            <p:ph idx="1" type="subTitle"/>
          </p:nvPr>
        </p:nvSpPr>
        <p:spPr>
          <a:xfrm>
            <a:off x="712763" y="1997908"/>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596" name="Google Shape;596;p77"/>
          <p:cNvSpPr txBox="1"/>
          <p:nvPr>
            <p:ph idx="2" type="subTitle"/>
          </p:nvPr>
        </p:nvSpPr>
        <p:spPr>
          <a:xfrm>
            <a:off x="712763" y="2318608"/>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7" name="Google Shape;597;p77"/>
          <p:cNvSpPr txBox="1"/>
          <p:nvPr>
            <p:ph idx="3" type="subTitle"/>
          </p:nvPr>
        </p:nvSpPr>
        <p:spPr>
          <a:xfrm>
            <a:off x="3547693" y="1993495"/>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598" name="Google Shape;598;p77"/>
          <p:cNvSpPr txBox="1"/>
          <p:nvPr>
            <p:ph idx="4" type="subTitle"/>
          </p:nvPr>
        </p:nvSpPr>
        <p:spPr>
          <a:xfrm>
            <a:off x="3547693" y="2314195"/>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9" name="Google Shape;599;p77"/>
          <p:cNvSpPr txBox="1"/>
          <p:nvPr>
            <p:ph idx="5" type="subTitle"/>
          </p:nvPr>
        </p:nvSpPr>
        <p:spPr>
          <a:xfrm>
            <a:off x="6382624" y="1997908"/>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600" name="Google Shape;600;p77"/>
          <p:cNvSpPr txBox="1"/>
          <p:nvPr>
            <p:ph idx="6" type="subTitle"/>
          </p:nvPr>
        </p:nvSpPr>
        <p:spPr>
          <a:xfrm>
            <a:off x="6382624" y="2318608"/>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1" name="Google Shape;601;p77"/>
          <p:cNvSpPr txBox="1"/>
          <p:nvPr>
            <p:ph idx="7" type="subTitle"/>
          </p:nvPr>
        </p:nvSpPr>
        <p:spPr>
          <a:xfrm>
            <a:off x="712763" y="3745361"/>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602" name="Google Shape;602;p77"/>
          <p:cNvSpPr txBox="1"/>
          <p:nvPr>
            <p:ph idx="8" type="subTitle"/>
          </p:nvPr>
        </p:nvSpPr>
        <p:spPr>
          <a:xfrm>
            <a:off x="712763" y="4066061"/>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3" name="Google Shape;603;p77"/>
          <p:cNvSpPr txBox="1"/>
          <p:nvPr>
            <p:ph idx="9" type="subTitle"/>
          </p:nvPr>
        </p:nvSpPr>
        <p:spPr>
          <a:xfrm>
            <a:off x="3547693" y="3747733"/>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604" name="Google Shape;604;p77"/>
          <p:cNvSpPr txBox="1"/>
          <p:nvPr>
            <p:ph idx="13" type="subTitle"/>
          </p:nvPr>
        </p:nvSpPr>
        <p:spPr>
          <a:xfrm>
            <a:off x="3547693" y="4068433"/>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5" name="Google Shape;605;p77"/>
          <p:cNvSpPr txBox="1"/>
          <p:nvPr>
            <p:ph idx="14" type="subTitle"/>
          </p:nvPr>
        </p:nvSpPr>
        <p:spPr>
          <a:xfrm>
            <a:off x="6382624" y="3745361"/>
            <a:ext cx="2046000" cy="36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accent2"/>
              </a:buClr>
              <a:buSzPts val="21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accent2"/>
              </a:buClr>
              <a:buSzPts val="2100"/>
              <a:buNone/>
              <a:defRPr sz="2100">
                <a:solidFill>
                  <a:schemeClr val="accent2"/>
                </a:solidFill>
              </a:defRPr>
            </a:lvl2pPr>
            <a:lvl3pPr lvl="2" algn="ctr">
              <a:spcBef>
                <a:spcPts val="0"/>
              </a:spcBef>
              <a:spcAft>
                <a:spcPts val="0"/>
              </a:spcAft>
              <a:buClr>
                <a:schemeClr val="accent2"/>
              </a:buClr>
              <a:buSzPts val="2100"/>
              <a:buNone/>
              <a:defRPr sz="2100">
                <a:solidFill>
                  <a:schemeClr val="accent2"/>
                </a:solidFill>
              </a:defRPr>
            </a:lvl3pPr>
            <a:lvl4pPr lvl="3" algn="ctr">
              <a:spcBef>
                <a:spcPts val="0"/>
              </a:spcBef>
              <a:spcAft>
                <a:spcPts val="0"/>
              </a:spcAft>
              <a:buClr>
                <a:schemeClr val="accent2"/>
              </a:buClr>
              <a:buSzPts val="2100"/>
              <a:buNone/>
              <a:defRPr sz="2100">
                <a:solidFill>
                  <a:schemeClr val="accent2"/>
                </a:solidFill>
              </a:defRPr>
            </a:lvl4pPr>
            <a:lvl5pPr lvl="4" algn="ctr">
              <a:spcBef>
                <a:spcPts val="0"/>
              </a:spcBef>
              <a:spcAft>
                <a:spcPts val="0"/>
              </a:spcAft>
              <a:buClr>
                <a:schemeClr val="accent2"/>
              </a:buClr>
              <a:buSzPts val="2100"/>
              <a:buNone/>
              <a:defRPr sz="2100">
                <a:solidFill>
                  <a:schemeClr val="accent2"/>
                </a:solidFill>
              </a:defRPr>
            </a:lvl5pPr>
            <a:lvl6pPr lvl="5" algn="ctr">
              <a:spcBef>
                <a:spcPts val="0"/>
              </a:spcBef>
              <a:spcAft>
                <a:spcPts val="0"/>
              </a:spcAft>
              <a:buClr>
                <a:schemeClr val="accent2"/>
              </a:buClr>
              <a:buSzPts val="2100"/>
              <a:buNone/>
              <a:defRPr sz="2100">
                <a:solidFill>
                  <a:schemeClr val="accent2"/>
                </a:solidFill>
              </a:defRPr>
            </a:lvl6pPr>
            <a:lvl7pPr lvl="6" algn="ctr">
              <a:spcBef>
                <a:spcPts val="0"/>
              </a:spcBef>
              <a:spcAft>
                <a:spcPts val="0"/>
              </a:spcAft>
              <a:buClr>
                <a:schemeClr val="accent2"/>
              </a:buClr>
              <a:buSzPts val="2100"/>
              <a:buNone/>
              <a:defRPr sz="2100">
                <a:solidFill>
                  <a:schemeClr val="accent2"/>
                </a:solidFill>
              </a:defRPr>
            </a:lvl7pPr>
            <a:lvl8pPr lvl="7" algn="ctr">
              <a:spcBef>
                <a:spcPts val="0"/>
              </a:spcBef>
              <a:spcAft>
                <a:spcPts val="0"/>
              </a:spcAft>
              <a:buClr>
                <a:schemeClr val="accent2"/>
              </a:buClr>
              <a:buSzPts val="2100"/>
              <a:buNone/>
              <a:defRPr sz="2100">
                <a:solidFill>
                  <a:schemeClr val="accent2"/>
                </a:solidFill>
              </a:defRPr>
            </a:lvl8pPr>
            <a:lvl9pPr lvl="8" algn="ctr">
              <a:spcBef>
                <a:spcPts val="0"/>
              </a:spcBef>
              <a:spcAft>
                <a:spcPts val="0"/>
              </a:spcAft>
              <a:buClr>
                <a:schemeClr val="accent2"/>
              </a:buClr>
              <a:buSzPts val="2100"/>
              <a:buNone/>
              <a:defRPr sz="2100">
                <a:solidFill>
                  <a:schemeClr val="accent2"/>
                </a:solidFill>
              </a:defRPr>
            </a:lvl9pPr>
          </a:lstStyle>
          <a:p/>
        </p:txBody>
      </p:sp>
      <p:sp>
        <p:nvSpPr>
          <p:cNvPr id="606" name="Google Shape;606;p77"/>
          <p:cNvSpPr txBox="1"/>
          <p:nvPr>
            <p:ph idx="15" type="subTitle"/>
          </p:nvPr>
        </p:nvSpPr>
        <p:spPr>
          <a:xfrm>
            <a:off x="6382624" y="4066061"/>
            <a:ext cx="2046000" cy="54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7" name="Google Shape;607;p77"/>
          <p:cNvSpPr/>
          <p:nvPr/>
        </p:nvSpPr>
        <p:spPr>
          <a:xfrm flipH="1" rot="5400000">
            <a:off x="-1121715" y="-480965"/>
            <a:ext cx="3199035" cy="7038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7"/>
          <p:cNvSpPr/>
          <p:nvPr/>
        </p:nvSpPr>
        <p:spPr>
          <a:xfrm>
            <a:off x="698201" y="1190543"/>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09" name="Google Shape;609;p77"/>
          <p:cNvSpPr/>
          <p:nvPr/>
        </p:nvSpPr>
        <p:spPr>
          <a:xfrm>
            <a:off x="698201" y="1365118"/>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10" name="Google Shape;610;p77"/>
          <p:cNvSpPr/>
          <p:nvPr/>
        </p:nvSpPr>
        <p:spPr>
          <a:xfrm flipH="1" rot="-5400000">
            <a:off x="7042560" y="4995285"/>
            <a:ext cx="3199035" cy="70389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7"/>
          <p:cNvSpPr/>
          <p:nvPr/>
        </p:nvSpPr>
        <p:spPr>
          <a:xfrm rot="10800000">
            <a:off x="8305280" y="3995271"/>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12" name="Google Shape;612;p77"/>
          <p:cNvSpPr/>
          <p:nvPr/>
        </p:nvSpPr>
        <p:spPr>
          <a:xfrm rot="10800000">
            <a:off x="8305280" y="3820696"/>
            <a:ext cx="116400" cy="3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613" name="Google Shape;613;p77" title="Électrisez vos cours-02.png"/>
          <p:cNvPicPr preferRelativeResize="0"/>
          <p:nvPr/>
        </p:nvPicPr>
        <p:blipFill rotWithShape="1">
          <a:blip r:embed="rId2">
            <a:alphaModFix/>
          </a:blip>
          <a:srcRect b="0" l="0" r="25716" t="0"/>
          <a:stretch/>
        </p:blipFill>
        <p:spPr>
          <a:xfrm>
            <a:off x="8537481" y="1360250"/>
            <a:ext cx="606520" cy="549300"/>
          </a:xfrm>
          <a:prstGeom prst="rect">
            <a:avLst/>
          </a:prstGeom>
          <a:noFill/>
          <a:ln>
            <a:noFill/>
          </a:ln>
        </p:spPr>
      </p:pic>
      <p:pic>
        <p:nvPicPr>
          <p:cNvPr id="614" name="Google Shape;614;p77" title="Électrisez vos cours-02.png"/>
          <p:cNvPicPr preferRelativeResize="0"/>
          <p:nvPr/>
        </p:nvPicPr>
        <p:blipFill rotWithShape="1">
          <a:blip r:embed="rId2">
            <a:alphaModFix/>
          </a:blip>
          <a:srcRect b="0" l="0" r="25716" t="0"/>
          <a:stretch/>
        </p:blipFill>
        <p:spPr>
          <a:xfrm flipH="1">
            <a:off x="6" y="4233750"/>
            <a:ext cx="606520" cy="5493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5">
    <p:spTree>
      <p:nvGrpSpPr>
        <p:cNvPr id="615" name="Shape 615"/>
        <p:cNvGrpSpPr/>
        <p:nvPr/>
      </p:nvGrpSpPr>
      <p:grpSpPr>
        <a:xfrm>
          <a:off x="0" y="0"/>
          <a:ext cx="0" cy="0"/>
          <a:chOff x="0" y="0"/>
          <a:chExt cx="0" cy="0"/>
        </a:xfrm>
      </p:grpSpPr>
      <p:sp>
        <p:nvSpPr>
          <p:cNvPr id="616" name="Google Shape;616;p78"/>
          <p:cNvSpPr txBox="1"/>
          <p:nvPr>
            <p:ph hasCustomPrompt="1" type="title"/>
          </p:nvPr>
        </p:nvSpPr>
        <p:spPr>
          <a:xfrm>
            <a:off x="1419056" y="633219"/>
            <a:ext cx="3290700" cy="640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4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17" name="Google Shape;617;p78"/>
          <p:cNvSpPr txBox="1"/>
          <p:nvPr>
            <p:ph idx="1" type="subTitle"/>
          </p:nvPr>
        </p:nvSpPr>
        <p:spPr>
          <a:xfrm>
            <a:off x="1194825" y="1355525"/>
            <a:ext cx="37392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18" name="Google Shape;618;p78"/>
          <p:cNvSpPr txBox="1"/>
          <p:nvPr>
            <p:ph hasCustomPrompt="1" idx="2" type="title"/>
          </p:nvPr>
        </p:nvSpPr>
        <p:spPr>
          <a:xfrm>
            <a:off x="4433314" y="2080379"/>
            <a:ext cx="3290700" cy="640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4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19" name="Google Shape;619;p78"/>
          <p:cNvSpPr txBox="1"/>
          <p:nvPr>
            <p:ph idx="3" type="subTitle"/>
          </p:nvPr>
        </p:nvSpPr>
        <p:spPr>
          <a:xfrm>
            <a:off x="4208739" y="2801067"/>
            <a:ext cx="37398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20" name="Google Shape;620;p78"/>
          <p:cNvSpPr txBox="1"/>
          <p:nvPr>
            <p:ph hasCustomPrompt="1" idx="4" type="title"/>
          </p:nvPr>
        </p:nvSpPr>
        <p:spPr>
          <a:xfrm>
            <a:off x="1419056" y="3527539"/>
            <a:ext cx="3290700" cy="640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4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21" name="Google Shape;621;p78"/>
          <p:cNvSpPr txBox="1"/>
          <p:nvPr>
            <p:ph idx="5" type="subTitle"/>
          </p:nvPr>
        </p:nvSpPr>
        <p:spPr>
          <a:xfrm>
            <a:off x="1194481" y="4246608"/>
            <a:ext cx="3739800" cy="365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i="0">
                <a:solidFill>
                  <a:schemeClr val="accent6"/>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22" name="Google Shape;622;p78"/>
          <p:cNvSpPr/>
          <p:nvPr/>
        </p:nvSpPr>
        <p:spPr>
          <a:xfrm rot="5400000">
            <a:off x="-1621148" y="3981448"/>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8"/>
          <p:cNvSpPr/>
          <p:nvPr/>
        </p:nvSpPr>
        <p:spPr>
          <a:xfrm flipH="1" rot="10800000">
            <a:off x="1024816" y="2534802"/>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24" name="Google Shape;624;p78"/>
          <p:cNvSpPr/>
          <p:nvPr/>
        </p:nvSpPr>
        <p:spPr>
          <a:xfrm flipH="1" rot="10800000">
            <a:off x="1024816" y="2276325"/>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25" name="Google Shape;625;p78"/>
          <p:cNvSpPr/>
          <p:nvPr/>
        </p:nvSpPr>
        <p:spPr>
          <a:xfrm rot="-5400000">
            <a:off x="5688227" y="-1681802"/>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8"/>
          <p:cNvSpPr/>
          <p:nvPr/>
        </p:nvSpPr>
        <p:spPr>
          <a:xfrm flipH="1">
            <a:off x="7519843" y="719308"/>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27" name="Google Shape;627;p78"/>
          <p:cNvSpPr/>
          <p:nvPr/>
        </p:nvSpPr>
        <p:spPr>
          <a:xfrm flipH="1">
            <a:off x="7519843" y="977784"/>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28" name="Google Shape;628;p78"/>
          <p:cNvSpPr/>
          <p:nvPr/>
        </p:nvSpPr>
        <p:spPr>
          <a:xfrm flipH="1" rot="-5400000">
            <a:off x="5840627" y="5417623"/>
            <a:ext cx="4615580" cy="1015664"/>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8"/>
          <p:cNvSpPr/>
          <p:nvPr/>
        </p:nvSpPr>
        <p:spPr>
          <a:xfrm rot="10800000">
            <a:off x="7672243" y="3970977"/>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30" name="Google Shape;630;p78"/>
          <p:cNvSpPr/>
          <p:nvPr/>
        </p:nvSpPr>
        <p:spPr>
          <a:xfrm rot="10800000">
            <a:off x="7672243" y="3712500"/>
            <a:ext cx="138000" cy="6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2">
    <p:spTree>
      <p:nvGrpSpPr>
        <p:cNvPr id="631" name="Shape 631"/>
        <p:cNvGrpSpPr/>
        <p:nvPr/>
      </p:nvGrpSpPr>
      <p:grpSpPr>
        <a:xfrm>
          <a:off x="0" y="0"/>
          <a:ext cx="0" cy="0"/>
          <a:chOff x="0" y="0"/>
          <a:chExt cx="0" cy="0"/>
        </a:xfrm>
      </p:grpSpPr>
      <p:sp>
        <p:nvSpPr>
          <p:cNvPr id="632" name="Google Shape;632;p79"/>
          <p:cNvSpPr txBox="1"/>
          <p:nvPr>
            <p:ph hasCustomPrompt="1" type="title"/>
          </p:nvPr>
        </p:nvSpPr>
        <p:spPr>
          <a:xfrm>
            <a:off x="2587204" y="1597173"/>
            <a:ext cx="1274700" cy="4572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33" name="Google Shape;633;p79"/>
          <p:cNvSpPr txBox="1"/>
          <p:nvPr>
            <p:ph idx="1" type="subTitle"/>
          </p:nvPr>
        </p:nvSpPr>
        <p:spPr>
          <a:xfrm>
            <a:off x="3861907" y="1973790"/>
            <a:ext cx="3858000" cy="42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atin typeface="Nunito"/>
                <a:ea typeface="Nunito"/>
                <a:cs typeface="Nunito"/>
                <a:sym typeface="Nuni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4" name="Google Shape;634;p79"/>
          <p:cNvSpPr txBox="1"/>
          <p:nvPr>
            <p:ph idx="2"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635" name="Google Shape;635;p79"/>
          <p:cNvSpPr txBox="1"/>
          <p:nvPr>
            <p:ph hasCustomPrompt="1" idx="3" type="title"/>
          </p:nvPr>
        </p:nvSpPr>
        <p:spPr>
          <a:xfrm>
            <a:off x="2587204" y="2709997"/>
            <a:ext cx="1274700" cy="4572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36" name="Google Shape;636;p79"/>
          <p:cNvSpPr txBox="1"/>
          <p:nvPr>
            <p:ph idx="4" type="subTitle"/>
          </p:nvPr>
        </p:nvSpPr>
        <p:spPr>
          <a:xfrm>
            <a:off x="3861907" y="3086613"/>
            <a:ext cx="3858000" cy="42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atin typeface="Nunito"/>
                <a:ea typeface="Nunito"/>
                <a:cs typeface="Nunito"/>
                <a:sym typeface="Nuni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7" name="Google Shape;637;p79"/>
          <p:cNvSpPr txBox="1"/>
          <p:nvPr>
            <p:ph hasCustomPrompt="1" idx="5" type="title"/>
          </p:nvPr>
        </p:nvSpPr>
        <p:spPr>
          <a:xfrm>
            <a:off x="2587204" y="3822822"/>
            <a:ext cx="1274700" cy="4572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30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638" name="Google Shape;638;p79"/>
          <p:cNvSpPr txBox="1"/>
          <p:nvPr>
            <p:ph idx="6" type="subTitle"/>
          </p:nvPr>
        </p:nvSpPr>
        <p:spPr>
          <a:xfrm>
            <a:off x="3861907" y="4199435"/>
            <a:ext cx="3858000" cy="42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atin typeface="Nunito"/>
                <a:ea typeface="Nunito"/>
                <a:cs typeface="Nunito"/>
                <a:sym typeface="Nuni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9" name="Google Shape;639;p79"/>
          <p:cNvSpPr txBox="1"/>
          <p:nvPr>
            <p:ph idx="7" type="subTitle"/>
          </p:nvPr>
        </p:nvSpPr>
        <p:spPr>
          <a:xfrm>
            <a:off x="3861939" y="1597173"/>
            <a:ext cx="3858000" cy="4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0" name="Google Shape;640;p79"/>
          <p:cNvSpPr txBox="1"/>
          <p:nvPr>
            <p:ph idx="8" type="subTitle"/>
          </p:nvPr>
        </p:nvSpPr>
        <p:spPr>
          <a:xfrm>
            <a:off x="3861939" y="2709997"/>
            <a:ext cx="3858000" cy="4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1" name="Google Shape;641;p79"/>
          <p:cNvSpPr txBox="1"/>
          <p:nvPr>
            <p:ph idx="9" type="subTitle"/>
          </p:nvPr>
        </p:nvSpPr>
        <p:spPr>
          <a:xfrm>
            <a:off x="3861939" y="3822822"/>
            <a:ext cx="3858000" cy="4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None/>
              <a:defRPr b="1" i="0" sz="2100">
                <a:solidFill>
                  <a:schemeClr val="lt1"/>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642" name="Google Shape;642;p79" title="Électrisez vos cours-02.png"/>
          <p:cNvPicPr preferRelativeResize="0"/>
          <p:nvPr/>
        </p:nvPicPr>
        <p:blipFill rotWithShape="1">
          <a:blip r:embed="rId2">
            <a:alphaModFix/>
          </a:blip>
          <a:srcRect b="0" l="0" r="0" t="0"/>
          <a:stretch/>
        </p:blipFill>
        <p:spPr>
          <a:xfrm>
            <a:off x="591650" y="3887200"/>
            <a:ext cx="1332394" cy="896401"/>
          </a:xfrm>
          <a:prstGeom prst="rect">
            <a:avLst/>
          </a:prstGeom>
          <a:noFill/>
          <a:ln>
            <a:noFill/>
          </a:ln>
        </p:spPr>
      </p:pic>
      <p:pic>
        <p:nvPicPr>
          <p:cNvPr id="643" name="Google Shape;643;p79" title="Électrisez vos cours-02.png"/>
          <p:cNvPicPr preferRelativeResize="0"/>
          <p:nvPr/>
        </p:nvPicPr>
        <p:blipFill rotWithShape="1">
          <a:blip r:embed="rId2">
            <a:alphaModFix/>
          </a:blip>
          <a:srcRect b="0" l="0" r="28387" t="0"/>
          <a:stretch/>
        </p:blipFill>
        <p:spPr>
          <a:xfrm>
            <a:off x="8189850" y="91300"/>
            <a:ext cx="954150" cy="89640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0_1">
    <p:spTree>
      <p:nvGrpSpPr>
        <p:cNvPr id="644" name="Shape 644"/>
        <p:cNvGrpSpPr/>
        <p:nvPr/>
      </p:nvGrpSpPr>
      <p:grpSpPr>
        <a:xfrm>
          <a:off x="0" y="0"/>
          <a:ext cx="0" cy="0"/>
          <a:chOff x="0" y="0"/>
          <a:chExt cx="0" cy="0"/>
        </a:xfrm>
      </p:grpSpPr>
      <p:sp>
        <p:nvSpPr>
          <p:cNvPr id="645" name="Google Shape;645;p80"/>
          <p:cNvSpPr txBox="1"/>
          <p:nvPr>
            <p:ph type="title"/>
          </p:nvPr>
        </p:nvSpPr>
        <p:spPr>
          <a:xfrm>
            <a:off x="713225" y="539500"/>
            <a:ext cx="7717500" cy="576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3200"/>
              <a:buNone/>
              <a:defRPr b="1">
                <a:latin typeface="Montserrat"/>
                <a:ea typeface="Montserrat"/>
                <a:cs typeface="Montserrat"/>
                <a:sym typeface="Montserrat"/>
              </a:defRPr>
            </a:lvl1pPr>
            <a:lvl2pPr lvl="1">
              <a:lnSpc>
                <a:spcPct val="100000"/>
              </a:lnSpc>
              <a:spcBef>
                <a:spcPts val="0"/>
              </a:spcBef>
              <a:spcAft>
                <a:spcPts val="0"/>
              </a:spcAft>
              <a:buClr>
                <a:schemeClr val="lt2"/>
              </a:buClr>
              <a:buSzPts val="2800"/>
              <a:buNone/>
              <a:defRPr>
                <a:solidFill>
                  <a:schemeClr val="lt2"/>
                </a:solidFill>
              </a:defRPr>
            </a:lvl2pPr>
            <a:lvl3pPr lvl="2">
              <a:lnSpc>
                <a:spcPct val="100000"/>
              </a:lnSpc>
              <a:spcBef>
                <a:spcPts val="0"/>
              </a:spcBef>
              <a:spcAft>
                <a:spcPts val="0"/>
              </a:spcAft>
              <a:buClr>
                <a:schemeClr val="lt2"/>
              </a:buClr>
              <a:buSzPts val="2800"/>
              <a:buNone/>
              <a:defRPr>
                <a:solidFill>
                  <a:schemeClr val="lt2"/>
                </a:solidFill>
              </a:defRPr>
            </a:lvl3pPr>
            <a:lvl4pPr lvl="3">
              <a:lnSpc>
                <a:spcPct val="100000"/>
              </a:lnSpc>
              <a:spcBef>
                <a:spcPts val="0"/>
              </a:spcBef>
              <a:spcAft>
                <a:spcPts val="0"/>
              </a:spcAft>
              <a:buClr>
                <a:schemeClr val="lt2"/>
              </a:buClr>
              <a:buSzPts val="2800"/>
              <a:buNone/>
              <a:defRPr>
                <a:solidFill>
                  <a:schemeClr val="lt2"/>
                </a:solidFill>
              </a:defRPr>
            </a:lvl4pPr>
            <a:lvl5pPr lvl="4">
              <a:lnSpc>
                <a:spcPct val="100000"/>
              </a:lnSpc>
              <a:spcBef>
                <a:spcPts val="0"/>
              </a:spcBef>
              <a:spcAft>
                <a:spcPts val="0"/>
              </a:spcAft>
              <a:buClr>
                <a:schemeClr val="lt2"/>
              </a:buClr>
              <a:buSzPts val="2800"/>
              <a:buNone/>
              <a:defRPr>
                <a:solidFill>
                  <a:schemeClr val="lt2"/>
                </a:solidFill>
              </a:defRPr>
            </a:lvl5pPr>
            <a:lvl6pPr lvl="5">
              <a:lnSpc>
                <a:spcPct val="100000"/>
              </a:lnSpc>
              <a:spcBef>
                <a:spcPts val="0"/>
              </a:spcBef>
              <a:spcAft>
                <a:spcPts val="0"/>
              </a:spcAft>
              <a:buClr>
                <a:schemeClr val="lt2"/>
              </a:buClr>
              <a:buSzPts val="2800"/>
              <a:buNone/>
              <a:defRPr>
                <a:solidFill>
                  <a:schemeClr val="lt2"/>
                </a:solidFill>
              </a:defRPr>
            </a:lvl6pPr>
            <a:lvl7pPr lvl="6">
              <a:lnSpc>
                <a:spcPct val="100000"/>
              </a:lnSpc>
              <a:spcBef>
                <a:spcPts val="0"/>
              </a:spcBef>
              <a:spcAft>
                <a:spcPts val="0"/>
              </a:spcAft>
              <a:buClr>
                <a:schemeClr val="lt2"/>
              </a:buClr>
              <a:buSzPts val="2800"/>
              <a:buNone/>
              <a:defRPr>
                <a:solidFill>
                  <a:schemeClr val="lt2"/>
                </a:solidFill>
              </a:defRPr>
            </a:lvl7pPr>
            <a:lvl8pPr lvl="7">
              <a:lnSpc>
                <a:spcPct val="100000"/>
              </a:lnSpc>
              <a:spcBef>
                <a:spcPts val="0"/>
              </a:spcBef>
              <a:spcAft>
                <a:spcPts val="0"/>
              </a:spcAft>
              <a:buClr>
                <a:schemeClr val="lt2"/>
              </a:buClr>
              <a:buSzPts val="2800"/>
              <a:buNone/>
              <a:defRPr>
                <a:solidFill>
                  <a:schemeClr val="lt2"/>
                </a:solidFill>
              </a:defRPr>
            </a:lvl8pPr>
            <a:lvl9pPr lvl="8">
              <a:lnSpc>
                <a:spcPct val="100000"/>
              </a:lnSpc>
              <a:spcBef>
                <a:spcPts val="0"/>
              </a:spcBef>
              <a:spcAft>
                <a:spcPts val="0"/>
              </a:spcAft>
              <a:buClr>
                <a:schemeClr val="lt2"/>
              </a:buClr>
              <a:buSzPts val="2800"/>
              <a:buNone/>
              <a:defRPr>
                <a:solidFill>
                  <a:schemeClr val="lt2"/>
                </a:solidFill>
              </a:defRPr>
            </a:lvl9pPr>
          </a:lstStyle>
          <a:p/>
        </p:txBody>
      </p:sp>
      <p:sp>
        <p:nvSpPr>
          <p:cNvPr id="646" name="Google Shape;646;p80"/>
          <p:cNvSpPr txBox="1"/>
          <p:nvPr>
            <p:ph idx="1" type="body"/>
          </p:nvPr>
        </p:nvSpPr>
        <p:spPr>
          <a:xfrm>
            <a:off x="706375" y="1188650"/>
            <a:ext cx="7717500" cy="2294700"/>
          </a:xfrm>
          <a:prstGeom prst="rect">
            <a:avLst/>
          </a:prstGeom>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lnSpc>
                <a:spcPct val="100000"/>
              </a:lnSpc>
              <a:spcBef>
                <a:spcPts val="0"/>
              </a:spcBef>
              <a:spcAft>
                <a:spcPts val="0"/>
              </a:spcAft>
              <a:buSzPts val="1400"/>
              <a:buChar char="○"/>
              <a:defRPr sz="1200"/>
            </a:lvl2pPr>
            <a:lvl3pPr indent="-317500" lvl="2" marL="1371600">
              <a:lnSpc>
                <a:spcPct val="100000"/>
              </a:lnSpc>
              <a:spcBef>
                <a:spcPts val="0"/>
              </a:spcBef>
              <a:spcAft>
                <a:spcPts val="0"/>
              </a:spcAft>
              <a:buSzPts val="1400"/>
              <a:buChar char="■"/>
              <a:defRPr sz="1200"/>
            </a:lvl3pPr>
            <a:lvl4pPr indent="-317500" lvl="3" marL="1828800">
              <a:lnSpc>
                <a:spcPct val="100000"/>
              </a:lnSpc>
              <a:spcBef>
                <a:spcPts val="0"/>
              </a:spcBef>
              <a:spcAft>
                <a:spcPts val="0"/>
              </a:spcAft>
              <a:buSzPts val="1400"/>
              <a:buChar char="●"/>
              <a:defRPr sz="1200"/>
            </a:lvl4pPr>
            <a:lvl5pPr indent="-317500" lvl="4" marL="2286000">
              <a:lnSpc>
                <a:spcPct val="100000"/>
              </a:lnSpc>
              <a:spcBef>
                <a:spcPts val="0"/>
              </a:spcBef>
              <a:spcAft>
                <a:spcPts val="0"/>
              </a:spcAft>
              <a:buSzPts val="1400"/>
              <a:buChar char="○"/>
              <a:defRPr sz="1200"/>
            </a:lvl5pPr>
            <a:lvl6pPr indent="-317500" lvl="5" marL="2743200">
              <a:lnSpc>
                <a:spcPct val="100000"/>
              </a:lnSpc>
              <a:spcBef>
                <a:spcPts val="0"/>
              </a:spcBef>
              <a:spcAft>
                <a:spcPts val="0"/>
              </a:spcAft>
              <a:buSzPts val="1400"/>
              <a:buChar char="■"/>
              <a:defRPr sz="1200"/>
            </a:lvl6pPr>
            <a:lvl7pPr indent="-317500" lvl="6" marL="3200400">
              <a:lnSpc>
                <a:spcPct val="100000"/>
              </a:lnSpc>
              <a:spcBef>
                <a:spcPts val="0"/>
              </a:spcBef>
              <a:spcAft>
                <a:spcPts val="0"/>
              </a:spcAft>
              <a:buSzPts val="1400"/>
              <a:buChar char="●"/>
              <a:defRPr sz="1200"/>
            </a:lvl7pPr>
            <a:lvl8pPr indent="-317500" lvl="7" marL="3657600">
              <a:lnSpc>
                <a:spcPct val="100000"/>
              </a:lnSpc>
              <a:spcBef>
                <a:spcPts val="0"/>
              </a:spcBef>
              <a:spcAft>
                <a:spcPts val="0"/>
              </a:spcAft>
              <a:buSzPts val="1400"/>
              <a:buChar char="○"/>
              <a:defRPr sz="1200"/>
            </a:lvl8pPr>
            <a:lvl9pPr indent="-317500" lvl="8" marL="4114800">
              <a:lnSpc>
                <a:spcPct val="100000"/>
              </a:lnSpc>
              <a:spcBef>
                <a:spcPts val="0"/>
              </a:spcBef>
              <a:spcAft>
                <a:spcPts val="0"/>
              </a:spcAft>
              <a:buSzPts val="1400"/>
              <a:buChar char="■"/>
              <a:defRPr sz="1200"/>
            </a:lvl9pPr>
          </a:lstStyle>
          <a:p/>
        </p:txBody>
      </p:sp>
      <p:sp>
        <p:nvSpPr>
          <p:cNvPr id="647" name="Google Shape;647;p80"/>
          <p:cNvSpPr/>
          <p:nvPr/>
        </p:nvSpPr>
        <p:spPr>
          <a:xfrm flipH="1">
            <a:off x="116069" y="4728025"/>
            <a:ext cx="1059228" cy="250998"/>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0"/>
          <p:cNvSpPr/>
          <p:nvPr/>
        </p:nvSpPr>
        <p:spPr>
          <a:xfrm flipH="1">
            <a:off x="7988319" y="115325"/>
            <a:ext cx="1059228" cy="250998"/>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0"/>
          <p:cNvSpPr/>
          <p:nvPr/>
        </p:nvSpPr>
        <p:spPr>
          <a:xfrm rot="10800000">
            <a:off x="-293408" y="115323"/>
            <a:ext cx="2198458" cy="48380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0"/>
          <p:cNvSpPr/>
          <p:nvPr/>
        </p:nvSpPr>
        <p:spPr>
          <a:xfrm flipH="1" rot="-5400000">
            <a:off x="1689471" y="536463"/>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51" name="Google Shape;651;p80"/>
          <p:cNvSpPr/>
          <p:nvPr/>
        </p:nvSpPr>
        <p:spPr>
          <a:xfrm flipH="1" rot="-5400000">
            <a:off x="1812581" y="536463"/>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52" name="Google Shape;652;p80"/>
          <p:cNvSpPr/>
          <p:nvPr/>
        </p:nvSpPr>
        <p:spPr>
          <a:xfrm>
            <a:off x="7751067" y="4495210"/>
            <a:ext cx="2198458" cy="48380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0"/>
          <p:cNvSpPr/>
          <p:nvPr/>
        </p:nvSpPr>
        <p:spPr>
          <a:xfrm flipH="1" rot="5400000">
            <a:off x="7900946" y="4528472"/>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54" name="Google Shape;654;p80"/>
          <p:cNvSpPr/>
          <p:nvPr/>
        </p:nvSpPr>
        <p:spPr>
          <a:xfrm flipH="1" rot="5400000">
            <a:off x="7777835" y="4528472"/>
            <a:ext cx="65700" cy="2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655" name="Google Shape;655;p80" title="Électrisez vos cours-02.png"/>
          <p:cNvPicPr preferRelativeResize="0"/>
          <p:nvPr/>
        </p:nvPicPr>
        <p:blipFill rotWithShape="1">
          <a:blip r:embed="rId2">
            <a:alphaModFix/>
          </a:blip>
          <a:srcRect b="0" l="0" r="0" t="0"/>
          <a:stretch/>
        </p:blipFill>
        <p:spPr>
          <a:xfrm>
            <a:off x="591650" y="3887200"/>
            <a:ext cx="1332394" cy="896401"/>
          </a:xfrm>
          <a:prstGeom prst="rect">
            <a:avLst/>
          </a:prstGeom>
          <a:noFill/>
          <a:ln>
            <a:noFill/>
          </a:ln>
        </p:spPr>
      </p:pic>
      <p:pic>
        <p:nvPicPr>
          <p:cNvPr id="656" name="Google Shape;656;p80" title="Électrisez vos cours-02.png"/>
          <p:cNvPicPr preferRelativeResize="0"/>
          <p:nvPr/>
        </p:nvPicPr>
        <p:blipFill rotWithShape="1">
          <a:blip r:embed="rId2">
            <a:alphaModFix/>
          </a:blip>
          <a:srcRect b="0" l="0" r="28387" t="0"/>
          <a:stretch/>
        </p:blipFill>
        <p:spPr>
          <a:xfrm>
            <a:off x="8189850" y="91300"/>
            <a:ext cx="954150" cy="89640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0_1_1">
    <p:spTree>
      <p:nvGrpSpPr>
        <p:cNvPr id="657" name="Shape 657"/>
        <p:cNvGrpSpPr/>
        <p:nvPr/>
      </p:nvGrpSpPr>
      <p:grpSpPr>
        <a:xfrm>
          <a:off x="0" y="0"/>
          <a:ext cx="0" cy="0"/>
          <a:chOff x="0" y="0"/>
          <a:chExt cx="0" cy="0"/>
        </a:xfrm>
      </p:grpSpPr>
      <p:sp>
        <p:nvSpPr>
          <p:cNvPr id="658" name="Google Shape;658;p81"/>
          <p:cNvSpPr txBox="1"/>
          <p:nvPr>
            <p:ph type="title"/>
          </p:nvPr>
        </p:nvSpPr>
        <p:spPr>
          <a:xfrm>
            <a:off x="1425575" y="3551717"/>
            <a:ext cx="6292800" cy="1006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3200"/>
              <a:buNone/>
              <a:defRPr b="1">
                <a:latin typeface="Montserrat"/>
                <a:ea typeface="Montserrat"/>
                <a:cs typeface="Montserrat"/>
                <a:sym typeface="Montserrat"/>
              </a:defRPr>
            </a:lvl1pPr>
            <a:lvl2pPr lvl="1">
              <a:lnSpc>
                <a:spcPct val="100000"/>
              </a:lnSpc>
              <a:spcBef>
                <a:spcPts val="0"/>
              </a:spcBef>
              <a:spcAft>
                <a:spcPts val="0"/>
              </a:spcAft>
              <a:buClr>
                <a:schemeClr val="lt2"/>
              </a:buClr>
              <a:buSzPts val="2800"/>
              <a:buNone/>
              <a:defRPr>
                <a:solidFill>
                  <a:schemeClr val="lt2"/>
                </a:solidFill>
              </a:defRPr>
            </a:lvl2pPr>
            <a:lvl3pPr lvl="2">
              <a:lnSpc>
                <a:spcPct val="100000"/>
              </a:lnSpc>
              <a:spcBef>
                <a:spcPts val="0"/>
              </a:spcBef>
              <a:spcAft>
                <a:spcPts val="0"/>
              </a:spcAft>
              <a:buClr>
                <a:schemeClr val="lt2"/>
              </a:buClr>
              <a:buSzPts val="2800"/>
              <a:buNone/>
              <a:defRPr>
                <a:solidFill>
                  <a:schemeClr val="lt2"/>
                </a:solidFill>
              </a:defRPr>
            </a:lvl3pPr>
            <a:lvl4pPr lvl="3">
              <a:lnSpc>
                <a:spcPct val="100000"/>
              </a:lnSpc>
              <a:spcBef>
                <a:spcPts val="0"/>
              </a:spcBef>
              <a:spcAft>
                <a:spcPts val="0"/>
              </a:spcAft>
              <a:buClr>
                <a:schemeClr val="lt2"/>
              </a:buClr>
              <a:buSzPts val="2800"/>
              <a:buNone/>
              <a:defRPr>
                <a:solidFill>
                  <a:schemeClr val="lt2"/>
                </a:solidFill>
              </a:defRPr>
            </a:lvl4pPr>
            <a:lvl5pPr lvl="4">
              <a:lnSpc>
                <a:spcPct val="100000"/>
              </a:lnSpc>
              <a:spcBef>
                <a:spcPts val="0"/>
              </a:spcBef>
              <a:spcAft>
                <a:spcPts val="0"/>
              </a:spcAft>
              <a:buClr>
                <a:schemeClr val="lt2"/>
              </a:buClr>
              <a:buSzPts val="2800"/>
              <a:buNone/>
              <a:defRPr>
                <a:solidFill>
                  <a:schemeClr val="lt2"/>
                </a:solidFill>
              </a:defRPr>
            </a:lvl5pPr>
            <a:lvl6pPr lvl="5">
              <a:lnSpc>
                <a:spcPct val="100000"/>
              </a:lnSpc>
              <a:spcBef>
                <a:spcPts val="0"/>
              </a:spcBef>
              <a:spcAft>
                <a:spcPts val="0"/>
              </a:spcAft>
              <a:buClr>
                <a:schemeClr val="lt2"/>
              </a:buClr>
              <a:buSzPts val="2800"/>
              <a:buNone/>
              <a:defRPr>
                <a:solidFill>
                  <a:schemeClr val="lt2"/>
                </a:solidFill>
              </a:defRPr>
            </a:lvl6pPr>
            <a:lvl7pPr lvl="6">
              <a:lnSpc>
                <a:spcPct val="100000"/>
              </a:lnSpc>
              <a:spcBef>
                <a:spcPts val="0"/>
              </a:spcBef>
              <a:spcAft>
                <a:spcPts val="0"/>
              </a:spcAft>
              <a:buClr>
                <a:schemeClr val="lt2"/>
              </a:buClr>
              <a:buSzPts val="2800"/>
              <a:buNone/>
              <a:defRPr>
                <a:solidFill>
                  <a:schemeClr val="lt2"/>
                </a:solidFill>
              </a:defRPr>
            </a:lvl7pPr>
            <a:lvl8pPr lvl="7">
              <a:lnSpc>
                <a:spcPct val="100000"/>
              </a:lnSpc>
              <a:spcBef>
                <a:spcPts val="0"/>
              </a:spcBef>
              <a:spcAft>
                <a:spcPts val="0"/>
              </a:spcAft>
              <a:buClr>
                <a:schemeClr val="lt2"/>
              </a:buClr>
              <a:buSzPts val="2800"/>
              <a:buNone/>
              <a:defRPr>
                <a:solidFill>
                  <a:schemeClr val="lt2"/>
                </a:solidFill>
              </a:defRPr>
            </a:lvl8pPr>
            <a:lvl9pPr lvl="8">
              <a:lnSpc>
                <a:spcPct val="100000"/>
              </a:lnSpc>
              <a:spcBef>
                <a:spcPts val="0"/>
              </a:spcBef>
              <a:spcAft>
                <a:spcPts val="0"/>
              </a:spcAft>
              <a:buClr>
                <a:schemeClr val="lt2"/>
              </a:buClr>
              <a:buSzPts val="2800"/>
              <a:buNone/>
              <a:defRPr>
                <a:solidFill>
                  <a:schemeClr val="lt2"/>
                </a:solidFill>
              </a:defRPr>
            </a:lvl9pPr>
          </a:lstStyle>
          <a:p/>
        </p:txBody>
      </p:sp>
      <p:sp>
        <p:nvSpPr>
          <p:cNvPr id="659" name="Google Shape;659;p81"/>
          <p:cNvSpPr txBox="1"/>
          <p:nvPr>
            <p:ph idx="1" type="subTitle"/>
          </p:nvPr>
        </p:nvSpPr>
        <p:spPr>
          <a:xfrm>
            <a:off x="712175" y="1241950"/>
            <a:ext cx="2983500" cy="114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60" name="Google Shape;660;p81"/>
          <p:cNvGrpSpPr/>
          <p:nvPr/>
        </p:nvGrpSpPr>
        <p:grpSpPr>
          <a:xfrm flipH="1">
            <a:off x="6539558" y="-316624"/>
            <a:ext cx="2871899" cy="1359975"/>
            <a:chOff x="-496826" y="-160208"/>
            <a:chExt cx="4577461" cy="2167636"/>
          </a:xfrm>
        </p:grpSpPr>
        <p:sp>
          <p:nvSpPr>
            <p:cNvPr id="661" name="Google Shape;661;p81"/>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662" name="Google Shape;662;p81"/>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663" name="Google Shape;663;p81"/>
          <p:cNvGrpSpPr/>
          <p:nvPr/>
        </p:nvGrpSpPr>
        <p:grpSpPr>
          <a:xfrm flipH="1" rot="10800000">
            <a:off x="-290542" y="3937738"/>
            <a:ext cx="2871899" cy="1359975"/>
            <a:chOff x="-496826" y="-160208"/>
            <a:chExt cx="4577461" cy="2167636"/>
          </a:xfrm>
        </p:grpSpPr>
        <p:sp>
          <p:nvSpPr>
            <p:cNvPr id="664" name="Google Shape;664;p81"/>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665" name="Google Shape;665;p81"/>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0_1_1_1">
    <p:spTree>
      <p:nvGrpSpPr>
        <p:cNvPr id="666" name="Shape 666"/>
        <p:cNvGrpSpPr/>
        <p:nvPr/>
      </p:nvGrpSpPr>
      <p:grpSpPr>
        <a:xfrm>
          <a:off x="0" y="0"/>
          <a:ext cx="0" cy="0"/>
          <a:chOff x="0" y="0"/>
          <a:chExt cx="0" cy="0"/>
        </a:xfrm>
      </p:grpSpPr>
      <p:sp>
        <p:nvSpPr>
          <p:cNvPr id="667" name="Google Shape;667;p82"/>
          <p:cNvSpPr txBox="1"/>
          <p:nvPr>
            <p:ph idx="1" type="subTitle"/>
          </p:nvPr>
        </p:nvSpPr>
        <p:spPr>
          <a:xfrm>
            <a:off x="713225" y="2695275"/>
            <a:ext cx="2573700" cy="1033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8" name="Google Shape;668;p82"/>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pic>
        <p:nvPicPr>
          <p:cNvPr id="51" name="Google Shape;51;p9" title="Électrisez vos cours-02.png"/>
          <p:cNvPicPr preferRelativeResize="0"/>
          <p:nvPr/>
        </p:nvPicPr>
        <p:blipFill rotWithShape="1">
          <a:blip r:embed="rId2">
            <a:alphaModFix/>
          </a:blip>
          <a:srcRect b="0" l="0" r="0" t="0"/>
          <a:stretch/>
        </p:blipFill>
        <p:spPr>
          <a:xfrm>
            <a:off x="-29251" y="1053275"/>
            <a:ext cx="1072374" cy="721464"/>
          </a:xfrm>
          <a:prstGeom prst="rect">
            <a:avLst/>
          </a:prstGeom>
          <a:noFill/>
          <a:ln>
            <a:noFill/>
          </a:ln>
        </p:spPr>
      </p:pic>
      <p:sp>
        <p:nvSpPr>
          <p:cNvPr id="52" name="Google Shape;52;p9"/>
          <p:cNvSpPr txBox="1"/>
          <p:nvPr>
            <p:ph type="title"/>
          </p:nvPr>
        </p:nvSpPr>
        <p:spPr>
          <a:xfrm>
            <a:off x="1684950" y="539500"/>
            <a:ext cx="5774100" cy="1749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12000"/>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p:txBody>
      </p:sp>
      <p:sp>
        <p:nvSpPr>
          <p:cNvPr id="53" name="Google Shape;53;p9"/>
          <p:cNvSpPr txBox="1"/>
          <p:nvPr>
            <p:ph idx="1" type="subTitle"/>
          </p:nvPr>
        </p:nvSpPr>
        <p:spPr>
          <a:xfrm>
            <a:off x="1684950" y="2376550"/>
            <a:ext cx="57741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6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4" name="Google Shape;54;p9" title="Électrisez vos cours-02.png"/>
          <p:cNvPicPr preferRelativeResize="0"/>
          <p:nvPr/>
        </p:nvPicPr>
        <p:blipFill rotWithShape="1">
          <a:blip r:embed="rId2">
            <a:alphaModFix/>
          </a:blip>
          <a:srcRect b="0" l="0" r="0" t="0"/>
          <a:stretch/>
        </p:blipFill>
        <p:spPr>
          <a:xfrm>
            <a:off x="7957774" y="467587"/>
            <a:ext cx="1072374" cy="72146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0_1_1_1_1">
    <p:spTree>
      <p:nvGrpSpPr>
        <p:cNvPr id="669" name="Shape 669"/>
        <p:cNvGrpSpPr/>
        <p:nvPr/>
      </p:nvGrpSpPr>
      <p:grpSpPr>
        <a:xfrm>
          <a:off x="0" y="0"/>
          <a:ext cx="0" cy="0"/>
          <a:chOff x="0" y="0"/>
          <a:chExt cx="0" cy="0"/>
        </a:xfrm>
      </p:grpSpPr>
      <p:sp>
        <p:nvSpPr>
          <p:cNvPr id="670" name="Google Shape;670;p83"/>
          <p:cNvSpPr txBox="1"/>
          <p:nvPr>
            <p:ph idx="1" type="subTitle"/>
          </p:nvPr>
        </p:nvSpPr>
        <p:spPr>
          <a:xfrm>
            <a:off x="5753575" y="2720613"/>
            <a:ext cx="2677200" cy="1033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1" name="Google Shape;671;p83"/>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0_1_1_1_1_1">
    <p:spTree>
      <p:nvGrpSpPr>
        <p:cNvPr id="672" name="Shape 672"/>
        <p:cNvGrpSpPr/>
        <p:nvPr/>
      </p:nvGrpSpPr>
      <p:grpSpPr>
        <a:xfrm>
          <a:off x="0" y="0"/>
          <a:ext cx="0" cy="0"/>
          <a:chOff x="0" y="0"/>
          <a:chExt cx="0" cy="0"/>
        </a:xfrm>
      </p:grpSpPr>
      <p:sp>
        <p:nvSpPr>
          <p:cNvPr id="673" name="Google Shape;673;p84"/>
          <p:cNvSpPr txBox="1"/>
          <p:nvPr>
            <p:ph idx="1" type="subTitle"/>
          </p:nvPr>
        </p:nvSpPr>
        <p:spPr>
          <a:xfrm>
            <a:off x="4572000" y="1428175"/>
            <a:ext cx="3858600" cy="10335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4" name="Google Shape;674;p84"/>
          <p:cNvSpPr txBox="1"/>
          <p:nvPr>
            <p:ph type="title"/>
          </p:nvPr>
        </p:nvSpPr>
        <p:spPr>
          <a:xfrm>
            <a:off x="713250"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3200"/>
              <a:buNone/>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675" name="Shape 675"/>
        <p:cNvGrpSpPr/>
        <p:nvPr/>
      </p:nvGrpSpPr>
      <p:grpSpPr>
        <a:xfrm>
          <a:off x="0" y="0"/>
          <a:ext cx="0" cy="0"/>
          <a:chOff x="0" y="0"/>
          <a:chExt cx="0" cy="0"/>
        </a:xfrm>
      </p:grpSpPr>
      <p:sp>
        <p:nvSpPr>
          <p:cNvPr id="676" name="Google Shape;676;p85"/>
          <p:cNvSpPr txBox="1"/>
          <p:nvPr>
            <p:ph type="ctrTitle"/>
          </p:nvPr>
        </p:nvSpPr>
        <p:spPr>
          <a:xfrm>
            <a:off x="2623350" y="961093"/>
            <a:ext cx="3897300" cy="873000"/>
          </a:xfrm>
          <a:prstGeom prst="rect">
            <a:avLst/>
          </a:prstGeom>
        </p:spPr>
        <p:txBody>
          <a:bodyPr anchorCtr="0" anchor="t" bIns="91425" lIns="0" spcFirstLastPara="1" rIns="91425" wrap="square" tIns="91425">
            <a:noAutofit/>
          </a:bodyPr>
          <a:lstStyle>
            <a:lvl1pPr lvl="0" algn="ctr">
              <a:spcBef>
                <a:spcPts val="0"/>
              </a:spcBef>
              <a:spcAft>
                <a:spcPts val="0"/>
              </a:spcAft>
              <a:buSzPts val="3200"/>
              <a:buNone/>
              <a:defRPr sz="55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677" name="Google Shape;677;p85"/>
          <p:cNvSpPr txBox="1"/>
          <p:nvPr/>
        </p:nvSpPr>
        <p:spPr>
          <a:xfrm>
            <a:off x="1654675" y="4167375"/>
            <a:ext cx="58347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Nanum Gothic"/>
                <a:ea typeface="Nanum Gothic"/>
                <a:cs typeface="Nanum Gothic"/>
                <a:sym typeface="Nanum Gothic"/>
              </a:rPr>
              <a:t>CREDITS: This presentation template was created by </a:t>
            </a:r>
            <a:r>
              <a:rPr b="1" lang="en" sz="1100">
                <a:solidFill>
                  <a:schemeClr val="dk1"/>
                </a:solidFill>
                <a:uFill>
                  <a:noFill/>
                </a:uFill>
                <a:latin typeface="Nanum Gothic"/>
                <a:ea typeface="Nanum Gothic"/>
                <a:cs typeface="Nanum Gothic"/>
                <a:sym typeface="Nanum Gothic"/>
                <a:hlinkClick r:id="rId2">
                  <a:extLst>
                    <a:ext uri="{A12FA001-AC4F-418D-AE19-62706E023703}">
                      <ahyp:hlinkClr val="tx"/>
                    </a:ext>
                  </a:extLst>
                </a:hlinkClick>
              </a:rPr>
              <a:t>Slidesgo</a:t>
            </a:r>
            <a:r>
              <a:rPr lang="en" sz="1100">
                <a:solidFill>
                  <a:schemeClr val="dk1"/>
                </a:solidFill>
                <a:latin typeface="Nanum Gothic"/>
                <a:ea typeface="Nanum Gothic"/>
                <a:cs typeface="Nanum Gothic"/>
                <a:sym typeface="Nanum Gothic"/>
              </a:rPr>
              <a:t>, and includes icons by</a:t>
            </a:r>
            <a:r>
              <a:rPr lang="en" sz="1100">
                <a:solidFill>
                  <a:schemeClr val="dk1"/>
                </a:solidFill>
                <a:uFill>
                  <a:noFill/>
                </a:uFill>
                <a:latin typeface="Nanum Gothic"/>
                <a:ea typeface="Nanum Gothic"/>
                <a:cs typeface="Nanum Gothic"/>
                <a:sym typeface="Nanum Gothic"/>
                <a:hlinkClick r:id="rId3">
                  <a:extLst>
                    <a:ext uri="{A12FA001-AC4F-418D-AE19-62706E023703}">
                      <ahyp:hlinkClr val="tx"/>
                    </a:ext>
                  </a:extLst>
                </a:hlinkClick>
              </a:rPr>
              <a:t> </a:t>
            </a:r>
            <a:r>
              <a:rPr b="1" lang="en" sz="1100">
                <a:solidFill>
                  <a:schemeClr val="dk1"/>
                </a:solidFill>
                <a:uFill>
                  <a:noFill/>
                </a:uFill>
                <a:latin typeface="Nanum Gothic"/>
                <a:ea typeface="Nanum Gothic"/>
                <a:cs typeface="Nanum Gothic"/>
                <a:sym typeface="Nanum Gothic"/>
                <a:hlinkClick r:id="rId4">
                  <a:extLst>
                    <a:ext uri="{A12FA001-AC4F-418D-AE19-62706E023703}">
                      <ahyp:hlinkClr val="tx"/>
                    </a:ext>
                  </a:extLst>
                </a:hlinkClick>
              </a:rPr>
              <a:t>Flaticon</a:t>
            </a:r>
            <a:r>
              <a:rPr lang="en" sz="1100">
                <a:solidFill>
                  <a:schemeClr val="dk1"/>
                </a:solidFill>
                <a:latin typeface="Nanum Gothic"/>
                <a:ea typeface="Nanum Gothic"/>
                <a:cs typeface="Nanum Gothic"/>
                <a:sym typeface="Nanum Gothic"/>
              </a:rPr>
              <a:t> and infographics &amp; images by</a:t>
            </a:r>
            <a:r>
              <a:rPr b="1" lang="en" sz="1100">
                <a:solidFill>
                  <a:schemeClr val="dk1"/>
                </a:solidFill>
                <a:latin typeface="Nanum Gothic"/>
                <a:ea typeface="Nanum Gothic"/>
                <a:cs typeface="Nanum Gothic"/>
                <a:sym typeface="Nanum Gothic"/>
              </a:rPr>
              <a:t> </a:t>
            </a:r>
            <a:r>
              <a:rPr b="1" lang="en" sz="1100">
                <a:solidFill>
                  <a:schemeClr val="dk1"/>
                </a:solidFill>
                <a:uFill>
                  <a:noFill/>
                </a:uFill>
                <a:latin typeface="Nanum Gothic"/>
                <a:ea typeface="Nanum Gothic"/>
                <a:cs typeface="Nanum Gothic"/>
                <a:sym typeface="Nanum Gothic"/>
                <a:hlinkClick r:id="rId5">
                  <a:extLst>
                    <a:ext uri="{A12FA001-AC4F-418D-AE19-62706E023703}">
                      <ahyp:hlinkClr val="tx"/>
                    </a:ext>
                  </a:extLst>
                </a:hlinkClick>
              </a:rPr>
              <a:t>Freepik</a:t>
            </a:r>
            <a:endParaRPr b="1" sz="1100">
              <a:solidFill>
                <a:schemeClr val="dk1"/>
              </a:solidFill>
              <a:latin typeface="Nanum Gothic"/>
              <a:ea typeface="Nanum Gothic"/>
              <a:cs typeface="Nanum Gothic"/>
              <a:sym typeface="Nanum Gothic"/>
            </a:endParaRPr>
          </a:p>
        </p:txBody>
      </p:sp>
      <p:sp>
        <p:nvSpPr>
          <p:cNvPr id="678" name="Google Shape;678;p85"/>
          <p:cNvSpPr txBox="1"/>
          <p:nvPr>
            <p:ph idx="1" type="subTitle"/>
          </p:nvPr>
        </p:nvSpPr>
        <p:spPr>
          <a:xfrm>
            <a:off x="2624400" y="2743839"/>
            <a:ext cx="3895200" cy="1003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i="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pic>
        <p:nvPicPr>
          <p:cNvPr id="679" name="Google Shape;679;p85" title="Électrisez vos cours-02.png"/>
          <p:cNvPicPr preferRelativeResize="0"/>
          <p:nvPr/>
        </p:nvPicPr>
        <p:blipFill rotWithShape="1">
          <a:blip r:embed="rId6">
            <a:alphaModFix/>
          </a:blip>
          <a:srcRect b="0" l="0" r="0" t="0"/>
          <a:stretch/>
        </p:blipFill>
        <p:spPr>
          <a:xfrm>
            <a:off x="128775" y="642600"/>
            <a:ext cx="1332394" cy="896401"/>
          </a:xfrm>
          <a:prstGeom prst="rect">
            <a:avLst/>
          </a:prstGeom>
          <a:noFill/>
          <a:ln>
            <a:noFill/>
          </a:ln>
        </p:spPr>
      </p:pic>
      <p:pic>
        <p:nvPicPr>
          <p:cNvPr id="680" name="Google Shape;680;p85" title="Électrisez vos cours-02.png"/>
          <p:cNvPicPr preferRelativeResize="0"/>
          <p:nvPr/>
        </p:nvPicPr>
        <p:blipFill rotWithShape="1">
          <a:blip r:embed="rId6">
            <a:alphaModFix/>
          </a:blip>
          <a:srcRect b="0" l="0" r="0" t="0"/>
          <a:stretch/>
        </p:blipFill>
        <p:spPr>
          <a:xfrm>
            <a:off x="7648500" y="383575"/>
            <a:ext cx="1332394" cy="89640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spTree>
      <p:nvGrpSpPr>
        <p:cNvPr id="681" name="Shape 681"/>
        <p:cNvGrpSpPr/>
        <p:nvPr/>
      </p:nvGrpSpPr>
      <p:grpSpPr>
        <a:xfrm>
          <a:off x="0" y="0"/>
          <a:ext cx="0" cy="0"/>
          <a:chOff x="0" y="0"/>
          <a:chExt cx="0" cy="0"/>
        </a:xfrm>
      </p:grpSpPr>
      <p:pic>
        <p:nvPicPr>
          <p:cNvPr id="682" name="Google Shape;682;p86" title="Électrisez vos cours-02.png"/>
          <p:cNvPicPr preferRelativeResize="0"/>
          <p:nvPr/>
        </p:nvPicPr>
        <p:blipFill rotWithShape="1">
          <a:blip r:embed="rId2">
            <a:alphaModFix/>
          </a:blip>
          <a:srcRect b="0" l="18307" r="0" t="0"/>
          <a:stretch/>
        </p:blipFill>
        <p:spPr>
          <a:xfrm>
            <a:off x="-1" y="845650"/>
            <a:ext cx="1088449" cy="896401"/>
          </a:xfrm>
          <a:prstGeom prst="rect">
            <a:avLst/>
          </a:prstGeom>
          <a:noFill/>
          <a:ln>
            <a:noFill/>
          </a:ln>
        </p:spPr>
      </p:pic>
      <p:pic>
        <p:nvPicPr>
          <p:cNvPr id="683" name="Google Shape;683;p86" title="Électrisez vos cours-02.png"/>
          <p:cNvPicPr preferRelativeResize="0"/>
          <p:nvPr/>
        </p:nvPicPr>
        <p:blipFill rotWithShape="1">
          <a:blip r:embed="rId2">
            <a:alphaModFix/>
          </a:blip>
          <a:srcRect b="0" l="0" r="0" t="0"/>
          <a:stretch/>
        </p:blipFill>
        <p:spPr>
          <a:xfrm>
            <a:off x="563600" y="2003425"/>
            <a:ext cx="1033264" cy="695149"/>
          </a:xfrm>
          <a:prstGeom prst="rect">
            <a:avLst/>
          </a:prstGeom>
          <a:noFill/>
          <a:ln>
            <a:noFill/>
          </a:ln>
        </p:spPr>
      </p:pic>
      <p:pic>
        <p:nvPicPr>
          <p:cNvPr id="684" name="Google Shape;684;p86" title="Électrisez vos cours-02.png"/>
          <p:cNvPicPr preferRelativeResize="0"/>
          <p:nvPr/>
        </p:nvPicPr>
        <p:blipFill rotWithShape="1">
          <a:blip r:embed="rId2">
            <a:alphaModFix/>
          </a:blip>
          <a:srcRect b="0" l="0" r="0" t="0"/>
          <a:stretch/>
        </p:blipFill>
        <p:spPr>
          <a:xfrm>
            <a:off x="6941200" y="191925"/>
            <a:ext cx="1033264" cy="695149"/>
          </a:xfrm>
          <a:prstGeom prst="rect">
            <a:avLst/>
          </a:prstGeom>
          <a:noFill/>
          <a:ln>
            <a:noFill/>
          </a:ln>
        </p:spPr>
      </p:pic>
      <p:pic>
        <p:nvPicPr>
          <p:cNvPr id="685" name="Google Shape;685;p86" title="Électrisez vos cours-02.png"/>
          <p:cNvPicPr preferRelativeResize="0"/>
          <p:nvPr/>
        </p:nvPicPr>
        <p:blipFill rotWithShape="1">
          <a:blip r:embed="rId2">
            <a:alphaModFix/>
          </a:blip>
          <a:srcRect b="0" l="0" r="31488" t="0"/>
          <a:stretch/>
        </p:blipFill>
        <p:spPr>
          <a:xfrm>
            <a:off x="8430775" y="2003425"/>
            <a:ext cx="707926" cy="695149"/>
          </a:xfrm>
          <a:prstGeom prst="rect">
            <a:avLst/>
          </a:prstGeom>
          <a:noFill/>
          <a:ln>
            <a:noFill/>
          </a:ln>
        </p:spPr>
      </p:pic>
      <p:sp>
        <p:nvSpPr>
          <p:cNvPr id="686" name="Google Shape;686;p86"/>
          <p:cNvSpPr/>
          <p:nvPr/>
        </p:nvSpPr>
        <p:spPr>
          <a:xfrm rot="5400000">
            <a:off x="-1353674" y="4741290"/>
            <a:ext cx="4133801" cy="90964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86"/>
          <p:cNvSpPr/>
          <p:nvPr/>
        </p:nvSpPr>
        <p:spPr>
          <a:xfrm flipH="1" rot="10800000">
            <a:off x="1016102" y="3445555"/>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88" name="Google Shape;688;p86"/>
          <p:cNvSpPr/>
          <p:nvPr/>
        </p:nvSpPr>
        <p:spPr>
          <a:xfrm flipH="1" rot="10800000">
            <a:off x="1016102" y="3214061"/>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89" name="Google Shape;689;p86"/>
          <p:cNvSpPr/>
          <p:nvPr/>
        </p:nvSpPr>
        <p:spPr>
          <a:xfrm rot="-5400000">
            <a:off x="6287026" y="-839135"/>
            <a:ext cx="4133801" cy="90964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86"/>
          <p:cNvSpPr/>
          <p:nvPr/>
        </p:nvSpPr>
        <p:spPr>
          <a:xfrm flipH="1">
            <a:off x="7927452" y="1311348"/>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91" name="Google Shape;691;p86"/>
          <p:cNvSpPr/>
          <p:nvPr/>
        </p:nvSpPr>
        <p:spPr>
          <a:xfrm flipH="1">
            <a:off x="7927452" y="1542598"/>
            <a:ext cx="123600" cy="5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692" name="Shape 692"/>
        <p:cNvGrpSpPr/>
        <p:nvPr/>
      </p:nvGrpSpPr>
      <p:grpSpPr>
        <a:xfrm>
          <a:off x="0" y="0"/>
          <a:ext cx="0" cy="0"/>
          <a:chOff x="0" y="0"/>
          <a:chExt cx="0" cy="0"/>
        </a:xfrm>
      </p:grpSpPr>
      <p:grpSp>
        <p:nvGrpSpPr>
          <p:cNvPr id="693" name="Google Shape;693;p87"/>
          <p:cNvGrpSpPr/>
          <p:nvPr/>
        </p:nvGrpSpPr>
        <p:grpSpPr>
          <a:xfrm flipH="1" rot="10800000">
            <a:off x="5572092" y="3934307"/>
            <a:ext cx="3868412" cy="1831869"/>
            <a:chOff x="-496826" y="-160208"/>
            <a:chExt cx="4577461" cy="2167636"/>
          </a:xfrm>
        </p:grpSpPr>
        <p:sp>
          <p:nvSpPr>
            <p:cNvPr id="694" name="Google Shape;694;p8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695" name="Google Shape;695;p8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696" name="Google Shape;696;p87"/>
          <p:cNvSpPr/>
          <p:nvPr/>
        </p:nvSpPr>
        <p:spPr>
          <a:xfrm flipH="1">
            <a:off x="8166606" y="3786863"/>
            <a:ext cx="76500" cy="5520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697" name="Google Shape;697;p87"/>
          <p:cNvSpPr/>
          <p:nvPr/>
        </p:nvSpPr>
        <p:spPr>
          <a:xfrm flipH="1">
            <a:off x="7688789" y="3932437"/>
            <a:ext cx="48300" cy="3483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698" name="Google Shape;698;p87"/>
          <p:cNvGrpSpPr/>
          <p:nvPr/>
        </p:nvGrpSpPr>
        <p:grpSpPr>
          <a:xfrm flipH="1">
            <a:off x="7947355" y="3438763"/>
            <a:ext cx="559791" cy="500981"/>
            <a:chOff x="243924" y="3391575"/>
            <a:chExt cx="662397" cy="592806"/>
          </a:xfrm>
        </p:grpSpPr>
        <p:sp>
          <p:nvSpPr>
            <p:cNvPr id="699" name="Google Shape;699;p87"/>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00" name="Google Shape;700;p87"/>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01" name="Google Shape;701;p87"/>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02" name="Google Shape;702;p87"/>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703" name="Google Shape;703;p87"/>
          <p:cNvGrpSpPr/>
          <p:nvPr/>
        </p:nvGrpSpPr>
        <p:grpSpPr>
          <a:xfrm flipH="1" rot="-5260786">
            <a:off x="7533483" y="3729469"/>
            <a:ext cx="340370" cy="367776"/>
            <a:chOff x="228435" y="3392136"/>
            <a:chExt cx="637949" cy="689316"/>
          </a:xfrm>
        </p:grpSpPr>
        <p:sp>
          <p:nvSpPr>
            <p:cNvPr id="704" name="Google Shape;704;p87"/>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05" name="Google Shape;705;p87"/>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06" name="Google Shape;706;p87"/>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07" name="Google Shape;707;p87"/>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708" name="Google Shape;708;p87"/>
          <p:cNvGrpSpPr/>
          <p:nvPr/>
        </p:nvGrpSpPr>
        <p:grpSpPr>
          <a:xfrm rot="10800000">
            <a:off x="-371508" y="3934307"/>
            <a:ext cx="3868412" cy="1831869"/>
            <a:chOff x="-496826" y="-160208"/>
            <a:chExt cx="4577461" cy="2167636"/>
          </a:xfrm>
        </p:grpSpPr>
        <p:sp>
          <p:nvSpPr>
            <p:cNvPr id="709" name="Google Shape;709;p8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710" name="Google Shape;710;p8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711" name="Google Shape;711;p87"/>
          <p:cNvSpPr/>
          <p:nvPr/>
        </p:nvSpPr>
        <p:spPr>
          <a:xfrm>
            <a:off x="825891" y="3786863"/>
            <a:ext cx="76500" cy="5520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12" name="Google Shape;712;p87"/>
          <p:cNvSpPr/>
          <p:nvPr/>
        </p:nvSpPr>
        <p:spPr>
          <a:xfrm>
            <a:off x="1331908" y="3932437"/>
            <a:ext cx="48300" cy="3483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713" name="Google Shape;713;p87"/>
          <p:cNvGrpSpPr/>
          <p:nvPr/>
        </p:nvGrpSpPr>
        <p:grpSpPr>
          <a:xfrm>
            <a:off x="561850" y="3438763"/>
            <a:ext cx="559791" cy="500981"/>
            <a:chOff x="243924" y="3391575"/>
            <a:chExt cx="662397" cy="592806"/>
          </a:xfrm>
        </p:grpSpPr>
        <p:sp>
          <p:nvSpPr>
            <p:cNvPr id="714" name="Google Shape;714;p87"/>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15" name="Google Shape;715;p87"/>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16" name="Google Shape;716;p87"/>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17" name="Google Shape;717;p87"/>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718" name="Google Shape;718;p87"/>
          <p:cNvGrpSpPr/>
          <p:nvPr/>
        </p:nvGrpSpPr>
        <p:grpSpPr>
          <a:xfrm rot="5260786">
            <a:off x="1195144" y="3729469"/>
            <a:ext cx="340370" cy="367776"/>
            <a:chOff x="228435" y="3392136"/>
            <a:chExt cx="637949" cy="689316"/>
          </a:xfrm>
        </p:grpSpPr>
        <p:sp>
          <p:nvSpPr>
            <p:cNvPr id="719" name="Google Shape;719;p87"/>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20" name="Google Shape;720;p87"/>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21" name="Google Shape;721;p87"/>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22" name="Google Shape;722;p87"/>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6" name="Shape 726"/>
        <p:cNvGrpSpPr/>
        <p:nvPr/>
      </p:nvGrpSpPr>
      <p:grpSpPr>
        <a:xfrm>
          <a:off x="0" y="0"/>
          <a:ext cx="0" cy="0"/>
          <a:chOff x="0" y="0"/>
          <a:chExt cx="0" cy="0"/>
        </a:xfrm>
      </p:grpSpPr>
      <p:sp>
        <p:nvSpPr>
          <p:cNvPr id="727" name="Google Shape;727;p89"/>
          <p:cNvSpPr txBox="1"/>
          <p:nvPr>
            <p:ph type="ctrTitle"/>
          </p:nvPr>
        </p:nvSpPr>
        <p:spPr>
          <a:xfrm>
            <a:off x="1275300" y="829149"/>
            <a:ext cx="6593400" cy="1774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b="1" sz="4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28" name="Google Shape;728;p89"/>
          <p:cNvSpPr txBox="1"/>
          <p:nvPr>
            <p:ph idx="1" type="subTitle"/>
          </p:nvPr>
        </p:nvSpPr>
        <p:spPr>
          <a:xfrm>
            <a:off x="2480100" y="2759713"/>
            <a:ext cx="4183800" cy="296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None/>
              <a:defRPr i="0" sz="1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9" name="Shape 729"/>
        <p:cNvGrpSpPr/>
        <p:nvPr/>
      </p:nvGrpSpPr>
      <p:grpSpPr>
        <a:xfrm>
          <a:off x="0" y="0"/>
          <a:ext cx="0" cy="0"/>
          <a:chOff x="0" y="0"/>
          <a:chExt cx="0" cy="0"/>
        </a:xfrm>
      </p:grpSpPr>
      <p:sp>
        <p:nvSpPr>
          <p:cNvPr id="730" name="Google Shape;730;p90"/>
          <p:cNvSpPr txBox="1"/>
          <p:nvPr>
            <p:ph type="title"/>
          </p:nvPr>
        </p:nvSpPr>
        <p:spPr>
          <a:xfrm>
            <a:off x="2868050" y="1517694"/>
            <a:ext cx="5564700" cy="916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3200"/>
              <a:buNone/>
              <a:defRPr b="1" sz="5900">
                <a:latin typeface="Montserrat"/>
                <a:ea typeface="Montserrat"/>
                <a:cs typeface="Montserrat"/>
                <a:sym typeface="Montserrat"/>
              </a:defRPr>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731" name="Google Shape;731;p90"/>
          <p:cNvSpPr txBox="1"/>
          <p:nvPr>
            <p:ph hasCustomPrompt="1" idx="2" type="title"/>
          </p:nvPr>
        </p:nvSpPr>
        <p:spPr>
          <a:xfrm>
            <a:off x="7236246" y="539499"/>
            <a:ext cx="1196400" cy="747900"/>
          </a:xfrm>
          <a:prstGeom prst="rect">
            <a:avLst/>
          </a:prstGeom>
        </p:spPr>
        <p:txBody>
          <a:bodyPr anchorCtr="0" anchor="ctr" bIns="91425" lIns="91425" spcFirstLastPara="1" rIns="91425" wrap="square" tIns="91425">
            <a:noAutofit/>
          </a:bodyPr>
          <a:lstStyle>
            <a:lvl1pPr lvl="0" algn="r">
              <a:spcBef>
                <a:spcPts val="0"/>
              </a:spcBef>
              <a:spcAft>
                <a:spcPts val="0"/>
              </a:spcAft>
              <a:buSzPts val="6200"/>
              <a:buNone/>
              <a:defRPr sz="65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732" name="Google Shape;732;p90"/>
          <p:cNvSpPr txBox="1"/>
          <p:nvPr>
            <p:ph idx="1" type="subTitle"/>
          </p:nvPr>
        </p:nvSpPr>
        <p:spPr>
          <a:xfrm>
            <a:off x="4004046" y="2837213"/>
            <a:ext cx="4183800" cy="309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lt1"/>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3" name="Shape 733"/>
        <p:cNvGrpSpPr/>
        <p:nvPr/>
      </p:nvGrpSpPr>
      <p:grpSpPr>
        <a:xfrm>
          <a:off x="0" y="0"/>
          <a:ext cx="0" cy="0"/>
          <a:chOff x="0" y="0"/>
          <a:chExt cx="0" cy="0"/>
        </a:xfrm>
      </p:grpSpPr>
      <p:sp>
        <p:nvSpPr>
          <p:cNvPr id="734" name="Google Shape;734;p91"/>
          <p:cNvSpPr txBox="1"/>
          <p:nvPr>
            <p:ph type="title"/>
          </p:nvPr>
        </p:nvSpPr>
        <p:spPr>
          <a:xfrm>
            <a:off x="713225"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000"/>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5" name="Google Shape;735;p91"/>
          <p:cNvSpPr txBox="1"/>
          <p:nvPr>
            <p:ph idx="1" type="body"/>
          </p:nvPr>
        </p:nvSpPr>
        <p:spPr>
          <a:xfrm>
            <a:off x="713250" y="1246870"/>
            <a:ext cx="7717500" cy="4842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10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736" name="Google Shape;736;p91"/>
          <p:cNvSpPr/>
          <p:nvPr/>
        </p:nvSpPr>
        <p:spPr>
          <a:xfrm flipH="1" rot="5400000">
            <a:off x="-729907" y="297617"/>
            <a:ext cx="2198590" cy="483773"/>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1"/>
          <p:cNvSpPr/>
          <p:nvPr/>
        </p:nvSpPr>
        <p:spPr>
          <a:xfrm>
            <a:off x="528575" y="1444525"/>
            <a:ext cx="71400" cy="2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38" name="Google Shape;738;p91"/>
          <p:cNvSpPr/>
          <p:nvPr/>
        </p:nvSpPr>
        <p:spPr>
          <a:xfrm>
            <a:off x="528575" y="1565975"/>
            <a:ext cx="71400" cy="2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739" name="Google Shape;739;p91" title="Électrisez vos cours-02.png"/>
          <p:cNvPicPr preferRelativeResize="0"/>
          <p:nvPr/>
        </p:nvPicPr>
        <p:blipFill rotWithShape="1">
          <a:blip r:embed="rId2">
            <a:alphaModFix/>
          </a:blip>
          <a:srcRect b="0" l="0" r="0" t="0"/>
          <a:stretch/>
        </p:blipFill>
        <p:spPr>
          <a:xfrm>
            <a:off x="-250737" y="3508238"/>
            <a:ext cx="1332394" cy="896401"/>
          </a:xfrm>
          <a:prstGeom prst="rect">
            <a:avLst/>
          </a:prstGeom>
          <a:noFill/>
          <a:ln>
            <a:noFill/>
          </a:ln>
        </p:spPr>
      </p:pic>
      <p:pic>
        <p:nvPicPr>
          <p:cNvPr id="740" name="Google Shape;740;p91" title="Électrisez vos cours-02.png"/>
          <p:cNvPicPr preferRelativeResize="0"/>
          <p:nvPr/>
        </p:nvPicPr>
        <p:blipFill rotWithShape="1">
          <a:blip r:embed="rId2">
            <a:alphaModFix/>
          </a:blip>
          <a:srcRect b="0" l="0" r="0" t="0"/>
          <a:stretch/>
        </p:blipFill>
        <p:spPr>
          <a:xfrm>
            <a:off x="8143963" y="1292088"/>
            <a:ext cx="1332394" cy="89640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1" name="Shape 741"/>
        <p:cNvGrpSpPr/>
        <p:nvPr/>
      </p:nvGrpSpPr>
      <p:grpSpPr>
        <a:xfrm>
          <a:off x="0" y="0"/>
          <a:ext cx="0" cy="0"/>
          <a:chOff x="0" y="0"/>
          <a:chExt cx="0" cy="0"/>
        </a:xfrm>
      </p:grpSpPr>
      <p:sp>
        <p:nvSpPr>
          <p:cNvPr id="742" name="Google Shape;742;p92"/>
          <p:cNvSpPr txBox="1"/>
          <p:nvPr>
            <p:ph type="title"/>
          </p:nvPr>
        </p:nvSpPr>
        <p:spPr>
          <a:xfrm>
            <a:off x="713250" y="539385"/>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200"/>
              <a:buNone/>
              <a:defRPr b="1">
                <a:latin typeface="Montserrat"/>
                <a:ea typeface="Montserrat"/>
                <a:cs typeface="Montserrat"/>
                <a:sym typeface="Montserrat"/>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743" name="Google Shape;743;p92"/>
          <p:cNvSpPr txBox="1"/>
          <p:nvPr>
            <p:ph idx="1" type="subTitle"/>
          </p:nvPr>
        </p:nvSpPr>
        <p:spPr>
          <a:xfrm>
            <a:off x="1322627" y="1793650"/>
            <a:ext cx="2807100" cy="411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dk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dk2"/>
              </a:buClr>
              <a:buSzPts val="2200"/>
              <a:buNone/>
              <a:defRPr sz="2200">
                <a:solidFill>
                  <a:schemeClr val="dk2"/>
                </a:solidFill>
              </a:defRPr>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744" name="Google Shape;744;p92"/>
          <p:cNvSpPr txBox="1"/>
          <p:nvPr>
            <p:ph idx="2" type="body"/>
          </p:nvPr>
        </p:nvSpPr>
        <p:spPr>
          <a:xfrm>
            <a:off x="1322630" y="2161651"/>
            <a:ext cx="2807100" cy="1005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5" name="Google Shape;745;p92"/>
          <p:cNvSpPr txBox="1"/>
          <p:nvPr>
            <p:ph idx="3" type="subTitle"/>
          </p:nvPr>
        </p:nvSpPr>
        <p:spPr>
          <a:xfrm>
            <a:off x="5624046" y="3089040"/>
            <a:ext cx="2807100" cy="411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dk2"/>
              </a:buClr>
              <a:buSzPts val="2200"/>
              <a:buNone/>
              <a:defRPr b="1" i="0" sz="2100">
                <a:solidFill>
                  <a:schemeClr val="lt1"/>
                </a:solidFill>
                <a:latin typeface="Montserrat"/>
                <a:ea typeface="Montserrat"/>
                <a:cs typeface="Montserrat"/>
                <a:sym typeface="Montserrat"/>
              </a:defRPr>
            </a:lvl1pPr>
            <a:lvl2pPr lvl="1" algn="ctr">
              <a:spcBef>
                <a:spcPts val="0"/>
              </a:spcBef>
              <a:spcAft>
                <a:spcPts val="0"/>
              </a:spcAft>
              <a:buClr>
                <a:schemeClr val="dk2"/>
              </a:buClr>
              <a:buSzPts val="2200"/>
              <a:buNone/>
              <a:defRPr sz="2200">
                <a:solidFill>
                  <a:schemeClr val="dk2"/>
                </a:solidFill>
              </a:defRPr>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746" name="Google Shape;746;p92"/>
          <p:cNvSpPr txBox="1"/>
          <p:nvPr>
            <p:ph idx="4" type="body"/>
          </p:nvPr>
        </p:nvSpPr>
        <p:spPr>
          <a:xfrm>
            <a:off x="5624046" y="3457040"/>
            <a:ext cx="2807100" cy="1005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7" name="Shape 747"/>
        <p:cNvGrpSpPr/>
        <p:nvPr/>
      </p:nvGrpSpPr>
      <p:grpSpPr>
        <a:xfrm>
          <a:off x="0" y="0"/>
          <a:ext cx="0" cy="0"/>
          <a:chOff x="0" y="0"/>
          <a:chExt cx="0" cy="0"/>
        </a:xfrm>
      </p:grpSpPr>
      <p:sp>
        <p:nvSpPr>
          <p:cNvPr id="748" name="Google Shape;748;p93"/>
          <p:cNvSpPr/>
          <p:nvPr/>
        </p:nvSpPr>
        <p:spPr>
          <a:xfrm rot="2316175">
            <a:off x="3731784" y="3852631"/>
            <a:ext cx="161" cy="161"/>
          </a:xfrm>
          <a:custGeom>
            <a:rect b="b" l="l" r="r" t="t"/>
            <a:pathLst>
              <a:path extrusionOk="0" h="1" w="1">
                <a:moveTo>
                  <a:pt x="1" y="1"/>
                </a:move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93"/>
          <p:cNvSpPr txBox="1"/>
          <p:nvPr>
            <p:ph type="title"/>
          </p:nvPr>
        </p:nvSpPr>
        <p:spPr>
          <a:xfrm>
            <a:off x="713225" y="539500"/>
            <a:ext cx="7717500" cy="5748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A45C37"/>
              </a:buClr>
              <a:buSzPts val="2800"/>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50" name="Google Shape;750;p93"/>
          <p:cNvSpPr/>
          <p:nvPr/>
        </p:nvSpPr>
        <p:spPr>
          <a:xfrm rot="-5400000">
            <a:off x="7706579" y="322837"/>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93"/>
          <p:cNvSpPr/>
          <p:nvPr/>
        </p:nvSpPr>
        <p:spPr>
          <a:xfrm rot="5400000">
            <a:off x="-619196" y="4648087"/>
            <a:ext cx="2056617"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2" name="Google Shape;752;p93" title="Électrisez vos cours-02.png"/>
          <p:cNvPicPr preferRelativeResize="0"/>
          <p:nvPr/>
        </p:nvPicPr>
        <p:blipFill rotWithShape="1">
          <a:blip r:embed="rId2">
            <a:alphaModFix/>
          </a:blip>
          <a:srcRect b="0" l="0" r="0" t="0"/>
          <a:stretch/>
        </p:blipFill>
        <p:spPr>
          <a:xfrm>
            <a:off x="6631663" y="-356900"/>
            <a:ext cx="1332394" cy="896401"/>
          </a:xfrm>
          <a:prstGeom prst="rect">
            <a:avLst/>
          </a:prstGeom>
          <a:noFill/>
          <a:ln>
            <a:noFill/>
          </a:ln>
        </p:spPr>
      </p:pic>
      <p:pic>
        <p:nvPicPr>
          <p:cNvPr id="753" name="Google Shape;753;p93" title="Électrisez vos cours-02.png"/>
          <p:cNvPicPr preferRelativeResize="0"/>
          <p:nvPr/>
        </p:nvPicPr>
        <p:blipFill rotWithShape="1">
          <a:blip r:embed="rId2">
            <a:alphaModFix/>
          </a:blip>
          <a:srcRect b="0" l="0" r="0" t="0"/>
          <a:stretch/>
        </p:blipFill>
        <p:spPr>
          <a:xfrm>
            <a:off x="3731963" y="4426163"/>
            <a:ext cx="1332394" cy="896401"/>
          </a:xfrm>
          <a:prstGeom prst="rect">
            <a:avLst/>
          </a:prstGeom>
          <a:noFill/>
          <a:ln>
            <a:noFill/>
          </a:ln>
        </p:spPr>
      </p:pic>
      <p:pic>
        <p:nvPicPr>
          <p:cNvPr id="754" name="Google Shape;754;p93" title="Électrisez vos cours-02.png"/>
          <p:cNvPicPr preferRelativeResize="0"/>
          <p:nvPr/>
        </p:nvPicPr>
        <p:blipFill rotWithShape="1">
          <a:blip r:embed="rId2">
            <a:alphaModFix/>
          </a:blip>
          <a:srcRect b="0" l="0" r="0" t="0"/>
          <a:stretch/>
        </p:blipFill>
        <p:spPr>
          <a:xfrm>
            <a:off x="-257087" y="1114288"/>
            <a:ext cx="1332394" cy="896401"/>
          </a:xfrm>
          <a:prstGeom prst="rect">
            <a:avLst/>
          </a:prstGeom>
          <a:noFill/>
          <a:ln>
            <a:noFill/>
          </a:ln>
        </p:spPr>
      </p:pic>
      <p:sp>
        <p:nvSpPr>
          <p:cNvPr id="755" name="Google Shape;755;p93"/>
          <p:cNvSpPr/>
          <p:nvPr/>
        </p:nvSpPr>
        <p:spPr>
          <a:xfrm>
            <a:off x="551250" y="3890225"/>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56" name="Google Shape;756;p93"/>
          <p:cNvSpPr/>
          <p:nvPr/>
        </p:nvSpPr>
        <p:spPr>
          <a:xfrm>
            <a:off x="551250" y="4005125"/>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57" name="Google Shape;757;p93"/>
          <p:cNvSpPr/>
          <p:nvPr/>
        </p:nvSpPr>
        <p:spPr>
          <a:xfrm>
            <a:off x="8522950" y="1396150"/>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58" name="Google Shape;758;p93"/>
          <p:cNvSpPr/>
          <p:nvPr/>
        </p:nvSpPr>
        <p:spPr>
          <a:xfrm>
            <a:off x="8522950" y="1509900"/>
            <a:ext cx="71400" cy="2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10"/>
          <p:cNvSpPr txBox="1"/>
          <p:nvPr>
            <p:ph type="title"/>
          </p:nvPr>
        </p:nvSpPr>
        <p:spPr>
          <a:xfrm>
            <a:off x="3155475" y="3549125"/>
            <a:ext cx="5275200" cy="1068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2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grpSp>
        <p:nvGrpSpPr>
          <p:cNvPr id="57" name="Google Shape;57;p10"/>
          <p:cNvGrpSpPr/>
          <p:nvPr/>
        </p:nvGrpSpPr>
        <p:grpSpPr>
          <a:xfrm flipH="1" rot="10800000">
            <a:off x="-722717" y="4038976"/>
            <a:ext cx="2871899" cy="1359975"/>
            <a:chOff x="-496826" y="-160208"/>
            <a:chExt cx="4577461" cy="2167636"/>
          </a:xfrm>
        </p:grpSpPr>
        <p:sp>
          <p:nvSpPr>
            <p:cNvPr id="58" name="Google Shape;58;p10"/>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59" name="Google Shape;59;p10"/>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60" name="Google Shape;60;p10"/>
          <p:cNvGrpSpPr/>
          <p:nvPr/>
        </p:nvGrpSpPr>
        <p:grpSpPr>
          <a:xfrm flipH="1">
            <a:off x="6539558" y="-316624"/>
            <a:ext cx="2871899" cy="1359975"/>
            <a:chOff x="-496826" y="-160208"/>
            <a:chExt cx="4577461" cy="2167636"/>
          </a:xfrm>
        </p:grpSpPr>
        <p:sp>
          <p:nvSpPr>
            <p:cNvPr id="61" name="Google Shape;61;p10"/>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62" name="Google Shape;62;p10"/>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9" name="Shape 759"/>
        <p:cNvGrpSpPr/>
        <p:nvPr/>
      </p:nvGrpSpPr>
      <p:grpSpPr>
        <a:xfrm>
          <a:off x="0" y="0"/>
          <a:ext cx="0" cy="0"/>
          <a:chOff x="0" y="0"/>
          <a:chExt cx="0" cy="0"/>
        </a:xfrm>
      </p:grpSpPr>
      <p:sp>
        <p:nvSpPr>
          <p:cNvPr id="760" name="Google Shape;760;p94"/>
          <p:cNvSpPr txBox="1"/>
          <p:nvPr>
            <p:ph type="title"/>
          </p:nvPr>
        </p:nvSpPr>
        <p:spPr>
          <a:xfrm>
            <a:off x="713225" y="566047"/>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000"/>
              <a:buNone/>
              <a:defRPr b="1" sz="3000">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1" name="Google Shape;761;p94"/>
          <p:cNvSpPr txBox="1"/>
          <p:nvPr>
            <p:ph idx="1" type="body"/>
          </p:nvPr>
        </p:nvSpPr>
        <p:spPr>
          <a:xfrm>
            <a:off x="713100" y="2224475"/>
            <a:ext cx="3858900" cy="1929300"/>
          </a:xfrm>
          <a:prstGeom prst="rect">
            <a:avLst/>
          </a:prstGeom>
        </p:spPr>
        <p:txBody>
          <a:bodyPr anchorCtr="0" anchor="b" bIns="91425" lIns="91425" spcFirstLastPara="1" rIns="91425" wrap="square" tIns="91425">
            <a:noAutofit/>
          </a:bodyPr>
          <a:lstStyle>
            <a:lvl1pPr indent="-317500" lvl="0" marL="457200">
              <a:lnSpc>
                <a:spcPct val="100000"/>
              </a:lnSpc>
              <a:spcBef>
                <a:spcPts val="0"/>
              </a:spcBef>
              <a:spcAft>
                <a:spcPts val="0"/>
              </a:spcAft>
              <a:buSzPts val="1400"/>
              <a:buChar char="●"/>
              <a:defRPr i="0"/>
            </a:lvl1pPr>
            <a:lvl2pPr indent="-317500" lvl="1" marL="914400">
              <a:lnSpc>
                <a:spcPct val="100000"/>
              </a:lnSpc>
              <a:spcBef>
                <a:spcPts val="0"/>
              </a:spcBef>
              <a:spcAft>
                <a:spcPts val="0"/>
              </a:spcAft>
              <a:buSzPts val="1400"/>
              <a:buChar char="○"/>
              <a:defRPr/>
            </a:lvl2pPr>
            <a:lvl3pPr indent="-317500" lvl="2" marL="1371600">
              <a:lnSpc>
                <a:spcPct val="100000"/>
              </a:lnSpc>
              <a:spcBef>
                <a:spcPts val="0"/>
              </a:spcBef>
              <a:spcAft>
                <a:spcPts val="0"/>
              </a:spcAft>
              <a:buSzPts val="1400"/>
              <a:buChar char="■"/>
              <a:defRPr/>
            </a:lvl3pPr>
            <a:lvl4pPr indent="-317500" lvl="3" marL="1828800">
              <a:lnSpc>
                <a:spcPct val="100000"/>
              </a:lnSpc>
              <a:spcBef>
                <a:spcPts val="0"/>
              </a:spcBef>
              <a:spcAft>
                <a:spcPts val="0"/>
              </a:spcAft>
              <a:buSzPts val="1400"/>
              <a:buChar char="●"/>
              <a:defRPr/>
            </a:lvl4pPr>
            <a:lvl5pPr indent="-317500" lvl="4" marL="2286000">
              <a:lnSpc>
                <a:spcPct val="100000"/>
              </a:lnSpc>
              <a:spcBef>
                <a:spcPts val="0"/>
              </a:spcBef>
              <a:spcAft>
                <a:spcPts val="0"/>
              </a:spcAft>
              <a:buSzPts val="1400"/>
              <a:buChar char="○"/>
              <a:defRPr/>
            </a:lvl5pPr>
            <a:lvl6pPr indent="-317500" lvl="5" marL="2743200">
              <a:lnSpc>
                <a:spcPct val="100000"/>
              </a:lnSpc>
              <a:spcBef>
                <a:spcPts val="0"/>
              </a:spcBef>
              <a:spcAft>
                <a:spcPts val="0"/>
              </a:spcAft>
              <a:buSzPts val="1400"/>
              <a:buChar char="■"/>
              <a:defRPr/>
            </a:lvl6pPr>
            <a:lvl7pPr indent="-317500" lvl="6" marL="3200400">
              <a:lnSpc>
                <a:spcPct val="100000"/>
              </a:lnSpc>
              <a:spcBef>
                <a:spcPts val="0"/>
              </a:spcBef>
              <a:spcAft>
                <a:spcPts val="0"/>
              </a:spcAft>
              <a:buSzPts val="1400"/>
              <a:buChar char="●"/>
              <a:defRPr/>
            </a:lvl7pPr>
            <a:lvl8pPr indent="-317500" lvl="7" marL="3657600">
              <a:lnSpc>
                <a:spcPct val="100000"/>
              </a:lnSpc>
              <a:spcBef>
                <a:spcPts val="0"/>
              </a:spcBef>
              <a:spcAft>
                <a:spcPts val="0"/>
              </a:spcAft>
              <a:buSzPts val="1400"/>
              <a:buChar char="○"/>
              <a:defRPr/>
            </a:lvl8pPr>
            <a:lvl9pPr indent="-317500" lvl="8" marL="4114800">
              <a:lnSpc>
                <a:spcPct val="100000"/>
              </a:lnSpc>
              <a:spcBef>
                <a:spcPts val="0"/>
              </a:spcBef>
              <a:spcAft>
                <a:spcPts val="0"/>
              </a:spcAft>
              <a:buSzPts val="1400"/>
              <a:buChar char="■"/>
              <a:defRPr/>
            </a:lvl9pPr>
          </a:lstStyle>
          <a:p/>
        </p:txBody>
      </p:sp>
      <p:sp>
        <p:nvSpPr>
          <p:cNvPr id="762" name="Google Shape;762;p94"/>
          <p:cNvSpPr/>
          <p:nvPr/>
        </p:nvSpPr>
        <p:spPr>
          <a:xfrm rot="5400000">
            <a:off x="-1242350" y="3012084"/>
            <a:ext cx="3801558" cy="836538"/>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3" name="Google Shape;763;p94" title="Électrisez vos cours-02.png"/>
          <p:cNvPicPr preferRelativeResize="0"/>
          <p:nvPr/>
        </p:nvPicPr>
        <p:blipFill rotWithShape="1">
          <a:blip r:embed="rId2">
            <a:alphaModFix/>
          </a:blip>
          <a:srcRect b="0" l="0" r="0" t="0"/>
          <a:stretch/>
        </p:blipFill>
        <p:spPr>
          <a:xfrm>
            <a:off x="8004263" y="2123538"/>
            <a:ext cx="1332394" cy="896401"/>
          </a:xfrm>
          <a:prstGeom prst="rect">
            <a:avLst/>
          </a:prstGeom>
          <a:noFill/>
          <a:ln>
            <a:noFill/>
          </a:ln>
        </p:spPr>
      </p:pic>
      <p:sp>
        <p:nvSpPr>
          <p:cNvPr id="764" name="Google Shape;764;p94"/>
          <p:cNvSpPr/>
          <p:nvPr/>
        </p:nvSpPr>
        <p:spPr>
          <a:xfrm>
            <a:off x="924050" y="1608600"/>
            <a:ext cx="127800" cy="5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765" name="Google Shape;765;p94"/>
          <p:cNvSpPr/>
          <p:nvPr/>
        </p:nvSpPr>
        <p:spPr>
          <a:xfrm>
            <a:off x="919850" y="1816525"/>
            <a:ext cx="136200" cy="5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6" name="Shape 766"/>
        <p:cNvGrpSpPr/>
        <p:nvPr/>
      </p:nvGrpSpPr>
      <p:grpSpPr>
        <a:xfrm>
          <a:off x="0" y="0"/>
          <a:ext cx="0" cy="0"/>
          <a:chOff x="0" y="0"/>
          <a:chExt cx="0" cy="0"/>
        </a:xfrm>
      </p:grpSpPr>
      <p:sp>
        <p:nvSpPr>
          <p:cNvPr id="767" name="Google Shape;767;p95"/>
          <p:cNvSpPr txBox="1"/>
          <p:nvPr>
            <p:ph type="title"/>
          </p:nvPr>
        </p:nvSpPr>
        <p:spPr>
          <a:xfrm flipH="1">
            <a:off x="1889577" y="1412188"/>
            <a:ext cx="6541200" cy="2294400"/>
          </a:xfrm>
          <a:prstGeom prst="rect">
            <a:avLst/>
          </a:prstGeom>
        </p:spPr>
        <p:txBody>
          <a:bodyPr anchorCtr="0" anchor="ctr" bIns="91425" lIns="91425" spcFirstLastPara="1" rIns="91425" wrap="square" tIns="91425">
            <a:noAutofit/>
          </a:bodyPr>
          <a:lstStyle>
            <a:lvl1pPr lvl="0" algn="r">
              <a:spcBef>
                <a:spcPts val="0"/>
              </a:spcBef>
              <a:spcAft>
                <a:spcPts val="0"/>
              </a:spcAft>
              <a:buSzPts val="3200"/>
              <a:buFont typeface="Merriweather"/>
              <a:buNone/>
              <a:defRPr b="1" sz="8000">
                <a:latin typeface="Montserrat"/>
                <a:ea typeface="Montserrat"/>
                <a:cs typeface="Montserrat"/>
                <a:sym typeface="Montserra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8" name="Shape 768"/>
        <p:cNvGrpSpPr/>
        <p:nvPr/>
      </p:nvGrpSpPr>
      <p:grpSpPr>
        <a:xfrm>
          <a:off x="0" y="0"/>
          <a:ext cx="0" cy="0"/>
          <a:chOff x="0" y="0"/>
          <a:chExt cx="0" cy="0"/>
        </a:xfrm>
      </p:grpSpPr>
      <p:pic>
        <p:nvPicPr>
          <p:cNvPr id="769" name="Google Shape;769;p96" title="Électrisez vos cours-02.png"/>
          <p:cNvPicPr preferRelativeResize="0"/>
          <p:nvPr/>
        </p:nvPicPr>
        <p:blipFill rotWithShape="1">
          <a:blip r:embed="rId2">
            <a:alphaModFix/>
          </a:blip>
          <a:srcRect b="0" l="0" r="0" t="0"/>
          <a:stretch/>
        </p:blipFill>
        <p:spPr>
          <a:xfrm>
            <a:off x="-29251" y="1053275"/>
            <a:ext cx="1072374" cy="721464"/>
          </a:xfrm>
          <a:prstGeom prst="rect">
            <a:avLst/>
          </a:prstGeom>
          <a:noFill/>
          <a:ln>
            <a:noFill/>
          </a:ln>
        </p:spPr>
      </p:pic>
      <p:sp>
        <p:nvSpPr>
          <p:cNvPr id="770" name="Google Shape;770;p96"/>
          <p:cNvSpPr txBox="1"/>
          <p:nvPr>
            <p:ph type="title"/>
          </p:nvPr>
        </p:nvSpPr>
        <p:spPr>
          <a:xfrm>
            <a:off x="1684950" y="539500"/>
            <a:ext cx="5774100" cy="1749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12000"/>
            </a:lvl1pPr>
            <a:lvl2pPr lvl="1">
              <a:spcBef>
                <a:spcPts val="0"/>
              </a:spcBef>
              <a:spcAft>
                <a:spcPts val="0"/>
              </a:spcAft>
              <a:buSzPts val="2800"/>
              <a:buNone/>
              <a:defRPr>
                <a:latin typeface="Nunito Medium"/>
                <a:ea typeface="Nunito Medium"/>
                <a:cs typeface="Nunito Medium"/>
                <a:sym typeface="Nunito Medium"/>
              </a:defRPr>
            </a:lvl2pPr>
            <a:lvl3pPr lvl="2">
              <a:spcBef>
                <a:spcPts val="0"/>
              </a:spcBef>
              <a:spcAft>
                <a:spcPts val="0"/>
              </a:spcAft>
              <a:buSzPts val="2800"/>
              <a:buNone/>
              <a:defRPr>
                <a:latin typeface="Nunito Medium"/>
                <a:ea typeface="Nunito Medium"/>
                <a:cs typeface="Nunito Medium"/>
                <a:sym typeface="Nunito Medium"/>
              </a:defRPr>
            </a:lvl3pPr>
            <a:lvl4pPr lvl="3">
              <a:spcBef>
                <a:spcPts val="0"/>
              </a:spcBef>
              <a:spcAft>
                <a:spcPts val="0"/>
              </a:spcAft>
              <a:buSzPts val="2800"/>
              <a:buNone/>
              <a:defRPr>
                <a:latin typeface="Nunito Medium"/>
                <a:ea typeface="Nunito Medium"/>
                <a:cs typeface="Nunito Medium"/>
                <a:sym typeface="Nunito Medium"/>
              </a:defRPr>
            </a:lvl4pPr>
            <a:lvl5pPr lvl="4">
              <a:spcBef>
                <a:spcPts val="0"/>
              </a:spcBef>
              <a:spcAft>
                <a:spcPts val="0"/>
              </a:spcAft>
              <a:buSzPts val="2800"/>
              <a:buNone/>
              <a:defRPr>
                <a:latin typeface="Nunito Medium"/>
                <a:ea typeface="Nunito Medium"/>
                <a:cs typeface="Nunito Medium"/>
                <a:sym typeface="Nunito Medium"/>
              </a:defRPr>
            </a:lvl5pPr>
            <a:lvl6pPr lvl="5">
              <a:spcBef>
                <a:spcPts val="0"/>
              </a:spcBef>
              <a:spcAft>
                <a:spcPts val="0"/>
              </a:spcAft>
              <a:buSzPts val="2800"/>
              <a:buNone/>
              <a:defRPr>
                <a:latin typeface="Nunito Medium"/>
                <a:ea typeface="Nunito Medium"/>
                <a:cs typeface="Nunito Medium"/>
                <a:sym typeface="Nunito Medium"/>
              </a:defRPr>
            </a:lvl6pPr>
            <a:lvl7pPr lvl="6">
              <a:spcBef>
                <a:spcPts val="0"/>
              </a:spcBef>
              <a:spcAft>
                <a:spcPts val="0"/>
              </a:spcAft>
              <a:buSzPts val="2800"/>
              <a:buNone/>
              <a:defRPr>
                <a:latin typeface="Nunito Medium"/>
                <a:ea typeface="Nunito Medium"/>
                <a:cs typeface="Nunito Medium"/>
                <a:sym typeface="Nunito Medium"/>
              </a:defRPr>
            </a:lvl7pPr>
            <a:lvl8pPr lvl="7">
              <a:spcBef>
                <a:spcPts val="0"/>
              </a:spcBef>
              <a:spcAft>
                <a:spcPts val="0"/>
              </a:spcAft>
              <a:buSzPts val="2800"/>
              <a:buNone/>
              <a:defRPr>
                <a:latin typeface="Nunito Medium"/>
                <a:ea typeface="Nunito Medium"/>
                <a:cs typeface="Nunito Medium"/>
                <a:sym typeface="Nunito Medium"/>
              </a:defRPr>
            </a:lvl8pPr>
            <a:lvl9pPr lvl="8">
              <a:spcBef>
                <a:spcPts val="0"/>
              </a:spcBef>
              <a:spcAft>
                <a:spcPts val="0"/>
              </a:spcAft>
              <a:buSzPts val="2800"/>
              <a:buNone/>
              <a:defRPr>
                <a:latin typeface="Nunito Medium"/>
                <a:ea typeface="Nunito Medium"/>
                <a:cs typeface="Nunito Medium"/>
                <a:sym typeface="Nunito Medium"/>
              </a:defRPr>
            </a:lvl9pPr>
          </a:lstStyle>
          <a:p/>
        </p:txBody>
      </p:sp>
      <p:sp>
        <p:nvSpPr>
          <p:cNvPr id="771" name="Google Shape;771;p96"/>
          <p:cNvSpPr txBox="1"/>
          <p:nvPr>
            <p:ph idx="1" type="subTitle"/>
          </p:nvPr>
        </p:nvSpPr>
        <p:spPr>
          <a:xfrm>
            <a:off x="1684950" y="2376550"/>
            <a:ext cx="5774100" cy="457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772" name="Google Shape;772;p96" title="Électrisez vos cours-02.png"/>
          <p:cNvPicPr preferRelativeResize="0"/>
          <p:nvPr/>
        </p:nvPicPr>
        <p:blipFill rotWithShape="1">
          <a:blip r:embed="rId2">
            <a:alphaModFix/>
          </a:blip>
          <a:srcRect b="0" l="0" r="0" t="0"/>
          <a:stretch/>
        </p:blipFill>
        <p:spPr>
          <a:xfrm>
            <a:off x="7957774" y="467587"/>
            <a:ext cx="1072374" cy="7214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3" name="Shape 773"/>
        <p:cNvGrpSpPr/>
        <p:nvPr/>
      </p:nvGrpSpPr>
      <p:grpSpPr>
        <a:xfrm>
          <a:off x="0" y="0"/>
          <a:ext cx="0" cy="0"/>
          <a:chOff x="0" y="0"/>
          <a:chExt cx="0" cy="0"/>
        </a:xfrm>
      </p:grpSpPr>
      <p:sp>
        <p:nvSpPr>
          <p:cNvPr id="774" name="Google Shape;774;p97"/>
          <p:cNvSpPr txBox="1"/>
          <p:nvPr>
            <p:ph type="title"/>
          </p:nvPr>
        </p:nvSpPr>
        <p:spPr>
          <a:xfrm>
            <a:off x="3155475" y="3549125"/>
            <a:ext cx="5275200" cy="1068600"/>
          </a:xfrm>
          <a:prstGeom prst="rect">
            <a:avLst/>
          </a:prstGeom>
        </p:spPr>
        <p:txBody>
          <a:bodyPr anchorCtr="0" anchor="ctr" bIns="91425" lIns="91425" spcFirstLastPara="1" rIns="91425" wrap="square" tIns="91425">
            <a:noAutofit/>
          </a:bodyPr>
          <a:lstStyle>
            <a:lvl1pPr lvl="0" algn="r">
              <a:spcBef>
                <a:spcPts val="0"/>
              </a:spcBef>
              <a:spcAft>
                <a:spcPts val="0"/>
              </a:spcAft>
              <a:buSzPts val="32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grpSp>
        <p:nvGrpSpPr>
          <p:cNvPr id="775" name="Google Shape;775;p97"/>
          <p:cNvGrpSpPr/>
          <p:nvPr/>
        </p:nvGrpSpPr>
        <p:grpSpPr>
          <a:xfrm flipH="1" rot="10800000">
            <a:off x="-722717" y="4038976"/>
            <a:ext cx="2871899" cy="1359975"/>
            <a:chOff x="-496826" y="-160208"/>
            <a:chExt cx="4577461" cy="2167636"/>
          </a:xfrm>
        </p:grpSpPr>
        <p:sp>
          <p:nvSpPr>
            <p:cNvPr id="776" name="Google Shape;776;p9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777" name="Google Shape;777;p9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778" name="Google Shape;778;p97"/>
          <p:cNvGrpSpPr/>
          <p:nvPr/>
        </p:nvGrpSpPr>
        <p:grpSpPr>
          <a:xfrm flipH="1">
            <a:off x="6539558" y="-316624"/>
            <a:ext cx="2871899" cy="1359975"/>
            <a:chOff x="-496826" y="-160208"/>
            <a:chExt cx="4577461" cy="2167636"/>
          </a:xfrm>
        </p:grpSpPr>
        <p:sp>
          <p:nvSpPr>
            <p:cNvPr id="779" name="Google Shape;779;p9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780" name="Google Shape;780;p9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81" name="Shape 781"/>
        <p:cNvGrpSpPr/>
        <p:nvPr/>
      </p:nvGrpSpPr>
      <p:grpSpPr>
        <a:xfrm>
          <a:off x="0" y="0"/>
          <a:ext cx="0" cy="0"/>
          <a:chOff x="0" y="0"/>
          <a:chExt cx="0" cy="0"/>
        </a:xfrm>
      </p:grpSpPr>
      <p:sp>
        <p:nvSpPr>
          <p:cNvPr id="782" name="Google Shape;782;p98"/>
          <p:cNvSpPr txBox="1"/>
          <p:nvPr>
            <p:ph hasCustomPrompt="1" type="title"/>
          </p:nvPr>
        </p:nvSpPr>
        <p:spPr>
          <a:xfrm>
            <a:off x="911100" y="1889525"/>
            <a:ext cx="7321800" cy="9882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70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783" name="Google Shape;783;p98"/>
          <p:cNvSpPr txBox="1"/>
          <p:nvPr>
            <p:ph idx="1" type="body"/>
          </p:nvPr>
        </p:nvSpPr>
        <p:spPr>
          <a:xfrm flipH="1">
            <a:off x="909900" y="3024177"/>
            <a:ext cx="7324200" cy="365700"/>
          </a:xfrm>
          <a:prstGeom prst="rect">
            <a:avLst/>
          </a:prstGeom>
        </p:spPr>
        <p:txBody>
          <a:bodyPr anchorCtr="0" anchor="t" bIns="91425" lIns="91425" spcFirstLastPara="1" rIns="91425" wrap="square" tIns="91425">
            <a:noAutofit/>
          </a:bodyPr>
          <a:lstStyle>
            <a:lvl1pPr indent="-317500" lvl="0" marL="457200" algn="ctr">
              <a:lnSpc>
                <a:spcPct val="100000"/>
              </a:lnSpc>
              <a:spcBef>
                <a:spcPts val="0"/>
              </a:spcBef>
              <a:spcAft>
                <a:spcPts val="0"/>
              </a:spcAft>
              <a:buClr>
                <a:schemeClr val="lt1"/>
              </a:buClr>
              <a:buSzPts val="1400"/>
              <a:buChar char="●"/>
              <a:defRPr i="0" sz="1600">
                <a:solidFill>
                  <a:schemeClr val="lt1"/>
                </a:solidFill>
              </a:defRPr>
            </a:lvl1pPr>
            <a:lvl2pPr indent="-317500" lvl="1" marL="914400" algn="ctr">
              <a:lnSpc>
                <a:spcPct val="100000"/>
              </a:lnSpc>
              <a:spcBef>
                <a:spcPts val="1000"/>
              </a:spcBef>
              <a:spcAft>
                <a:spcPts val="0"/>
              </a:spcAft>
              <a:buClr>
                <a:schemeClr val="lt1"/>
              </a:buClr>
              <a:buSzPts val="1400"/>
              <a:buChar char="○"/>
              <a:defRPr i="0">
                <a:solidFill>
                  <a:schemeClr val="lt1"/>
                </a:solidFill>
              </a:defRPr>
            </a:lvl2pPr>
            <a:lvl3pPr indent="-317500" lvl="2" marL="1371600" algn="ctr">
              <a:lnSpc>
                <a:spcPct val="100000"/>
              </a:lnSpc>
              <a:spcBef>
                <a:spcPts val="0"/>
              </a:spcBef>
              <a:spcAft>
                <a:spcPts val="0"/>
              </a:spcAft>
              <a:buClr>
                <a:schemeClr val="lt1"/>
              </a:buClr>
              <a:buSzPts val="1400"/>
              <a:buChar char="■"/>
              <a:defRPr>
                <a:solidFill>
                  <a:schemeClr val="lt1"/>
                </a:solidFill>
              </a:defRPr>
            </a:lvl3pPr>
            <a:lvl4pPr indent="-317500" lvl="3" marL="1828800" algn="ctr">
              <a:lnSpc>
                <a:spcPct val="100000"/>
              </a:lnSpc>
              <a:spcBef>
                <a:spcPts val="0"/>
              </a:spcBef>
              <a:spcAft>
                <a:spcPts val="0"/>
              </a:spcAft>
              <a:buClr>
                <a:schemeClr val="lt1"/>
              </a:buClr>
              <a:buSzPts val="1400"/>
              <a:buChar char="●"/>
              <a:defRPr>
                <a:solidFill>
                  <a:schemeClr val="lt1"/>
                </a:solidFill>
              </a:defRPr>
            </a:lvl4pPr>
            <a:lvl5pPr indent="-317500" lvl="4" marL="2286000" algn="ctr">
              <a:lnSpc>
                <a:spcPct val="100000"/>
              </a:lnSpc>
              <a:spcBef>
                <a:spcPts val="0"/>
              </a:spcBef>
              <a:spcAft>
                <a:spcPts val="0"/>
              </a:spcAft>
              <a:buClr>
                <a:schemeClr val="lt1"/>
              </a:buClr>
              <a:buSzPts val="1400"/>
              <a:buChar char="○"/>
              <a:defRPr>
                <a:solidFill>
                  <a:schemeClr val="lt1"/>
                </a:solidFill>
              </a:defRPr>
            </a:lvl5pPr>
            <a:lvl6pPr indent="-317500" lvl="5" marL="2743200" algn="ctr">
              <a:lnSpc>
                <a:spcPct val="100000"/>
              </a:lnSpc>
              <a:spcBef>
                <a:spcPts val="0"/>
              </a:spcBef>
              <a:spcAft>
                <a:spcPts val="0"/>
              </a:spcAft>
              <a:buClr>
                <a:schemeClr val="lt1"/>
              </a:buClr>
              <a:buSzPts val="1400"/>
              <a:buChar char="■"/>
              <a:defRPr>
                <a:solidFill>
                  <a:schemeClr val="lt1"/>
                </a:solidFill>
              </a:defRPr>
            </a:lvl6pPr>
            <a:lvl7pPr indent="-317500" lvl="6" marL="3200400" algn="ctr">
              <a:lnSpc>
                <a:spcPct val="100000"/>
              </a:lnSpc>
              <a:spcBef>
                <a:spcPts val="0"/>
              </a:spcBef>
              <a:spcAft>
                <a:spcPts val="0"/>
              </a:spcAft>
              <a:buClr>
                <a:schemeClr val="lt1"/>
              </a:buClr>
              <a:buSzPts val="1400"/>
              <a:buChar char="●"/>
              <a:defRPr>
                <a:solidFill>
                  <a:schemeClr val="lt1"/>
                </a:solidFill>
              </a:defRPr>
            </a:lvl7pPr>
            <a:lvl8pPr indent="-317500" lvl="7" marL="3657600" algn="ctr">
              <a:lnSpc>
                <a:spcPct val="100000"/>
              </a:lnSpc>
              <a:spcBef>
                <a:spcPts val="0"/>
              </a:spcBef>
              <a:spcAft>
                <a:spcPts val="0"/>
              </a:spcAft>
              <a:buClr>
                <a:schemeClr val="lt1"/>
              </a:buClr>
              <a:buSzPts val="1400"/>
              <a:buChar char="○"/>
              <a:defRPr>
                <a:solidFill>
                  <a:schemeClr val="lt1"/>
                </a:solidFill>
              </a:defRPr>
            </a:lvl8pPr>
            <a:lvl9pPr indent="-317500" lvl="8" marL="4114800" algn="ctr">
              <a:lnSpc>
                <a:spcPct val="100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84" name="Shape 784"/>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6">
    <p:spTree>
      <p:nvGrpSpPr>
        <p:cNvPr id="785" name="Shape 785"/>
        <p:cNvGrpSpPr/>
        <p:nvPr/>
      </p:nvGrpSpPr>
      <p:grpSpPr>
        <a:xfrm>
          <a:off x="0" y="0"/>
          <a:ext cx="0" cy="0"/>
          <a:chOff x="0" y="0"/>
          <a:chExt cx="0" cy="0"/>
        </a:xfrm>
      </p:grpSpPr>
      <p:sp>
        <p:nvSpPr>
          <p:cNvPr id="786" name="Google Shape;786;p100"/>
          <p:cNvSpPr txBox="1"/>
          <p:nvPr>
            <p:ph type="title"/>
          </p:nvPr>
        </p:nvSpPr>
        <p:spPr>
          <a:xfrm>
            <a:off x="713225" y="53949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2"/>
              </a:buClr>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7" name="Google Shape;787;p100"/>
          <p:cNvSpPr txBox="1"/>
          <p:nvPr>
            <p:ph hasCustomPrompt="1" idx="2" type="title"/>
          </p:nvPr>
        </p:nvSpPr>
        <p:spPr>
          <a:xfrm>
            <a:off x="713430" y="1565731"/>
            <a:ext cx="25230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788" name="Google Shape;788;p100"/>
          <p:cNvSpPr txBox="1"/>
          <p:nvPr>
            <p:ph idx="1" type="subTitle"/>
          </p:nvPr>
        </p:nvSpPr>
        <p:spPr>
          <a:xfrm>
            <a:off x="713430" y="1940638"/>
            <a:ext cx="25257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789" name="Google Shape;789;p100"/>
          <p:cNvSpPr txBox="1"/>
          <p:nvPr>
            <p:ph idx="3" type="subTitle"/>
          </p:nvPr>
        </p:nvSpPr>
        <p:spPr>
          <a:xfrm>
            <a:off x="713430" y="2251704"/>
            <a:ext cx="25257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790" name="Google Shape;790;p100"/>
          <p:cNvSpPr txBox="1"/>
          <p:nvPr>
            <p:ph hasCustomPrompt="1" idx="4" type="title"/>
          </p:nvPr>
        </p:nvSpPr>
        <p:spPr>
          <a:xfrm>
            <a:off x="4185104" y="1565738"/>
            <a:ext cx="25155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791" name="Google Shape;791;p100"/>
          <p:cNvSpPr txBox="1"/>
          <p:nvPr>
            <p:ph idx="5" type="subTitle"/>
          </p:nvPr>
        </p:nvSpPr>
        <p:spPr>
          <a:xfrm>
            <a:off x="4185304" y="1940643"/>
            <a:ext cx="25179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792" name="Google Shape;792;p100"/>
          <p:cNvSpPr txBox="1"/>
          <p:nvPr>
            <p:ph idx="6" type="subTitle"/>
          </p:nvPr>
        </p:nvSpPr>
        <p:spPr>
          <a:xfrm>
            <a:off x="4185304" y="2251709"/>
            <a:ext cx="25179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793" name="Google Shape;793;p100"/>
          <p:cNvSpPr txBox="1"/>
          <p:nvPr>
            <p:ph hasCustomPrompt="1" idx="7" type="title"/>
          </p:nvPr>
        </p:nvSpPr>
        <p:spPr>
          <a:xfrm>
            <a:off x="2449267" y="3134697"/>
            <a:ext cx="25230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794" name="Google Shape;794;p100"/>
          <p:cNvSpPr txBox="1"/>
          <p:nvPr>
            <p:ph idx="8" type="subTitle"/>
          </p:nvPr>
        </p:nvSpPr>
        <p:spPr>
          <a:xfrm>
            <a:off x="2449367" y="3509604"/>
            <a:ext cx="25257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795" name="Google Shape;795;p100"/>
          <p:cNvSpPr txBox="1"/>
          <p:nvPr>
            <p:ph idx="9" type="subTitle"/>
          </p:nvPr>
        </p:nvSpPr>
        <p:spPr>
          <a:xfrm>
            <a:off x="2449367" y="3820670"/>
            <a:ext cx="25257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796" name="Google Shape;796;p100"/>
          <p:cNvSpPr txBox="1"/>
          <p:nvPr>
            <p:ph hasCustomPrompt="1" idx="13" type="title"/>
          </p:nvPr>
        </p:nvSpPr>
        <p:spPr>
          <a:xfrm>
            <a:off x="5913441" y="3139001"/>
            <a:ext cx="2515500" cy="365700"/>
          </a:xfrm>
          <a:prstGeom prst="rect">
            <a:avLst/>
          </a:prstGeom>
          <a:ln>
            <a:noFill/>
          </a:ln>
        </p:spPr>
        <p:txBody>
          <a:bodyPr anchorCtr="0" anchor="ctr" bIns="91425" lIns="91425" spcFirstLastPara="1" rIns="91425" wrap="square" tIns="91425">
            <a:noAutofit/>
          </a:bodyPr>
          <a:lstStyle>
            <a:lvl1pPr lvl="0">
              <a:spcBef>
                <a:spcPts val="0"/>
              </a:spcBef>
              <a:spcAft>
                <a:spcPts val="0"/>
              </a:spcAft>
              <a:buClr>
                <a:schemeClr val="accent2"/>
              </a:buClr>
              <a:buSzPts val="3600"/>
              <a:buFont typeface="Pangolin"/>
              <a:buNone/>
              <a:defRPr b="0" sz="3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r>
              <a:t>xx%</a:t>
            </a:r>
          </a:p>
        </p:txBody>
      </p:sp>
      <p:sp>
        <p:nvSpPr>
          <p:cNvPr id="797" name="Google Shape;797;p100"/>
          <p:cNvSpPr txBox="1"/>
          <p:nvPr>
            <p:ph idx="14" type="subTitle"/>
          </p:nvPr>
        </p:nvSpPr>
        <p:spPr>
          <a:xfrm>
            <a:off x="5913441" y="3513906"/>
            <a:ext cx="2517900" cy="3657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accent2"/>
              </a:buClr>
              <a:buSzPts val="3000"/>
              <a:buNone/>
              <a:defRPr b="1" i="0" sz="2100">
                <a:solidFill>
                  <a:schemeClr val="lt1"/>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798" name="Google Shape;798;p100"/>
          <p:cNvSpPr txBox="1"/>
          <p:nvPr>
            <p:ph idx="15" type="subTitle"/>
          </p:nvPr>
        </p:nvSpPr>
        <p:spPr>
          <a:xfrm>
            <a:off x="5913441" y="3824971"/>
            <a:ext cx="2517900" cy="5487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accent3"/>
              </a:buClr>
              <a:buSzPts val="1400"/>
              <a:buNone/>
              <a:defRPr i="0"/>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4">
    <p:spTree>
      <p:nvGrpSpPr>
        <p:cNvPr id="799" name="Shape 799"/>
        <p:cNvGrpSpPr/>
        <p:nvPr/>
      </p:nvGrpSpPr>
      <p:grpSpPr>
        <a:xfrm>
          <a:off x="0" y="0"/>
          <a:ext cx="0" cy="0"/>
          <a:chOff x="0" y="0"/>
          <a:chExt cx="0" cy="0"/>
        </a:xfrm>
      </p:grpSpPr>
      <p:sp>
        <p:nvSpPr>
          <p:cNvPr id="800" name="Google Shape;800;p101"/>
          <p:cNvSpPr txBox="1"/>
          <p:nvPr>
            <p:ph type="title"/>
          </p:nvPr>
        </p:nvSpPr>
        <p:spPr>
          <a:xfrm>
            <a:off x="713250" y="3093515"/>
            <a:ext cx="7717500" cy="896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3200"/>
              <a:buNone/>
              <a:defRPr sz="59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801" name="Google Shape;801;p101"/>
          <p:cNvSpPr txBox="1"/>
          <p:nvPr>
            <p:ph hasCustomPrompt="1" idx="2" type="title"/>
          </p:nvPr>
        </p:nvSpPr>
        <p:spPr>
          <a:xfrm>
            <a:off x="713250" y="1969635"/>
            <a:ext cx="1356600" cy="951600"/>
          </a:xfrm>
          <a:prstGeom prst="rect">
            <a:avLst/>
          </a:prstGeom>
        </p:spPr>
        <p:txBody>
          <a:bodyPr anchorCtr="0" anchor="ctr" bIns="91425" lIns="91425" spcFirstLastPara="1" rIns="91425" wrap="square" tIns="91425">
            <a:noAutofit/>
          </a:bodyPr>
          <a:lstStyle>
            <a:lvl1pPr lvl="0">
              <a:spcBef>
                <a:spcPts val="0"/>
              </a:spcBef>
              <a:spcAft>
                <a:spcPts val="0"/>
              </a:spcAft>
              <a:buSzPts val="6200"/>
              <a:buNone/>
              <a:defRPr b="0" sz="65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2"/>
              </a:buClr>
              <a:buSzPts val="12000"/>
              <a:buNone/>
              <a:defRPr sz="12000">
                <a:solidFill>
                  <a:schemeClr val="accent2"/>
                </a:solidFill>
              </a:defRPr>
            </a:lvl2pPr>
            <a:lvl3pPr lvl="2" algn="ctr">
              <a:spcBef>
                <a:spcPts val="0"/>
              </a:spcBef>
              <a:spcAft>
                <a:spcPts val="0"/>
              </a:spcAft>
              <a:buClr>
                <a:schemeClr val="accent2"/>
              </a:buClr>
              <a:buSzPts val="12000"/>
              <a:buNone/>
              <a:defRPr sz="12000">
                <a:solidFill>
                  <a:schemeClr val="accent2"/>
                </a:solidFill>
              </a:defRPr>
            </a:lvl3pPr>
            <a:lvl4pPr lvl="3" algn="ctr">
              <a:spcBef>
                <a:spcPts val="0"/>
              </a:spcBef>
              <a:spcAft>
                <a:spcPts val="0"/>
              </a:spcAft>
              <a:buClr>
                <a:schemeClr val="accent2"/>
              </a:buClr>
              <a:buSzPts val="12000"/>
              <a:buNone/>
              <a:defRPr sz="12000">
                <a:solidFill>
                  <a:schemeClr val="accent2"/>
                </a:solidFill>
              </a:defRPr>
            </a:lvl4pPr>
            <a:lvl5pPr lvl="4" algn="ctr">
              <a:spcBef>
                <a:spcPts val="0"/>
              </a:spcBef>
              <a:spcAft>
                <a:spcPts val="0"/>
              </a:spcAft>
              <a:buClr>
                <a:schemeClr val="accent2"/>
              </a:buClr>
              <a:buSzPts val="12000"/>
              <a:buNone/>
              <a:defRPr sz="12000">
                <a:solidFill>
                  <a:schemeClr val="accent2"/>
                </a:solidFill>
              </a:defRPr>
            </a:lvl5pPr>
            <a:lvl6pPr lvl="5" algn="ctr">
              <a:spcBef>
                <a:spcPts val="0"/>
              </a:spcBef>
              <a:spcAft>
                <a:spcPts val="0"/>
              </a:spcAft>
              <a:buClr>
                <a:schemeClr val="accent2"/>
              </a:buClr>
              <a:buSzPts val="12000"/>
              <a:buNone/>
              <a:defRPr sz="12000">
                <a:solidFill>
                  <a:schemeClr val="accent2"/>
                </a:solidFill>
              </a:defRPr>
            </a:lvl6pPr>
            <a:lvl7pPr lvl="6" algn="ctr">
              <a:spcBef>
                <a:spcPts val="0"/>
              </a:spcBef>
              <a:spcAft>
                <a:spcPts val="0"/>
              </a:spcAft>
              <a:buClr>
                <a:schemeClr val="accent2"/>
              </a:buClr>
              <a:buSzPts val="12000"/>
              <a:buNone/>
              <a:defRPr sz="12000">
                <a:solidFill>
                  <a:schemeClr val="accent2"/>
                </a:solidFill>
              </a:defRPr>
            </a:lvl7pPr>
            <a:lvl8pPr lvl="7" algn="ctr">
              <a:spcBef>
                <a:spcPts val="0"/>
              </a:spcBef>
              <a:spcAft>
                <a:spcPts val="0"/>
              </a:spcAft>
              <a:buClr>
                <a:schemeClr val="accent2"/>
              </a:buClr>
              <a:buSzPts val="12000"/>
              <a:buNone/>
              <a:defRPr sz="12000">
                <a:solidFill>
                  <a:schemeClr val="accent2"/>
                </a:solidFill>
              </a:defRPr>
            </a:lvl8pPr>
            <a:lvl9pPr lvl="8" algn="ctr">
              <a:spcBef>
                <a:spcPts val="0"/>
              </a:spcBef>
              <a:spcAft>
                <a:spcPts val="0"/>
              </a:spcAft>
              <a:buClr>
                <a:schemeClr val="accent2"/>
              </a:buClr>
              <a:buSzPts val="12000"/>
              <a:buNone/>
              <a:defRPr sz="12000">
                <a:solidFill>
                  <a:schemeClr val="accent2"/>
                </a:solidFill>
              </a:defRPr>
            </a:lvl9pPr>
          </a:lstStyle>
          <a:p>
            <a:r>
              <a:t>xx%</a:t>
            </a:r>
          </a:p>
        </p:txBody>
      </p:sp>
      <p:sp>
        <p:nvSpPr>
          <p:cNvPr id="802" name="Google Shape;802;p101"/>
          <p:cNvSpPr txBox="1"/>
          <p:nvPr>
            <p:ph idx="1" type="subTitle"/>
          </p:nvPr>
        </p:nvSpPr>
        <p:spPr>
          <a:xfrm>
            <a:off x="713250" y="4255100"/>
            <a:ext cx="4673400" cy="296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accent6"/>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4_1">
    <p:spTree>
      <p:nvGrpSpPr>
        <p:cNvPr id="803" name="Shape 803"/>
        <p:cNvGrpSpPr/>
        <p:nvPr/>
      </p:nvGrpSpPr>
      <p:grpSpPr>
        <a:xfrm>
          <a:off x="0" y="0"/>
          <a:ext cx="0" cy="0"/>
          <a:chOff x="0" y="0"/>
          <a:chExt cx="0" cy="0"/>
        </a:xfrm>
      </p:grpSpPr>
      <p:sp>
        <p:nvSpPr>
          <p:cNvPr id="804" name="Google Shape;804;p102"/>
          <p:cNvSpPr txBox="1"/>
          <p:nvPr>
            <p:ph type="title"/>
          </p:nvPr>
        </p:nvSpPr>
        <p:spPr>
          <a:xfrm>
            <a:off x="713225" y="3007925"/>
            <a:ext cx="7717500" cy="896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59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805" name="Google Shape;805;p102"/>
          <p:cNvSpPr txBox="1"/>
          <p:nvPr>
            <p:ph hasCustomPrompt="1" idx="2" type="title"/>
          </p:nvPr>
        </p:nvSpPr>
        <p:spPr>
          <a:xfrm>
            <a:off x="3893700" y="1871746"/>
            <a:ext cx="1356600" cy="9516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Font typeface="Montserrat ExtraBold"/>
              <a:buNone/>
              <a:defRPr b="0" sz="6500">
                <a:solidFill>
                  <a:schemeClr val="dk2"/>
                </a:solidFill>
                <a:latin typeface="Montserrat ExtraBold"/>
                <a:ea typeface="Montserrat ExtraBold"/>
                <a:cs typeface="Montserrat ExtraBold"/>
                <a:sym typeface="Montserrat ExtraBold"/>
              </a:defRPr>
            </a:lvl1pPr>
            <a:lvl2pPr lvl="1" algn="ctr">
              <a:spcBef>
                <a:spcPts val="0"/>
              </a:spcBef>
              <a:spcAft>
                <a:spcPts val="0"/>
              </a:spcAft>
              <a:buClr>
                <a:schemeClr val="accent2"/>
              </a:buClr>
              <a:buSzPts val="12000"/>
              <a:buNone/>
              <a:defRPr sz="12000">
                <a:solidFill>
                  <a:schemeClr val="accent2"/>
                </a:solidFill>
              </a:defRPr>
            </a:lvl2pPr>
            <a:lvl3pPr lvl="2" algn="ctr">
              <a:spcBef>
                <a:spcPts val="0"/>
              </a:spcBef>
              <a:spcAft>
                <a:spcPts val="0"/>
              </a:spcAft>
              <a:buClr>
                <a:schemeClr val="accent2"/>
              </a:buClr>
              <a:buSzPts val="12000"/>
              <a:buNone/>
              <a:defRPr sz="12000">
                <a:solidFill>
                  <a:schemeClr val="accent2"/>
                </a:solidFill>
              </a:defRPr>
            </a:lvl3pPr>
            <a:lvl4pPr lvl="3" algn="ctr">
              <a:spcBef>
                <a:spcPts val="0"/>
              </a:spcBef>
              <a:spcAft>
                <a:spcPts val="0"/>
              </a:spcAft>
              <a:buClr>
                <a:schemeClr val="accent2"/>
              </a:buClr>
              <a:buSzPts val="12000"/>
              <a:buNone/>
              <a:defRPr sz="12000">
                <a:solidFill>
                  <a:schemeClr val="accent2"/>
                </a:solidFill>
              </a:defRPr>
            </a:lvl4pPr>
            <a:lvl5pPr lvl="4" algn="ctr">
              <a:spcBef>
                <a:spcPts val="0"/>
              </a:spcBef>
              <a:spcAft>
                <a:spcPts val="0"/>
              </a:spcAft>
              <a:buClr>
                <a:schemeClr val="accent2"/>
              </a:buClr>
              <a:buSzPts val="12000"/>
              <a:buNone/>
              <a:defRPr sz="12000">
                <a:solidFill>
                  <a:schemeClr val="accent2"/>
                </a:solidFill>
              </a:defRPr>
            </a:lvl5pPr>
            <a:lvl6pPr lvl="5" algn="ctr">
              <a:spcBef>
                <a:spcPts val="0"/>
              </a:spcBef>
              <a:spcAft>
                <a:spcPts val="0"/>
              </a:spcAft>
              <a:buClr>
                <a:schemeClr val="accent2"/>
              </a:buClr>
              <a:buSzPts val="12000"/>
              <a:buNone/>
              <a:defRPr sz="12000">
                <a:solidFill>
                  <a:schemeClr val="accent2"/>
                </a:solidFill>
              </a:defRPr>
            </a:lvl6pPr>
            <a:lvl7pPr lvl="6" algn="ctr">
              <a:spcBef>
                <a:spcPts val="0"/>
              </a:spcBef>
              <a:spcAft>
                <a:spcPts val="0"/>
              </a:spcAft>
              <a:buClr>
                <a:schemeClr val="accent2"/>
              </a:buClr>
              <a:buSzPts val="12000"/>
              <a:buNone/>
              <a:defRPr sz="12000">
                <a:solidFill>
                  <a:schemeClr val="accent2"/>
                </a:solidFill>
              </a:defRPr>
            </a:lvl7pPr>
            <a:lvl8pPr lvl="7" algn="ctr">
              <a:spcBef>
                <a:spcPts val="0"/>
              </a:spcBef>
              <a:spcAft>
                <a:spcPts val="0"/>
              </a:spcAft>
              <a:buClr>
                <a:schemeClr val="accent2"/>
              </a:buClr>
              <a:buSzPts val="12000"/>
              <a:buNone/>
              <a:defRPr sz="12000">
                <a:solidFill>
                  <a:schemeClr val="accent2"/>
                </a:solidFill>
              </a:defRPr>
            </a:lvl8pPr>
            <a:lvl9pPr lvl="8" algn="ctr">
              <a:spcBef>
                <a:spcPts val="0"/>
              </a:spcBef>
              <a:spcAft>
                <a:spcPts val="0"/>
              </a:spcAft>
              <a:buClr>
                <a:schemeClr val="accent2"/>
              </a:buClr>
              <a:buSzPts val="12000"/>
              <a:buNone/>
              <a:defRPr sz="12000">
                <a:solidFill>
                  <a:schemeClr val="accent2"/>
                </a:solidFill>
              </a:defRPr>
            </a:lvl9pPr>
          </a:lstStyle>
          <a:p>
            <a:r>
              <a:t>xx%</a:t>
            </a:r>
          </a:p>
        </p:txBody>
      </p:sp>
      <p:sp>
        <p:nvSpPr>
          <p:cNvPr id="806" name="Google Shape;806;p102"/>
          <p:cNvSpPr txBox="1"/>
          <p:nvPr>
            <p:ph idx="1" type="subTitle"/>
          </p:nvPr>
        </p:nvSpPr>
        <p:spPr>
          <a:xfrm>
            <a:off x="2463150" y="4245700"/>
            <a:ext cx="4217700" cy="296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200"/>
              <a:buNone/>
              <a:defRPr i="0" sz="1600">
                <a:solidFill>
                  <a:schemeClr val="accent6"/>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_1">
    <p:spTree>
      <p:nvGrpSpPr>
        <p:cNvPr id="807" name="Shape 807"/>
        <p:cNvGrpSpPr/>
        <p:nvPr/>
      </p:nvGrpSpPr>
      <p:grpSpPr>
        <a:xfrm>
          <a:off x="0" y="0"/>
          <a:ext cx="0" cy="0"/>
          <a:chOff x="0" y="0"/>
          <a:chExt cx="0" cy="0"/>
        </a:xfrm>
      </p:grpSpPr>
      <p:sp>
        <p:nvSpPr>
          <p:cNvPr id="808" name="Google Shape;808;p103"/>
          <p:cNvSpPr/>
          <p:nvPr/>
        </p:nvSpPr>
        <p:spPr>
          <a:xfrm flipH="1" rot="5400000">
            <a:off x="-644496" y="673189"/>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03"/>
          <p:cNvSpPr txBox="1"/>
          <p:nvPr>
            <p:ph type="title"/>
          </p:nvPr>
        </p:nvSpPr>
        <p:spPr>
          <a:xfrm>
            <a:off x="713253" y="1309556"/>
            <a:ext cx="7717500" cy="5760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10" name="Google Shape;810;p103"/>
          <p:cNvSpPr/>
          <p:nvPr/>
        </p:nvSpPr>
        <p:spPr>
          <a:xfrm>
            <a:off x="534500" y="1743075"/>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11" name="Google Shape;811;p103"/>
          <p:cNvSpPr/>
          <p:nvPr/>
        </p:nvSpPr>
        <p:spPr>
          <a:xfrm>
            <a:off x="534500" y="1858250"/>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12" name="Google Shape;812;p103"/>
          <p:cNvSpPr/>
          <p:nvPr/>
        </p:nvSpPr>
        <p:spPr>
          <a:xfrm flipH="1" rot="-5400000">
            <a:off x="7695504" y="4064901"/>
            <a:ext cx="2056618" cy="4525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03"/>
          <p:cNvSpPr/>
          <p:nvPr/>
        </p:nvSpPr>
        <p:spPr>
          <a:xfrm rot="10800000">
            <a:off x="8511625" y="3420277"/>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814" name="Google Shape;814;p103"/>
          <p:cNvSpPr/>
          <p:nvPr/>
        </p:nvSpPr>
        <p:spPr>
          <a:xfrm rot="10800000">
            <a:off x="8511625" y="3305102"/>
            <a:ext cx="61500" cy="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815" name="Google Shape;815;p103"/>
          <p:cNvGrpSpPr/>
          <p:nvPr/>
        </p:nvGrpSpPr>
        <p:grpSpPr>
          <a:xfrm flipH="1">
            <a:off x="6539558" y="-316624"/>
            <a:ext cx="2871899" cy="1359975"/>
            <a:chOff x="-496826" y="-160208"/>
            <a:chExt cx="4577461" cy="2167636"/>
          </a:xfrm>
        </p:grpSpPr>
        <p:sp>
          <p:nvSpPr>
            <p:cNvPr id="816" name="Google Shape;816;p103"/>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817" name="Google Shape;817;p103"/>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818" name="Google Shape;818;p103"/>
          <p:cNvGrpSpPr/>
          <p:nvPr/>
        </p:nvGrpSpPr>
        <p:grpSpPr>
          <a:xfrm flipH="1" rot="10800000">
            <a:off x="-290542" y="3937738"/>
            <a:ext cx="2871899" cy="1359975"/>
            <a:chOff x="-496826" y="-160208"/>
            <a:chExt cx="4577461" cy="2167636"/>
          </a:xfrm>
        </p:grpSpPr>
        <p:sp>
          <p:nvSpPr>
            <p:cNvPr id="819" name="Google Shape;819;p103"/>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820" name="Google Shape;820;p103"/>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pic>
        <p:nvPicPr>
          <p:cNvPr id="821" name="Google Shape;821;p103" title="Électrisez vos cours-02.png"/>
          <p:cNvPicPr preferRelativeResize="0"/>
          <p:nvPr/>
        </p:nvPicPr>
        <p:blipFill rotWithShape="1">
          <a:blip r:embed="rId2">
            <a:alphaModFix/>
          </a:blip>
          <a:srcRect b="0" l="0" r="0" t="0"/>
          <a:stretch/>
        </p:blipFill>
        <p:spPr>
          <a:xfrm>
            <a:off x="610100" y="3721325"/>
            <a:ext cx="1332394" cy="896401"/>
          </a:xfrm>
          <a:prstGeom prst="rect">
            <a:avLst/>
          </a:prstGeom>
          <a:noFill/>
          <a:ln>
            <a:noFill/>
          </a:ln>
        </p:spPr>
      </p:pic>
      <p:pic>
        <p:nvPicPr>
          <p:cNvPr id="822" name="Google Shape;822;p103" title="Électrisez vos cours-02.png"/>
          <p:cNvPicPr preferRelativeResize="0"/>
          <p:nvPr/>
        </p:nvPicPr>
        <p:blipFill rotWithShape="1">
          <a:blip r:embed="rId2">
            <a:alphaModFix/>
          </a:blip>
          <a:srcRect b="0" l="0" r="0" t="0"/>
          <a:stretch/>
        </p:blipFill>
        <p:spPr>
          <a:xfrm>
            <a:off x="7179225" y="413150"/>
            <a:ext cx="1332394" cy="8964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5" Type="http://schemas.openxmlformats.org/officeDocument/2006/relationships/theme" Target="../theme/theme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8" Type="http://schemas.openxmlformats.org/officeDocument/2006/relationships/slideLayout" Target="../slideLayouts/slideLayout77.xml"/><Relationship Id="rId27" Type="http://schemas.openxmlformats.org/officeDocument/2006/relationships/slideLayout" Target="../slideLayouts/slideLayout76.xml"/><Relationship Id="rId5" Type="http://schemas.openxmlformats.org/officeDocument/2006/relationships/slideLayout" Target="../slideLayouts/slideLayout54.xml"/><Relationship Id="rId6" Type="http://schemas.openxmlformats.org/officeDocument/2006/relationships/slideLayout" Target="../slideLayouts/slideLayout55.xml"/><Relationship Id="rId29" Type="http://schemas.openxmlformats.org/officeDocument/2006/relationships/slideLayout" Target="../slideLayouts/slideLayout78.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1" Type="http://schemas.openxmlformats.org/officeDocument/2006/relationships/slideLayout" Target="../slideLayouts/slideLayout80.xml"/><Relationship Id="rId30" Type="http://schemas.openxmlformats.org/officeDocument/2006/relationships/slideLayout" Target="../slideLayouts/slideLayout79.xml"/><Relationship Id="rId11" Type="http://schemas.openxmlformats.org/officeDocument/2006/relationships/slideLayout" Target="../slideLayouts/slideLayout60.xml"/><Relationship Id="rId33" Type="http://schemas.openxmlformats.org/officeDocument/2006/relationships/slideLayout" Target="../slideLayouts/slideLayout82.xml"/><Relationship Id="rId10" Type="http://schemas.openxmlformats.org/officeDocument/2006/relationships/slideLayout" Target="../slideLayouts/slideLayout59.xml"/><Relationship Id="rId32" Type="http://schemas.openxmlformats.org/officeDocument/2006/relationships/slideLayout" Target="../slideLayouts/slideLayout81.xml"/><Relationship Id="rId13" Type="http://schemas.openxmlformats.org/officeDocument/2006/relationships/slideLayout" Target="../slideLayouts/slideLayout62.xml"/><Relationship Id="rId35" Type="http://schemas.openxmlformats.org/officeDocument/2006/relationships/slideLayout" Target="../slideLayouts/slideLayout84.xml"/><Relationship Id="rId12" Type="http://schemas.openxmlformats.org/officeDocument/2006/relationships/slideLayout" Target="../slideLayouts/slideLayout61.xml"/><Relationship Id="rId34" Type="http://schemas.openxmlformats.org/officeDocument/2006/relationships/slideLayout" Target="../slideLayouts/slideLayout83.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36" Type="http://schemas.openxmlformats.org/officeDocument/2006/relationships/theme" Target="../theme/theme5.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4.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24" Type="http://schemas.openxmlformats.org/officeDocument/2006/relationships/slideLayout" Target="../slideLayouts/slideLayout108.xml"/><Relationship Id="rId23" Type="http://schemas.openxmlformats.org/officeDocument/2006/relationships/slideLayout" Target="../slideLayouts/slideLayout107.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5" Type="http://schemas.openxmlformats.org/officeDocument/2006/relationships/slideLayout" Target="../slideLayouts/slideLayout89.xml"/><Relationship Id="rId6" Type="http://schemas.openxmlformats.org/officeDocument/2006/relationships/slideLayout" Target="../slideLayouts/slideLayout90.xml"/><Relationship Id="rId29" Type="http://schemas.openxmlformats.org/officeDocument/2006/relationships/slideLayout" Target="../slideLayouts/slideLayout113.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slideLayout" Target="../slideLayouts/slideLayout115.xml"/><Relationship Id="rId30" Type="http://schemas.openxmlformats.org/officeDocument/2006/relationships/slideLayout" Target="../slideLayouts/slideLayout114.xml"/><Relationship Id="rId11" Type="http://schemas.openxmlformats.org/officeDocument/2006/relationships/slideLayout" Target="../slideLayouts/slideLayout95.xml"/><Relationship Id="rId33" Type="http://schemas.openxmlformats.org/officeDocument/2006/relationships/slideLayout" Target="../slideLayouts/slideLayout117.xml"/><Relationship Id="rId10" Type="http://schemas.openxmlformats.org/officeDocument/2006/relationships/slideLayout" Target="../slideLayouts/slideLayout94.xml"/><Relationship Id="rId32" Type="http://schemas.openxmlformats.org/officeDocument/2006/relationships/slideLayout" Target="../slideLayouts/slideLayout116.xml"/><Relationship Id="rId13" Type="http://schemas.openxmlformats.org/officeDocument/2006/relationships/slideLayout" Target="../slideLayouts/slideLayout97.xml"/><Relationship Id="rId35" Type="http://schemas.openxmlformats.org/officeDocument/2006/relationships/slideLayout" Target="../slideLayouts/slideLayout119.xml"/><Relationship Id="rId12" Type="http://schemas.openxmlformats.org/officeDocument/2006/relationships/slideLayout" Target="../slideLayouts/slideLayout96.xml"/><Relationship Id="rId34" Type="http://schemas.openxmlformats.org/officeDocument/2006/relationships/slideLayout" Target="../slideLayouts/slideLayout118.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36" Type="http://schemas.openxmlformats.org/officeDocument/2006/relationships/theme" Target="../theme/theme3.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457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2"/>
              </a:buClr>
              <a:buSzPts val="3200"/>
              <a:buFont typeface="Montserrat"/>
              <a:buNone/>
              <a:defRPr b="1" sz="3200">
                <a:solidFill>
                  <a:schemeClr val="lt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indent="-317500" lvl="1" marL="9144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indent="-317500" lvl="2" marL="13716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indent="-317500" lvl="3" marL="18288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indent="-317500" lvl="4" marL="22860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indent="-317500" lvl="5" marL="27432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indent="-317500" lvl="6" marL="32004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indent="-317500" lvl="7" marL="36576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indent="-317500" lvl="8" marL="41148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9">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5" name="Shape 335"/>
        <p:cNvGrpSpPr/>
        <p:nvPr/>
      </p:nvGrpSpPr>
      <p:grpSpPr>
        <a:xfrm>
          <a:off x="0" y="0"/>
          <a:ext cx="0" cy="0"/>
          <a:chOff x="0" y="0"/>
          <a:chExt cx="0" cy="0"/>
        </a:xfrm>
      </p:grpSpPr>
      <p:sp>
        <p:nvSpPr>
          <p:cNvPr id="336" name="Google Shape;33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37" name="Google Shape;33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338" name="Google Shape;33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5"/>
        </a:solidFill>
      </p:bgPr>
    </p:bg>
    <p:spTree>
      <p:nvGrpSpPr>
        <p:cNvPr id="393" name="Shape 393"/>
        <p:cNvGrpSpPr/>
        <p:nvPr/>
      </p:nvGrpSpPr>
      <p:grpSpPr>
        <a:xfrm>
          <a:off x="0" y="0"/>
          <a:ext cx="0" cy="0"/>
          <a:chOff x="0" y="0"/>
          <a:chExt cx="0" cy="0"/>
        </a:xfrm>
      </p:grpSpPr>
      <p:sp>
        <p:nvSpPr>
          <p:cNvPr id="394" name="Google Shape;394;p52"/>
          <p:cNvSpPr txBox="1"/>
          <p:nvPr>
            <p:ph type="title"/>
          </p:nvPr>
        </p:nvSpPr>
        <p:spPr>
          <a:xfrm>
            <a:off x="713225" y="539500"/>
            <a:ext cx="7717500" cy="457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2"/>
              </a:buClr>
              <a:buSzPts val="3200"/>
              <a:buFont typeface="Montserrat"/>
              <a:buNone/>
              <a:defRPr b="1" sz="3200">
                <a:solidFill>
                  <a:schemeClr val="lt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95" name="Google Shape;395;p52"/>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indent="-317500" lvl="1" marL="9144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indent="-317500" lvl="2" marL="13716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indent="-317500" lvl="3" marL="18288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indent="-317500" lvl="4" marL="22860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indent="-317500" lvl="5" marL="27432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indent="-317500" lvl="6" marL="32004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indent="-317500" lvl="7" marL="36576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indent="-317500" lvl="8" marL="41148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9">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5"/>
        </a:solidFill>
      </p:bgPr>
    </p:bg>
    <p:spTree>
      <p:nvGrpSpPr>
        <p:cNvPr id="723" name="Shape 723"/>
        <p:cNvGrpSpPr/>
        <p:nvPr/>
      </p:nvGrpSpPr>
      <p:grpSpPr>
        <a:xfrm>
          <a:off x="0" y="0"/>
          <a:ext cx="0" cy="0"/>
          <a:chOff x="0" y="0"/>
          <a:chExt cx="0" cy="0"/>
        </a:xfrm>
      </p:grpSpPr>
      <p:sp>
        <p:nvSpPr>
          <p:cNvPr id="724" name="Google Shape;724;p88"/>
          <p:cNvSpPr txBox="1"/>
          <p:nvPr>
            <p:ph type="title"/>
          </p:nvPr>
        </p:nvSpPr>
        <p:spPr>
          <a:xfrm>
            <a:off x="713225" y="539500"/>
            <a:ext cx="7717500" cy="457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2"/>
              </a:buClr>
              <a:buSzPts val="3200"/>
              <a:buFont typeface="Montserrat"/>
              <a:buNone/>
              <a:defRPr b="1" sz="3200">
                <a:solidFill>
                  <a:schemeClr val="lt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25" name="Google Shape;725;p88"/>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indent="-317500" lvl="1" marL="9144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indent="-317500" lvl="2" marL="13716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indent="-317500" lvl="3" marL="18288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indent="-317500" lvl="4" marL="22860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indent="-317500" lvl="5" marL="27432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indent="-317500" lvl="6" marL="32004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indent="-317500" lvl="7" marL="36576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indent="-317500" lvl="8" marL="4114800">
              <a:lnSpc>
                <a:spcPct val="115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hyperlink" Target="https://monurl.ca/artsubti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hyperlink" Target="https://lactualite.com/societe/etats-unis-calcul-mcdonalds-aw/"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hyperlink" Target="https://www.youtube.com/watch?v=EMNqJQaf08E" TargetMode="External"/><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72.png"/><Relationship Id="rId5"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creativecommons.org/licenses/by-nc-sa/4.0/"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15.png"/><Relationship Id="rId10" Type="http://schemas.openxmlformats.org/officeDocument/2006/relationships/hyperlink" Target="https://monurl.ca/artsubti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hyperlink" Target="https://www.umoncton.ca/prof/sites/prof.prod.umoncton.ca/files/users/user109/NOTES%20DE%20COURS%20PENS%C3%89E%20CRITIQUE.pdf" TargetMode="External"/><Relationship Id="rId4" Type="http://schemas.openxmlformats.org/officeDocument/2006/relationships/hyperlink" Target="https://www.doctissimo.fr/nutrition/equilibre-et-plaisir/chocolat/avc-manger-trop-de-chocolat-augmenterait-le-risque-de-10/64c1a7_ar.html" TargetMode="External"/><Relationship Id="rId5" Type="http://schemas.openxmlformats.org/officeDocument/2006/relationships/image" Target="../media/image43.png"/><Relationship Id="rId6" Type="http://schemas.openxmlformats.org/officeDocument/2006/relationships/hyperlink" Target="https://www.medisite.fr/sommeil-une-etude-revele-quun-sommeil-perturbe-peut-augmenter-le-risque-de-maladies-cardiaques.5684083.524189.html" TargetMode="External"/><Relationship Id="rId7" Type="http://schemas.openxmlformats.org/officeDocument/2006/relationships/image" Target="../media/image45.png"/><Relationship Id="rId8"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hyperlink" Target="https://www.youtube.com/watch?v=NNYhaDjmQ0k&amp;ab_channel=Lesasdel%27info" TargetMode="External"/><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74.png"/><Relationship Id="rId5" Type="http://schemas.openxmlformats.org/officeDocument/2006/relationships/image" Target="../media/image56.png"/><Relationship Id="rId6"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72.png"/><Relationship Id="rId5"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hyperlink" Target="https://docs.google.com/presentation/d/e/2PACX-1vRGUVMxFaqwmVMaaFhvQzdgCPat4nP_epe1ET9MmfkS5UTWWugphB_OxDLbBMyhWjD6XGLZhnMBEq7c/pub?start=false&amp;loop=false&amp;delayms=3000&amp;slide=id.g1f8a4379428_0_30"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hyperlink" Target="https://monurl.ca/artsubtilaquop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hyperlink" Target="https://docs.google.com/presentation/d/1zcEJtJlO1hzgsO9_lfdiDzqRshr513YPvfpotb-AwLI/edit?usp=sharing" TargetMode="External"/><Relationship Id="rId5" Type="http://schemas.openxmlformats.org/officeDocument/2006/relationships/hyperlink" Target="https://teacher.desmos.com/activitybuilder/custom/65f844a01b1a1847fc26b1de?lang=fr" TargetMode="External"/><Relationship Id="rId6" Type="http://schemas.openxmlformats.org/officeDocument/2006/relationships/hyperlink" Target="https://docs.google.com/spreadsheets/d/1UQMhODbxXxw3uxZdyFLCKGqun1GGAzGZTu8yPIZ3MK8/copy" TargetMode="External"/><Relationship Id="rId7" Type="http://schemas.openxmlformats.org/officeDocument/2006/relationships/hyperlink" Target="https://ecolebranchee.com/art-subtil-faire-parler-chiffres-eduquer-media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hyperlink" Target="https://monurl.ca/artsubti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hyperlink" Target="https://www.larousse.fr/dictionnaires/francais/sexe/72458"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hyperlink" Target="mailto:annie.turbide@recit.qc.ca" TargetMode="External"/><Relationship Id="rId4" Type="http://schemas.openxmlformats.org/officeDocument/2006/relationships/image" Target="../media/image7.png"/><Relationship Id="rId9" Type="http://schemas.openxmlformats.org/officeDocument/2006/relationships/image" Target="../media/image9.png"/><Relationship Id="rId5" Type="http://schemas.openxmlformats.org/officeDocument/2006/relationships/hyperlink" Target="mailto:martin.roy005@csssamares.gouv.qc.ca" TargetMode="External"/><Relationship Id="rId6" Type="http://schemas.openxmlformats.org/officeDocument/2006/relationships/hyperlink" Target="mailto:stephanie.rioux@recit.gouv.qc.ca" TargetMode="External"/><Relationship Id="rId7" Type="http://schemas.openxmlformats.org/officeDocument/2006/relationships/hyperlink" Target="mailto:MJsimard@csstl.gouv.qc.ca" TargetMode="External"/><Relationship Id="rId8" Type="http://schemas.openxmlformats.org/officeDocument/2006/relationships/image" Target="../media/image5.png"/><Relationship Id="rId11" Type="http://schemas.openxmlformats.org/officeDocument/2006/relationships/image" Target="../media/image11.png"/><Relationship Id="rId10" Type="http://schemas.openxmlformats.org/officeDocument/2006/relationships/image" Target="../media/image20.png"/><Relationship Id="rId13" Type="http://schemas.openxmlformats.org/officeDocument/2006/relationships/hyperlink" Target="mailto:david.choquette-laplante@cssdhr.gouv.qc.ca" TargetMode="External"/><Relationship Id="rId12" Type="http://schemas.openxmlformats.org/officeDocument/2006/relationships/image" Target="../media/image44.png"/><Relationship Id="rId14" Type="http://schemas.openxmlformats.org/officeDocument/2006/relationships/image" Target="../media/image6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hyperlink" Target="https://monurl.ca/artsubtilaquop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35.png"/><Relationship Id="rId9" Type="http://schemas.openxmlformats.org/officeDocument/2006/relationships/hyperlink" Target="https://drive.google.com/drive/folders/1StLUk87Ep3T0TPcrMuivcXNkAI0WZPYK?usp=sharing" TargetMode="External"/><Relationship Id="rId5" Type="http://schemas.openxmlformats.org/officeDocument/2006/relationships/hyperlink" Target="https://docs.google.com/presentation/d/1tjcJWk6Rq_L3ok_pBQ_6ROY0x85WAn1n2XVfFT5pcuQ/edit?slide=id.g30c580c5e79_3_369#slide=id.g30c580c5e79_3_369" TargetMode="External"/><Relationship Id="rId6" Type="http://schemas.openxmlformats.org/officeDocument/2006/relationships/hyperlink" Target="https://docs.google.com/document/d/1CuQQsG7GQOzrKZ5fKHiGqCgqs-CywuyT_pyi4GXKSrk/edit?usp=sharing" TargetMode="External"/><Relationship Id="rId7" Type="http://schemas.openxmlformats.org/officeDocument/2006/relationships/hyperlink" Target="https://docs.google.com/document/d/1CIotYU1PVeNMLprdJ3Mks7uvlbA2HOgYwRRpiHewYhg/edit?usp=sharing" TargetMode="External"/><Relationship Id="rId8" Type="http://schemas.openxmlformats.org/officeDocument/2006/relationships/hyperlink" Target="https://docs.google.com/document/d/1J__20-UZvQlYbgzZ6RkmBgN5ES72-Qv904QDfNa9Uy0/edit?usp=sharin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hyperlink" Target="https://www.youtube-nocookie.com/embed/_x0NXBhx2Xk?playlist=_x0NXBhx2Xk&amp;autoplay=1&amp;iv_load_policy=3&amp;loop=1&amp;start=" TargetMode="External"/><Relationship Id="rId4" Type="http://schemas.openxmlformats.org/officeDocument/2006/relationships/hyperlink" Target="http://www.youtube.com/watch?v=UnFrpxY5Sfw" TargetMode="External"/><Relationship Id="rId5" Type="http://schemas.openxmlformats.org/officeDocument/2006/relationships/image" Target="../media/image31.jpg"/><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hyperlink" Target="https://www.turbo.fr/actualite-automobile/combien-de-temps-doit-rouler-une-voiture-electrique-pour-devenir-propre-186215" TargetMode="External"/><Relationship Id="rId5" Type="http://schemas.openxmlformats.org/officeDocument/2006/relationships/hyperlink" Target="https://ici.radio-canada.ca/nouvelle/1137184/voiture-electrique-pollution-empreinte-environnement-batterie-production-fabrication" TargetMode="External"/><Relationship Id="rId6" Type="http://schemas.openxmlformats.org/officeDocument/2006/relationships/hyperlink" Target="https://ici.radio-canada.ca/nouvelle/1137184/voiture-electrique-pollution-empreinte-environnement-batterie-production-fabrication" TargetMode="External"/><Relationship Id="rId7" Type="http://schemas.openxmlformats.org/officeDocument/2006/relationships/hyperlink" Target="https://www.turbo.fr/actualite-automobile/combien-de-temps-doit-rouler-une-voiture-electrique-pour-devenir-propre-186215" TargetMode="External"/><Relationship Id="rId8" Type="http://schemas.openxmlformats.org/officeDocument/2006/relationships/hyperlink" Target="https://www.turbo.fr/actualite-automobile/combien-de-temps-doit-rouler-une-voiture-electrique-pour-devenir-propre-186215"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40.png"/><Relationship Id="rId7" Type="http://schemas.openxmlformats.org/officeDocument/2006/relationships/image" Target="../media/image37.png"/></Relationships>
</file>

<file path=ppt/slides/_rels/slide48.xml.rels><?xml version="1.0" encoding="UTF-8" standalone="yes"?><Relationships xmlns="http://schemas.openxmlformats.org/package/2006/relationships"><Relationship Id="rId20" Type="http://schemas.openxmlformats.org/officeDocument/2006/relationships/image" Target="../media/image63.png"/><Relationship Id="rId1" Type="http://schemas.openxmlformats.org/officeDocument/2006/relationships/slideLayout" Target="../slideLayouts/slideLayout30.xml"/><Relationship Id="rId2" Type="http://schemas.openxmlformats.org/officeDocument/2006/relationships/notesSlide" Target="../notesSlides/notesSlide48.xml"/><Relationship Id="rId3" Type="http://schemas.openxmlformats.org/officeDocument/2006/relationships/hyperlink" Target="https://www.youtube-nocookie.com/embed/_x0NXBhx2Xk?playlist=_x0NXBhx2Xk&amp;autoplay=1&amp;iv_load_policy=3&amp;loop=1&amp;start=" TargetMode="External"/><Relationship Id="rId4" Type="http://schemas.openxmlformats.org/officeDocument/2006/relationships/hyperlink" Target="https://www.youtube-nocookie.com/embed/_x0NXBhx2Xk?playlist=_x0NXBhx2Xk&amp;autoplay=1&amp;iv_load_policy=3&amp;loop=1&amp;start=" TargetMode="External"/><Relationship Id="rId9" Type="http://schemas.openxmlformats.org/officeDocument/2006/relationships/hyperlink" Target="https://www.lapresse.ca/societe/2023-01-15/environnement/la-sobriete-entre-bonheur-et-renoncement.php" TargetMode="External"/><Relationship Id="rId5" Type="http://schemas.openxmlformats.org/officeDocument/2006/relationships/hyperlink" Target="http://www.youtube.com/watch?v=_x0NXBhx2Xk" TargetMode="External"/><Relationship Id="rId6" Type="http://schemas.openxmlformats.org/officeDocument/2006/relationships/image" Target="../media/image38.jpg"/><Relationship Id="rId7" Type="http://schemas.openxmlformats.org/officeDocument/2006/relationships/hyperlink" Target="https://www.lapresse.ca/societe/2023-01-15/environnement/la-sobriete-entre-bonheur-et-renoncement.php" TargetMode="External"/><Relationship Id="rId8" Type="http://schemas.openxmlformats.org/officeDocument/2006/relationships/hyperlink" Target="https://www.lapresse.ca/societe/2023-01-15/environnement/la-sobriete-entre-bonheur-et-renoncement.php" TargetMode="External"/><Relationship Id="rId11" Type="http://schemas.openxmlformats.org/officeDocument/2006/relationships/hyperlink" Target="https://www.lapresse.ca/societe/2023-01-15/environnement/la-sobriete-entre-bonheur-et-renoncement.php" TargetMode="External"/><Relationship Id="rId10" Type="http://schemas.openxmlformats.org/officeDocument/2006/relationships/hyperlink" Target="https://www.lapresse.ca/societe/2023-01-15/environnement/la-sobriete-entre-bonheur-et-renoncement.php" TargetMode="External"/><Relationship Id="rId13" Type="http://schemas.openxmlformats.org/officeDocument/2006/relationships/hyperlink" Target="https://ici.radio-canada.ca/nouvelle/1805376/nouveaux-vehicules-vendus-electriques-2035-canada-alghabra" TargetMode="External"/><Relationship Id="rId12" Type="http://schemas.openxmlformats.org/officeDocument/2006/relationships/image" Target="../media/image50.png"/><Relationship Id="rId15" Type="http://schemas.openxmlformats.org/officeDocument/2006/relationships/hyperlink" Target="https://ici.radio-canada.ca/nouvelle/1805376/nouveaux-vehicules-vendus-electriques-2035-canada-alghabra" TargetMode="External"/><Relationship Id="rId14" Type="http://schemas.openxmlformats.org/officeDocument/2006/relationships/hyperlink" Target="https://ici.radio-canada.ca/nouvelle/1805376/nouveaux-vehicules-vendus-electriques-2035-canada-alghabra" TargetMode="External"/><Relationship Id="rId17" Type="http://schemas.openxmlformats.org/officeDocument/2006/relationships/hyperlink" Target="https://www.quebec.ca/nouvelles/actualites/details/pour-que-vos-biens-soient-durables-et-reparables-lassemblee-nationale-adopte-a-lunanimite-le-projet-de-loi-29-50982" TargetMode="External"/><Relationship Id="rId16" Type="http://schemas.openxmlformats.org/officeDocument/2006/relationships/image" Target="../media/image55.png"/><Relationship Id="rId19" Type="http://schemas.openxmlformats.org/officeDocument/2006/relationships/hyperlink" Target="https://www.quebec.ca/nouvelles/actualites/details/pour-que-vos-biens-soient-durables-et-reparables-lassemblee-nationale-adopte-a-lunanimite-le-projet-de-loi-29-50982" TargetMode="External"/><Relationship Id="rId18" Type="http://schemas.openxmlformats.org/officeDocument/2006/relationships/hyperlink" Target="https://www.quebec.ca/nouvelles/actualites/details/pour-que-vos-biens-soient-durables-et-reparables-lassemblee-nationale-adopte-a-lunanimite-le-projet-de-loi-29-50982"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2.xml"/><Relationship Id="rId3" Type="http://schemas.openxmlformats.org/officeDocument/2006/relationships/image" Target="../media/image49.png"/><Relationship Id="rId4" Type="http://schemas.openxmlformats.org/officeDocument/2006/relationships/hyperlink" Target="https://www.christin.com/fr/catalogue-neuf/chevrolet/chevrolet-bolt-euv-lt-2023-id21870" TargetMode="External"/><Relationship Id="rId5" Type="http://schemas.openxmlformats.org/officeDocument/2006/relationships/image" Target="../media/image46.png"/><Relationship Id="rId6" Type="http://schemas.openxmlformats.org/officeDocument/2006/relationships/hyperlink" Target="https://fr.ford.ca/trucks/f150/models/f150-xl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54.xml"/><Relationship Id="rId3" Type="http://schemas.openxmlformats.org/officeDocument/2006/relationships/image" Target="../media/image42.png"/><Relationship Id="rId4" Type="http://schemas.openxmlformats.org/officeDocument/2006/relationships/hyperlink" Target="https://www.hydroquebec.com/residentiel/espace-clients/consommation/outil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5.xml"/><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6.xml"/><Relationship Id="rId3" Type="http://schemas.openxmlformats.org/officeDocument/2006/relationships/image" Target="../media/image73.jp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73.jpg"/><Relationship Id="rId4" Type="http://schemas.openxmlformats.org/officeDocument/2006/relationships/image" Target="../media/image54.png"/><Relationship Id="rId5" Type="http://schemas.openxmlformats.org/officeDocument/2006/relationships/hyperlink" Target="https://www.belvederenissan.com/fr/catalogue-neuf/nissan/nissan-leaf-sv-2025-id28188" TargetMode="External"/><Relationship Id="rId6" Type="http://schemas.openxmlformats.org/officeDocument/2006/relationships/image" Target="../media/image47.png"/><Relationship Id="rId7" Type="http://schemas.openxmlformats.org/officeDocument/2006/relationships/hyperlink" Target="https://www.macdonaldtoyota.ca/new/2024-Toyota-Corolla.htm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8.xml"/><Relationship Id="rId3" Type="http://schemas.openxmlformats.org/officeDocument/2006/relationships/hyperlink" Target="https://docs.google.com/spreadsheets/d/1vt71b3ciP9Siqgo2Izq-4OafpWYeSE7L-mc7r1ucsBU/edit?usp=drive_link" TargetMode="External"/><Relationship Id="rId4" Type="http://schemas.openxmlformats.org/officeDocument/2006/relationships/hyperlink" Target="https://docs.google.com/spreadsheets/d/1nUXhYNaLr1NQr6QJ6E7ZSoIik3veOBJ-RGhE6PPEvtU/edit?usp=drive_link" TargetMode="External"/><Relationship Id="rId9" Type="http://schemas.openxmlformats.org/officeDocument/2006/relationships/hyperlink" Target="https://campus.recit.qc.ca/mod/page/view.php?id=17290" TargetMode="External"/><Relationship Id="rId5" Type="http://schemas.openxmlformats.org/officeDocument/2006/relationships/hyperlink" Target="https://docs.google.com/spreadsheets/d/16Whg8LHZuB4PRhapkNZke272p2w1O_Sc4FydOiw4vig/edit?usp=sharing" TargetMode="External"/><Relationship Id="rId6" Type="http://schemas.openxmlformats.org/officeDocument/2006/relationships/hyperlink" Target="https://docs.google.com/spreadsheets/d/16Whg8LHZuB4PRhapkNZke272p2w1O_Sc4FydOiw4vig/edit?usp=drive_link" TargetMode="External"/><Relationship Id="rId7" Type="http://schemas.openxmlformats.org/officeDocument/2006/relationships/hyperlink" Target="https://docs.google.com/spreadsheets/d/1vt71b3ciP9Siqgo2Izq-4OafpWYeSE7L-mc7r1ucsBU/edit?usp=drive_link" TargetMode="External"/><Relationship Id="rId8" Type="http://schemas.openxmlformats.org/officeDocument/2006/relationships/hyperlink" Target="https://docs.google.com/spreadsheets/d/1nUXhYNaLr1NQr6QJ6E7ZSoIik3veOBJ-RGhE6PPEvtU/edit?usp=sharin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 Id="rId3" Type="http://schemas.openxmlformats.org/officeDocument/2006/relationships/image" Target="../media/image47.png"/><Relationship Id="rId4" Type="http://schemas.openxmlformats.org/officeDocument/2006/relationships/hyperlink" Target="https://www.belvederenissan.com/fr/catalogue-neuf/nissan/nissan-leaf-sv-2025-id28188" TargetMode="External"/><Relationship Id="rId5"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52.png"/><Relationship Id="rId5"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2.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82.png"/><Relationship Id="rId4" Type="http://schemas.openxmlformats.org/officeDocument/2006/relationships/image" Target="../media/image76.png"/><Relationship Id="rId5"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6.xml"/><Relationship Id="rId3" Type="http://schemas.openxmlformats.org/officeDocument/2006/relationships/hyperlink" Target="https://ici.radio-canada.ca/nouvelle/1137184/voiture-electrique-pollution-empreinte-environnement-batterie-production-fabrication" TargetMode="External"/><Relationship Id="rId4" Type="http://schemas.openxmlformats.org/officeDocument/2006/relationships/image" Target="../media/image75.png"/><Relationship Id="rId5" Type="http://schemas.openxmlformats.org/officeDocument/2006/relationships/hyperlink" Target="https://mobiliteverte.engie.fr/conseils-et-actualites/vehicule-electrique/les-voitures-electriques-polluent-elles--.html#:~:text=Le%20v%C3%A9hicule%20%C3%A9lectrique%20n%27%C3%A9met%20pas%20de%20polluant.%20En,n%27%C3%A9met%20pas%20de%20gaz%20%C3%A0%20effet%20de%20serre." TargetMode="External"/><Relationship Id="rId6"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60.png"/><Relationship Id="rId4" Type="http://schemas.openxmlformats.org/officeDocument/2006/relationships/image" Target="../media/image68.png"/><Relationship Id="rId5" Type="http://schemas.openxmlformats.org/officeDocument/2006/relationships/image" Target="../media/image64.png"/><Relationship Id="rId6"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hyperlink" Target="https://www.quebec.ca/nouvelles/actualites/details/vers-une-interdiction-complete-de-la-vente-de-vehicules-neufs-a-combustion-a-partir-de-2035-57248" TargetMode="External"/><Relationship Id="rId5"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2.xml"/><Relationship Id="rId3" Type="http://schemas.openxmlformats.org/officeDocument/2006/relationships/image" Target="../media/image1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3.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creativecommons.org/licenses/by-nc-sa/4.0/"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1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4.xml"/><Relationship Id="rId3"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5.xml"/><Relationship Id="rId3"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6.xml"/><Relationship Id="rId3"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7.xml"/><Relationship Id="rId3" Type="http://schemas.openxmlformats.org/officeDocument/2006/relationships/image" Target="../media/image80.png"/><Relationship Id="rId4" Type="http://schemas.openxmlformats.org/officeDocument/2006/relationships/hyperlink" Target="https://docs.google.com/forms/d/1Ceiv8zeECbwn07lVDbZ05NkGG-NSzjkElVlJ6uh__54/edi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8.xml"/><Relationship Id="rId3" Type="http://schemas.openxmlformats.org/officeDocument/2006/relationships/image" Target="../media/image67.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9.xml"/><Relationship Id="rId3"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24"/>
          <p:cNvSpPr txBox="1"/>
          <p:nvPr/>
        </p:nvSpPr>
        <p:spPr>
          <a:xfrm>
            <a:off x="577375" y="2993350"/>
            <a:ext cx="48999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dk2"/>
                </a:solidFill>
              </a:rPr>
              <a:t>L’art subtil de faire parler les chiffres : en classe!</a:t>
            </a:r>
            <a:endParaRPr sz="2600">
              <a:solidFill>
                <a:schemeClr val="dk2"/>
              </a:solidFill>
            </a:endParaRPr>
          </a:p>
        </p:txBody>
      </p:sp>
      <p:sp>
        <p:nvSpPr>
          <p:cNvPr id="1058" name="Google Shape;1058;p124"/>
          <p:cNvSpPr txBox="1"/>
          <p:nvPr/>
        </p:nvSpPr>
        <p:spPr>
          <a:xfrm>
            <a:off x="577375" y="2475500"/>
            <a:ext cx="35706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5103 et 8152V</a:t>
            </a:r>
            <a:endParaRPr sz="1500">
              <a:solidFill>
                <a:schemeClr val="dk2"/>
              </a:solidFill>
            </a:endParaRPr>
          </a:p>
        </p:txBody>
      </p:sp>
      <p:sp>
        <p:nvSpPr>
          <p:cNvPr id="1059" name="Google Shape;1059;p124"/>
          <p:cNvSpPr txBox="1"/>
          <p:nvPr/>
        </p:nvSpPr>
        <p:spPr>
          <a:xfrm>
            <a:off x="577375" y="4049125"/>
            <a:ext cx="56298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Martin Roy, Stéphanie Rioux, Marie-Josée Simard, Annie Turbide et David Choquette-Laplante</a:t>
            </a:r>
            <a:endParaRPr sz="1800">
              <a:solidFill>
                <a:schemeClr val="dk2"/>
              </a:solidFill>
            </a:endParaRPr>
          </a:p>
        </p:txBody>
      </p:sp>
      <p:pic>
        <p:nvPicPr>
          <p:cNvPr id="1060" name="Google Shape;1060;p124" title="Moteur-visuel.png"/>
          <p:cNvPicPr preferRelativeResize="0"/>
          <p:nvPr/>
        </p:nvPicPr>
        <p:blipFill>
          <a:blip r:embed="rId3">
            <a:alphaModFix/>
          </a:blip>
          <a:stretch>
            <a:fillRect/>
          </a:stretch>
        </p:blipFill>
        <p:spPr>
          <a:xfrm>
            <a:off x="6250791" y="0"/>
            <a:ext cx="2893220" cy="5143502"/>
          </a:xfrm>
          <a:prstGeom prst="rect">
            <a:avLst/>
          </a:prstGeom>
          <a:noFill/>
          <a:ln>
            <a:noFill/>
          </a:ln>
        </p:spPr>
      </p:pic>
      <p:sp>
        <p:nvSpPr>
          <p:cNvPr id="1061" name="Google Shape;1061;p124"/>
          <p:cNvSpPr txBox="1"/>
          <p:nvPr/>
        </p:nvSpPr>
        <p:spPr>
          <a:xfrm>
            <a:off x="431275" y="321475"/>
            <a:ext cx="235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u="sng">
                <a:solidFill>
                  <a:schemeClr val="hlink"/>
                </a:solidFill>
                <a:hlinkClick r:id="rId4"/>
              </a:rPr>
              <a:t>monurl.ca/artsubtil </a:t>
            </a:r>
            <a:endParaRPr sz="2000">
              <a:solidFill>
                <a:srgbClr val="6E389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197" name="Shape 1197"/>
        <p:cNvGrpSpPr/>
        <p:nvPr/>
      </p:nvGrpSpPr>
      <p:grpSpPr>
        <a:xfrm>
          <a:off x="0" y="0"/>
          <a:ext cx="0" cy="0"/>
          <a:chOff x="0" y="0"/>
          <a:chExt cx="0" cy="0"/>
        </a:xfrm>
      </p:grpSpPr>
      <p:pic>
        <p:nvPicPr>
          <p:cNvPr id="1198" name="Google Shape;1198;p133"/>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1199" name="Google Shape;1199;p133"/>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33"/>
          <p:cNvSpPr/>
          <p:nvPr/>
        </p:nvSpPr>
        <p:spPr>
          <a:xfrm>
            <a:off x="7898184" y="1607644"/>
            <a:ext cx="960775" cy="3535849"/>
          </a:xfrm>
          <a:prstGeom prst="rect">
            <a:avLst/>
          </a:prstGeom>
        </p:spPr>
        <p:txBody>
          <a:bodyPr>
            <a:prstTxWarp prst="textPlain"/>
          </a:bodyPr>
          <a:lstStyle/>
          <a:p>
            <a:pPr lvl="0" algn="ctr"/>
            <a:r>
              <a:rPr b="0" i="0">
                <a:ln>
                  <a:noFill/>
                </a:ln>
                <a:solidFill>
                  <a:srgbClr val="E06539"/>
                </a:solidFill>
                <a:latin typeface="Roboto Mono;100"/>
              </a:rPr>
              <a:t>1</a:t>
            </a:r>
          </a:p>
        </p:txBody>
      </p:sp>
      <p:sp>
        <p:nvSpPr>
          <p:cNvPr id="1201" name="Google Shape;1201;p133"/>
          <p:cNvSpPr/>
          <p:nvPr/>
        </p:nvSpPr>
        <p:spPr>
          <a:xfrm>
            <a:off x="148063" y="165674"/>
            <a:ext cx="7372093" cy="105513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fractions</a:t>
            </a:r>
          </a:p>
        </p:txBody>
      </p:sp>
      <p:sp>
        <p:nvSpPr>
          <p:cNvPr id="1202" name="Google Shape;1202;p133"/>
          <p:cNvSpPr txBox="1"/>
          <p:nvPr/>
        </p:nvSpPr>
        <p:spPr>
          <a:xfrm>
            <a:off x="8878500" y="7620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06" name="Shape 1206"/>
        <p:cNvGrpSpPr/>
        <p:nvPr/>
      </p:nvGrpSpPr>
      <p:grpSpPr>
        <a:xfrm>
          <a:off x="0" y="0"/>
          <a:ext cx="0" cy="0"/>
          <a:chOff x="0" y="0"/>
          <a:chExt cx="0" cy="0"/>
        </a:xfrm>
      </p:grpSpPr>
      <p:sp>
        <p:nvSpPr>
          <p:cNvPr id="1207" name="Google Shape;1207;p134"/>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34"/>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34"/>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210" name="Google Shape;1210;p134"/>
          <p:cNvSpPr txBox="1"/>
          <p:nvPr/>
        </p:nvSpPr>
        <p:spPr>
          <a:xfrm>
            <a:off x="2325138" y="1298025"/>
            <a:ext cx="44937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Roboto Mono Light"/>
                <a:ea typeface="Roboto Mono Light"/>
                <a:cs typeface="Roboto Mono Light"/>
                <a:sym typeface="Roboto Mono Light"/>
              </a:rPr>
              <a:t>« </a:t>
            </a:r>
            <a:r>
              <a:rPr i="1" lang="en" sz="2300">
                <a:solidFill>
                  <a:schemeClr val="lt1"/>
                </a:solidFill>
                <a:latin typeface="Roboto Mono Light"/>
                <a:ea typeface="Roboto Mono Light"/>
                <a:cs typeface="Roboto Mono Light"/>
                <a:sym typeface="Roboto Mono Light"/>
              </a:rPr>
              <a:t>Les fractions équivalentes sont comme des jumeaux identiques : même les parents ont du mal à les distinguer</a:t>
            </a:r>
            <a:r>
              <a:rPr lang="en"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en" sz="1500">
                <a:solidFill>
                  <a:schemeClr val="lt1"/>
                </a:solidFill>
                <a:latin typeface="Roboto Mono Light"/>
                <a:ea typeface="Roboto Mono Light"/>
                <a:cs typeface="Roboto Mono Light"/>
                <a:sym typeface="Roboto Mono Light"/>
              </a:rPr>
              <a:t>ChatGPT?  </a:t>
            </a:r>
            <a:endParaRPr sz="1500">
              <a:solidFill>
                <a:schemeClr val="lt1"/>
              </a:solidFill>
              <a:latin typeface="Roboto Mono Light"/>
              <a:ea typeface="Roboto Mono Light"/>
              <a:cs typeface="Roboto Mono Light"/>
              <a:sym typeface="Roboto Mono Light"/>
            </a:endParaRPr>
          </a:p>
        </p:txBody>
      </p:sp>
      <p:sp>
        <p:nvSpPr>
          <p:cNvPr id="1211" name="Google Shape;1211;p134"/>
          <p:cNvSpPr/>
          <p:nvPr/>
        </p:nvSpPr>
        <p:spPr>
          <a:xfrm>
            <a:off x="189124" y="4863575"/>
            <a:ext cx="2136000" cy="153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700">
                <a:latin typeface="Roboto Mono Light"/>
                <a:ea typeface="Roboto Mono Light"/>
                <a:cs typeface="Roboto Mono Light"/>
                <a:sym typeface="Roboto Mono Light"/>
              </a:rPr>
              <a:t>ChatGPT, (GPT4).05/04/23 à 5h27 am</a:t>
            </a:r>
            <a:endParaRPr sz="700">
              <a:solidFill>
                <a:schemeClr val="dk1"/>
              </a:solidFill>
              <a:latin typeface="Roboto Mono Light"/>
              <a:ea typeface="Roboto Mono Light"/>
              <a:cs typeface="Roboto Mono Light"/>
              <a:sym typeface="Roboto Mono Light"/>
            </a:endParaRPr>
          </a:p>
        </p:txBody>
      </p:sp>
      <p:sp>
        <p:nvSpPr>
          <p:cNvPr id="1212" name="Google Shape;1212;p134"/>
          <p:cNvSpPr txBox="1"/>
          <p:nvPr/>
        </p:nvSpPr>
        <p:spPr>
          <a:xfrm>
            <a:off x="8878500" y="7620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16" name="Shape 1216"/>
        <p:cNvGrpSpPr/>
        <p:nvPr/>
      </p:nvGrpSpPr>
      <p:grpSpPr>
        <a:xfrm>
          <a:off x="0" y="0"/>
          <a:ext cx="0" cy="0"/>
          <a:chOff x="0" y="0"/>
          <a:chExt cx="0" cy="0"/>
        </a:xfrm>
      </p:grpSpPr>
      <p:sp>
        <p:nvSpPr>
          <p:cNvPr id="1217" name="Google Shape;1217;p135"/>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35"/>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5F5F5"/>
                </a:solidFill>
                <a:latin typeface="Roboto Thin"/>
                <a:ea typeface="Roboto Thin"/>
                <a:cs typeface="Roboto Thin"/>
                <a:sym typeface="Roboto Thin"/>
              </a:rPr>
              <a:t>Mon burger est plus gros que le tien! </a:t>
            </a:r>
            <a:endParaRPr sz="3600">
              <a:solidFill>
                <a:srgbClr val="F5F5F5"/>
              </a:solidFill>
              <a:latin typeface="Roboto Thin"/>
              <a:ea typeface="Roboto Thin"/>
              <a:cs typeface="Roboto Thin"/>
              <a:sym typeface="Roboto Thin"/>
            </a:endParaRPr>
          </a:p>
        </p:txBody>
      </p:sp>
      <p:pic>
        <p:nvPicPr>
          <p:cNvPr id="1219" name="Google Shape;1219;p135">
            <a:hlinkClick r:id="rId3"/>
          </p:cNvPr>
          <p:cNvPicPr preferRelativeResize="0"/>
          <p:nvPr/>
        </p:nvPicPr>
        <p:blipFill>
          <a:blip r:embed="rId4">
            <a:alphaModFix/>
          </a:blip>
          <a:stretch>
            <a:fillRect/>
          </a:stretch>
        </p:blipFill>
        <p:spPr>
          <a:xfrm rot="-260360">
            <a:off x="1612375" y="993675"/>
            <a:ext cx="5522127" cy="3741628"/>
          </a:xfrm>
          <a:prstGeom prst="rect">
            <a:avLst/>
          </a:prstGeom>
          <a:noFill/>
          <a:ln>
            <a:noFill/>
          </a:ln>
          <a:effectLst>
            <a:outerShdw blurRad="57150" rotWithShape="0" algn="bl" dir="5400000" dist="19050">
              <a:srgbClr val="000000">
                <a:alpha val="50000"/>
              </a:srgbClr>
            </a:outerShdw>
          </a:effectLst>
        </p:spPr>
      </p:pic>
      <p:sp>
        <p:nvSpPr>
          <p:cNvPr id="1220" name="Google Shape;1220;p13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24" name="Shape 1224"/>
        <p:cNvGrpSpPr/>
        <p:nvPr/>
      </p:nvGrpSpPr>
      <p:grpSpPr>
        <a:xfrm>
          <a:off x="0" y="0"/>
          <a:ext cx="0" cy="0"/>
          <a:chOff x="0" y="0"/>
          <a:chExt cx="0" cy="0"/>
        </a:xfrm>
      </p:grpSpPr>
      <p:sp>
        <p:nvSpPr>
          <p:cNvPr id="1225" name="Google Shape;1225;p136"/>
          <p:cNvSpPr/>
          <p:nvPr/>
        </p:nvSpPr>
        <p:spPr>
          <a:xfrm rot="10800000">
            <a:off x="-654319" y="4098246"/>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36"/>
          <p:cNvSpPr/>
          <p:nvPr/>
        </p:nvSpPr>
        <p:spPr>
          <a:xfrm>
            <a:off x="3186439" y="1033200"/>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1227" name="Google Shape;1227;p136"/>
          <p:cNvSpPr/>
          <p:nvPr/>
        </p:nvSpPr>
        <p:spPr>
          <a:xfrm>
            <a:off x="3127990" y="2633045"/>
            <a:ext cx="641077" cy="106119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1228" name="Google Shape;1228;p136"/>
          <p:cNvSpPr/>
          <p:nvPr/>
        </p:nvSpPr>
        <p:spPr>
          <a:xfrm>
            <a:off x="5599931" y="1076632"/>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1229" name="Google Shape;1229;p136"/>
          <p:cNvSpPr/>
          <p:nvPr/>
        </p:nvSpPr>
        <p:spPr>
          <a:xfrm>
            <a:off x="5464335" y="2643952"/>
            <a:ext cx="718123" cy="103357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cxnSp>
        <p:nvCxnSpPr>
          <p:cNvPr id="1230" name="Google Shape;1230;p136"/>
          <p:cNvCxnSpPr/>
          <p:nvPr/>
        </p:nvCxnSpPr>
        <p:spPr>
          <a:xfrm flipH="1" rot="10800000">
            <a:off x="5483575" y="2382850"/>
            <a:ext cx="871800" cy="8700"/>
          </a:xfrm>
          <a:prstGeom prst="straightConnector1">
            <a:avLst/>
          </a:prstGeom>
          <a:noFill/>
          <a:ln cap="flat" cmpd="sng" w="28575">
            <a:solidFill>
              <a:srgbClr val="E06539"/>
            </a:solidFill>
            <a:prstDash val="solid"/>
            <a:round/>
            <a:headEnd len="med" w="med" type="none"/>
            <a:tailEnd len="med" w="med" type="none"/>
          </a:ln>
        </p:spPr>
      </p:cxnSp>
      <p:sp>
        <p:nvSpPr>
          <p:cNvPr id="1231" name="Google Shape;1231;p136"/>
          <p:cNvSpPr/>
          <p:nvPr/>
        </p:nvSpPr>
        <p:spPr>
          <a:xfrm rot="-5400000">
            <a:off x="4055008" y="1926058"/>
            <a:ext cx="1294585" cy="106119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500"/>
              </a:rPr>
              <a:t>v</a:t>
            </a:r>
          </a:p>
        </p:txBody>
      </p:sp>
      <p:cxnSp>
        <p:nvCxnSpPr>
          <p:cNvPr id="1232" name="Google Shape;1232;p136"/>
          <p:cNvCxnSpPr/>
          <p:nvPr/>
        </p:nvCxnSpPr>
        <p:spPr>
          <a:xfrm flipH="1" rot="10800000">
            <a:off x="3018125" y="2405329"/>
            <a:ext cx="871800" cy="8700"/>
          </a:xfrm>
          <a:prstGeom prst="straightConnector1">
            <a:avLst/>
          </a:prstGeom>
          <a:noFill/>
          <a:ln cap="flat" cmpd="sng" w="28575">
            <a:solidFill>
              <a:srgbClr val="E06539"/>
            </a:solidFill>
            <a:prstDash val="solid"/>
            <a:round/>
            <a:headEnd len="med" w="med" type="none"/>
            <a:tailEnd len="med" w="med" type="none"/>
          </a:ln>
        </p:spPr>
      </p:cxnSp>
      <p:grpSp>
        <p:nvGrpSpPr>
          <p:cNvPr id="1233" name="Google Shape;1233;p136"/>
          <p:cNvGrpSpPr/>
          <p:nvPr/>
        </p:nvGrpSpPr>
        <p:grpSpPr>
          <a:xfrm>
            <a:off x="6622875" y="1217694"/>
            <a:ext cx="2348250" cy="2330407"/>
            <a:chOff x="6622875" y="1217694"/>
            <a:chExt cx="2348250" cy="2330407"/>
          </a:xfrm>
        </p:grpSpPr>
        <p:pic>
          <p:nvPicPr>
            <p:cNvPr id="1234" name="Google Shape;1234;p136"/>
            <p:cNvPicPr preferRelativeResize="0"/>
            <p:nvPr/>
          </p:nvPicPr>
          <p:blipFill rotWithShape="1">
            <a:blip r:embed="rId3">
              <a:alphaModFix/>
            </a:blip>
            <a:srcRect b="23837" l="14164" r="14222" t="5088"/>
            <a:stretch/>
          </p:blipFill>
          <p:spPr>
            <a:xfrm>
              <a:off x="6622875" y="1217694"/>
              <a:ext cx="2348250" cy="2330407"/>
            </a:xfrm>
            <a:prstGeom prst="rect">
              <a:avLst/>
            </a:prstGeom>
            <a:noFill/>
            <a:ln>
              <a:noFill/>
            </a:ln>
          </p:spPr>
        </p:pic>
        <p:sp>
          <p:nvSpPr>
            <p:cNvPr id="1235" name="Google Shape;1235;p136"/>
            <p:cNvSpPr/>
            <p:nvPr/>
          </p:nvSpPr>
          <p:spPr>
            <a:xfrm>
              <a:off x="8149192" y="1561275"/>
              <a:ext cx="154234" cy="2552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1236" name="Google Shape;1236;p136"/>
            <p:cNvSpPr/>
            <p:nvPr/>
          </p:nvSpPr>
          <p:spPr>
            <a:xfrm>
              <a:off x="8066400" y="1936442"/>
              <a:ext cx="334349" cy="2521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1237" name="Google Shape;1237;p136"/>
            <p:cNvCxnSpPr/>
            <p:nvPr/>
          </p:nvCxnSpPr>
          <p:spPr>
            <a:xfrm flipH="1" rot="10800000">
              <a:off x="8121198" y="1875502"/>
              <a:ext cx="209700" cy="2100"/>
            </a:xfrm>
            <a:prstGeom prst="straightConnector1">
              <a:avLst/>
            </a:prstGeom>
            <a:noFill/>
            <a:ln cap="flat" cmpd="sng" w="28575">
              <a:solidFill>
                <a:srgbClr val="E06539"/>
              </a:solidFill>
              <a:prstDash val="solid"/>
              <a:round/>
              <a:headEnd len="med" w="med" type="none"/>
              <a:tailEnd len="med" w="med" type="none"/>
            </a:ln>
          </p:spPr>
        </p:cxnSp>
      </p:grpSp>
      <p:grpSp>
        <p:nvGrpSpPr>
          <p:cNvPr id="1238" name="Google Shape;1238;p136"/>
          <p:cNvGrpSpPr/>
          <p:nvPr/>
        </p:nvGrpSpPr>
        <p:grpSpPr>
          <a:xfrm>
            <a:off x="235688" y="1160402"/>
            <a:ext cx="2348262" cy="2327449"/>
            <a:chOff x="235688" y="1160402"/>
            <a:chExt cx="2348262" cy="2327449"/>
          </a:xfrm>
        </p:grpSpPr>
        <p:pic>
          <p:nvPicPr>
            <p:cNvPr id="1239" name="Google Shape;1239;p136"/>
            <p:cNvPicPr preferRelativeResize="0"/>
            <p:nvPr/>
          </p:nvPicPr>
          <p:blipFill rotWithShape="1">
            <a:blip r:embed="rId4">
              <a:alphaModFix/>
            </a:blip>
            <a:srcRect b="23789" l="13668" r="13857" t="4381"/>
            <a:stretch/>
          </p:blipFill>
          <p:spPr>
            <a:xfrm>
              <a:off x="235688" y="1160402"/>
              <a:ext cx="2348262" cy="2327449"/>
            </a:xfrm>
            <a:prstGeom prst="rect">
              <a:avLst/>
            </a:prstGeom>
            <a:noFill/>
            <a:ln>
              <a:noFill/>
            </a:ln>
          </p:spPr>
        </p:pic>
        <p:sp>
          <p:nvSpPr>
            <p:cNvPr id="1240" name="Google Shape;1240;p136"/>
            <p:cNvSpPr/>
            <p:nvPr/>
          </p:nvSpPr>
          <p:spPr>
            <a:xfrm>
              <a:off x="1778992" y="1631825"/>
              <a:ext cx="172770" cy="24549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sp>
          <p:nvSpPr>
            <p:cNvPr id="1241" name="Google Shape;1241;p136"/>
            <p:cNvSpPr/>
            <p:nvPr/>
          </p:nvSpPr>
          <p:spPr>
            <a:xfrm>
              <a:off x="1696200" y="2002232"/>
              <a:ext cx="334349" cy="2489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1242" name="Google Shape;1242;p136"/>
            <p:cNvCxnSpPr/>
            <p:nvPr/>
          </p:nvCxnSpPr>
          <p:spPr>
            <a:xfrm flipH="1" rot="10800000">
              <a:off x="1750998" y="1942039"/>
              <a:ext cx="209700" cy="2100"/>
            </a:xfrm>
            <a:prstGeom prst="straightConnector1">
              <a:avLst/>
            </a:prstGeom>
            <a:noFill/>
            <a:ln cap="flat" cmpd="sng" w="28575">
              <a:solidFill>
                <a:srgbClr val="E06539"/>
              </a:solidFill>
              <a:prstDash val="solid"/>
              <a:round/>
              <a:headEnd len="med" w="med" type="none"/>
              <a:tailEnd len="med" w="med" type="none"/>
            </a:ln>
          </p:spPr>
        </p:cxnSp>
      </p:grpSp>
      <p:sp>
        <p:nvSpPr>
          <p:cNvPr id="1243" name="Google Shape;1243;p13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47" name="Shape 1247"/>
        <p:cNvGrpSpPr/>
        <p:nvPr/>
      </p:nvGrpSpPr>
      <p:grpSpPr>
        <a:xfrm>
          <a:off x="0" y="0"/>
          <a:ext cx="0" cy="0"/>
          <a:chOff x="0" y="0"/>
          <a:chExt cx="0" cy="0"/>
        </a:xfrm>
      </p:grpSpPr>
      <p:sp>
        <p:nvSpPr>
          <p:cNvPr id="1248" name="Google Shape;1248;p137"/>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9" name="Google Shape;1249;p137"/>
          <p:cNvPicPr preferRelativeResize="0"/>
          <p:nvPr/>
        </p:nvPicPr>
        <p:blipFill>
          <a:blip r:embed="rId3">
            <a:alphaModFix/>
          </a:blip>
          <a:stretch>
            <a:fillRect/>
          </a:stretch>
        </p:blipFill>
        <p:spPr>
          <a:xfrm>
            <a:off x="4864975" y="1953425"/>
            <a:ext cx="4063731" cy="2976150"/>
          </a:xfrm>
          <a:prstGeom prst="rect">
            <a:avLst/>
          </a:prstGeom>
          <a:noFill/>
          <a:ln>
            <a:noFill/>
          </a:ln>
          <a:effectLst>
            <a:outerShdw blurRad="57150" rotWithShape="0" algn="bl" dir="5400000" dist="19050">
              <a:srgbClr val="000000">
                <a:alpha val="50000"/>
              </a:srgbClr>
            </a:outerShdw>
          </a:effectLst>
        </p:spPr>
      </p:pic>
      <p:sp>
        <p:nvSpPr>
          <p:cNvPr id="1250" name="Google Shape;1250;p137"/>
          <p:cNvSpPr/>
          <p:nvPr/>
        </p:nvSpPr>
        <p:spPr>
          <a:xfrm>
            <a:off x="271700" y="375700"/>
            <a:ext cx="8440712" cy="72456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 Mono;100"/>
              </a:rPr>
              <a:t>40 ans plus tard...</a:t>
            </a:r>
          </a:p>
        </p:txBody>
      </p:sp>
      <p:pic>
        <p:nvPicPr>
          <p:cNvPr id="1251" name="Google Shape;1251;p137">
            <a:hlinkClick r:id="rId4"/>
          </p:cNvPr>
          <p:cNvPicPr preferRelativeResize="0"/>
          <p:nvPr/>
        </p:nvPicPr>
        <p:blipFill rotWithShape="1">
          <a:blip r:embed="rId5">
            <a:alphaModFix/>
          </a:blip>
          <a:srcRect b="1135" l="435" r="564" t="959"/>
          <a:stretch/>
        </p:blipFill>
        <p:spPr>
          <a:xfrm rot="-180858">
            <a:off x="718277" y="1593837"/>
            <a:ext cx="4855795" cy="2724576"/>
          </a:xfrm>
          <a:prstGeom prst="rect">
            <a:avLst/>
          </a:prstGeom>
          <a:noFill/>
          <a:ln>
            <a:noFill/>
          </a:ln>
          <a:effectLst>
            <a:outerShdw blurRad="57150" rotWithShape="0" algn="bl" dir="5400000" dist="19050">
              <a:srgbClr val="000000">
                <a:alpha val="50000"/>
              </a:srgbClr>
            </a:outerShdw>
          </a:effectLst>
        </p:spPr>
      </p:pic>
      <p:sp>
        <p:nvSpPr>
          <p:cNvPr id="1252" name="Google Shape;1252;p13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56" name="Shape 1256"/>
        <p:cNvGrpSpPr/>
        <p:nvPr/>
      </p:nvGrpSpPr>
      <p:grpSpPr>
        <a:xfrm>
          <a:off x="0" y="0"/>
          <a:ext cx="0" cy="0"/>
          <a:chOff x="0" y="0"/>
          <a:chExt cx="0" cy="0"/>
        </a:xfrm>
      </p:grpSpPr>
      <p:sp>
        <p:nvSpPr>
          <p:cNvPr id="1257" name="Google Shape;1257;p138"/>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38"/>
          <p:cNvSpPr txBox="1"/>
          <p:nvPr/>
        </p:nvSpPr>
        <p:spPr>
          <a:xfrm>
            <a:off x="4711950" y="2119888"/>
            <a:ext cx="3899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Roboto Light"/>
                <a:ea typeface="Roboto Light"/>
                <a:cs typeface="Roboto Light"/>
                <a:sym typeface="Roboto Light"/>
              </a:rPr>
              <a:t>A-t-on les </a:t>
            </a:r>
            <a:r>
              <a:rPr b="1" lang="en" sz="2200">
                <a:solidFill>
                  <a:srgbClr val="E06539"/>
                </a:solidFill>
                <a:latin typeface="Roboto"/>
                <a:ea typeface="Roboto"/>
                <a:cs typeface="Roboto"/>
                <a:sym typeface="Roboto"/>
              </a:rPr>
              <a:t>connaissances mathématiques</a:t>
            </a:r>
            <a:r>
              <a:rPr lang="en" sz="2200">
                <a:solidFill>
                  <a:schemeClr val="lt1"/>
                </a:solidFill>
                <a:latin typeface="Roboto Light"/>
                <a:ea typeface="Roboto Light"/>
                <a:cs typeface="Roboto Light"/>
                <a:sym typeface="Roboto Light"/>
              </a:rPr>
              <a:t> suffisantes pour comprendre les informations?</a:t>
            </a:r>
            <a:endParaRPr sz="2200">
              <a:solidFill>
                <a:schemeClr val="lt1"/>
              </a:solidFill>
              <a:latin typeface="Roboto Light"/>
              <a:ea typeface="Roboto Light"/>
              <a:cs typeface="Roboto Light"/>
              <a:sym typeface="Roboto Light"/>
            </a:endParaRPr>
          </a:p>
        </p:txBody>
      </p:sp>
      <p:pic>
        <p:nvPicPr>
          <p:cNvPr id="1259" name="Google Shape;1259;p138"/>
          <p:cNvPicPr preferRelativeResize="0"/>
          <p:nvPr/>
        </p:nvPicPr>
        <p:blipFill>
          <a:blip r:embed="rId3">
            <a:alphaModFix/>
          </a:blip>
          <a:stretch>
            <a:fillRect/>
          </a:stretch>
        </p:blipFill>
        <p:spPr>
          <a:xfrm>
            <a:off x="-406700" y="1647850"/>
            <a:ext cx="4434700" cy="3814475"/>
          </a:xfrm>
          <a:prstGeom prst="rect">
            <a:avLst/>
          </a:prstGeom>
          <a:noFill/>
          <a:ln>
            <a:noFill/>
          </a:ln>
        </p:spPr>
      </p:pic>
      <p:sp>
        <p:nvSpPr>
          <p:cNvPr id="1260" name="Google Shape;1260;p138"/>
          <p:cNvSpPr/>
          <p:nvPr/>
        </p:nvSpPr>
        <p:spPr>
          <a:xfrm>
            <a:off x="3083833" y="220625"/>
            <a:ext cx="2910158" cy="9636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ératie</a:t>
            </a:r>
          </a:p>
        </p:txBody>
      </p:sp>
      <p:sp>
        <p:nvSpPr>
          <p:cNvPr id="1261" name="Google Shape;1261;p138"/>
          <p:cNvSpPr/>
          <p:nvPr/>
        </p:nvSpPr>
        <p:spPr>
          <a:xfrm>
            <a:off x="399785" y="244755"/>
            <a:ext cx="251147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Num</a:t>
            </a:r>
          </a:p>
        </p:txBody>
      </p:sp>
      <p:sp>
        <p:nvSpPr>
          <p:cNvPr id="1262" name="Google Shape;1262;p138"/>
          <p:cNvSpPr/>
          <p:nvPr/>
        </p:nvSpPr>
        <p:spPr>
          <a:xfrm>
            <a:off x="3811021" y="1160175"/>
            <a:ext cx="5017442" cy="5931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et pensée critique</a:t>
            </a:r>
          </a:p>
        </p:txBody>
      </p:sp>
      <p:sp>
        <p:nvSpPr>
          <p:cNvPr id="1263" name="Google Shape;1263;p138"/>
          <p:cNvSpPr/>
          <p:nvPr/>
        </p:nvSpPr>
        <p:spPr>
          <a:xfrm>
            <a:off x="3299375" y="3800475"/>
            <a:ext cx="5579400" cy="10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Light"/>
                <a:ea typeface="Roboto Light"/>
                <a:cs typeface="Roboto Light"/>
                <a:sym typeface="Roboto Light"/>
              </a:rPr>
              <a:t>Numératie: « </a:t>
            </a:r>
            <a:r>
              <a:rPr i="1" lang="en" sz="1300">
                <a:solidFill>
                  <a:schemeClr val="dk1"/>
                </a:solidFill>
                <a:latin typeface="Roboto Light"/>
                <a:ea typeface="Roboto Light"/>
                <a:cs typeface="Roboto Light"/>
                <a:sym typeface="Roboto Light"/>
              </a:rPr>
              <a:t>Capacité d’une personne à comprendre et à utiliser des concepts mathématiques, lui permettant de maîtriser suffisamment l’information quantitative et spatiale pour être fonctionnelle en société</a:t>
            </a:r>
            <a:r>
              <a:rPr lang="en"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indent="0" lvl="0" marL="0" rtl="0" algn="r">
              <a:spcBef>
                <a:spcPts val="0"/>
              </a:spcBef>
              <a:spcAft>
                <a:spcPts val="0"/>
              </a:spcAft>
              <a:buClr>
                <a:schemeClr val="dk1"/>
              </a:buClr>
              <a:buSzPts val="1100"/>
              <a:buFont typeface="Arial"/>
              <a:buNone/>
            </a:pPr>
            <a:r>
              <a:rPr lang="en" sz="1200">
                <a:solidFill>
                  <a:schemeClr val="dk1"/>
                </a:solidFill>
                <a:latin typeface="Roboto Light"/>
                <a:ea typeface="Roboto Light"/>
                <a:cs typeface="Roboto Light"/>
                <a:sym typeface="Roboto Light"/>
              </a:rPr>
              <a:t>OQLF</a:t>
            </a:r>
            <a:endParaRPr sz="1200">
              <a:solidFill>
                <a:schemeClr val="dk1"/>
              </a:solidFill>
              <a:latin typeface="Roboto Light"/>
              <a:ea typeface="Roboto Light"/>
              <a:cs typeface="Roboto Light"/>
              <a:sym typeface="Roboto Light"/>
            </a:endParaRPr>
          </a:p>
        </p:txBody>
      </p:sp>
      <p:sp>
        <p:nvSpPr>
          <p:cNvPr id="1264" name="Google Shape;1264;p138"/>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68" name="Shape 1268"/>
        <p:cNvGrpSpPr/>
        <p:nvPr/>
      </p:nvGrpSpPr>
      <p:grpSpPr>
        <a:xfrm>
          <a:off x="0" y="0"/>
          <a:ext cx="0" cy="0"/>
          <a:chOff x="0" y="0"/>
          <a:chExt cx="0" cy="0"/>
        </a:xfrm>
      </p:grpSpPr>
      <p:pic>
        <p:nvPicPr>
          <p:cNvPr id="1269" name="Google Shape;1269;p139"/>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1270" name="Google Shape;1270;p139"/>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39"/>
          <p:cNvSpPr/>
          <p:nvPr/>
        </p:nvSpPr>
        <p:spPr>
          <a:xfrm>
            <a:off x="7343625" y="1484394"/>
            <a:ext cx="1802987" cy="3630337"/>
          </a:xfrm>
          <a:prstGeom prst="rect">
            <a:avLst/>
          </a:prstGeom>
        </p:spPr>
        <p:txBody>
          <a:bodyPr>
            <a:prstTxWarp prst="textPlain"/>
          </a:bodyPr>
          <a:lstStyle/>
          <a:p>
            <a:pPr lvl="0" algn="ctr"/>
            <a:r>
              <a:rPr b="0" i="0">
                <a:ln>
                  <a:noFill/>
                </a:ln>
                <a:solidFill>
                  <a:srgbClr val="E06539"/>
                </a:solidFill>
                <a:latin typeface="Roboto Mono;100"/>
              </a:rPr>
              <a:t>3</a:t>
            </a:r>
          </a:p>
        </p:txBody>
      </p:sp>
      <p:sp>
        <p:nvSpPr>
          <p:cNvPr id="1272" name="Google Shape;1272;p139"/>
          <p:cNvSpPr/>
          <p:nvPr/>
        </p:nvSpPr>
        <p:spPr>
          <a:xfrm>
            <a:off x="90475" y="80525"/>
            <a:ext cx="7005748" cy="126982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 message</a:t>
            </a:r>
          </a:p>
        </p:txBody>
      </p:sp>
      <p:sp>
        <p:nvSpPr>
          <p:cNvPr id="1273" name="Google Shape;1273;p139"/>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77" name="Shape 1277"/>
        <p:cNvGrpSpPr/>
        <p:nvPr/>
      </p:nvGrpSpPr>
      <p:grpSpPr>
        <a:xfrm>
          <a:off x="0" y="0"/>
          <a:ext cx="0" cy="0"/>
          <a:chOff x="0" y="0"/>
          <a:chExt cx="0" cy="0"/>
        </a:xfrm>
      </p:grpSpPr>
      <p:sp>
        <p:nvSpPr>
          <p:cNvPr id="1278" name="Google Shape;1278;p140"/>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40"/>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40"/>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281" name="Google Shape;1281;p140"/>
          <p:cNvSpPr txBox="1"/>
          <p:nvPr/>
        </p:nvSpPr>
        <p:spPr>
          <a:xfrm>
            <a:off x="2325138" y="1602825"/>
            <a:ext cx="44937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Roboto Mono Light"/>
                <a:ea typeface="Roboto Mono Light"/>
                <a:cs typeface="Roboto Mono Light"/>
                <a:sym typeface="Roboto Mono Light"/>
              </a:rPr>
              <a:t>« </a:t>
            </a:r>
            <a:r>
              <a:rPr i="1" lang="en" sz="2300">
                <a:solidFill>
                  <a:schemeClr val="lt1"/>
                </a:solidFill>
                <a:latin typeface="Roboto Mono Light"/>
                <a:ea typeface="Roboto Mono Light"/>
                <a:cs typeface="Roboto Mono Light"/>
                <a:sym typeface="Roboto Mono Light"/>
              </a:rPr>
              <a:t>Torturez les nombres, ils avoueront tout ce que vous voulez</a:t>
            </a:r>
            <a:r>
              <a:rPr lang="en"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en" sz="2100">
                <a:solidFill>
                  <a:schemeClr val="lt1"/>
                </a:solidFill>
                <a:latin typeface="Roboto Mono Light"/>
                <a:ea typeface="Roboto Mono Light"/>
                <a:cs typeface="Roboto Mono Light"/>
                <a:sym typeface="Roboto Mono Light"/>
              </a:rPr>
              <a:t>Gregg Easterbrook</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85" name="Shape 1285"/>
        <p:cNvGrpSpPr/>
        <p:nvPr/>
      </p:nvGrpSpPr>
      <p:grpSpPr>
        <a:xfrm>
          <a:off x="0" y="0"/>
          <a:ext cx="0" cy="0"/>
          <a:chOff x="0" y="0"/>
          <a:chExt cx="0" cy="0"/>
        </a:xfrm>
      </p:grpSpPr>
      <p:sp>
        <p:nvSpPr>
          <p:cNvPr id="1286" name="Google Shape;1286;p141"/>
          <p:cNvSpPr/>
          <p:nvPr/>
        </p:nvSpPr>
        <p:spPr>
          <a:xfrm rot="10800000">
            <a:off x="-12058" y="4521615"/>
            <a:ext cx="9153108" cy="63396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7" name="Google Shape;1287;p141"/>
          <p:cNvPicPr preferRelativeResize="0"/>
          <p:nvPr/>
        </p:nvPicPr>
        <p:blipFill>
          <a:blip r:embed="rId3">
            <a:alphaModFix/>
          </a:blip>
          <a:stretch>
            <a:fillRect/>
          </a:stretch>
        </p:blipFill>
        <p:spPr>
          <a:xfrm flipH="1" rot="-774713">
            <a:off x="1137" y="-58058"/>
            <a:ext cx="9302576" cy="5144768"/>
          </a:xfrm>
          <a:prstGeom prst="rect">
            <a:avLst/>
          </a:prstGeom>
          <a:noFill/>
          <a:ln>
            <a:noFill/>
          </a:ln>
        </p:spPr>
      </p:pic>
      <p:pic>
        <p:nvPicPr>
          <p:cNvPr id="1288" name="Google Shape;1288;p141"/>
          <p:cNvPicPr preferRelativeResize="0"/>
          <p:nvPr/>
        </p:nvPicPr>
        <p:blipFill>
          <a:blip r:embed="rId4">
            <a:alphaModFix/>
          </a:blip>
          <a:stretch>
            <a:fillRect/>
          </a:stretch>
        </p:blipFill>
        <p:spPr>
          <a:xfrm rot="-754148">
            <a:off x="1105534" y="706175"/>
            <a:ext cx="5872632" cy="3372975"/>
          </a:xfrm>
          <a:prstGeom prst="rect">
            <a:avLst/>
          </a:prstGeom>
          <a:noFill/>
          <a:ln>
            <a:noFill/>
          </a:ln>
          <a:effectLst>
            <a:outerShdw blurRad="57150" rotWithShape="0" algn="bl" dir="5400000" dist="19050">
              <a:srgbClr val="000000">
                <a:alpha val="50000"/>
              </a:srgbClr>
            </a:outerShdw>
          </a:effectLst>
        </p:spPr>
      </p:pic>
      <p:pic>
        <p:nvPicPr>
          <p:cNvPr id="1289" name="Google Shape;1289;p141"/>
          <p:cNvPicPr preferRelativeResize="0"/>
          <p:nvPr/>
        </p:nvPicPr>
        <p:blipFill>
          <a:blip r:embed="rId5">
            <a:alphaModFix/>
          </a:blip>
          <a:stretch>
            <a:fillRect/>
          </a:stretch>
        </p:blipFill>
        <p:spPr>
          <a:xfrm flipH="1">
            <a:off x="7158658" y="2571750"/>
            <a:ext cx="1886868" cy="2648424"/>
          </a:xfrm>
          <a:prstGeom prst="rect">
            <a:avLst/>
          </a:prstGeom>
          <a:noFill/>
          <a:ln>
            <a:noFill/>
          </a:ln>
        </p:spPr>
      </p:pic>
      <p:pic>
        <p:nvPicPr>
          <p:cNvPr id="1290" name="Google Shape;1290;p141"/>
          <p:cNvPicPr preferRelativeResize="0"/>
          <p:nvPr/>
        </p:nvPicPr>
        <p:blipFill>
          <a:blip r:embed="rId6">
            <a:alphaModFix/>
          </a:blip>
          <a:stretch>
            <a:fillRect/>
          </a:stretch>
        </p:blipFill>
        <p:spPr>
          <a:xfrm>
            <a:off x="7274800" y="908725"/>
            <a:ext cx="2465401" cy="1780325"/>
          </a:xfrm>
          <a:prstGeom prst="rect">
            <a:avLst/>
          </a:prstGeom>
          <a:noFill/>
          <a:ln>
            <a:noFill/>
          </a:ln>
        </p:spPr>
      </p:pic>
      <p:sp>
        <p:nvSpPr>
          <p:cNvPr id="1291" name="Google Shape;1291;p141"/>
          <p:cNvSpPr txBox="1"/>
          <p:nvPr/>
        </p:nvSpPr>
        <p:spPr>
          <a:xfrm>
            <a:off x="7594650" y="1263650"/>
            <a:ext cx="1710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lt1"/>
                </a:solidFill>
                <a:latin typeface="Roboto"/>
                <a:ea typeface="Roboto"/>
                <a:cs typeface="Roboto"/>
                <a:sym typeface="Roboto"/>
              </a:rPr>
              <a:t>Qui dit vrai?</a:t>
            </a:r>
            <a:endParaRPr b="1" sz="2600">
              <a:solidFill>
                <a:schemeClr val="lt1"/>
              </a:solidFill>
              <a:latin typeface="Roboto"/>
              <a:ea typeface="Roboto"/>
              <a:cs typeface="Roboto"/>
              <a:sym typeface="Roboto"/>
            </a:endParaRPr>
          </a:p>
        </p:txBody>
      </p:sp>
      <p:sp>
        <p:nvSpPr>
          <p:cNvPr id="1292" name="Google Shape;1292;p141"/>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296" name="Shape 1296"/>
        <p:cNvGrpSpPr/>
        <p:nvPr/>
      </p:nvGrpSpPr>
      <p:grpSpPr>
        <a:xfrm>
          <a:off x="0" y="0"/>
          <a:ext cx="0" cy="0"/>
          <a:chOff x="0" y="0"/>
          <a:chExt cx="0" cy="0"/>
        </a:xfrm>
      </p:grpSpPr>
      <p:sp>
        <p:nvSpPr>
          <p:cNvPr id="1297" name="Google Shape;1297;p142"/>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42"/>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5F5F5"/>
                </a:solidFill>
                <a:latin typeface="Roboto Thin"/>
                <a:ea typeface="Roboto Thin"/>
                <a:cs typeface="Roboto Thin"/>
                <a:sym typeface="Roboto Thin"/>
              </a:rPr>
              <a:t>Les cotes d’écoutes…</a:t>
            </a:r>
            <a:endParaRPr sz="3600">
              <a:solidFill>
                <a:srgbClr val="F5F5F5"/>
              </a:solidFill>
              <a:latin typeface="Roboto Thin"/>
              <a:ea typeface="Roboto Thin"/>
              <a:cs typeface="Roboto Thin"/>
              <a:sym typeface="Roboto Thin"/>
            </a:endParaRPr>
          </a:p>
        </p:txBody>
      </p:sp>
      <p:grpSp>
        <p:nvGrpSpPr>
          <p:cNvPr id="1299" name="Google Shape;1299;p142"/>
          <p:cNvGrpSpPr/>
          <p:nvPr/>
        </p:nvGrpSpPr>
        <p:grpSpPr>
          <a:xfrm rot="-452009">
            <a:off x="7852483" y="3715544"/>
            <a:ext cx="1239617" cy="1202969"/>
            <a:chOff x="5901875" y="1681476"/>
            <a:chExt cx="2328376" cy="2469700"/>
          </a:xfrm>
        </p:grpSpPr>
        <p:pic>
          <p:nvPicPr>
            <p:cNvPr id="1300" name="Google Shape;1300;p142"/>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1301" name="Google Shape;1301;p142"/>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1302" name="Google Shape;1302;p142"/>
          <p:cNvSpPr txBox="1"/>
          <p:nvPr/>
        </p:nvSpPr>
        <p:spPr>
          <a:xfrm>
            <a:off x="1963032" y="4852357"/>
            <a:ext cx="4852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E06539"/>
                </a:solidFill>
                <a:latin typeface="Roboto Light"/>
                <a:ea typeface="Roboto Light"/>
                <a:cs typeface="Roboto Light"/>
                <a:sym typeface="Roboto Light"/>
              </a:rPr>
              <a:t>*Émissions la plus écoutée de l’histoire de la télé québécoise</a:t>
            </a:r>
            <a:endParaRPr sz="900">
              <a:solidFill>
                <a:srgbClr val="E06539"/>
              </a:solidFill>
              <a:latin typeface="Roboto Light"/>
              <a:ea typeface="Roboto Light"/>
              <a:cs typeface="Roboto Light"/>
              <a:sym typeface="Roboto Light"/>
            </a:endParaRPr>
          </a:p>
        </p:txBody>
      </p:sp>
      <p:pic>
        <p:nvPicPr>
          <p:cNvPr id="1303" name="Google Shape;1303;p142"/>
          <p:cNvPicPr preferRelativeResize="0"/>
          <p:nvPr/>
        </p:nvPicPr>
        <p:blipFill rotWithShape="1">
          <a:blip r:embed="rId5">
            <a:alphaModFix/>
          </a:blip>
          <a:srcRect b="7095" l="8835" r="8819" t="12724"/>
          <a:stretch/>
        </p:blipFill>
        <p:spPr>
          <a:xfrm>
            <a:off x="4435082" y="1124170"/>
            <a:ext cx="3179018" cy="2918791"/>
          </a:xfrm>
          <a:prstGeom prst="rect">
            <a:avLst/>
          </a:prstGeom>
          <a:noFill/>
          <a:ln>
            <a:noFill/>
          </a:ln>
        </p:spPr>
      </p:pic>
      <p:pic>
        <p:nvPicPr>
          <p:cNvPr id="1304" name="Google Shape;1304;p142"/>
          <p:cNvPicPr preferRelativeResize="0"/>
          <p:nvPr/>
        </p:nvPicPr>
        <p:blipFill rotWithShape="1">
          <a:blip r:embed="rId5">
            <a:alphaModFix/>
          </a:blip>
          <a:srcRect b="7095" l="8835" r="8819" t="12724"/>
          <a:stretch/>
        </p:blipFill>
        <p:spPr>
          <a:xfrm>
            <a:off x="1223075" y="1209891"/>
            <a:ext cx="3179018" cy="2918791"/>
          </a:xfrm>
          <a:prstGeom prst="rect">
            <a:avLst/>
          </a:prstGeom>
          <a:noFill/>
          <a:ln>
            <a:noFill/>
          </a:ln>
        </p:spPr>
      </p:pic>
      <p:sp>
        <p:nvSpPr>
          <p:cNvPr id="1305" name="Google Shape;1305;p142"/>
          <p:cNvSpPr/>
          <p:nvPr/>
        </p:nvSpPr>
        <p:spPr>
          <a:xfrm>
            <a:off x="2120304" y="4172623"/>
            <a:ext cx="1384572"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2021</a:t>
            </a:r>
          </a:p>
        </p:txBody>
      </p:sp>
      <p:sp>
        <p:nvSpPr>
          <p:cNvPr id="1306" name="Google Shape;1306;p142"/>
          <p:cNvSpPr/>
          <p:nvPr/>
        </p:nvSpPr>
        <p:spPr>
          <a:xfrm>
            <a:off x="5395213" y="4202422"/>
            <a:ext cx="1420302" cy="549078"/>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2022</a:t>
            </a:r>
          </a:p>
        </p:txBody>
      </p:sp>
      <p:sp>
        <p:nvSpPr>
          <p:cNvPr id="1307" name="Google Shape;1307;p142"/>
          <p:cNvSpPr txBox="1"/>
          <p:nvPr/>
        </p:nvSpPr>
        <p:spPr>
          <a:xfrm>
            <a:off x="1865025" y="1863750"/>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5000">
                <a:solidFill>
                  <a:srgbClr val="F5F5F5"/>
                </a:solidFill>
                <a:latin typeface="Roboto"/>
                <a:ea typeface="Roboto"/>
                <a:cs typeface="Roboto"/>
                <a:sym typeface="Roboto"/>
              </a:rPr>
              <a:t>4,86</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en"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1308" name="Google Shape;1308;p142"/>
          <p:cNvSpPr txBox="1"/>
          <p:nvPr/>
        </p:nvSpPr>
        <p:spPr>
          <a:xfrm>
            <a:off x="5157813" y="1786644"/>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5000">
                <a:solidFill>
                  <a:srgbClr val="F5F5F5"/>
                </a:solidFill>
                <a:latin typeface="Roboto"/>
                <a:ea typeface="Roboto"/>
                <a:cs typeface="Roboto"/>
                <a:sym typeface="Roboto"/>
              </a:rPr>
              <a:t>4,7</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en"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1309" name="Google Shape;1309;p142"/>
          <p:cNvSpPr/>
          <p:nvPr/>
        </p:nvSpPr>
        <p:spPr>
          <a:xfrm flipH="1">
            <a:off x="3630373" y="4042932"/>
            <a:ext cx="112084" cy="124125"/>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a:t>
            </a:r>
          </a:p>
        </p:txBody>
      </p:sp>
      <p:sp>
        <p:nvSpPr>
          <p:cNvPr id="1310" name="Google Shape;1310;p142"/>
          <p:cNvSpPr txBox="1"/>
          <p:nvPr/>
        </p:nvSpPr>
        <p:spPr>
          <a:xfrm>
            <a:off x="8745150" y="72150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065" name="Shape 1065"/>
        <p:cNvGrpSpPr/>
        <p:nvPr/>
      </p:nvGrpSpPr>
      <p:grpSpPr>
        <a:xfrm>
          <a:off x="0" y="0"/>
          <a:ext cx="0" cy="0"/>
          <a:chOff x="0" y="0"/>
          <a:chExt cx="0" cy="0"/>
        </a:xfrm>
      </p:grpSpPr>
      <p:sp>
        <p:nvSpPr>
          <p:cNvPr id="1066" name="Google Shape;1066;p125"/>
          <p:cNvSpPr/>
          <p:nvPr/>
        </p:nvSpPr>
        <p:spPr>
          <a:xfrm rot="-293393">
            <a:off x="3322622" y="2005851"/>
            <a:ext cx="3188605" cy="58744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67" name="Google Shape;1067;p125"/>
          <p:cNvPicPr preferRelativeResize="0"/>
          <p:nvPr/>
        </p:nvPicPr>
        <p:blipFill>
          <a:blip r:embed="rId3">
            <a:alphaModFix/>
          </a:blip>
          <a:stretch>
            <a:fillRect/>
          </a:stretch>
        </p:blipFill>
        <p:spPr>
          <a:xfrm rot="9832214">
            <a:off x="6435243" y="2040385"/>
            <a:ext cx="2327166" cy="2114679"/>
          </a:xfrm>
          <a:prstGeom prst="rect">
            <a:avLst/>
          </a:prstGeom>
          <a:noFill/>
          <a:ln>
            <a:noFill/>
          </a:ln>
        </p:spPr>
      </p:pic>
      <p:sp>
        <p:nvSpPr>
          <p:cNvPr id="1068" name="Google Shape;1068;p125"/>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9" name="Google Shape;1069;p125"/>
          <p:cNvPicPr preferRelativeResize="0"/>
          <p:nvPr/>
        </p:nvPicPr>
        <p:blipFill rotWithShape="1">
          <a:blip r:embed="rId4">
            <a:alphaModFix/>
          </a:blip>
          <a:srcRect b="22233" l="0" r="0" t="0"/>
          <a:stretch/>
        </p:blipFill>
        <p:spPr>
          <a:xfrm rot="1070256">
            <a:off x="5302150" y="1087188"/>
            <a:ext cx="6203751" cy="5159227"/>
          </a:xfrm>
          <a:prstGeom prst="rect">
            <a:avLst/>
          </a:prstGeom>
          <a:noFill/>
          <a:ln>
            <a:noFill/>
          </a:ln>
        </p:spPr>
      </p:pic>
      <p:sp>
        <p:nvSpPr>
          <p:cNvPr id="1070" name="Google Shape;1070;p125"/>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1071" name="Google Shape;1071;p125"/>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1072" name="Google Shape;1072;p125"/>
          <p:cNvPicPr preferRelativeResize="0"/>
          <p:nvPr/>
        </p:nvPicPr>
        <p:blipFill>
          <a:blip r:embed="rId5">
            <a:alphaModFix/>
          </a:blip>
          <a:stretch>
            <a:fillRect/>
          </a:stretch>
        </p:blipFill>
        <p:spPr>
          <a:xfrm>
            <a:off x="84650" y="4027575"/>
            <a:ext cx="960379" cy="1007925"/>
          </a:xfrm>
          <a:prstGeom prst="rect">
            <a:avLst/>
          </a:prstGeom>
          <a:noFill/>
          <a:ln>
            <a:noFill/>
          </a:ln>
        </p:spPr>
      </p:pic>
      <p:sp>
        <p:nvSpPr>
          <p:cNvPr id="1073" name="Google Shape;1073;p125"/>
          <p:cNvSpPr txBox="1"/>
          <p:nvPr/>
        </p:nvSpPr>
        <p:spPr>
          <a:xfrm>
            <a:off x="5326264" y="4909578"/>
            <a:ext cx="2979300" cy="2154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en" sz="400">
                <a:solidFill>
                  <a:srgbClr val="FFFFFF"/>
                </a:solidFill>
              </a:rPr>
              <a:t>À moins d'indications contraires, cette présentation est mise à disposition selon les termes de la </a:t>
            </a:r>
            <a:endParaRPr sz="400">
              <a:solidFill>
                <a:srgbClr val="FFFFFF"/>
              </a:solidFill>
            </a:endParaRPr>
          </a:p>
          <a:p>
            <a:pPr indent="0" lvl="0" marL="0" rtl="0" algn="r">
              <a:spcBef>
                <a:spcPts val="0"/>
              </a:spcBef>
              <a:spcAft>
                <a:spcPts val="0"/>
              </a:spcAft>
              <a:buNone/>
            </a:pPr>
            <a:r>
              <a:rPr lang="en" sz="400">
                <a:solidFill>
                  <a:srgbClr val="FFFFFF"/>
                </a:solidFill>
              </a:rPr>
              <a:t> </a:t>
            </a:r>
            <a:r>
              <a:rPr lang="en" sz="400" u="sng">
                <a:solidFill>
                  <a:srgbClr val="FFFFFF"/>
                </a:solidFill>
                <a:hlinkClick r:id="rId6">
                  <a:extLst>
                    <a:ext uri="{A12FA001-AC4F-418D-AE19-62706E023703}">
                      <ahyp:hlinkClr val="tx"/>
                    </a:ext>
                  </a:extLst>
                </a:hlinkClick>
              </a:rPr>
              <a:t>Licence Creative Commons:  Attribution - Pas d’Utilisation Commerciale - Partage dans les Mêmes Conditions 4.0 International</a:t>
            </a:r>
            <a:r>
              <a:rPr lang="en" sz="400">
                <a:solidFill>
                  <a:srgbClr val="FFFFFF"/>
                </a:solidFill>
              </a:rPr>
              <a:t>.</a:t>
            </a:r>
            <a:endParaRPr sz="400">
              <a:solidFill>
                <a:srgbClr val="FFFFFF"/>
              </a:solidFill>
            </a:endParaRPr>
          </a:p>
        </p:txBody>
      </p:sp>
      <p:pic>
        <p:nvPicPr>
          <p:cNvPr id="1074" name="Google Shape;1074;p125">
            <a:hlinkClick r:id="rId7"/>
          </p:cNvPr>
          <p:cNvPicPr preferRelativeResize="0"/>
          <p:nvPr/>
        </p:nvPicPr>
        <p:blipFill>
          <a:blip r:embed="rId8">
            <a:alphaModFix/>
          </a:blip>
          <a:stretch>
            <a:fillRect/>
          </a:stretch>
        </p:blipFill>
        <p:spPr>
          <a:xfrm>
            <a:off x="8332232" y="4908311"/>
            <a:ext cx="735399" cy="193464"/>
          </a:xfrm>
          <a:prstGeom prst="rect">
            <a:avLst/>
          </a:prstGeom>
          <a:noFill/>
          <a:ln>
            <a:noFill/>
          </a:ln>
        </p:spPr>
      </p:pic>
      <p:sp>
        <p:nvSpPr>
          <p:cNvPr id="1075" name="Google Shape;1075;p12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1076" name="Google Shape;1076;p125"/>
          <p:cNvSpPr txBox="1"/>
          <p:nvPr/>
        </p:nvSpPr>
        <p:spPr>
          <a:xfrm>
            <a:off x="5698875" y="3933175"/>
            <a:ext cx="16092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latin typeface="Nanum Gothic"/>
                <a:ea typeface="Nanum Gothic"/>
                <a:cs typeface="Nanum Gothic"/>
                <a:sym typeface="Nanum Gothic"/>
              </a:rPr>
              <a:t>Atelier 5103</a:t>
            </a:r>
            <a:endParaRPr b="1" sz="1900">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16 avril</a:t>
            </a:r>
            <a:endParaRPr b="1">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13h</a:t>
            </a:r>
            <a:endParaRPr b="1" sz="1900">
              <a:solidFill>
                <a:schemeClr val="lt1"/>
              </a:solidFill>
              <a:latin typeface="Nanum Gothic"/>
              <a:ea typeface="Nanum Gothic"/>
              <a:cs typeface="Nanum Gothic"/>
              <a:sym typeface="Nanum Gothic"/>
            </a:endParaRPr>
          </a:p>
        </p:txBody>
      </p:sp>
      <p:sp>
        <p:nvSpPr>
          <p:cNvPr id="1077" name="Google Shape;1077;p125"/>
          <p:cNvSpPr/>
          <p:nvPr/>
        </p:nvSpPr>
        <p:spPr>
          <a:xfrm rot="-322071">
            <a:off x="3443700" y="2062027"/>
            <a:ext cx="2979285" cy="435448"/>
          </a:xfrm>
          <a:prstGeom prst="rect">
            <a:avLst/>
          </a:prstGeom>
        </p:spPr>
        <p:txBody>
          <a:bodyPr>
            <a:prstTxWarp prst="textPlain"/>
          </a:bodyPr>
          <a:lstStyle/>
          <a:p>
            <a:pPr lvl="0" algn="ctr"/>
            <a:r>
              <a:rPr b="1" i="0">
                <a:ln cap="flat" cmpd="sng" w="9525">
                  <a:solidFill>
                    <a:schemeClr val="lt1"/>
                  </a:solidFill>
                  <a:prstDash val="solid"/>
                  <a:round/>
                  <a:headEnd len="sm" w="sm" type="none"/>
                  <a:tailEnd len="sm" w="sm" type="none"/>
                </a:ln>
                <a:solidFill>
                  <a:schemeClr val="lt1"/>
                </a:solidFill>
                <a:latin typeface="Roboto Mono"/>
              </a:rPr>
              <a:t>en classe !</a:t>
            </a:r>
          </a:p>
        </p:txBody>
      </p:sp>
      <p:sp>
        <p:nvSpPr>
          <p:cNvPr id="1078" name="Google Shape;1078;p125"/>
          <p:cNvSpPr txBox="1"/>
          <p:nvPr/>
        </p:nvSpPr>
        <p:spPr>
          <a:xfrm>
            <a:off x="7370825" y="3933175"/>
            <a:ext cx="17733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latin typeface="Nanum Gothic"/>
                <a:ea typeface="Nanum Gothic"/>
                <a:cs typeface="Nanum Gothic"/>
                <a:sym typeface="Nanum Gothic"/>
              </a:rPr>
              <a:t>Atelier 7554V</a:t>
            </a:r>
            <a:endParaRPr b="1" sz="1900">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17 avril</a:t>
            </a:r>
            <a:endParaRPr b="1">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10h30</a:t>
            </a:r>
            <a:endParaRPr b="1" sz="1900">
              <a:solidFill>
                <a:schemeClr val="lt1"/>
              </a:solidFill>
              <a:latin typeface="Nanum Gothic"/>
              <a:ea typeface="Nanum Gothic"/>
              <a:cs typeface="Nanum Gothic"/>
              <a:sym typeface="Nanum Gothic"/>
            </a:endParaRPr>
          </a:p>
        </p:txBody>
      </p:sp>
      <p:pic>
        <p:nvPicPr>
          <p:cNvPr id="1079" name="Google Shape;1079;p125"/>
          <p:cNvPicPr preferRelativeResize="0"/>
          <p:nvPr/>
        </p:nvPicPr>
        <p:blipFill>
          <a:blip r:embed="rId9">
            <a:alphaModFix/>
          </a:blip>
          <a:stretch>
            <a:fillRect/>
          </a:stretch>
        </p:blipFill>
        <p:spPr>
          <a:xfrm>
            <a:off x="1223749" y="4134888"/>
            <a:ext cx="2722625" cy="793300"/>
          </a:xfrm>
          <a:prstGeom prst="rect">
            <a:avLst/>
          </a:prstGeom>
          <a:noFill/>
          <a:ln>
            <a:noFill/>
          </a:ln>
        </p:spPr>
      </p:pic>
      <p:sp>
        <p:nvSpPr>
          <p:cNvPr id="1080" name="Google Shape;1080;p125"/>
          <p:cNvSpPr txBox="1"/>
          <p:nvPr/>
        </p:nvSpPr>
        <p:spPr>
          <a:xfrm>
            <a:off x="2960350" y="3420500"/>
            <a:ext cx="235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u="sng">
                <a:solidFill>
                  <a:schemeClr val="hlink"/>
                </a:solidFill>
                <a:hlinkClick r:id="rId10"/>
              </a:rPr>
              <a:t>monurl.ca/artsubtil</a:t>
            </a:r>
            <a:r>
              <a:rPr lang="en" sz="2000" u="sng">
                <a:solidFill>
                  <a:srgbClr val="6E3895"/>
                </a:solidFill>
              </a:rPr>
              <a:t> </a:t>
            </a:r>
            <a:endParaRPr sz="2000">
              <a:solidFill>
                <a:srgbClr val="C7E3F5"/>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314" name="Shape 1314"/>
        <p:cNvGrpSpPr/>
        <p:nvPr/>
      </p:nvGrpSpPr>
      <p:grpSpPr>
        <a:xfrm>
          <a:off x="0" y="0"/>
          <a:ext cx="0" cy="0"/>
          <a:chOff x="0" y="0"/>
          <a:chExt cx="0" cy="0"/>
        </a:xfrm>
      </p:grpSpPr>
      <p:sp>
        <p:nvSpPr>
          <p:cNvPr id="1315" name="Google Shape;1315;p14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43"/>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43"/>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1318" name="Google Shape;1318;p143"/>
          <p:cNvSpPr/>
          <p:nvPr/>
        </p:nvSpPr>
        <p:spPr>
          <a:xfrm>
            <a:off x="135550" y="4363499"/>
            <a:ext cx="5396696" cy="57045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HI... LES ÉMOTIONS</a:t>
            </a:r>
          </a:p>
        </p:txBody>
      </p:sp>
      <p:sp>
        <p:nvSpPr>
          <p:cNvPr id="1319" name="Google Shape;1319;p143"/>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900">
                <a:solidFill>
                  <a:schemeClr val="lt1"/>
                </a:solidFill>
                <a:uFill>
                  <a:noFill/>
                </a:uFill>
                <a:latin typeface="Roboto Mono"/>
                <a:ea typeface="Roboto Mono"/>
                <a:cs typeface="Roboto Mono"/>
                <a:sym typeface="Roboto Mono"/>
                <a:hlinkClick r:id="rId3">
                  <a:extLst>
                    <a:ext uri="{A12FA001-AC4F-418D-AE19-62706E023703}">
                      <ahyp:hlinkClr val="tx"/>
                    </a:ext>
                  </a:extLst>
                </a:hlinkClick>
              </a:rPr>
              <a:t>Sciences et pensée critique</a:t>
            </a:r>
            <a:r>
              <a:rPr lang="en" sz="900">
                <a:solidFill>
                  <a:schemeClr val="lt1"/>
                </a:solidFill>
                <a:latin typeface="Roboto Mono"/>
                <a:ea typeface="Roboto Mono"/>
                <a:cs typeface="Roboto Mono"/>
                <a:sym typeface="Roboto Mono"/>
              </a:rPr>
              <a:t> (Reebs, U de Moncton)</a:t>
            </a:r>
            <a:endParaRPr sz="1200">
              <a:solidFill>
                <a:schemeClr val="lt1"/>
              </a:solidFill>
            </a:endParaRPr>
          </a:p>
        </p:txBody>
      </p:sp>
      <p:pic>
        <p:nvPicPr>
          <p:cNvPr id="1320" name="Google Shape;1320;p143">
            <a:hlinkClick r:id="rId4"/>
          </p:cNvPr>
          <p:cNvPicPr preferRelativeResize="0"/>
          <p:nvPr/>
        </p:nvPicPr>
        <p:blipFill>
          <a:blip r:embed="rId5">
            <a:alphaModFix/>
          </a:blip>
          <a:stretch>
            <a:fillRect/>
          </a:stretch>
        </p:blipFill>
        <p:spPr>
          <a:xfrm rot="-450317">
            <a:off x="316930" y="830214"/>
            <a:ext cx="2653689" cy="2951344"/>
          </a:xfrm>
          <a:prstGeom prst="rect">
            <a:avLst/>
          </a:prstGeom>
          <a:noFill/>
          <a:ln>
            <a:noFill/>
          </a:ln>
          <a:effectLst>
            <a:outerShdw blurRad="57150" rotWithShape="0" algn="bl" dir="5400000" dist="19050">
              <a:srgbClr val="000000">
                <a:alpha val="50000"/>
              </a:srgbClr>
            </a:outerShdw>
          </a:effectLst>
        </p:spPr>
      </p:pic>
      <p:pic>
        <p:nvPicPr>
          <p:cNvPr id="1321" name="Google Shape;1321;p143">
            <a:hlinkClick r:id="rId6"/>
          </p:cNvPr>
          <p:cNvPicPr preferRelativeResize="0"/>
          <p:nvPr/>
        </p:nvPicPr>
        <p:blipFill>
          <a:blip r:embed="rId7">
            <a:alphaModFix/>
          </a:blip>
          <a:stretch>
            <a:fillRect/>
          </a:stretch>
        </p:blipFill>
        <p:spPr>
          <a:xfrm rot="302952">
            <a:off x="3441473" y="711984"/>
            <a:ext cx="2799548" cy="3187804"/>
          </a:xfrm>
          <a:prstGeom prst="rect">
            <a:avLst/>
          </a:prstGeom>
          <a:noFill/>
          <a:ln>
            <a:noFill/>
          </a:ln>
          <a:effectLst>
            <a:outerShdw blurRad="57150" rotWithShape="0" algn="bl" dir="5400000" dist="19050">
              <a:srgbClr val="000000">
                <a:alpha val="50000"/>
              </a:srgbClr>
            </a:outerShdw>
          </a:effectLst>
        </p:spPr>
      </p:pic>
      <p:pic>
        <p:nvPicPr>
          <p:cNvPr id="1322" name="Google Shape;1322;p143"/>
          <p:cNvPicPr preferRelativeResize="0"/>
          <p:nvPr/>
        </p:nvPicPr>
        <p:blipFill>
          <a:blip r:embed="rId8">
            <a:alphaModFix/>
          </a:blip>
          <a:stretch>
            <a:fillRect/>
          </a:stretch>
        </p:blipFill>
        <p:spPr>
          <a:xfrm>
            <a:off x="6625050" y="1415725"/>
            <a:ext cx="2465401" cy="1780325"/>
          </a:xfrm>
          <a:prstGeom prst="rect">
            <a:avLst/>
          </a:prstGeom>
          <a:noFill/>
          <a:ln>
            <a:noFill/>
          </a:ln>
        </p:spPr>
      </p:pic>
      <p:sp>
        <p:nvSpPr>
          <p:cNvPr id="1323" name="Google Shape;1323;p143"/>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327" name="Shape 1327"/>
        <p:cNvGrpSpPr/>
        <p:nvPr/>
      </p:nvGrpSpPr>
      <p:grpSpPr>
        <a:xfrm>
          <a:off x="0" y="0"/>
          <a:ext cx="0" cy="0"/>
          <a:chOff x="0" y="0"/>
          <a:chExt cx="0" cy="0"/>
        </a:xfrm>
      </p:grpSpPr>
      <p:sp>
        <p:nvSpPr>
          <p:cNvPr id="1328" name="Google Shape;1328;p14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44"/>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44"/>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1331" name="Google Shape;1331;p144"/>
          <p:cNvSpPr/>
          <p:nvPr/>
        </p:nvSpPr>
        <p:spPr>
          <a:xfrm>
            <a:off x="135550" y="4363499"/>
            <a:ext cx="6876666" cy="59284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Pour mieux comprendre...</a:t>
            </a:r>
          </a:p>
        </p:txBody>
      </p:sp>
      <p:pic>
        <p:nvPicPr>
          <p:cNvPr id="1332" name="Google Shape;1332;p144"/>
          <p:cNvPicPr preferRelativeResize="0"/>
          <p:nvPr/>
        </p:nvPicPr>
        <p:blipFill>
          <a:blip r:embed="rId3">
            <a:alphaModFix/>
          </a:blip>
          <a:stretch>
            <a:fillRect/>
          </a:stretch>
        </p:blipFill>
        <p:spPr>
          <a:xfrm>
            <a:off x="6625050" y="1415725"/>
            <a:ext cx="2465401" cy="1780325"/>
          </a:xfrm>
          <a:prstGeom prst="rect">
            <a:avLst/>
          </a:prstGeom>
          <a:noFill/>
          <a:ln>
            <a:noFill/>
          </a:ln>
        </p:spPr>
      </p:pic>
      <p:sp>
        <p:nvSpPr>
          <p:cNvPr id="1333" name="Google Shape;1333;p144"/>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4" name="Google Shape;1334;p144">
            <a:hlinkClick r:id="rId4"/>
          </p:cNvPr>
          <p:cNvPicPr preferRelativeResize="0"/>
          <p:nvPr/>
        </p:nvPicPr>
        <p:blipFill>
          <a:blip r:embed="rId5">
            <a:alphaModFix/>
          </a:blip>
          <a:stretch>
            <a:fillRect/>
          </a:stretch>
        </p:blipFill>
        <p:spPr>
          <a:xfrm rot="-241568">
            <a:off x="899724" y="409110"/>
            <a:ext cx="5348325" cy="3684104"/>
          </a:xfrm>
          <a:prstGeom prst="rect">
            <a:avLst/>
          </a:prstGeom>
          <a:noFill/>
          <a:ln>
            <a:noFill/>
          </a:ln>
          <a:effectLst>
            <a:outerShdw blurRad="57150" rotWithShape="0" algn="bl" dir="5400000" dist="19050">
              <a:srgbClr val="000000">
                <a:alpha val="50000"/>
              </a:srgbClr>
            </a:outerShdw>
          </a:effectLst>
        </p:spPr>
      </p:pic>
      <p:sp>
        <p:nvSpPr>
          <p:cNvPr id="1335" name="Google Shape;1335;p144"/>
          <p:cNvSpPr/>
          <p:nvPr/>
        </p:nvSpPr>
        <p:spPr>
          <a:xfrm>
            <a:off x="5407925" y="41185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900">
                <a:solidFill>
                  <a:schemeClr val="lt1"/>
                </a:solidFill>
                <a:latin typeface="Roboto Mono"/>
                <a:ea typeface="Roboto Mono"/>
                <a:cs typeface="Roboto Mono"/>
                <a:sym typeface="Roboto Mono"/>
              </a:rPr>
              <a:t>Les As de l’info</a:t>
            </a:r>
            <a:endParaRPr sz="12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339" name="Shape 1339"/>
        <p:cNvGrpSpPr/>
        <p:nvPr/>
      </p:nvGrpSpPr>
      <p:grpSpPr>
        <a:xfrm>
          <a:off x="0" y="0"/>
          <a:ext cx="0" cy="0"/>
          <a:chOff x="0" y="0"/>
          <a:chExt cx="0" cy="0"/>
        </a:xfrm>
      </p:grpSpPr>
      <p:sp>
        <p:nvSpPr>
          <p:cNvPr id="1340" name="Google Shape;1340;p145"/>
          <p:cNvSpPr/>
          <p:nvPr/>
        </p:nvSpPr>
        <p:spPr>
          <a:xfrm rot="10800000">
            <a:off x="-20526" y="3874492"/>
            <a:ext cx="9185076" cy="1259658"/>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45"/>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pic>
        <p:nvPicPr>
          <p:cNvPr id="1342" name="Google Shape;1342;p145"/>
          <p:cNvPicPr preferRelativeResize="0"/>
          <p:nvPr/>
        </p:nvPicPr>
        <p:blipFill>
          <a:blip r:embed="rId3">
            <a:alphaModFix/>
          </a:blip>
          <a:stretch>
            <a:fillRect/>
          </a:stretch>
        </p:blipFill>
        <p:spPr>
          <a:xfrm rot="10">
            <a:off x="4284672" y="1043674"/>
            <a:ext cx="2097350" cy="2267972"/>
          </a:xfrm>
          <a:prstGeom prst="rect">
            <a:avLst/>
          </a:prstGeom>
          <a:noFill/>
          <a:ln>
            <a:noFill/>
          </a:ln>
          <a:effectLst>
            <a:outerShdw blurRad="57150" rotWithShape="0" algn="bl" dir="5400000" dist="19050">
              <a:srgbClr val="000000">
                <a:alpha val="50000"/>
              </a:srgbClr>
            </a:outerShdw>
          </a:effectLst>
        </p:spPr>
      </p:pic>
      <p:sp>
        <p:nvSpPr>
          <p:cNvPr id="1343" name="Google Shape;1343;p145"/>
          <p:cNvSpPr/>
          <p:nvPr/>
        </p:nvSpPr>
        <p:spPr>
          <a:xfrm>
            <a:off x="103225" y="77063"/>
            <a:ext cx="5789605" cy="567372"/>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 Mono;100"/>
              </a:rPr>
              <a:t>CHOIX DES MOTS</a:t>
            </a:r>
          </a:p>
        </p:txBody>
      </p:sp>
      <p:pic>
        <p:nvPicPr>
          <p:cNvPr id="1344" name="Google Shape;1344;p145"/>
          <p:cNvPicPr preferRelativeResize="0"/>
          <p:nvPr/>
        </p:nvPicPr>
        <p:blipFill>
          <a:blip r:embed="rId4">
            <a:alphaModFix/>
          </a:blip>
          <a:stretch>
            <a:fillRect/>
          </a:stretch>
        </p:blipFill>
        <p:spPr>
          <a:xfrm>
            <a:off x="6180378" y="2163774"/>
            <a:ext cx="2753470" cy="1997001"/>
          </a:xfrm>
          <a:prstGeom prst="rect">
            <a:avLst/>
          </a:prstGeom>
          <a:noFill/>
          <a:ln>
            <a:noFill/>
          </a:ln>
          <a:effectLst>
            <a:outerShdw blurRad="57150" rotWithShape="0" algn="bl" dir="5400000" dist="19050">
              <a:srgbClr val="000000">
                <a:alpha val="50000"/>
              </a:srgbClr>
            </a:outerShdw>
          </a:effectLst>
        </p:spPr>
      </p:pic>
      <p:pic>
        <p:nvPicPr>
          <p:cNvPr id="1345" name="Google Shape;1345;p145"/>
          <p:cNvPicPr preferRelativeResize="0"/>
          <p:nvPr/>
        </p:nvPicPr>
        <p:blipFill>
          <a:blip r:embed="rId5">
            <a:alphaModFix/>
          </a:blip>
          <a:stretch>
            <a:fillRect/>
          </a:stretch>
        </p:blipFill>
        <p:spPr>
          <a:xfrm rot="6">
            <a:off x="103224" y="847308"/>
            <a:ext cx="2408026" cy="2708321"/>
          </a:xfrm>
          <a:prstGeom prst="rect">
            <a:avLst/>
          </a:prstGeom>
          <a:noFill/>
          <a:ln>
            <a:noFill/>
          </a:ln>
          <a:effectLst>
            <a:outerShdw blurRad="57150" rotWithShape="0" algn="bl" dir="5400000" dist="19050">
              <a:srgbClr val="000000">
                <a:alpha val="50000"/>
              </a:srgbClr>
            </a:outerShdw>
          </a:effectLst>
        </p:spPr>
      </p:pic>
      <p:pic>
        <p:nvPicPr>
          <p:cNvPr id="1346" name="Google Shape;1346;p145"/>
          <p:cNvPicPr preferRelativeResize="0"/>
          <p:nvPr/>
        </p:nvPicPr>
        <p:blipFill>
          <a:blip r:embed="rId6">
            <a:alphaModFix/>
          </a:blip>
          <a:stretch>
            <a:fillRect/>
          </a:stretch>
        </p:blipFill>
        <p:spPr>
          <a:xfrm rot="10">
            <a:off x="2168252" y="2135279"/>
            <a:ext cx="2241776" cy="214709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350" name="Shape 1350"/>
        <p:cNvGrpSpPr/>
        <p:nvPr/>
      </p:nvGrpSpPr>
      <p:grpSpPr>
        <a:xfrm>
          <a:off x="0" y="0"/>
          <a:ext cx="0" cy="0"/>
          <a:chOff x="0" y="0"/>
          <a:chExt cx="0" cy="0"/>
        </a:xfrm>
      </p:grpSpPr>
      <p:sp>
        <p:nvSpPr>
          <p:cNvPr id="1351" name="Google Shape;1351;p146"/>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46"/>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grpSp>
        <p:nvGrpSpPr>
          <p:cNvPr id="1353" name="Google Shape;1353;p146"/>
          <p:cNvGrpSpPr/>
          <p:nvPr/>
        </p:nvGrpSpPr>
        <p:grpSpPr>
          <a:xfrm rot="-452009">
            <a:off x="7852483" y="3715544"/>
            <a:ext cx="1239617" cy="1202969"/>
            <a:chOff x="5901875" y="1681476"/>
            <a:chExt cx="2328376" cy="2469700"/>
          </a:xfrm>
        </p:grpSpPr>
        <p:pic>
          <p:nvPicPr>
            <p:cNvPr id="1354" name="Google Shape;1354;p146"/>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1355" name="Google Shape;1355;p146"/>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1356" name="Google Shape;1356;p146"/>
          <p:cNvSpPr/>
          <p:nvPr/>
        </p:nvSpPr>
        <p:spPr>
          <a:xfrm>
            <a:off x="119500" y="77150"/>
            <a:ext cx="7160202" cy="567372"/>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 Mono;100"/>
              </a:rPr>
              <a:t>CHOIX DES CHIFFRES</a:t>
            </a:r>
          </a:p>
        </p:txBody>
      </p:sp>
      <p:sp>
        <p:nvSpPr>
          <p:cNvPr id="1357" name="Google Shape;1357;p146"/>
          <p:cNvSpPr txBox="1"/>
          <p:nvPr/>
        </p:nvSpPr>
        <p:spPr>
          <a:xfrm>
            <a:off x="766650" y="1072600"/>
            <a:ext cx="3393000" cy="5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3600">
                <a:latin typeface="Roboto Light"/>
                <a:ea typeface="Roboto Light"/>
                <a:cs typeface="Roboto Light"/>
                <a:sym typeface="Roboto Light"/>
              </a:rPr>
              <a:t>Une étude réalisée sur : </a:t>
            </a:r>
            <a:endParaRPr baseline="30000" sz="3600">
              <a:latin typeface="Roboto Light"/>
              <a:ea typeface="Roboto Light"/>
              <a:cs typeface="Roboto Light"/>
              <a:sym typeface="Roboto Light"/>
            </a:endParaRPr>
          </a:p>
        </p:txBody>
      </p:sp>
      <p:pic>
        <p:nvPicPr>
          <p:cNvPr id="1358" name="Google Shape;1358;p146"/>
          <p:cNvPicPr preferRelativeResize="0"/>
          <p:nvPr/>
        </p:nvPicPr>
        <p:blipFill rotWithShape="1">
          <a:blip r:embed="rId5">
            <a:alphaModFix/>
          </a:blip>
          <a:srcRect b="7095" l="8835" r="8819" t="12724"/>
          <a:stretch/>
        </p:blipFill>
        <p:spPr>
          <a:xfrm>
            <a:off x="4408082" y="1544770"/>
            <a:ext cx="3179018" cy="2918791"/>
          </a:xfrm>
          <a:prstGeom prst="rect">
            <a:avLst/>
          </a:prstGeom>
          <a:noFill/>
          <a:ln>
            <a:noFill/>
          </a:ln>
        </p:spPr>
      </p:pic>
      <p:pic>
        <p:nvPicPr>
          <p:cNvPr id="1359" name="Google Shape;1359;p146"/>
          <p:cNvPicPr preferRelativeResize="0"/>
          <p:nvPr/>
        </p:nvPicPr>
        <p:blipFill rotWithShape="1">
          <a:blip r:embed="rId5">
            <a:alphaModFix/>
          </a:blip>
          <a:srcRect b="7095" l="8835" r="8819" t="12724"/>
          <a:stretch/>
        </p:blipFill>
        <p:spPr>
          <a:xfrm>
            <a:off x="1196075" y="1630491"/>
            <a:ext cx="3179018" cy="2918791"/>
          </a:xfrm>
          <a:prstGeom prst="rect">
            <a:avLst/>
          </a:prstGeom>
          <a:noFill/>
          <a:ln>
            <a:noFill/>
          </a:ln>
        </p:spPr>
      </p:pic>
      <p:sp>
        <p:nvSpPr>
          <p:cNvPr id="1360" name="Google Shape;1360;p146"/>
          <p:cNvSpPr txBox="1"/>
          <p:nvPr/>
        </p:nvSpPr>
        <p:spPr>
          <a:xfrm>
            <a:off x="1649025" y="2284350"/>
            <a:ext cx="2195100" cy="1477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5000">
                <a:solidFill>
                  <a:srgbClr val="F5F5F5"/>
                </a:solidFill>
                <a:latin typeface="Roboto"/>
                <a:ea typeface="Roboto"/>
                <a:cs typeface="Roboto"/>
                <a:sym typeface="Roboto"/>
              </a:rPr>
              <a:t>3800</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en" sz="1700">
                <a:solidFill>
                  <a:srgbClr val="F5F5F5"/>
                </a:solidFill>
                <a:latin typeface="Roboto"/>
                <a:ea typeface="Roboto"/>
                <a:cs typeface="Roboto"/>
                <a:sym typeface="Roboto"/>
              </a:rPr>
              <a:t>adolescentes et adolescents</a:t>
            </a:r>
            <a:endParaRPr sz="1700">
              <a:solidFill>
                <a:srgbClr val="F5F5F5"/>
              </a:solidFill>
              <a:latin typeface="Roboto"/>
              <a:ea typeface="Roboto"/>
              <a:cs typeface="Roboto"/>
              <a:sym typeface="Roboto"/>
            </a:endParaRPr>
          </a:p>
        </p:txBody>
      </p:sp>
      <p:sp>
        <p:nvSpPr>
          <p:cNvPr id="1361" name="Google Shape;1361;p146"/>
          <p:cNvSpPr txBox="1"/>
          <p:nvPr/>
        </p:nvSpPr>
        <p:spPr>
          <a:xfrm>
            <a:off x="5017976" y="2207250"/>
            <a:ext cx="21192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5000">
                <a:solidFill>
                  <a:srgbClr val="F5F5F5"/>
                </a:solidFill>
                <a:latin typeface="Roboto"/>
                <a:ea typeface="Roboto"/>
                <a:cs typeface="Roboto"/>
                <a:sym typeface="Roboto"/>
              </a:rPr>
              <a:t>0,4%</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en" sz="1600">
                <a:solidFill>
                  <a:srgbClr val="F5F5F5"/>
                </a:solidFill>
                <a:latin typeface="Roboto"/>
                <a:ea typeface="Roboto"/>
                <a:cs typeface="Roboto"/>
                <a:sym typeface="Roboto"/>
              </a:rPr>
              <a:t>des adolescentes et adolescents du Québec</a:t>
            </a:r>
            <a:endParaRPr sz="1600">
              <a:solidFill>
                <a:srgbClr val="F5F5F5"/>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365" name="Shape 1365"/>
        <p:cNvGrpSpPr/>
        <p:nvPr/>
      </p:nvGrpSpPr>
      <p:grpSpPr>
        <a:xfrm>
          <a:off x="0" y="0"/>
          <a:ext cx="0" cy="0"/>
          <a:chOff x="0" y="0"/>
          <a:chExt cx="0" cy="0"/>
        </a:xfrm>
      </p:grpSpPr>
      <p:sp>
        <p:nvSpPr>
          <p:cNvPr id="1366" name="Google Shape;1366;p147"/>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47"/>
          <p:cNvSpPr txBox="1"/>
          <p:nvPr/>
        </p:nvSpPr>
        <p:spPr>
          <a:xfrm>
            <a:off x="4711950" y="2119900"/>
            <a:ext cx="39927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200">
                <a:solidFill>
                  <a:schemeClr val="lt1"/>
                </a:solidFill>
                <a:latin typeface="Roboto Light"/>
                <a:ea typeface="Roboto Light"/>
                <a:cs typeface="Roboto Light"/>
                <a:sym typeface="Roboto Light"/>
              </a:rPr>
              <a:t>Y a-t-il des mots </a:t>
            </a:r>
            <a:r>
              <a:rPr b="1" lang="en" sz="2200">
                <a:solidFill>
                  <a:schemeClr val="lt1"/>
                </a:solidFill>
                <a:latin typeface="Roboto"/>
                <a:ea typeface="Roboto"/>
                <a:cs typeface="Roboto"/>
                <a:sym typeface="Roboto"/>
              </a:rPr>
              <a:t>connotés </a:t>
            </a:r>
            <a:r>
              <a:rPr lang="en"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en" sz="2200">
                <a:solidFill>
                  <a:schemeClr val="lt1"/>
                </a:solidFill>
                <a:latin typeface="Roboto Light"/>
                <a:ea typeface="Roboto Light"/>
                <a:cs typeface="Roboto Light"/>
                <a:sym typeface="Roboto Light"/>
              </a:rPr>
              <a:t>L’émetteur peut-il avoir une </a:t>
            </a:r>
            <a:r>
              <a:rPr b="1" lang="en" sz="2200">
                <a:solidFill>
                  <a:schemeClr val="lt1"/>
                </a:solidFill>
                <a:latin typeface="Roboto"/>
                <a:ea typeface="Roboto"/>
                <a:cs typeface="Roboto"/>
                <a:sym typeface="Roboto"/>
              </a:rPr>
              <a:t>intention </a:t>
            </a:r>
            <a:r>
              <a:rPr lang="en"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en" sz="2200">
                <a:solidFill>
                  <a:schemeClr val="lt1"/>
                </a:solidFill>
                <a:latin typeface="Roboto Light"/>
                <a:ea typeface="Roboto Light"/>
                <a:cs typeface="Roboto Light"/>
                <a:sym typeface="Roboto Light"/>
              </a:rPr>
              <a:t>Peut-on aller au-delà du titre et </a:t>
            </a:r>
            <a:r>
              <a:rPr b="1" lang="en" sz="2200">
                <a:solidFill>
                  <a:schemeClr val="lt1"/>
                </a:solidFill>
                <a:latin typeface="Roboto"/>
                <a:ea typeface="Roboto"/>
                <a:cs typeface="Roboto"/>
                <a:sym typeface="Roboto"/>
              </a:rPr>
              <a:t>contextualiser</a:t>
            </a:r>
            <a:r>
              <a:rPr lang="en" sz="2200">
                <a:solidFill>
                  <a:schemeClr val="lt1"/>
                </a:solidFill>
                <a:latin typeface="Roboto Light"/>
                <a:ea typeface="Roboto Light"/>
                <a:cs typeface="Roboto Light"/>
                <a:sym typeface="Roboto Light"/>
              </a:rPr>
              <a:t> les données?</a:t>
            </a:r>
            <a:endParaRPr sz="2200">
              <a:solidFill>
                <a:schemeClr val="lt1"/>
              </a:solidFill>
              <a:latin typeface="Roboto Light"/>
              <a:ea typeface="Roboto Light"/>
              <a:cs typeface="Roboto Light"/>
              <a:sym typeface="Roboto Light"/>
            </a:endParaRPr>
          </a:p>
        </p:txBody>
      </p:sp>
      <p:pic>
        <p:nvPicPr>
          <p:cNvPr id="1368" name="Google Shape;1368;p147"/>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1369" name="Google Shape;1369;p147"/>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1370" name="Google Shape;1370;p147"/>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1371" name="Google Shape;1371;p147"/>
          <p:cNvSpPr/>
          <p:nvPr/>
        </p:nvSpPr>
        <p:spPr>
          <a:xfrm>
            <a:off x="5340521" y="1094725"/>
            <a:ext cx="3364235" cy="59559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du message</a:t>
            </a:r>
          </a:p>
        </p:txBody>
      </p:sp>
      <p:sp>
        <p:nvSpPr>
          <p:cNvPr id="1372" name="Google Shape;1372;p14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48"/>
          <p:cNvSpPr txBox="1"/>
          <p:nvPr/>
        </p:nvSpPr>
        <p:spPr>
          <a:xfrm>
            <a:off x="3546475" y="4571100"/>
            <a:ext cx="2586600" cy="5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Montserrat"/>
                <a:ea typeface="Montserrat"/>
                <a:cs typeface="Montserrat"/>
                <a:sym typeface="Montserrat"/>
              </a:rPr>
              <a:t>AQUOPS</a:t>
            </a:r>
            <a:r>
              <a:rPr lang="en" sz="2000">
                <a:solidFill>
                  <a:schemeClr val="dk1"/>
                </a:solidFill>
                <a:latin typeface="Montserrat"/>
                <a:ea typeface="Montserrat"/>
                <a:cs typeface="Montserrat"/>
                <a:sym typeface="Montserrat"/>
              </a:rPr>
              <a:t> 2023</a:t>
            </a:r>
            <a:endParaRPr sz="2000">
              <a:solidFill>
                <a:schemeClr val="dk1"/>
              </a:solidFill>
              <a:latin typeface="Montserrat"/>
              <a:ea typeface="Montserrat"/>
              <a:cs typeface="Montserrat"/>
              <a:sym typeface="Montserrat"/>
            </a:endParaRPr>
          </a:p>
        </p:txBody>
      </p:sp>
      <p:pic>
        <p:nvPicPr>
          <p:cNvPr id="1378" name="Google Shape;1378;p148">
            <a:hlinkClick r:id="rId3"/>
          </p:cNvPr>
          <p:cNvPicPr preferRelativeResize="0"/>
          <p:nvPr/>
        </p:nvPicPr>
        <p:blipFill>
          <a:blip r:embed="rId4">
            <a:alphaModFix/>
          </a:blip>
          <a:stretch>
            <a:fillRect/>
          </a:stretch>
        </p:blipFill>
        <p:spPr>
          <a:xfrm>
            <a:off x="1560900" y="937200"/>
            <a:ext cx="6460273" cy="3633900"/>
          </a:xfrm>
          <a:prstGeom prst="rect">
            <a:avLst/>
          </a:prstGeom>
          <a:noFill/>
          <a:ln>
            <a:noFill/>
          </a:ln>
          <a:effectLst>
            <a:outerShdw blurRad="57150" rotWithShape="0" algn="bl" dir="5400000" dist="19050">
              <a:srgbClr val="000000">
                <a:alpha val="50000"/>
              </a:srgbClr>
            </a:outerShdw>
          </a:effectLst>
        </p:spPr>
      </p:pic>
      <p:sp>
        <p:nvSpPr>
          <p:cNvPr id="1379" name="Google Shape;1379;p148"/>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sp>
        <p:nvSpPr>
          <p:cNvPr id="1380" name="Google Shape;1380;p148"/>
          <p:cNvSpPr/>
          <p:nvPr/>
        </p:nvSpPr>
        <p:spPr>
          <a:xfrm>
            <a:off x="119500" y="-6484"/>
            <a:ext cx="7901671" cy="66887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 Mono;100"/>
              </a:rPr>
              <a:t>PRÉSENTATION COMPLÈTE</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384" name="Shape 1384"/>
        <p:cNvGrpSpPr/>
        <p:nvPr/>
      </p:nvGrpSpPr>
      <p:grpSpPr>
        <a:xfrm>
          <a:off x="0" y="0"/>
          <a:ext cx="0" cy="0"/>
          <a:chOff x="0" y="0"/>
          <a:chExt cx="0" cy="0"/>
        </a:xfrm>
      </p:grpSpPr>
      <p:sp>
        <p:nvSpPr>
          <p:cNvPr id="1385" name="Google Shape;1385;p149"/>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6" name="Google Shape;1386;p149"/>
          <p:cNvPicPr preferRelativeResize="0"/>
          <p:nvPr/>
        </p:nvPicPr>
        <p:blipFill>
          <a:blip r:embed="rId3">
            <a:alphaModFix/>
          </a:blip>
          <a:stretch>
            <a:fillRect/>
          </a:stretch>
        </p:blipFill>
        <p:spPr>
          <a:xfrm rot="738575">
            <a:off x="-263056" y="908959"/>
            <a:ext cx="3220516" cy="3007955"/>
          </a:xfrm>
          <a:prstGeom prst="rect">
            <a:avLst/>
          </a:prstGeom>
          <a:noFill/>
          <a:ln>
            <a:noFill/>
          </a:ln>
        </p:spPr>
      </p:pic>
      <p:sp>
        <p:nvSpPr>
          <p:cNvPr id="1387" name="Google Shape;1387;p149"/>
          <p:cNvSpPr/>
          <p:nvPr/>
        </p:nvSpPr>
        <p:spPr>
          <a:xfrm>
            <a:off x="1084248" y="1572321"/>
            <a:ext cx="1015560" cy="1476842"/>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900"/>
              </a:rPr>
              <a:t>2</a:t>
            </a:r>
          </a:p>
        </p:txBody>
      </p:sp>
      <p:sp>
        <p:nvSpPr>
          <p:cNvPr id="1388" name="Google Shape;1388;p149"/>
          <p:cNvSpPr txBox="1"/>
          <p:nvPr/>
        </p:nvSpPr>
        <p:spPr>
          <a:xfrm>
            <a:off x="3248825" y="536450"/>
            <a:ext cx="5440500" cy="3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Roboto Light"/>
                <a:ea typeface="Roboto Light"/>
                <a:cs typeface="Roboto Light"/>
                <a:sym typeface="Roboto Light"/>
              </a:rPr>
              <a:t>Sport, argent et s</a:t>
            </a:r>
            <a:r>
              <a:rPr lang="en" sz="6000">
                <a:solidFill>
                  <a:schemeClr val="dk1"/>
                </a:solidFill>
                <a:latin typeface="Roboto Light"/>
                <a:ea typeface="Roboto Light"/>
                <a:cs typeface="Roboto Light"/>
                <a:sym typeface="Roboto Light"/>
              </a:rPr>
              <a:t>ex[isme]</a:t>
            </a:r>
            <a:r>
              <a:rPr lang="en" sz="6000">
                <a:solidFill>
                  <a:schemeClr val="dk1"/>
                </a:solidFill>
                <a:latin typeface="Roboto Light"/>
                <a:ea typeface="Roboto Light"/>
                <a:cs typeface="Roboto Light"/>
                <a:sym typeface="Roboto Light"/>
              </a:rPr>
              <a:t> : </a:t>
            </a:r>
            <a:endParaRPr sz="6000">
              <a:solidFill>
                <a:schemeClr val="dk1"/>
              </a:solidFill>
              <a:latin typeface="Roboto Light"/>
              <a:ea typeface="Roboto Light"/>
              <a:cs typeface="Roboto Light"/>
              <a:sym typeface="Roboto Light"/>
            </a:endParaRPr>
          </a:p>
          <a:p>
            <a:pPr indent="0" lvl="0" marL="0" rtl="0" algn="l">
              <a:spcBef>
                <a:spcPts val="0"/>
              </a:spcBef>
              <a:spcAft>
                <a:spcPts val="0"/>
              </a:spcAft>
              <a:buNone/>
            </a:pPr>
            <a:r>
              <a:rPr b="1" lang="en" sz="6000">
                <a:solidFill>
                  <a:schemeClr val="dk1"/>
                </a:solidFill>
                <a:latin typeface="Roboto"/>
                <a:ea typeface="Roboto"/>
                <a:cs typeface="Roboto"/>
                <a:sym typeface="Roboto"/>
              </a:rPr>
              <a:t>tâche en 6e année</a:t>
            </a:r>
            <a:endParaRPr b="1" sz="6000">
              <a:solidFill>
                <a:schemeClr val="dk1"/>
              </a:solidFill>
              <a:latin typeface="Roboto"/>
              <a:ea typeface="Roboto"/>
              <a:cs typeface="Roboto"/>
              <a:sym typeface="Roboto"/>
            </a:endParaRPr>
          </a:p>
          <a:p>
            <a:pPr indent="0" lvl="0" marL="0" rtl="0" algn="l">
              <a:spcBef>
                <a:spcPts val="0"/>
              </a:spcBef>
              <a:spcAft>
                <a:spcPts val="0"/>
              </a:spcAft>
              <a:buNone/>
            </a:pPr>
            <a:r>
              <a:t/>
            </a:r>
            <a:endParaRPr sz="6000">
              <a:solidFill>
                <a:schemeClr val="dk1"/>
              </a:solidFill>
              <a:latin typeface="Roboto Light"/>
              <a:ea typeface="Roboto Light"/>
              <a:cs typeface="Roboto Light"/>
              <a:sym typeface="Roboto Light"/>
            </a:endParaRPr>
          </a:p>
        </p:txBody>
      </p:sp>
      <p:sp>
        <p:nvSpPr>
          <p:cNvPr id="1389" name="Google Shape;1389;p149"/>
          <p:cNvSpPr txBox="1"/>
          <p:nvPr/>
        </p:nvSpPr>
        <p:spPr>
          <a:xfrm>
            <a:off x="6335825" y="4714875"/>
            <a:ext cx="235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u="sng">
                <a:solidFill>
                  <a:srgbClr val="6E3895"/>
                </a:solidFill>
                <a:hlinkClick r:id="rId4">
                  <a:extLst>
                    <a:ext uri="{A12FA001-AC4F-418D-AE19-62706E023703}">
                      <ahyp:hlinkClr val="tx"/>
                    </a:ext>
                  </a:extLst>
                </a:hlinkClick>
              </a:rPr>
              <a:t>monurl.ca/artsubtil</a:t>
            </a:r>
            <a:r>
              <a:rPr lang="en" sz="2000" u="sng">
                <a:solidFill>
                  <a:srgbClr val="6E3895"/>
                </a:solidFill>
              </a:rPr>
              <a:t> </a:t>
            </a:r>
            <a:endParaRPr sz="2000" u="sng">
              <a:solidFill>
                <a:srgbClr val="6E3895"/>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50"/>
          <p:cNvSpPr/>
          <p:nvPr/>
        </p:nvSpPr>
        <p:spPr>
          <a:xfrm rot="-5400000">
            <a:off x="-866781" y="866781"/>
            <a:ext cx="5143500" cy="3409938"/>
          </a:xfrm>
          <a:prstGeom prst="flowChartDocument">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5" name="Google Shape;1395;p150"/>
          <p:cNvSpPr/>
          <p:nvPr/>
        </p:nvSpPr>
        <p:spPr>
          <a:xfrm>
            <a:off x="747131"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396" name="Google Shape;1396;p150"/>
          <p:cNvSpPr/>
          <p:nvPr/>
        </p:nvSpPr>
        <p:spPr>
          <a:xfrm>
            <a:off x="0"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397" name="Google Shape;1397;p150"/>
          <p:cNvSpPr/>
          <p:nvPr/>
        </p:nvSpPr>
        <p:spPr>
          <a:xfrm>
            <a:off x="1494256"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398" name="Google Shape;1398;p150"/>
          <p:cNvSpPr/>
          <p:nvPr/>
        </p:nvSpPr>
        <p:spPr>
          <a:xfrm>
            <a:off x="2241387"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399" name="Google Shape;1399;p150"/>
          <p:cNvSpPr/>
          <p:nvPr/>
        </p:nvSpPr>
        <p:spPr>
          <a:xfrm>
            <a:off x="0"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0" name="Google Shape;1400;p150"/>
          <p:cNvSpPr/>
          <p:nvPr/>
        </p:nvSpPr>
        <p:spPr>
          <a:xfrm>
            <a:off x="1494256"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1" name="Google Shape;1401;p150"/>
          <p:cNvSpPr/>
          <p:nvPr/>
        </p:nvSpPr>
        <p:spPr>
          <a:xfrm>
            <a:off x="2241387"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2" name="Google Shape;1402;p150"/>
          <p:cNvSpPr/>
          <p:nvPr/>
        </p:nvSpPr>
        <p:spPr>
          <a:xfrm>
            <a:off x="790056"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3" name="Google Shape;1403;p150"/>
          <p:cNvSpPr/>
          <p:nvPr/>
        </p:nvSpPr>
        <p:spPr>
          <a:xfrm>
            <a:off x="42924"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4" name="Google Shape;1404;p150"/>
          <p:cNvSpPr/>
          <p:nvPr/>
        </p:nvSpPr>
        <p:spPr>
          <a:xfrm>
            <a:off x="1537180"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5" name="Google Shape;1405;p150"/>
          <p:cNvSpPr/>
          <p:nvPr/>
        </p:nvSpPr>
        <p:spPr>
          <a:xfrm>
            <a:off x="2284311"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6" name="Google Shape;1406;p150"/>
          <p:cNvSpPr/>
          <p:nvPr/>
        </p:nvSpPr>
        <p:spPr>
          <a:xfrm>
            <a:off x="747131"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7" name="Google Shape;1407;p150"/>
          <p:cNvSpPr/>
          <p:nvPr/>
        </p:nvSpPr>
        <p:spPr>
          <a:xfrm>
            <a:off x="0"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8" name="Google Shape;1408;p150"/>
          <p:cNvSpPr/>
          <p:nvPr/>
        </p:nvSpPr>
        <p:spPr>
          <a:xfrm>
            <a:off x="1494256"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09" name="Google Shape;1409;p150"/>
          <p:cNvSpPr/>
          <p:nvPr/>
        </p:nvSpPr>
        <p:spPr>
          <a:xfrm>
            <a:off x="2241387"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0" name="Google Shape;1410;p150"/>
          <p:cNvSpPr/>
          <p:nvPr/>
        </p:nvSpPr>
        <p:spPr>
          <a:xfrm>
            <a:off x="0"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1" name="Google Shape;1411;p150"/>
          <p:cNvSpPr/>
          <p:nvPr/>
        </p:nvSpPr>
        <p:spPr>
          <a:xfrm>
            <a:off x="1494256"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2" name="Google Shape;1412;p150"/>
          <p:cNvSpPr/>
          <p:nvPr/>
        </p:nvSpPr>
        <p:spPr>
          <a:xfrm>
            <a:off x="2241387"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3" name="Google Shape;1413;p150"/>
          <p:cNvSpPr/>
          <p:nvPr/>
        </p:nvSpPr>
        <p:spPr>
          <a:xfrm>
            <a:off x="790056"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4" name="Google Shape;1414;p150"/>
          <p:cNvSpPr/>
          <p:nvPr/>
        </p:nvSpPr>
        <p:spPr>
          <a:xfrm>
            <a:off x="42924"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5" name="Google Shape;1415;p150"/>
          <p:cNvSpPr/>
          <p:nvPr/>
        </p:nvSpPr>
        <p:spPr>
          <a:xfrm>
            <a:off x="1537180"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6" name="Google Shape;1416;p150"/>
          <p:cNvSpPr/>
          <p:nvPr/>
        </p:nvSpPr>
        <p:spPr>
          <a:xfrm>
            <a:off x="2284311"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7" name="Google Shape;1417;p150"/>
          <p:cNvSpPr/>
          <p:nvPr/>
        </p:nvSpPr>
        <p:spPr>
          <a:xfrm>
            <a:off x="747131" y="23555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8" name="Google Shape;1418;p150"/>
          <p:cNvSpPr/>
          <p:nvPr/>
        </p:nvSpPr>
        <p:spPr>
          <a:xfrm>
            <a:off x="3031431" y="294368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19" name="Google Shape;1419;p150"/>
          <p:cNvSpPr/>
          <p:nvPr/>
        </p:nvSpPr>
        <p:spPr>
          <a:xfrm>
            <a:off x="790056"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0" name="Google Shape;1420;p150"/>
          <p:cNvSpPr/>
          <p:nvPr/>
        </p:nvSpPr>
        <p:spPr>
          <a:xfrm>
            <a:off x="42924"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1" name="Google Shape;1421;p150"/>
          <p:cNvSpPr/>
          <p:nvPr/>
        </p:nvSpPr>
        <p:spPr>
          <a:xfrm>
            <a:off x="1537180"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2" name="Google Shape;1422;p150"/>
          <p:cNvSpPr/>
          <p:nvPr/>
        </p:nvSpPr>
        <p:spPr>
          <a:xfrm>
            <a:off x="2284311"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3" name="Google Shape;1423;p150"/>
          <p:cNvSpPr/>
          <p:nvPr/>
        </p:nvSpPr>
        <p:spPr>
          <a:xfrm>
            <a:off x="3031431" y="353181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4" name="Google Shape;1424;p150"/>
          <p:cNvSpPr/>
          <p:nvPr/>
        </p:nvSpPr>
        <p:spPr>
          <a:xfrm>
            <a:off x="790056"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5" name="Google Shape;1425;p150"/>
          <p:cNvSpPr/>
          <p:nvPr/>
        </p:nvSpPr>
        <p:spPr>
          <a:xfrm>
            <a:off x="42924"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6" name="Google Shape;1426;p150"/>
          <p:cNvSpPr/>
          <p:nvPr/>
        </p:nvSpPr>
        <p:spPr>
          <a:xfrm>
            <a:off x="1537180"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7" name="Google Shape;1427;p150"/>
          <p:cNvSpPr/>
          <p:nvPr/>
        </p:nvSpPr>
        <p:spPr>
          <a:xfrm>
            <a:off x="2284311"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8" name="Google Shape;1428;p150"/>
          <p:cNvSpPr/>
          <p:nvPr/>
        </p:nvSpPr>
        <p:spPr>
          <a:xfrm>
            <a:off x="3031431" y="411993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29" name="Google Shape;1429;p150"/>
          <p:cNvSpPr/>
          <p:nvPr/>
        </p:nvSpPr>
        <p:spPr>
          <a:xfrm>
            <a:off x="790056"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30" name="Google Shape;1430;p150"/>
          <p:cNvSpPr/>
          <p:nvPr/>
        </p:nvSpPr>
        <p:spPr>
          <a:xfrm>
            <a:off x="42924"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31" name="Google Shape;1431;p150"/>
          <p:cNvSpPr/>
          <p:nvPr/>
        </p:nvSpPr>
        <p:spPr>
          <a:xfrm>
            <a:off x="1537180"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32" name="Google Shape;1432;p150"/>
          <p:cNvSpPr/>
          <p:nvPr/>
        </p:nvSpPr>
        <p:spPr>
          <a:xfrm>
            <a:off x="2284311"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33" name="Google Shape;1433;p150"/>
          <p:cNvSpPr/>
          <p:nvPr/>
        </p:nvSpPr>
        <p:spPr>
          <a:xfrm>
            <a:off x="3031431" y="47080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pic>
        <p:nvPicPr>
          <p:cNvPr id="1434" name="Google Shape;1434;p150"/>
          <p:cNvPicPr preferRelativeResize="0"/>
          <p:nvPr/>
        </p:nvPicPr>
        <p:blipFill>
          <a:blip r:embed="rId3">
            <a:alphaModFix/>
          </a:blip>
          <a:stretch>
            <a:fillRect/>
          </a:stretch>
        </p:blipFill>
        <p:spPr>
          <a:xfrm>
            <a:off x="4877400" y="-1"/>
            <a:ext cx="4266601" cy="5041126"/>
          </a:xfrm>
          <a:prstGeom prst="rect">
            <a:avLst/>
          </a:prstGeom>
          <a:noFill/>
          <a:ln>
            <a:noFill/>
          </a:ln>
        </p:spPr>
      </p:pic>
      <p:sp>
        <p:nvSpPr>
          <p:cNvPr id="1435" name="Google Shape;1435;p150"/>
          <p:cNvSpPr txBox="1"/>
          <p:nvPr/>
        </p:nvSpPr>
        <p:spPr>
          <a:xfrm>
            <a:off x="0" y="0"/>
            <a:ext cx="445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latin typeface="Roboto Black"/>
                <a:ea typeface="Roboto Black"/>
                <a:cs typeface="Roboto Black"/>
                <a:sym typeface="Roboto Black"/>
              </a:rPr>
              <a:t>Sport, argent et... </a:t>
            </a:r>
            <a:endParaRPr sz="3600">
              <a:latin typeface="Roboto Black"/>
              <a:ea typeface="Roboto Black"/>
              <a:cs typeface="Roboto Black"/>
              <a:sym typeface="Roboto Black"/>
            </a:endParaRPr>
          </a:p>
        </p:txBody>
      </p:sp>
      <p:sp>
        <p:nvSpPr>
          <p:cNvPr id="1436" name="Google Shape;1436;p150"/>
          <p:cNvSpPr txBox="1"/>
          <p:nvPr/>
        </p:nvSpPr>
        <p:spPr>
          <a:xfrm>
            <a:off x="628125" y="13036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Black"/>
              <a:ea typeface="Roboto Black"/>
              <a:cs typeface="Roboto Black"/>
              <a:sym typeface="Roboto Black"/>
            </a:endParaRPr>
          </a:p>
        </p:txBody>
      </p:sp>
      <p:sp>
        <p:nvSpPr>
          <p:cNvPr id="1437" name="Google Shape;1437;p150"/>
          <p:cNvSpPr/>
          <p:nvPr/>
        </p:nvSpPr>
        <p:spPr>
          <a:xfrm>
            <a:off x="-290725" y="636900"/>
            <a:ext cx="4046400" cy="7389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 sz="4200">
                <a:solidFill>
                  <a:srgbClr val="FFFFFF"/>
                </a:solidFill>
                <a:latin typeface="Roboto Black"/>
                <a:ea typeface="Roboto Black"/>
                <a:cs typeface="Roboto Black"/>
                <a:sym typeface="Roboto Black"/>
              </a:rPr>
              <a:t>sex[isme] ?</a:t>
            </a:r>
            <a:endParaRPr sz="4200">
              <a:solidFill>
                <a:srgbClr val="FFFFFF"/>
              </a:solidFill>
            </a:endParaRPr>
          </a:p>
        </p:txBody>
      </p:sp>
      <p:sp>
        <p:nvSpPr>
          <p:cNvPr id="1438" name="Google Shape;1438;p150"/>
          <p:cNvSpPr txBox="1"/>
          <p:nvPr/>
        </p:nvSpPr>
        <p:spPr>
          <a:xfrm>
            <a:off x="141025" y="1524100"/>
            <a:ext cx="4266600" cy="9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Roboto"/>
                <a:ea typeface="Roboto"/>
                <a:cs typeface="Roboto"/>
                <a:sym typeface="Roboto"/>
              </a:rPr>
              <a:t>CCQ, mathématique et éducation aux médias</a:t>
            </a:r>
            <a:endParaRPr b="1">
              <a:solidFill>
                <a:srgbClr val="000000"/>
              </a:solidFill>
              <a:latin typeface="Roboto"/>
              <a:ea typeface="Roboto"/>
              <a:cs typeface="Roboto"/>
              <a:sym typeface="Roboto"/>
            </a:endParaRPr>
          </a:p>
          <a:p>
            <a:pPr indent="0" lvl="0" marL="0" rtl="0" algn="l">
              <a:spcBef>
                <a:spcPts val="0"/>
              </a:spcBef>
              <a:spcAft>
                <a:spcPts val="0"/>
              </a:spcAft>
              <a:buNone/>
            </a:pPr>
            <a:r>
              <a:rPr lang="en">
                <a:solidFill>
                  <a:srgbClr val="000000"/>
                </a:solidFill>
                <a:latin typeface="Roboto"/>
                <a:ea typeface="Roboto"/>
                <a:cs typeface="Roboto"/>
                <a:sym typeface="Roboto"/>
              </a:rPr>
              <a:t>6e année du primaire</a:t>
            </a:r>
            <a:endParaRPr>
              <a:solidFill>
                <a:srgbClr val="000000"/>
              </a:solidFill>
              <a:latin typeface="Roboto"/>
              <a:ea typeface="Roboto"/>
              <a:cs typeface="Roboto"/>
              <a:sym typeface="Roboto"/>
            </a:endParaRPr>
          </a:p>
        </p:txBody>
      </p:sp>
      <p:sp>
        <p:nvSpPr>
          <p:cNvPr id="1439" name="Google Shape;1439;p150"/>
          <p:cNvSpPr txBox="1"/>
          <p:nvPr/>
        </p:nvSpPr>
        <p:spPr>
          <a:xfrm>
            <a:off x="141025" y="4058900"/>
            <a:ext cx="4659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Roboto"/>
                <a:ea typeface="Roboto"/>
                <a:cs typeface="Roboto"/>
                <a:sym typeface="Roboto"/>
              </a:rPr>
              <a:t>Ressources</a:t>
            </a:r>
            <a:r>
              <a:rPr lang="en"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u="sng">
                <a:solidFill>
                  <a:srgbClr val="A45C37"/>
                </a:solidFill>
                <a:latin typeface="Roboto"/>
                <a:ea typeface="Roboto"/>
                <a:cs typeface="Roboto"/>
                <a:sym typeface="Roboto"/>
                <a:hlinkClick r:id="rId4">
                  <a:extLst>
                    <a:ext uri="{A12FA001-AC4F-418D-AE19-62706E023703}">
                      <ahyp:hlinkClr val="tx"/>
                    </a:ext>
                  </a:extLst>
                </a:hlinkClick>
              </a:rPr>
              <a:t>Tâche en format Google Slide</a:t>
            </a:r>
            <a:endParaRPr sz="1100" u="sng">
              <a:solidFill>
                <a:srgbClr val="A45C37"/>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u="sng">
                <a:solidFill>
                  <a:srgbClr val="A45C37"/>
                </a:solidFill>
                <a:latin typeface="Roboto"/>
                <a:ea typeface="Roboto"/>
                <a:cs typeface="Roboto"/>
                <a:sym typeface="Roboto"/>
                <a:hlinkClick r:id="rId5">
                  <a:extLst>
                    <a:ext uri="{A12FA001-AC4F-418D-AE19-62706E023703}">
                      <ahyp:hlinkClr val="tx"/>
                    </a:ext>
                  </a:extLst>
                </a:hlinkClick>
              </a:rPr>
              <a:t>Tâche en format Desmos</a:t>
            </a:r>
            <a:endParaRPr sz="1100" u="sng">
              <a:solidFill>
                <a:srgbClr val="A45C37"/>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sz="1100" u="sng">
                <a:solidFill>
                  <a:srgbClr val="A45C37"/>
                </a:solidFill>
                <a:latin typeface="Roboto"/>
                <a:ea typeface="Roboto"/>
                <a:cs typeface="Roboto"/>
                <a:sym typeface="Roboto"/>
                <a:hlinkClick r:id="rId6">
                  <a:extLst>
                    <a:ext uri="{A12FA001-AC4F-418D-AE19-62706E023703}">
                      <ahyp:hlinkClr val="tx"/>
                    </a:ext>
                  </a:extLst>
                </a:hlinkClick>
              </a:rPr>
              <a:t>Tableur pour validation des données</a:t>
            </a:r>
            <a:endParaRPr>
              <a:solidFill>
                <a:srgbClr val="A45C37"/>
              </a:solidFill>
            </a:endParaRPr>
          </a:p>
          <a:p>
            <a:pPr indent="-298450" lvl="0" marL="457200" rtl="0" algn="l">
              <a:spcBef>
                <a:spcPts val="0"/>
              </a:spcBef>
              <a:spcAft>
                <a:spcPts val="0"/>
              </a:spcAft>
              <a:buClr>
                <a:schemeClr val="dk1"/>
              </a:buClr>
              <a:buSzPts val="1100"/>
              <a:buFont typeface="Roboto"/>
              <a:buChar char="■"/>
            </a:pPr>
            <a:r>
              <a:rPr lang="en" sz="1100" u="sng">
                <a:solidFill>
                  <a:srgbClr val="A45C37"/>
                </a:solidFill>
                <a:latin typeface="Roboto"/>
                <a:ea typeface="Roboto"/>
                <a:cs typeface="Roboto"/>
                <a:sym typeface="Roboto"/>
                <a:hlinkClick r:id="rId7">
                  <a:extLst>
                    <a:ext uri="{A12FA001-AC4F-418D-AE19-62706E023703}">
                      <ahyp:hlinkClr val="tx"/>
                    </a:ext>
                  </a:extLst>
                </a:hlinkClick>
              </a:rPr>
              <a:t>Article École branchée </a:t>
            </a:r>
            <a:r>
              <a:rPr lang="en" sz="1100">
                <a:solidFill>
                  <a:schemeClr val="dk1"/>
                </a:solidFill>
                <a:latin typeface="Roboto"/>
                <a:ea typeface="Roboto"/>
                <a:cs typeface="Roboto"/>
                <a:sym typeface="Roboto"/>
              </a:rPr>
              <a:t>(nécessite un abonnement)</a:t>
            </a:r>
            <a:endParaRPr sz="1800">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151"/>
          <p:cNvSpPr/>
          <p:nvPr/>
        </p:nvSpPr>
        <p:spPr>
          <a:xfrm rot="5400000">
            <a:off x="6551812" y="301561"/>
            <a:ext cx="2893752" cy="2290626"/>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5" name="Google Shape;1445;p151"/>
          <p:cNvSpPr/>
          <p:nvPr/>
        </p:nvSpPr>
        <p:spPr>
          <a:xfrm rot="157922">
            <a:off x="5089703" y="213444"/>
            <a:ext cx="3495087" cy="4760013"/>
          </a:xfrm>
          <a:prstGeom prst="roundRect">
            <a:avLst>
              <a:gd fmla="val 9067" name="adj"/>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6" name="Google Shape;1446;p151"/>
          <p:cNvSpPr/>
          <p:nvPr/>
        </p:nvSpPr>
        <p:spPr>
          <a:xfrm rot="-5400000">
            <a:off x="-866781" y="866781"/>
            <a:ext cx="5143500" cy="3409938"/>
          </a:xfrm>
          <a:prstGeom prst="flowChartDocument">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47" name="Google Shape;1447;p151"/>
          <p:cNvPicPr preferRelativeResize="0"/>
          <p:nvPr/>
        </p:nvPicPr>
        <p:blipFill>
          <a:blip r:embed="rId3">
            <a:alphaModFix/>
          </a:blip>
          <a:stretch>
            <a:fillRect/>
          </a:stretch>
        </p:blipFill>
        <p:spPr>
          <a:xfrm rot="157740">
            <a:off x="5136308" y="427678"/>
            <a:ext cx="3296862" cy="4409759"/>
          </a:xfrm>
          <a:prstGeom prst="rect">
            <a:avLst/>
          </a:prstGeom>
          <a:noFill/>
          <a:ln>
            <a:noFill/>
          </a:ln>
        </p:spPr>
      </p:pic>
      <p:sp>
        <p:nvSpPr>
          <p:cNvPr id="1448" name="Google Shape;1448;p151"/>
          <p:cNvSpPr/>
          <p:nvPr/>
        </p:nvSpPr>
        <p:spPr>
          <a:xfrm>
            <a:off x="747131"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49" name="Google Shape;1449;p151"/>
          <p:cNvSpPr/>
          <p:nvPr/>
        </p:nvSpPr>
        <p:spPr>
          <a:xfrm>
            <a:off x="0"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0" name="Google Shape;1450;p151"/>
          <p:cNvSpPr/>
          <p:nvPr/>
        </p:nvSpPr>
        <p:spPr>
          <a:xfrm>
            <a:off x="1494256"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1" name="Google Shape;1451;p151"/>
          <p:cNvSpPr/>
          <p:nvPr/>
        </p:nvSpPr>
        <p:spPr>
          <a:xfrm>
            <a:off x="2241387"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2" name="Google Shape;1452;p151"/>
          <p:cNvSpPr/>
          <p:nvPr/>
        </p:nvSpPr>
        <p:spPr>
          <a:xfrm>
            <a:off x="0"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3" name="Google Shape;1453;p151"/>
          <p:cNvSpPr/>
          <p:nvPr/>
        </p:nvSpPr>
        <p:spPr>
          <a:xfrm>
            <a:off x="1494256"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4" name="Google Shape;1454;p151"/>
          <p:cNvSpPr/>
          <p:nvPr/>
        </p:nvSpPr>
        <p:spPr>
          <a:xfrm>
            <a:off x="2241387"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5" name="Google Shape;1455;p151"/>
          <p:cNvSpPr/>
          <p:nvPr/>
        </p:nvSpPr>
        <p:spPr>
          <a:xfrm>
            <a:off x="790056"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6" name="Google Shape;1456;p151"/>
          <p:cNvSpPr/>
          <p:nvPr/>
        </p:nvSpPr>
        <p:spPr>
          <a:xfrm>
            <a:off x="42924"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7" name="Google Shape;1457;p151"/>
          <p:cNvSpPr/>
          <p:nvPr/>
        </p:nvSpPr>
        <p:spPr>
          <a:xfrm>
            <a:off x="1537180"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8" name="Google Shape;1458;p151"/>
          <p:cNvSpPr/>
          <p:nvPr/>
        </p:nvSpPr>
        <p:spPr>
          <a:xfrm>
            <a:off x="2284311"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59" name="Google Shape;1459;p151"/>
          <p:cNvSpPr/>
          <p:nvPr/>
        </p:nvSpPr>
        <p:spPr>
          <a:xfrm>
            <a:off x="747131"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0" name="Google Shape;1460;p151"/>
          <p:cNvSpPr/>
          <p:nvPr/>
        </p:nvSpPr>
        <p:spPr>
          <a:xfrm>
            <a:off x="0"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1" name="Google Shape;1461;p151"/>
          <p:cNvSpPr/>
          <p:nvPr/>
        </p:nvSpPr>
        <p:spPr>
          <a:xfrm>
            <a:off x="1494256"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2" name="Google Shape;1462;p151"/>
          <p:cNvSpPr/>
          <p:nvPr/>
        </p:nvSpPr>
        <p:spPr>
          <a:xfrm>
            <a:off x="2241387"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3" name="Google Shape;1463;p151"/>
          <p:cNvSpPr/>
          <p:nvPr/>
        </p:nvSpPr>
        <p:spPr>
          <a:xfrm>
            <a:off x="0"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4" name="Google Shape;1464;p151"/>
          <p:cNvSpPr/>
          <p:nvPr/>
        </p:nvSpPr>
        <p:spPr>
          <a:xfrm>
            <a:off x="1494256"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5" name="Google Shape;1465;p151"/>
          <p:cNvSpPr/>
          <p:nvPr/>
        </p:nvSpPr>
        <p:spPr>
          <a:xfrm>
            <a:off x="2241387"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6" name="Google Shape;1466;p151"/>
          <p:cNvSpPr/>
          <p:nvPr/>
        </p:nvSpPr>
        <p:spPr>
          <a:xfrm>
            <a:off x="790056"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7" name="Google Shape;1467;p151"/>
          <p:cNvSpPr/>
          <p:nvPr/>
        </p:nvSpPr>
        <p:spPr>
          <a:xfrm>
            <a:off x="42924"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8" name="Google Shape;1468;p151"/>
          <p:cNvSpPr/>
          <p:nvPr/>
        </p:nvSpPr>
        <p:spPr>
          <a:xfrm>
            <a:off x="1537180"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69" name="Google Shape;1469;p151"/>
          <p:cNvSpPr/>
          <p:nvPr/>
        </p:nvSpPr>
        <p:spPr>
          <a:xfrm>
            <a:off x="2284311"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0" name="Google Shape;1470;p151"/>
          <p:cNvSpPr/>
          <p:nvPr/>
        </p:nvSpPr>
        <p:spPr>
          <a:xfrm>
            <a:off x="747131" y="23555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1" name="Google Shape;1471;p151"/>
          <p:cNvSpPr/>
          <p:nvPr/>
        </p:nvSpPr>
        <p:spPr>
          <a:xfrm>
            <a:off x="2988506" y="23555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2" name="Google Shape;1472;p151"/>
          <p:cNvSpPr/>
          <p:nvPr/>
        </p:nvSpPr>
        <p:spPr>
          <a:xfrm>
            <a:off x="3031431" y="294368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3" name="Google Shape;1473;p151"/>
          <p:cNvSpPr/>
          <p:nvPr/>
        </p:nvSpPr>
        <p:spPr>
          <a:xfrm>
            <a:off x="790056"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4" name="Google Shape;1474;p151"/>
          <p:cNvSpPr/>
          <p:nvPr/>
        </p:nvSpPr>
        <p:spPr>
          <a:xfrm>
            <a:off x="42924"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5" name="Google Shape;1475;p151"/>
          <p:cNvSpPr/>
          <p:nvPr/>
        </p:nvSpPr>
        <p:spPr>
          <a:xfrm>
            <a:off x="1537180"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6" name="Google Shape;1476;p151"/>
          <p:cNvSpPr/>
          <p:nvPr/>
        </p:nvSpPr>
        <p:spPr>
          <a:xfrm>
            <a:off x="2284311"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7" name="Google Shape;1477;p151"/>
          <p:cNvSpPr/>
          <p:nvPr/>
        </p:nvSpPr>
        <p:spPr>
          <a:xfrm>
            <a:off x="3031431" y="353181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8" name="Google Shape;1478;p151"/>
          <p:cNvSpPr/>
          <p:nvPr/>
        </p:nvSpPr>
        <p:spPr>
          <a:xfrm>
            <a:off x="790056"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79" name="Google Shape;1479;p151"/>
          <p:cNvSpPr/>
          <p:nvPr/>
        </p:nvSpPr>
        <p:spPr>
          <a:xfrm>
            <a:off x="42924"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0" name="Google Shape;1480;p151"/>
          <p:cNvSpPr/>
          <p:nvPr/>
        </p:nvSpPr>
        <p:spPr>
          <a:xfrm>
            <a:off x="1537180"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1" name="Google Shape;1481;p151"/>
          <p:cNvSpPr/>
          <p:nvPr/>
        </p:nvSpPr>
        <p:spPr>
          <a:xfrm>
            <a:off x="2284311"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2" name="Google Shape;1482;p151"/>
          <p:cNvSpPr/>
          <p:nvPr/>
        </p:nvSpPr>
        <p:spPr>
          <a:xfrm>
            <a:off x="3031431" y="411993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3" name="Google Shape;1483;p151"/>
          <p:cNvSpPr/>
          <p:nvPr/>
        </p:nvSpPr>
        <p:spPr>
          <a:xfrm>
            <a:off x="790056"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4" name="Google Shape;1484;p151"/>
          <p:cNvSpPr/>
          <p:nvPr/>
        </p:nvSpPr>
        <p:spPr>
          <a:xfrm>
            <a:off x="42924"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5" name="Google Shape;1485;p151"/>
          <p:cNvSpPr/>
          <p:nvPr/>
        </p:nvSpPr>
        <p:spPr>
          <a:xfrm>
            <a:off x="1537180"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6" name="Google Shape;1486;p151"/>
          <p:cNvSpPr/>
          <p:nvPr/>
        </p:nvSpPr>
        <p:spPr>
          <a:xfrm>
            <a:off x="2284311"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487" name="Google Shape;1487;p151"/>
          <p:cNvSpPr/>
          <p:nvPr/>
        </p:nvSpPr>
        <p:spPr>
          <a:xfrm>
            <a:off x="3031431" y="47080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grpSp>
        <p:nvGrpSpPr>
          <p:cNvPr id="1488" name="Google Shape;1488;p151"/>
          <p:cNvGrpSpPr/>
          <p:nvPr/>
        </p:nvGrpSpPr>
        <p:grpSpPr>
          <a:xfrm>
            <a:off x="4850628" y="1176225"/>
            <a:ext cx="868922" cy="746476"/>
            <a:chOff x="4387248" y="1063874"/>
            <a:chExt cx="1236900" cy="1062600"/>
          </a:xfrm>
        </p:grpSpPr>
        <p:sp>
          <p:nvSpPr>
            <p:cNvPr id="1489" name="Google Shape;1489;p151"/>
            <p:cNvSpPr/>
            <p:nvPr/>
          </p:nvSpPr>
          <p:spPr>
            <a:xfrm>
              <a:off x="4387248" y="1063874"/>
              <a:ext cx="1236900" cy="1062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0" name="Google Shape;1490;p151"/>
            <p:cNvSpPr/>
            <p:nvPr/>
          </p:nvSpPr>
          <p:spPr>
            <a:xfrm>
              <a:off x="4756330" y="1361851"/>
              <a:ext cx="498831" cy="466673"/>
            </a:xfrm>
            <a:prstGeom prst="rect">
              <a:avLst/>
            </a:prstGeom>
          </p:spPr>
          <p:txBody>
            <a:bodyPr>
              <a:prstTxWarp prst="textPlain"/>
            </a:bodyPr>
            <a:lstStyle/>
            <a:p>
              <a:pPr lvl="0" algn="ctr"/>
              <a:r>
                <a:rPr b="0" i="0">
                  <a:ln>
                    <a:noFill/>
                  </a:ln>
                  <a:solidFill>
                    <a:schemeClr val="lt1"/>
                  </a:solidFill>
                  <a:latin typeface="Averia Serif Libre"/>
                </a:rPr>
                <a:t>!!!</a:t>
              </a:r>
            </a:p>
          </p:txBody>
        </p:sp>
      </p:grpSp>
      <p:sp>
        <p:nvSpPr>
          <p:cNvPr id="1491" name="Google Shape;1491;p151"/>
          <p:cNvSpPr txBox="1"/>
          <p:nvPr>
            <p:ph idx="1" type="body"/>
          </p:nvPr>
        </p:nvSpPr>
        <p:spPr>
          <a:xfrm>
            <a:off x="350303" y="920400"/>
            <a:ext cx="4714200" cy="10119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0">
                <a:solidFill>
                  <a:schemeClr val="dk1"/>
                </a:solidFill>
                <a:latin typeface="Roboto"/>
                <a:ea typeface="Roboto"/>
                <a:cs typeface="Roboto"/>
                <a:sym typeface="Roboto"/>
              </a:rPr>
              <a:t>Observe cette </a:t>
            </a:r>
            <a:r>
              <a:rPr lang="en" sz="2500">
                <a:solidFill>
                  <a:schemeClr val="dk1"/>
                </a:solidFill>
                <a:latin typeface="Roboto"/>
                <a:ea typeface="Roboto"/>
                <a:cs typeface="Roboto"/>
                <a:sym typeface="Roboto"/>
              </a:rPr>
              <a:t>publication </a:t>
            </a:r>
            <a:r>
              <a:rPr lang="en" sz="2500">
                <a:solidFill>
                  <a:schemeClr val="dk1"/>
                </a:solidFill>
                <a:latin typeface="Roboto"/>
                <a:ea typeface="Roboto"/>
                <a:cs typeface="Roboto"/>
                <a:sym typeface="Roboto"/>
              </a:rPr>
              <a:t>et décris-la dans tes mots.</a:t>
            </a:r>
            <a:endParaRPr sz="2500">
              <a:solidFill>
                <a:schemeClr val="dk1"/>
              </a:solidFill>
              <a:latin typeface="Roboto"/>
              <a:ea typeface="Roboto"/>
              <a:cs typeface="Roboto"/>
              <a:sym typeface="Roboto"/>
            </a:endParaRPr>
          </a:p>
        </p:txBody>
      </p:sp>
      <p:sp>
        <p:nvSpPr>
          <p:cNvPr id="1492" name="Google Shape;1492;p151"/>
          <p:cNvSpPr txBox="1"/>
          <p:nvPr>
            <p:ph idx="1" type="body"/>
          </p:nvPr>
        </p:nvSpPr>
        <p:spPr>
          <a:xfrm>
            <a:off x="362413" y="2638425"/>
            <a:ext cx="4459200" cy="1454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0">
                <a:solidFill>
                  <a:schemeClr val="dk1"/>
                </a:solidFill>
                <a:latin typeface="Roboto"/>
                <a:ea typeface="Roboto"/>
                <a:cs typeface="Roboto"/>
                <a:sym typeface="Roboto"/>
              </a:rPr>
              <a:t>Quelles questions devrait-on se poser devant une publication comme celle-ci ?</a:t>
            </a:r>
            <a:endParaRPr sz="2500">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152"/>
          <p:cNvSpPr/>
          <p:nvPr/>
        </p:nvSpPr>
        <p:spPr>
          <a:xfrm rot="5400000">
            <a:off x="6551812" y="301561"/>
            <a:ext cx="2893752" cy="2290626"/>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8" name="Google Shape;1498;p152"/>
          <p:cNvSpPr/>
          <p:nvPr/>
        </p:nvSpPr>
        <p:spPr>
          <a:xfrm rot="-5400000">
            <a:off x="-866781" y="866781"/>
            <a:ext cx="5143500" cy="3409938"/>
          </a:xfrm>
          <a:prstGeom prst="flowChartDocument">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9" name="Google Shape;1499;p152"/>
          <p:cNvSpPr/>
          <p:nvPr/>
        </p:nvSpPr>
        <p:spPr>
          <a:xfrm>
            <a:off x="747131"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0" name="Google Shape;1500;p152"/>
          <p:cNvSpPr/>
          <p:nvPr/>
        </p:nvSpPr>
        <p:spPr>
          <a:xfrm>
            <a:off x="0"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1" name="Google Shape;1501;p152"/>
          <p:cNvSpPr/>
          <p:nvPr/>
        </p:nvSpPr>
        <p:spPr>
          <a:xfrm>
            <a:off x="1494256"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2" name="Google Shape;1502;p152"/>
          <p:cNvSpPr/>
          <p:nvPr/>
        </p:nvSpPr>
        <p:spPr>
          <a:xfrm>
            <a:off x="2241387"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3" name="Google Shape;1503;p152"/>
          <p:cNvSpPr/>
          <p:nvPr/>
        </p:nvSpPr>
        <p:spPr>
          <a:xfrm>
            <a:off x="0"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4" name="Google Shape;1504;p152"/>
          <p:cNvSpPr/>
          <p:nvPr/>
        </p:nvSpPr>
        <p:spPr>
          <a:xfrm>
            <a:off x="1494256"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5" name="Google Shape;1505;p152"/>
          <p:cNvSpPr/>
          <p:nvPr/>
        </p:nvSpPr>
        <p:spPr>
          <a:xfrm>
            <a:off x="2241387"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6" name="Google Shape;1506;p152"/>
          <p:cNvSpPr/>
          <p:nvPr/>
        </p:nvSpPr>
        <p:spPr>
          <a:xfrm>
            <a:off x="790056"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7" name="Google Shape;1507;p152"/>
          <p:cNvSpPr/>
          <p:nvPr/>
        </p:nvSpPr>
        <p:spPr>
          <a:xfrm>
            <a:off x="42924"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8" name="Google Shape;1508;p152"/>
          <p:cNvSpPr/>
          <p:nvPr/>
        </p:nvSpPr>
        <p:spPr>
          <a:xfrm>
            <a:off x="1537180"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09" name="Google Shape;1509;p152"/>
          <p:cNvSpPr/>
          <p:nvPr/>
        </p:nvSpPr>
        <p:spPr>
          <a:xfrm>
            <a:off x="2284311"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0" name="Google Shape;1510;p152"/>
          <p:cNvSpPr/>
          <p:nvPr/>
        </p:nvSpPr>
        <p:spPr>
          <a:xfrm>
            <a:off x="747131"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1" name="Google Shape;1511;p152"/>
          <p:cNvSpPr/>
          <p:nvPr/>
        </p:nvSpPr>
        <p:spPr>
          <a:xfrm>
            <a:off x="0"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2" name="Google Shape;1512;p152"/>
          <p:cNvSpPr/>
          <p:nvPr/>
        </p:nvSpPr>
        <p:spPr>
          <a:xfrm>
            <a:off x="1494256"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3" name="Google Shape;1513;p152"/>
          <p:cNvSpPr/>
          <p:nvPr/>
        </p:nvSpPr>
        <p:spPr>
          <a:xfrm>
            <a:off x="2241387"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4" name="Google Shape;1514;p152"/>
          <p:cNvSpPr/>
          <p:nvPr/>
        </p:nvSpPr>
        <p:spPr>
          <a:xfrm>
            <a:off x="0"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5" name="Google Shape;1515;p152"/>
          <p:cNvSpPr/>
          <p:nvPr/>
        </p:nvSpPr>
        <p:spPr>
          <a:xfrm>
            <a:off x="1494256"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6" name="Google Shape;1516;p152"/>
          <p:cNvSpPr/>
          <p:nvPr/>
        </p:nvSpPr>
        <p:spPr>
          <a:xfrm>
            <a:off x="2241387"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7" name="Google Shape;1517;p152"/>
          <p:cNvSpPr/>
          <p:nvPr/>
        </p:nvSpPr>
        <p:spPr>
          <a:xfrm>
            <a:off x="790056"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8" name="Google Shape;1518;p152"/>
          <p:cNvSpPr/>
          <p:nvPr/>
        </p:nvSpPr>
        <p:spPr>
          <a:xfrm>
            <a:off x="42924"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19" name="Google Shape;1519;p152"/>
          <p:cNvSpPr/>
          <p:nvPr/>
        </p:nvSpPr>
        <p:spPr>
          <a:xfrm>
            <a:off x="1537180"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0" name="Google Shape;1520;p152"/>
          <p:cNvSpPr/>
          <p:nvPr/>
        </p:nvSpPr>
        <p:spPr>
          <a:xfrm>
            <a:off x="2284311"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1" name="Google Shape;1521;p152"/>
          <p:cNvSpPr/>
          <p:nvPr/>
        </p:nvSpPr>
        <p:spPr>
          <a:xfrm>
            <a:off x="747131" y="23555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2" name="Google Shape;1522;p152"/>
          <p:cNvSpPr/>
          <p:nvPr/>
        </p:nvSpPr>
        <p:spPr>
          <a:xfrm>
            <a:off x="3031431" y="294368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3" name="Google Shape;1523;p152"/>
          <p:cNvSpPr/>
          <p:nvPr/>
        </p:nvSpPr>
        <p:spPr>
          <a:xfrm>
            <a:off x="790056"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4" name="Google Shape;1524;p152"/>
          <p:cNvSpPr/>
          <p:nvPr/>
        </p:nvSpPr>
        <p:spPr>
          <a:xfrm>
            <a:off x="42924"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5" name="Google Shape;1525;p152"/>
          <p:cNvSpPr/>
          <p:nvPr/>
        </p:nvSpPr>
        <p:spPr>
          <a:xfrm>
            <a:off x="1537180"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6" name="Google Shape;1526;p152"/>
          <p:cNvSpPr/>
          <p:nvPr/>
        </p:nvSpPr>
        <p:spPr>
          <a:xfrm>
            <a:off x="2284311"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7" name="Google Shape;1527;p152"/>
          <p:cNvSpPr/>
          <p:nvPr/>
        </p:nvSpPr>
        <p:spPr>
          <a:xfrm>
            <a:off x="3031431" y="353181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8" name="Google Shape;1528;p152"/>
          <p:cNvSpPr/>
          <p:nvPr/>
        </p:nvSpPr>
        <p:spPr>
          <a:xfrm>
            <a:off x="790056"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29" name="Google Shape;1529;p152"/>
          <p:cNvSpPr/>
          <p:nvPr/>
        </p:nvSpPr>
        <p:spPr>
          <a:xfrm>
            <a:off x="42924"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0" name="Google Shape;1530;p152"/>
          <p:cNvSpPr/>
          <p:nvPr/>
        </p:nvSpPr>
        <p:spPr>
          <a:xfrm>
            <a:off x="1537180"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1" name="Google Shape;1531;p152"/>
          <p:cNvSpPr/>
          <p:nvPr/>
        </p:nvSpPr>
        <p:spPr>
          <a:xfrm>
            <a:off x="2284311"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2" name="Google Shape;1532;p152"/>
          <p:cNvSpPr/>
          <p:nvPr/>
        </p:nvSpPr>
        <p:spPr>
          <a:xfrm>
            <a:off x="3031431" y="411993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3" name="Google Shape;1533;p152"/>
          <p:cNvSpPr/>
          <p:nvPr/>
        </p:nvSpPr>
        <p:spPr>
          <a:xfrm>
            <a:off x="790056"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4" name="Google Shape;1534;p152"/>
          <p:cNvSpPr/>
          <p:nvPr/>
        </p:nvSpPr>
        <p:spPr>
          <a:xfrm>
            <a:off x="42924"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5" name="Google Shape;1535;p152"/>
          <p:cNvSpPr/>
          <p:nvPr/>
        </p:nvSpPr>
        <p:spPr>
          <a:xfrm>
            <a:off x="1537180"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6" name="Google Shape;1536;p152"/>
          <p:cNvSpPr/>
          <p:nvPr/>
        </p:nvSpPr>
        <p:spPr>
          <a:xfrm>
            <a:off x="2284311"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7" name="Google Shape;1537;p152"/>
          <p:cNvSpPr/>
          <p:nvPr/>
        </p:nvSpPr>
        <p:spPr>
          <a:xfrm>
            <a:off x="3031431" y="47080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538" name="Google Shape;1538;p152"/>
          <p:cNvSpPr/>
          <p:nvPr/>
        </p:nvSpPr>
        <p:spPr>
          <a:xfrm>
            <a:off x="6315425" y="1651963"/>
            <a:ext cx="561503" cy="1152389"/>
          </a:xfrm>
          <a:prstGeom prst="rect">
            <a:avLst/>
          </a:prstGeom>
        </p:spPr>
        <p:txBody>
          <a:bodyPr>
            <a:prstTxWarp prst="textPlain"/>
          </a:bodyPr>
          <a:lstStyle/>
          <a:p>
            <a:pPr lvl="0" algn="ctr"/>
            <a:r>
              <a:rPr b="0" i="0">
                <a:ln cap="flat" cmpd="sng" w="9525">
                  <a:solidFill>
                    <a:srgbClr val="78B4DA"/>
                  </a:solidFill>
                  <a:prstDash val="solid"/>
                  <a:round/>
                  <a:headEnd len="sm" w="sm" type="none"/>
                  <a:tailEnd len="sm" w="sm" type="none"/>
                </a:ln>
                <a:solidFill>
                  <a:srgbClr val="78B4DA"/>
                </a:solidFill>
                <a:latin typeface="Roboto Mono;600"/>
              </a:rPr>
              <a:t>1</a:t>
            </a:r>
          </a:p>
        </p:txBody>
      </p:sp>
      <p:sp>
        <p:nvSpPr>
          <p:cNvPr id="1539" name="Google Shape;1539;p152"/>
          <p:cNvSpPr/>
          <p:nvPr/>
        </p:nvSpPr>
        <p:spPr>
          <a:xfrm>
            <a:off x="2856795" y="3177825"/>
            <a:ext cx="4527805" cy="6580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Condensed;600"/>
              </a:rPr>
              <a:t>Est-ce vrai?</a:t>
            </a:r>
          </a:p>
        </p:txBody>
      </p:sp>
      <p:sp>
        <p:nvSpPr>
          <p:cNvPr id="1540" name="Google Shape;1540;p152"/>
          <p:cNvSpPr/>
          <p:nvPr/>
        </p:nvSpPr>
        <p:spPr>
          <a:xfrm>
            <a:off x="415775" y="1382800"/>
            <a:ext cx="5320652" cy="1492757"/>
          </a:xfrm>
          <a:prstGeom prst="rect">
            <a:avLst/>
          </a:prstGeom>
        </p:spPr>
        <p:txBody>
          <a:bodyPr>
            <a:prstTxWarp prst="textPlain"/>
          </a:bodyPr>
          <a:lstStyle/>
          <a:p>
            <a:pPr lvl="0" algn="ctr"/>
            <a:r>
              <a:rPr b="0" i="0">
                <a:ln cap="flat" cmpd="sng" w="9525">
                  <a:solidFill>
                    <a:srgbClr val="78B4DA"/>
                  </a:solidFill>
                  <a:prstDash val="solid"/>
                  <a:round/>
                  <a:headEnd len="sm" w="sm" type="none"/>
                  <a:tailEnd len="sm" w="sm" type="none"/>
                </a:ln>
                <a:solidFill>
                  <a:srgbClr val="78B4DA"/>
                </a:solidFill>
                <a:latin typeface="Roboto Mono;600"/>
              </a:rPr>
              <a:t>TÂCHE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084" name="Shape 1084"/>
        <p:cNvGrpSpPr/>
        <p:nvPr/>
      </p:nvGrpSpPr>
      <p:grpSpPr>
        <a:xfrm>
          <a:off x="0" y="0"/>
          <a:ext cx="0" cy="0"/>
          <a:chOff x="0" y="0"/>
          <a:chExt cx="0" cy="0"/>
        </a:xfrm>
      </p:grpSpPr>
      <p:sp>
        <p:nvSpPr>
          <p:cNvPr id="1085" name="Google Shape;1085;p126"/>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26"/>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26"/>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088" name="Google Shape;1088;p126"/>
          <p:cNvSpPr txBox="1"/>
          <p:nvPr/>
        </p:nvSpPr>
        <p:spPr>
          <a:xfrm>
            <a:off x="2325150" y="1525875"/>
            <a:ext cx="44937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lt1"/>
                </a:solidFill>
                <a:latin typeface="Roboto Mono Light"/>
                <a:ea typeface="Roboto Mono Light"/>
                <a:cs typeface="Roboto Mono Light"/>
                <a:sym typeface="Roboto Mono Light"/>
              </a:rPr>
              <a:t>« </a:t>
            </a:r>
            <a:r>
              <a:rPr i="1" lang="en" sz="2300">
                <a:solidFill>
                  <a:schemeClr val="lt1"/>
                </a:solidFill>
                <a:latin typeface="Roboto Mono Light"/>
                <a:ea typeface="Roboto Mono Light"/>
                <a:cs typeface="Roboto Mono Light"/>
                <a:sym typeface="Roboto Mono Light"/>
              </a:rPr>
              <a:t>Il y a trois sortes de personnes : ceux qui savent compter et ceux qui ne savent pas</a:t>
            </a:r>
            <a:r>
              <a:rPr lang="en" sz="2500">
                <a:solidFill>
                  <a:schemeClr val="lt1"/>
                </a:solidFill>
                <a:latin typeface="Roboto Mono Light"/>
                <a:ea typeface="Roboto Mono Light"/>
                <a:cs typeface="Roboto Mono Light"/>
                <a:sym typeface="Roboto Mono Light"/>
              </a:rPr>
              <a:t> »</a:t>
            </a:r>
            <a:endParaRPr sz="25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en"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
        <p:nvSpPr>
          <p:cNvPr id="1089" name="Google Shape;1089;p126"/>
          <p:cNvSpPr/>
          <p:nvPr/>
        </p:nvSpPr>
        <p:spPr>
          <a:xfrm>
            <a:off x="-69025" y="4858700"/>
            <a:ext cx="42066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700">
                <a:solidFill>
                  <a:schemeClr val="dk1"/>
                </a:solidFill>
                <a:latin typeface="Roboto Mono Light"/>
                <a:ea typeface="Roboto Mono Light"/>
                <a:cs typeface="Roboto Mono Light"/>
                <a:sym typeface="Roboto Mono Light"/>
              </a:rPr>
              <a:t>Cité par Normand Baillargeon dans Petit cours d'autodéfense intellectuelle</a:t>
            </a:r>
            <a:endParaRPr sz="700">
              <a:solidFill>
                <a:schemeClr val="dk1"/>
              </a:solidFill>
              <a:latin typeface="Roboto Mono Light"/>
              <a:ea typeface="Roboto Mono Light"/>
              <a:cs typeface="Roboto Mono Light"/>
              <a:sym typeface="Roboto Mono Light"/>
            </a:endParaRPr>
          </a:p>
        </p:txBody>
      </p:sp>
      <p:sp>
        <p:nvSpPr>
          <p:cNvPr id="1090" name="Google Shape;1090;p126"/>
          <p:cNvSpPr txBox="1"/>
          <p:nvPr/>
        </p:nvSpPr>
        <p:spPr>
          <a:xfrm>
            <a:off x="6697300" y="4581800"/>
            <a:ext cx="235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u="sng">
                <a:solidFill>
                  <a:schemeClr val="hlink"/>
                </a:solidFill>
                <a:hlinkClick r:id="rId3"/>
              </a:rPr>
              <a:t>monurl.ca/artsubtil</a:t>
            </a:r>
            <a:r>
              <a:rPr lang="en" sz="2000" u="sng">
                <a:solidFill>
                  <a:srgbClr val="6E3895"/>
                </a:solidFill>
              </a:rPr>
              <a:t> </a:t>
            </a:r>
            <a:endParaRPr sz="2000">
              <a:solidFill>
                <a:srgbClr val="C7E3F5"/>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53"/>
          <p:cNvSpPr txBox="1"/>
          <p:nvPr>
            <p:ph idx="1" type="body"/>
          </p:nvPr>
        </p:nvSpPr>
        <p:spPr>
          <a:xfrm>
            <a:off x="713750" y="2715500"/>
            <a:ext cx="3858300" cy="1873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solidFill>
                  <a:schemeClr val="dk1"/>
                </a:solidFill>
                <a:latin typeface="Roboto"/>
                <a:ea typeface="Roboto"/>
                <a:cs typeface="Roboto"/>
                <a:sym typeface="Roboto"/>
              </a:rPr>
              <a:t>Est-ce qu’une augmentation de 25% du salaire chez les filles et une diminution de 25% chez les hommes amène des </a:t>
            </a:r>
            <a:r>
              <a:rPr b="1" lang="en" sz="1900">
                <a:solidFill>
                  <a:schemeClr val="dk1"/>
                </a:solidFill>
                <a:latin typeface="Roboto"/>
                <a:ea typeface="Roboto"/>
                <a:cs typeface="Roboto"/>
                <a:sym typeface="Roboto"/>
              </a:rPr>
              <a:t>salaires égaux</a:t>
            </a:r>
            <a:r>
              <a:rPr lang="en" sz="1900">
                <a:solidFill>
                  <a:schemeClr val="dk1"/>
                </a:solidFill>
                <a:latin typeface="Roboto"/>
                <a:ea typeface="Roboto"/>
                <a:cs typeface="Roboto"/>
                <a:sym typeface="Roboto"/>
              </a:rPr>
              <a:t>? </a:t>
            </a:r>
            <a:endParaRPr sz="2600">
              <a:latin typeface="Roboto"/>
              <a:ea typeface="Roboto"/>
              <a:cs typeface="Roboto"/>
              <a:sym typeface="Roboto"/>
            </a:endParaRPr>
          </a:p>
        </p:txBody>
      </p:sp>
      <p:sp>
        <p:nvSpPr>
          <p:cNvPr id="1546" name="Google Shape;1546;p153"/>
          <p:cNvSpPr/>
          <p:nvPr/>
        </p:nvSpPr>
        <p:spPr>
          <a:xfrm rot="157922">
            <a:off x="5421478" y="213444"/>
            <a:ext cx="3495087" cy="4760013"/>
          </a:xfrm>
          <a:prstGeom prst="roundRect">
            <a:avLst>
              <a:gd fmla="val 9067" name="adj"/>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47" name="Google Shape;1547;p153"/>
          <p:cNvPicPr preferRelativeResize="0"/>
          <p:nvPr/>
        </p:nvPicPr>
        <p:blipFill>
          <a:blip r:embed="rId3">
            <a:alphaModFix/>
          </a:blip>
          <a:stretch>
            <a:fillRect/>
          </a:stretch>
        </p:blipFill>
        <p:spPr>
          <a:xfrm rot="157741">
            <a:off x="5528409" y="429064"/>
            <a:ext cx="3238306" cy="4331447"/>
          </a:xfrm>
          <a:prstGeom prst="rect">
            <a:avLst/>
          </a:prstGeom>
          <a:noFill/>
          <a:ln>
            <a:noFill/>
          </a:ln>
        </p:spPr>
      </p:pic>
      <p:sp>
        <p:nvSpPr>
          <p:cNvPr id="1548" name="Google Shape;1548;p153"/>
          <p:cNvSpPr/>
          <p:nvPr/>
        </p:nvSpPr>
        <p:spPr>
          <a:xfrm>
            <a:off x="355025" y="2029000"/>
            <a:ext cx="2372970" cy="456650"/>
          </a:xfrm>
          <a:prstGeom prst="rect">
            <a:avLst/>
          </a:prstGeom>
        </p:spPr>
        <p:txBody>
          <a:bodyPr>
            <a:prstTxWarp prst="textPlain"/>
          </a:bodyPr>
          <a:lstStyle/>
          <a:p>
            <a:pPr lvl="0" algn="ctr"/>
            <a:r>
              <a:rPr b="0" i="0">
                <a:ln>
                  <a:noFill/>
                </a:ln>
                <a:solidFill>
                  <a:schemeClr val="dk1"/>
                </a:solidFill>
                <a:latin typeface="Roboto Mono;600"/>
              </a:rPr>
              <a:t>Question</a:t>
            </a:r>
          </a:p>
        </p:txBody>
      </p:sp>
      <p:grpSp>
        <p:nvGrpSpPr>
          <p:cNvPr id="1549" name="Google Shape;1549;p153"/>
          <p:cNvGrpSpPr/>
          <p:nvPr/>
        </p:nvGrpSpPr>
        <p:grpSpPr>
          <a:xfrm>
            <a:off x="3201033" y="588780"/>
            <a:ext cx="3192382" cy="1983031"/>
            <a:chOff x="2582024" y="205748"/>
            <a:chExt cx="3519715" cy="2174376"/>
          </a:xfrm>
        </p:grpSpPr>
        <p:sp>
          <p:nvSpPr>
            <p:cNvPr id="1550" name="Google Shape;1550;p153"/>
            <p:cNvSpPr/>
            <p:nvPr/>
          </p:nvSpPr>
          <p:spPr>
            <a:xfrm>
              <a:off x="3351198" y="285275"/>
              <a:ext cx="2361300" cy="2028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1" name="Google Shape;1551;p153"/>
            <p:cNvSpPr/>
            <p:nvPr/>
          </p:nvSpPr>
          <p:spPr>
            <a:xfrm>
              <a:off x="3562474" y="6608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52" name="Google Shape;1552;p153"/>
            <p:cNvSpPr/>
            <p:nvPr/>
          </p:nvSpPr>
          <p:spPr>
            <a:xfrm>
              <a:off x="4756290" y="13206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553" name="Google Shape;1553;p153"/>
            <p:cNvSpPr/>
            <p:nvPr/>
          </p:nvSpPr>
          <p:spPr>
            <a:xfrm>
              <a:off x="4229400" y="1105250"/>
              <a:ext cx="410263" cy="752526"/>
            </a:xfrm>
            <a:prstGeom prst="rect">
              <a:avLst/>
            </a:prstGeom>
          </p:spPr>
          <p:txBody>
            <a:bodyPr>
              <a:prstTxWarp prst="textPlain"/>
            </a:bodyPr>
            <a:lstStyle/>
            <a:p>
              <a:pPr lvl="0" algn="ctr"/>
              <a:r>
                <a:rPr b="0" i="0">
                  <a:ln>
                    <a:noFill/>
                  </a:ln>
                  <a:solidFill>
                    <a:schemeClr val="lt1"/>
                  </a:solidFill>
                  <a:latin typeface="Averia Serif Libre"/>
                </a:rPr>
                <a:t>?</a:t>
              </a:r>
            </a:p>
          </p:txBody>
        </p:sp>
        <p:sp>
          <p:nvSpPr>
            <p:cNvPr id="1554" name="Google Shape;1554;p153"/>
            <p:cNvSpPr/>
            <p:nvPr/>
          </p:nvSpPr>
          <p:spPr>
            <a:xfrm>
              <a:off x="5128812" y="12131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55" name="Google Shape;1555;p153"/>
            <p:cNvSpPr/>
            <p:nvPr/>
          </p:nvSpPr>
          <p:spPr>
            <a:xfrm>
              <a:off x="4697002" y="72952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56" name="Google Shape;1556;p153"/>
            <p:cNvSpPr/>
            <p:nvPr/>
          </p:nvSpPr>
          <p:spPr>
            <a:xfrm>
              <a:off x="3889802" y="205748"/>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57" name="Google Shape;1557;p153"/>
            <p:cNvSpPr/>
            <p:nvPr/>
          </p:nvSpPr>
          <p:spPr>
            <a:xfrm>
              <a:off x="3200599" y="144742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58" name="Google Shape;1558;p153"/>
            <p:cNvSpPr/>
            <p:nvPr/>
          </p:nvSpPr>
          <p:spPr>
            <a:xfrm>
              <a:off x="4217987" y="208837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59" name="Google Shape;1559;p153"/>
            <p:cNvSpPr/>
            <p:nvPr/>
          </p:nvSpPr>
          <p:spPr>
            <a:xfrm>
              <a:off x="3950127" y="19204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560" name="Google Shape;1560;p153"/>
            <p:cNvSpPr/>
            <p:nvPr/>
          </p:nvSpPr>
          <p:spPr>
            <a:xfrm>
              <a:off x="4695540" y="161807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561" name="Google Shape;1561;p153"/>
            <p:cNvSpPr/>
            <p:nvPr/>
          </p:nvSpPr>
          <p:spPr>
            <a:xfrm>
              <a:off x="3752515" y="1136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562" name="Google Shape;1562;p153"/>
            <p:cNvSpPr/>
            <p:nvPr/>
          </p:nvSpPr>
          <p:spPr>
            <a:xfrm>
              <a:off x="5094677" y="459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563" name="Google Shape;1563;p153"/>
            <p:cNvSpPr/>
            <p:nvPr/>
          </p:nvSpPr>
          <p:spPr>
            <a:xfrm>
              <a:off x="2582024" y="1055500"/>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grpSp>
      <p:sp>
        <p:nvSpPr>
          <p:cNvPr id="1564" name="Google Shape;1564;p153"/>
          <p:cNvSpPr/>
          <p:nvPr/>
        </p:nvSpPr>
        <p:spPr>
          <a:xfrm flipH="1">
            <a:off x="-383425" y="-61850"/>
            <a:ext cx="2373000" cy="994800"/>
          </a:xfrm>
          <a:prstGeom prst="roundRect">
            <a:avLst>
              <a:gd fmla="val 50000" name="adj"/>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5588A8"/>
                </a:solidFill>
                <a:latin typeface="Roboto Mono SemiBold"/>
                <a:ea typeface="Roboto Mono SemiBold"/>
                <a:cs typeface="Roboto Mono SemiBold"/>
                <a:sym typeface="Roboto Mono SemiBold"/>
              </a:rPr>
              <a:t>Est-ce vrai?</a:t>
            </a:r>
            <a:endParaRPr sz="2300">
              <a:solidFill>
                <a:srgbClr val="5588A8"/>
              </a:solidFill>
              <a:latin typeface="Roboto Mono SemiBold"/>
              <a:ea typeface="Roboto Mono SemiBold"/>
              <a:cs typeface="Roboto Mono SemiBold"/>
              <a:sym typeface="Roboto Mono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F5"/>
        </a:solidFill>
      </p:bgPr>
    </p:bg>
    <p:spTree>
      <p:nvGrpSpPr>
        <p:cNvPr id="1568" name="Shape 1568"/>
        <p:cNvGrpSpPr/>
        <p:nvPr/>
      </p:nvGrpSpPr>
      <p:grpSpPr>
        <a:xfrm>
          <a:off x="0" y="0"/>
          <a:ext cx="0" cy="0"/>
          <a:chOff x="0" y="0"/>
          <a:chExt cx="0" cy="0"/>
        </a:xfrm>
      </p:grpSpPr>
      <p:sp>
        <p:nvSpPr>
          <p:cNvPr id="1569" name="Google Shape;1569;p154"/>
          <p:cNvSpPr/>
          <p:nvPr/>
        </p:nvSpPr>
        <p:spPr>
          <a:xfrm>
            <a:off x="12500" y="500275"/>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70" name="Google Shape;1570;p154"/>
          <p:cNvSpPr/>
          <p:nvPr/>
        </p:nvSpPr>
        <p:spPr>
          <a:xfrm>
            <a:off x="-12" y="1086447"/>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71" name="Google Shape;1571;p154"/>
          <p:cNvSpPr/>
          <p:nvPr/>
        </p:nvSpPr>
        <p:spPr>
          <a:xfrm>
            <a:off x="5713" y="3703008"/>
            <a:ext cx="772357" cy="501426"/>
          </a:xfrm>
          <a:prstGeom prst="rect">
            <a:avLst/>
          </a:prstGeom>
        </p:spPr>
        <p:txBody>
          <a:bodyPr>
            <a:prstTxWarp prst="textPlain"/>
          </a:bodyPr>
          <a:lstStyle/>
          <a:p>
            <a:pPr lvl="0" algn="ctr"/>
            <a:r>
              <a:rPr b="0" i="0">
                <a:ln>
                  <a:noFill/>
                </a:ln>
                <a:solidFill>
                  <a:srgbClr val="78B4DA"/>
                </a:solidFill>
                <a:latin typeface="Roboto Mono"/>
              </a:rPr>
              <a:t>04</a:t>
            </a:r>
          </a:p>
        </p:txBody>
      </p:sp>
      <p:sp>
        <p:nvSpPr>
          <p:cNvPr id="1572" name="Google Shape;1572;p154"/>
          <p:cNvSpPr/>
          <p:nvPr/>
        </p:nvSpPr>
        <p:spPr>
          <a:xfrm>
            <a:off x="12500" y="3064749"/>
            <a:ext cx="733739" cy="501426"/>
          </a:xfrm>
          <a:prstGeom prst="rect">
            <a:avLst/>
          </a:prstGeom>
        </p:spPr>
        <p:txBody>
          <a:bodyPr>
            <a:prstTxWarp prst="textPlain"/>
          </a:bodyPr>
          <a:lstStyle/>
          <a:p>
            <a:pPr lvl="0" algn="ctr"/>
            <a:r>
              <a:rPr b="0" i="0">
                <a:ln>
                  <a:noFill/>
                </a:ln>
                <a:solidFill>
                  <a:srgbClr val="78B4DA"/>
                </a:solidFill>
                <a:latin typeface="Roboto Mono"/>
              </a:rPr>
              <a:t>03</a:t>
            </a:r>
          </a:p>
        </p:txBody>
      </p:sp>
      <p:sp>
        <p:nvSpPr>
          <p:cNvPr id="1573" name="Google Shape;1573;p154"/>
          <p:cNvSpPr/>
          <p:nvPr/>
        </p:nvSpPr>
        <p:spPr>
          <a:xfrm>
            <a:off x="16438" y="2419678"/>
            <a:ext cx="750902" cy="501426"/>
          </a:xfrm>
          <a:prstGeom prst="rect">
            <a:avLst/>
          </a:prstGeom>
        </p:spPr>
        <p:txBody>
          <a:bodyPr>
            <a:prstTxWarp prst="textPlain"/>
          </a:bodyPr>
          <a:lstStyle/>
          <a:p>
            <a:pPr lvl="0" algn="ctr"/>
            <a:r>
              <a:rPr b="0" i="0">
                <a:ln>
                  <a:noFill/>
                </a:ln>
                <a:solidFill>
                  <a:srgbClr val="78B4DA"/>
                </a:solidFill>
                <a:latin typeface="Roboto Mono"/>
              </a:rPr>
              <a:t>02</a:t>
            </a:r>
          </a:p>
        </p:txBody>
      </p:sp>
      <p:sp>
        <p:nvSpPr>
          <p:cNvPr id="1574" name="Google Shape;1574;p154"/>
          <p:cNvSpPr/>
          <p:nvPr/>
        </p:nvSpPr>
        <p:spPr>
          <a:xfrm>
            <a:off x="5713" y="1748793"/>
            <a:ext cx="648637" cy="501426"/>
          </a:xfrm>
          <a:prstGeom prst="rect">
            <a:avLst/>
          </a:prstGeom>
        </p:spPr>
        <p:txBody>
          <a:bodyPr>
            <a:prstTxWarp prst="textPlain"/>
          </a:bodyPr>
          <a:lstStyle/>
          <a:p>
            <a:pPr lvl="0" algn="ctr"/>
            <a:r>
              <a:rPr b="0" i="0">
                <a:ln>
                  <a:noFill/>
                </a:ln>
                <a:solidFill>
                  <a:srgbClr val="78B4DA"/>
                </a:solidFill>
                <a:latin typeface="Roboto Mono"/>
              </a:rPr>
              <a:t>01</a:t>
            </a:r>
          </a:p>
        </p:txBody>
      </p:sp>
      <p:sp>
        <p:nvSpPr>
          <p:cNvPr id="1575" name="Google Shape;1575;p154"/>
          <p:cNvSpPr/>
          <p:nvPr/>
        </p:nvSpPr>
        <p:spPr>
          <a:xfrm>
            <a:off x="10013" y="4321780"/>
            <a:ext cx="763775" cy="501426"/>
          </a:xfrm>
          <a:prstGeom prst="rect">
            <a:avLst/>
          </a:prstGeom>
        </p:spPr>
        <p:txBody>
          <a:bodyPr>
            <a:prstTxWarp prst="textPlain"/>
          </a:bodyPr>
          <a:lstStyle/>
          <a:p>
            <a:pPr lvl="0" algn="ctr"/>
            <a:r>
              <a:rPr b="0" i="0">
                <a:ln>
                  <a:noFill/>
                </a:ln>
                <a:solidFill>
                  <a:srgbClr val="78B4DA"/>
                </a:solidFill>
                <a:latin typeface="Roboto Mono"/>
              </a:rPr>
              <a:t>05</a:t>
            </a:r>
          </a:p>
        </p:txBody>
      </p:sp>
      <p:sp>
        <p:nvSpPr>
          <p:cNvPr id="1576" name="Google Shape;1576;p154"/>
          <p:cNvSpPr/>
          <p:nvPr/>
        </p:nvSpPr>
        <p:spPr>
          <a:xfrm>
            <a:off x="12500" y="4645489"/>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77" name="Google Shape;1577;p154"/>
          <p:cNvSpPr/>
          <p:nvPr/>
        </p:nvSpPr>
        <p:spPr>
          <a:xfrm>
            <a:off x="12500" y="-85902"/>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78" name="Google Shape;1578;p154"/>
          <p:cNvSpPr/>
          <p:nvPr/>
        </p:nvSpPr>
        <p:spPr>
          <a:xfrm rot="-5400000">
            <a:off x="6459900" y="-2722200"/>
            <a:ext cx="5409900" cy="54099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9" name="Google Shape;1579;p154"/>
          <p:cNvSpPr/>
          <p:nvPr/>
        </p:nvSpPr>
        <p:spPr>
          <a:xfrm>
            <a:off x="5898700" y="986800"/>
            <a:ext cx="3016701" cy="927224"/>
          </a:xfrm>
          <a:prstGeom prst="rect">
            <a:avLst/>
          </a:prstGeom>
        </p:spPr>
        <p:txBody>
          <a:bodyPr>
            <a:prstTxWarp prst="textPlain"/>
          </a:bodyPr>
          <a:lstStyle/>
          <a:p>
            <a:pPr lvl="0" algn="ctr"/>
            <a:r>
              <a:rPr b="1" i="0">
                <a:ln>
                  <a:noFill/>
                </a:ln>
                <a:solidFill>
                  <a:schemeClr val="lt1"/>
                </a:solidFill>
                <a:latin typeface="Roboto"/>
              </a:rPr>
              <a:t>Défi 1</a:t>
            </a:r>
          </a:p>
        </p:txBody>
      </p:sp>
      <p:sp>
        <p:nvSpPr>
          <p:cNvPr id="1580" name="Google Shape;1580;p154"/>
          <p:cNvSpPr txBox="1"/>
          <p:nvPr/>
        </p:nvSpPr>
        <p:spPr>
          <a:xfrm>
            <a:off x="864225" y="1837800"/>
            <a:ext cx="4554900" cy="2955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000">
                <a:solidFill>
                  <a:schemeClr val="dk1"/>
                </a:solidFill>
                <a:latin typeface="Roboto"/>
                <a:ea typeface="Roboto"/>
                <a:cs typeface="Roboto"/>
                <a:sym typeface="Roboto"/>
              </a:rPr>
              <a:t>F</a:t>
            </a:r>
            <a:r>
              <a:rPr lang="en" sz="2000">
                <a:solidFill>
                  <a:schemeClr val="dk1"/>
                </a:solidFill>
                <a:latin typeface="Roboto"/>
                <a:ea typeface="Roboto"/>
                <a:cs typeface="Roboto"/>
                <a:sym typeface="Roboto"/>
              </a:rPr>
              <a:t> : 40 000$ et </a:t>
            </a:r>
            <a:r>
              <a:rPr b="1" lang="en" sz="2000">
                <a:solidFill>
                  <a:schemeClr val="dk1"/>
                </a:solidFill>
                <a:latin typeface="Roboto"/>
                <a:ea typeface="Roboto"/>
                <a:cs typeface="Roboto"/>
                <a:sym typeface="Roboto"/>
              </a:rPr>
              <a:t>H</a:t>
            </a:r>
            <a:r>
              <a:rPr lang="en" sz="2000">
                <a:solidFill>
                  <a:schemeClr val="dk1"/>
                </a:solidFill>
                <a:latin typeface="Roboto"/>
                <a:ea typeface="Roboto"/>
                <a:cs typeface="Roboto"/>
                <a:sym typeface="Roboto"/>
              </a:rPr>
              <a:t> : 80 000$</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2000">
                <a:solidFill>
                  <a:schemeClr val="dk1"/>
                </a:solidFill>
                <a:latin typeface="Roboto"/>
                <a:ea typeface="Roboto"/>
                <a:cs typeface="Roboto"/>
                <a:sym typeface="Roboto"/>
              </a:rPr>
              <a:t>F</a:t>
            </a:r>
            <a:r>
              <a:rPr lang="en" sz="2000">
                <a:solidFill>
                  <a:schemeClr val="dk1"/>
                </a:solidFill>
                <a:latin typeface="Roboto"/>
                <a:ea typeface="Roboto"/>
                <a:cs typeface="Roboto"/>
                <a:sym typeface="Roboto"/>
              </a:rPr>
              <a:t> : 38 000$ et </a:t>
            </a:r>
            <a:r>
              <a:rPr b="1" lang="en" sz="2000">
                <a:solidFill>
                  <a:schemeClr val="dk1"/>
                </a:solidFill>
                <a:latin typeface="Roboto"/>
                <a:ea typeface="Roboto"/>
                <a:cs typeface="Roboto"/>
                <a:sym typeface="Roboto"/>
              </a:rPr>
              <a:t>H</a:t>
            </a:r>
            <a:r>
              <a:rPr lang="en" sz="2000">
                <a:solidFill>
                  <a:schemeClr val="dk1"/>
                </a:solidFill>
                <a:latin typeface="Roboto"/>
                <a:ea typeface="Roboto"/>
                <a:cs typeface="Roboto"/>
                <a:sym typeface="Roboto"/>
              </a:rPr>
              <a:t> : 64 000$</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2000">
                <a:solidFill>
                  <a:schemeClr val="dk1"/>
                </a:solidFill>
                <a:latin typeface="Roboto"/>
                <a:ea typeface="Roboto"/>
                <a:cs typeface="Roboto"/>
                <a:sym typeface="Roboto"/>
              </a:rPr>
              <a:t>F</a:t>
            </a:r>
            <a:r>
              <a:rPr lang="en" sz="2000">
                <a:solidFill>
                  <a:schemeClr val="dk1"/>
                </a:solidFill>
                <a:latin typeface="Roboto"/>
                <a:ea typeface="Roboto"/>
                <a:cs typeface="Roboto"/>
                <a:sym typeface="Roboto"/>
              </a:rPr>
              <a:t> : 30 000$ et </a:t>
            </a:r>
            <a:r>
              <a:rPr b="1" lang="en" sz="2000">
                <a:solidFill>
                  <a:schemeClr val="dk1"/>
                </a:solidFill>
                <a:latin typeface="Roboto"/>
                <a:ea typeface="Roboto"/>
                <a:cs typeface="Roboto"/>
                <a:sym typeface="Roboto"/>
              </a:rPr>
              <a:t>H</a:t>
            </a:r>
            <a:r>
              <a:rPr lang="en" sz="2000">
                <a:solidFill>
                  <a:schemeClr val="dk1"/>
                </a:solidFill>
                <a:latin typeface="Roboto"/>
                <a:ea typeface="Roboto"/>
                <a:cs typeface="Roboto"/>
                <a:sym typeface="Roboto"/>
              </a:rPr>
              <a:t> : 50 000$</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2000">
                <a:solidFill>
                  <a:schemeClr val="dk1"/>
                </a:solidFill>
                <a:latin typeface="Roboto"/>
                <a:ea typeface="Roboto"/>
                <a:cs typeface="Roboto"/>
                <a:sym typeface="Roboto"/>
              </a:rPr>
              <a:t>F</a:t>
            </a:r>
            <a:r>
              <a:rPr lang="en" sz="2000">
                <a:solidFill>
                  <a:schemeClr val="dk1"/>
                </a:solidFill>
                <a:latin typeface="Roboto"/>
                <a:ea typeface="Roboto"/>
                <a:cs typeface="Roboto"/>
                <a:sym typeface="Roboto"/>
              </a:rPr>
              <a:t> : 48 000$ et </a:t>
            </a:r>
            <a:r>
              <a:rPr b="1" lang="en" sz="2000">
                <a:solidFill>
                  <a:schemeClr val="dk1"/>
                </a:solidFill>
                <a:latin typeface="Roboto"/>
                <a:ea typeface="Roboto"/>
                <a:cs typeface="Roboto"/>
                <a:sym typeface="Roboto"/>
              </a:rPr>
              <a:t>H</a:t>
            </a:r>
            <a:r>
              <a:rPr lang="en" sz="2000">
                <a:solidFill>
                  <a:schemeClr val="dk1"/>
                </a:solidFill>
                <a:latin typeface="Roboto"/>
                <a:ea typeface="Roboto"/>
                <a:cs typeface="Roboto"/>
                <a:sym typeface="Roboto"/>
              </a:rPr>
              <a:t> : 60 000$</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sz="2000">
                <a:solidFill>
                  <a:schemeClr val="dk1"/>
                </a:solidFill>
                <a:latin typeface="Roboto"/>
                <a:ea typeface="Roboto"/>
                <a:cs typeface="Roboto"/>
                <a:sym typeface="Roboto"/>
              </a:rPr>
              <a:t>Salaires de votre choix pour </a:t>
            </a:r>
            <a:r>
              <a:rPr b="1" lang="en" sz="2000">
                <a:solidFill>
                  <a:schemeClr val="dk1"/>
                </a:solidFill>
                <a:latin typeface="Roboto"/>
                <a:ea typeface="Roboto"/>
                <a:cs typeface="Roboto"/>
                <a:sym typeface="Roboto"/>
              </a:rPr>
              <a:t>F</a:t>
            </a:r>
            <a:r>
              <a:rPr lang="en" sz="2000">
                <a:solidFill>
                  <a:schemeClr val="dk1"/>
                </a:solidFill>
                <a:latin typeface="Roboto"/>
                <a:ea typeface="Roboto"/>
                <a:cs typeface="Roboto"/>
                <a:sym typeface="Roboto"/>
              </a:rPr>
              <a:t> et </a:t>
            </a:r>
            <a:r>
              <a:rPr b="1" lang="en" sz="2000">
                <a:solidFill>
                  <a:schemeClr val="dk1"/>
                </a:solidFill>
                <a:latin typeface="Roboto"/>
                <a:ea typeface="Roboto"/>
                <a:cs typeface="Roboto"/>
                <a:sym typeface="Roboto"/>
              </a:rPr>
              <a:t>H</a:t>
            </a:r>
            <a:endParaRPr b="1" sz="2000">
              <a:solidFill>
                <a:schemeClr val="dk1"/>
              </a:solidFill>
              <a:latin typeface="Roboto"/>
              <a:ea typeface="Roboto"/>
              <a:cs typeface="Roboto"/>
              <a:sym typeface="Roboto"/>
            </a:endParaRPr>
          </a:p>
        </p:txBody>
      </p:sp>
      <p:sp>
        <p:nvSpPr>
          <p:cNvPr id="1581" name="Google Shape;1581;p154"/>
          <p:cNvSpPr/>
          <p:nvPr/>
        </p:nvSpPr>
        <p:spPr>
          <a:xfrm>
            <a:off x="6350025" y="3528625"/>
            <a:ext cx="3236100" cy="32361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2" name="Google Shape;1582;p154"/>
          <p:cNvSpPr txBox="1"/>
          <p:nvPr/>
        </p:nvSpPr>
        <p:spPr>
          <a:xfrm>
            <a:off x="346725" y="118225"/>
            <a:ext cx="6246300" cy="156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chemeClr val="dk1"/>
                </a:solidFill>
                <a:latin typeface="Roboto"/>
                <a:ea typeface="Roboto"/>
                <a:cs typeface="Roboto"/>
                <a:sym typeface="Roboto"/>
              </a:rPr>
              <a:t>En équipe, à partir d’un duo de </a:t>
            </a:r>
            <a:r>
              <a:rPr b="1" lang="en" sz="1900">
                <a:solidFill>
                  <a:schemeClr val="dk1"/>
                </a:solidFill>
                <a:latin typeface="Roboto"/>
                <a:ea typeface="Roboto"/>
                <a:cs typeface="Roboto"/>
                <a:sym typeface="Roboto"/>
              </a:rPr>
              <a:t>salaires </a:t>
            </a:r>
            <a:r>
              <a:rPr b="1" lang="en" sz="1900">
                <a:solidFill>
                  <a:schemeClr val="dk1"/>
                </a:solidFill>
                <a:latin typeface="Roboto"/>
                <a:ea typeface="Roboto"/>
                <a:cs typeface="Roboto"/>
                <a:sym typeface="Roboto"/>
              </a:rPr>
              <a:t>qui varieraient de +25% pour les femmes et de -25% pour les hommes</a:t>
            </a:r>
            <a:endParaRPr b="1" sz="1900">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Crois-tu que les salaires seront égaux après les modifications?</a:t>
            </a:r>
            <a:endParaRPr>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Effectue les calculs pour vérifier ton hypothèse.</a:t>
            </a:r>
            <a:endParaRPr>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Explique pourquoi.</a:t>
            </a:r>
            <a:endParaRPr sz="1900">
              <a:solidFill>
                <a:schemeClr val="dk1"/>
              </a:solidFill>
            </a:endParaRPr>
          </a:p>
        </p:txBody>
      </p:sp>
      <p:sp>
        <p:nvSpPr>
          <p:cNvPr id="1583" name="Google Shape;1583;p154"/>
          <p:cNvSpPr/>
          <p:nvPr/>
        </p:nvSpPr>
        <p:spPr>
          <a:xfrm rot="152387">
            <a:off x="7088350" y="2617268"/>
            <a:ext cx="2125788" cy="2793164"/>
          </a:xfrm>
          <a:prstGeom prst="roundRect">
            <a:avLst>
              <a:gd fmla="val 9067" name="adj"/>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84" name="Google Shape;1584;p154"/>
          <p:cNvPicPr preferRelativeResize="0"/>
          <p:nvPr/>
        </p:nvPicPr>
        <p:blipFill>
          <a:blip r:embed="rId3">
            <a:alphaModFix/>
          </a:blip>
          <a:stretch>
            <a:fillRect/>
          </a:stretch>
        </p:blipFill>
        <p:spPr>
          <a:xfrm rot="152163">
            <a:off x="7116721" y="2742964"/>
            <a:ext cx="2005271" cy="25875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F5"/>
        </a:solidFill>
      </p:bgPr>
    </p:bg>
    <p:spTree>
      <p:nvGrpSpPr>
        <p:cNvPr id="1588" name="Shape 1588"/>
        <p:cNvGrpSpPr/>
        <p:nvPr/>
      </p:nvGrpSpPr>
      <p:grpSpPr>
        <a:xfrm>
          <a:off x="0" y="0"/>
          <a:ext cx="0" cy="0"/>
          <a:chOff x="0" y="0"/>
          <a:chExt cx="0" cy="0"/>
        </a:xfrm>
      </p:grpSpPr>
      <p:sp>
        <p:nvSpPr>
          <p:cNvPr id="1589" name="Google Shape;1589;p155"/>
          <p:cNvSpPr/>
          <p:nvPr/>
        </p:nvSpPr>
        <p:spPr>
          <a:xfrm>
            <a:off x="12500" y="500275"/>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90" name="Google Shape;1590;p155"/>
          <p:cNvSpPr/>
          <p:nvPr/>
        </p:nvSpPr>
        <p:spPr>
          <a:xfrm>
            <a:off x="-12" y="1086447"/>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91" name="Google Shape;1591;p155"/>
          <p:cNvSpPr/>
          <p:nvPr/>
        </p:nvSpPr>
        <p:spPr>
          <a:xfrm>
            <a:off x="5713" y="3626808"/>
            <a:ext cx="772357" cy="501426"/>
          </a:xfrm>
          <a:prstGeom prst="rect">
            <a:avLst/>
          </a:prstGeom>
        </p:spPr>
        <p:txBody>
          <a:bodyPr>
            <a:prstTxWarp prst="textPlain"/>
          </a:bodyPr>
          <a:lstStyle/>
          <a:p>
            <a:pPr lvl="0" algn="ctr"/>
            <a:r>
              <a:rPr b="0" i="0">
                <a:ln>
                  <a:noFill/>
                </a:ln>
                <a:solidFill>
                  <a:srgbClr val="C7E3F5"/>
                </a:solidFill>
                <a:latin typeface="Roboto Mono"/>
              </a:rPr>
              <a:t>04</a:t>
            </a:r>
          </a:p>
        </p:txBody>
      </p:sp>
      <p:sp>
        <p:nvSpPr>
          <p:cNvPr id="1592" name="Google Shape;1592;p155"/>
          <p:cNvSpPr/>
          <p:nvPr/>
        </p:nvSpPr>
        <p:spPr>
          <a:xfrm>
            <a:off x="12500" y="2988549"/>
            <a:ext cx="733739" cy="501426"/>
          </a:xfrm>
          <a:prstGeom prst="rect">
            <a:avLst/>
          </a:prstGeom>
        </p:spPr>
        <p:txBody>
          <a:bodyPr>
            <a:prstTxWarp prst="textPlain"/>
          </a:bodyPr>
          <a:lstStyle/>
          <a:p>
            <a:pPr lvl="0" algn="ctr"/>
            <a:r>
              <a:rPr b="0" i="0">
                <a:ln>
                  <a:noFill/>
                </a:ln>
                <a:solidFill>
                  <a:srgbClr val="C7E3F5"/>
                </a:solidFill>
                <a:latin typeface="Roboto Mono"/>
              </a:rPr>
              <a:t>03</a:t>
            </a:r>
          </a:p>
        </p:txBody>
      </p:sp>
      <p:sp>
        <p:nvSpPr>
          <p:cNvPr id="1593" name="Google Shape;1593;p155"/>
          <p:cNvSpPr/>
          <p:nvPr/>
        </p:nvSpPr>
        <p:spPr>
          <a:xfrm>
            <a:off x="16438" y="2343478"/>
            <a:ext cx="750902" cy="501426"/>
          </a:xfrm>
          <a:prstGeom prst="rect">
            <a:avLst/>
          </a:prstGeom>
        </p:spPr>
        <p:txBody>
          <a:bodyPr>
            <a:prstTxWarp prst="textPlain"/>
          </a:bodyPr>
          <a:lstStyle/>
          <a:p>
            <a:pPr lvl="0" algn="ctr"/>
            <a:r>
              <a:rPr b="0" i="0">
                <a:ln>
                  <a:noFill/>
                </a:ln>
                <a:solidFill>
                  <a:srgbClr val="C7E3F5"/>
                </a:solidFill>
                <a:latin typeface="Roboto Mono"/>
              </a:rPr>
              <a:t>02</a:t>
            </a:r>
          </a:p>
        </p:txBody>
      </p:sp>
      <p:sp>
        <p:nvSpPr>
          <p:cNvPr id="1594" name="Google Shape;1594;p155"/>
          <p:cNvSpPr/>
          <p:nvPr/>
        </p:nvSpPr>
        <p:spPr>
          <a:xfrm>
            <a:off x="5713" y="1672593"/>
            <a:ext cx="648637" cy="501426"/>
          </a:xfrm>
          <a:prstGeom prst="rect">
            <a:avLst/>
          </a:prstGeom>
        </p:spPr>
        <p:txBody>
          <a:bodyPr>
            <a:prstTxWarp prst="textPlain"/>
          </a:bodyPr>
          <a:lstStyle/>
          <a:p>
            <a:pPr lvl="0" algn="ctr"/>
            <a:r>
              <a:rPr b="0" i="0">
                <a:ln>
                  <a:noFill/>
                </a:ln>
                <a:solidFill>
                  <a:srgbClr val="C7E3F5"/>
                </a:solidFill>
                <a:latin typeface="Roboto Mono"/>
              </a:rPr>
              <a:t>01</a:t>
            </a:r>
          </a:p>
        </p:txBody>
      </p:sp>
      <p:sp>
        <p:nvSpPr>
          <p:cNvPr id="1595" name="Google Shape;1595;p155"/>
          <p:cNvSpPr/>
          <p:nvPr/>
        </p:nvSpPr>
        <p:spPr>
          <a:xfrm>
            <a:off x="10013" y="4245580"/>
            <a:ext cx="763775" cy="501426"/>
          </a:xfrm>
          <a:prstGeom prst="rect">
            <a:avLst/>
          </a:prstGeom>
        </p:spPr>
        <p:txBody>
          <a:bodyPr>
            <a:prstTxWarp prst="textPlain"/>
          </a:bodyPr>
          <a:lstStyle/>
          <a:p>
            <a:pPr lvl="0" algn="ctr"/>
            <a:r>
              <a:rPr b="0" i="0">
                <a:ln>
                  <a:noFill/>
                </a:ln>
                <a:solidFill>
                  <a:srgbClr val="C7E3F5"/>
                </a:solidFill>
                <a:latin typeface="Roboto Mono"/>
              </a:rPr>
              <a:t>05</a:t>
            </a:r>
          </a:p>
        </p:txBody>
      </p:sp>
      <p:sp>
        <p:nvSpPr>
          <p:cNvPr id="1596" name="Google Shape;1596;p155"/>
          <p:cNvSpPr/>
          <p:nvPr/>
        </p:nvSpPr>
        <p:spPr>
          <a:xfrm>
            <a:off x="12500" y="4874089"/>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97" name="Google Shape;1597;p155"/>
          <p:cNvSpPr/>
          <p:nvPr/>
        </p:nvSpPr>
        <p:spPr>
          <a:xfrm>
            <a:off x="12500" y="-85902"/>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598" name="Google Shape;1598;p155"/>
          <p:cNvSpPr/>
          <p:nvPr/>
        </p:nvSpPr>
        <p:spPr>
          <a:xfrm>
            <a:off x="194300" y="181550"/>
            <a:ext cx="1919226" cy="501426"/>
          </a:xfrm>
          <a:prstGeom prst="rect">
            <a:avLst/>
          </a:prstGeom>
        </p:spPr>
        <p:txBody>
          <a:bodyPr>
            <a:prstTxWarp prst="textPlain"/>
          </a:bodyPr>
          <a:lstStyle/>
          <a:p>
            <a:pPr lvl="0" algn="ctr"/>
            <a:r>
              <a:rPr b="1" i="0">
                <a:ln>
                  <a:noFill/>
                </a:ln>
                <a:solidFill>
                  <a:schemeClr val="lt1"/>
                </a:solidFill>
                <a:latin typeface="Roboto"/>
              </a:rPr>
              <a:t>Défi 2</a:t>
            </a:r>
          </a:p>
        </p:txBody>
      </p:sp>
      <p:sp>
        <p:nvSpPr>
          <p:cNvPr id="1599" name="Google Shape;1599;p155"/>
          <p:cNvSpPr/>
          <p:nvPr/>
        </p:nvSpPr>
        <p:spPr>
          <a:xfrm>
            <a:off x="6350025" y="3528625"/>
            <a:ext cx="3236100" cy="32361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0" name="Google Shape;1600;p155"/>
          <p:cNvSpPr txBox="1"/>
          <p:nvPr/>
        </p:nvSpPr>
        <p:spPr>
          <a:xfrm>
            <a:off x="306600" y="723013"/>
            <a:ext cx="62463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Roboto"/>
                <a:ea typeface="Roboto"/>
                <a:cs typeface="Roboto"/>
                <a:sym typeface="Roboto"/>
              </a:rPr>
              <a:t>Trouve le plus de duos de salaires </a:t>
            </a:r>
            <a:r>
              <a:rPr b="1" lang="en" sz="1900">
                <a:solidFill>
                  <a:schemeClr val="dk1"/>
                </a:solidFill>
                <a:latin typeface="Roboto"/>
                <a:ea typeface="Roboto"/>
                <a:cs typeface="Roboto"/>
                <a:sym typeface="Roboto"/>
              </a:rPr>
              <a:t>F</a:t>
            </a:r>
            <a:r>
              <a:rPr lang="en" sz="1900">
                <a:solidFill>
                  <a:schemeClr val="dk1"/>
                </a:solidFill>
                <a:latin typeface="Roboto"/>
                <a:ea typeface="Roboto"/>
                <a:cs typeface="Roboto"/>
                <a:sym typeface="Roboto"/>
              </a:rPr>
              <a:t> et </a:t>
            </a:r>
            <a:r>
              <a:rPr b="1" lang="en" sz="1900">
                <a:solidFill>
                  <a:schemeClr val="dk1"/>
                </a:solidFill>
                <a:latin typeface="Roboto"/>
                <a:ea typeface="Roboto"/>
                <a:cs typeface="Roboto"/>
                <a:sym typeface="Roboto"/>
              </a:rPr>
              <a:t>H </a:t>
            </a:r>
            <a:r>
              <a:rPr lang="en" sz="1900">
                <a:solidFill>
                  <a:schemeClr val="dk1"/>
                </a:solidFill>
                <a:latin typeface="Roboto"/>
                <a:ea typeface="Roboto"/>
                <a:cs typeface="Roboto"/>
                <a:sym typeface="Roboto"/>
              </a:rPr>
              <a:t>possible pour lesquels</a:t>
            </a:r>
            <a:r>
              <a:rPr lang="en" sz="1900">
                <a:solidFill>
                  <a:schemeClr val="dk1"/>
                </a:solidFill>
                <a:latin typeface="Roboto"/>
                <a:ea typeface="Roboto"/>
                <a:cs typeface="Roboto"/>
                <a:sym typeface="Roboto"/>
              </a:rPr>
              <a:t> l’énoncé de la publication </a:t>
            </a:r>
            <a:r>
              <a:rPr lang="en" sz="1900">
                <a:solidFill>
                  <a:schemeClr val="dk1"/>
                </a:solidFill>
                <a:latin typeface="Roboto"/>
                <a:ea typeface="Roboto"/>
                <a:cs typeface="Roboto"/>
                <a:sym typeface="Roboto"/>
              </a:rPr>
              <a:t>est vrai.</a:t>
            </a:r>
            <a:endParaRPr sz="1900">
              <a:solidFill>
                <a:schemeClr val="dk1"/>
              </a:solidFill>
            </a:endParaRPr>
          </a:p>
        </p:txBody>
      </p:sp>
      <p:sp>
        <p:nvSpPr>
          <p:cNvPr id="1601" name="Google Shape;1601;p155"/>
          <p:cNvSpPr/>
          <p:nvPr/>
        </p:nvSpPr>
        <p:spPr>
          <a:xfrm rot="152387">
            <a:off x="7088350" y="2617268"/>
            <a:ext cx="2125788" cy="2793164"/>
          </a:xfrm>
          <a:prstGeom prst="roundRect">
            <a:avLst>
              <a:gd fmla="val 9067" name="adj"/>
            </a:avLst>
          </a:prstGeom>
          <a:solidFill>
            <a:schemeClr val="l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02" name="Google Shape;1602;p155"/>
          <p:cNvPicPr preferRelativeResize="0"/>
          <p:nvPr/>
        </p:nvPicPr>
        <p:blipFill>
          <a:blip r:embed="rId3">
            <a:alphaModFix/>
          </a:blip>
          <a:stretch>
            <a:fillRect/>
          </a:stretch>
        </p:blipFill>
        <p:spPr>
          <a:xfrm rot="152163">
            <a:off x="7116721" y="2742964"/>
            <a:ext cx="2005271" cy="2587598"/>
          </a:xfrm>
          <a:prstGeom prst="rect">
            <a:avLst/>
          </a:prstGeom>
          <a:noFill/>
          <a:ln>
            <a:noFill/>
          </a:ln>
        </p:spPr>
      </p:pic>
      <p:grpSp>
        <p:nvGrpSpPr>
          <p:cNvPr id="1603" name="Google Shape;1603;p155"/>
          <p:cNvGrpSpPr/>
          <p:nvPr/>
        </p:nvGrpSpPr>
        <p:grpSpPr>
          <a:xfrm>
            <a:off x="6229321" y="306466"/>
            <a:ext cx="2914676" cy="1995425"/>
            <a:chOff x="2582024" y="205748"/>
            <a:chExt cx="3519715" cy="2174376"/>
          </a:xfrm>
        </p:grpSpPr>
        <p:sp>
          <p:nvSpPr>
            <p:cNvPr id="1604" name="Google Shape;1604;p155"/>
            <p:cNvSpPr/>
            <p:nvPr/>
          </p:nvSpPr>
          <p:spPr>
            <a:xfrm>
              <a:off x="3351198" y="285275"/>
              <a:ext cx="2361300" cy="2028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5" name="Google Shape;1605;p155"/>
            <p:cNvSpPr/>
            <p:nvPr/>
          </p:nvSpPr>
          <p:spPr>
            <a:xfrm>
              <a:off x="3562474" y="6608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06" name="Google Shape;1606;p155"/>
            <p:cNvSpPr/>
            <p:nvPr/>
          </p:nvSpPr>
          <p:spPr>
            <a:xfrm>
              <a:off x="4756290" y="13206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07" name="Google Shape;1607;p155"/>
            <p:cNvSpPr/>
            <p:nvPr/>
          </p:nvSpPr>
          <p:spPr>
            <a:xfrm>
              <a:off x="5128812" y="12131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08" name="Google Shape;1608;p155"/>
            <p:cNvSpPr/>
            <p:nvPr/>
          </p:nvSpPr>
          <p:spPr>
            <a:xfrm>
              <a:off x="4697002" y="72952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09" name="Google Shape;1609;p155"/>
            <p:cNvSpPr/>
            <p:nvPr/>
          </p:nvSpPr>
          <p:spPr>
            <a:xfrm>
              <a:off x="3889802" y="205748"/>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10" name="Google Shape;1610;p155"/>
            <p:cNvSpPr/>
            <p:nvPr/>
          </p:nvSpPr>
          <p:spPr>
            <a:xfrm>
              <a:off x="3200599" y="144742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11" name="Google Shape;1611;p155"/>
            <p:cNvSpPr/>
            <p:nvPr/>
          </p:nvSpPr>
          <p:spPr>
            <a:xfrm>
              <a:off x="4217987" y="208837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12" name="Google Shape;1612;p155"/>
            <p:cNvSpPr/>
            <p:nvPr/>
          </p:nvSpPr>
          <p:spPr>
            <a:xfrm>
              <a:off x="3950127" y="19204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13" name="Google Shape;1613;p155"/>
            <p:cNvSpPr/>
            <p:nvPr/>
          </p:nvSpPr>
          <p:spPr>
            <a:xfrm>
              <a:off x="4695540" y="161807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14" name="Google Shape;1614;p155"/>
            <p:cNvSpPr/>
            <p:nvPr/>
          </p:nvSpPr>
          <p:spPr>
            <a:xfrm>
              <a:off x="3752515" y="1136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15" name="Google Shape;1615;p155"/>
            <p:cNvSpPr/>
            <p:nvPr/>
          </p:nvSpPr>
          <p:spPr>
            <a:xfrm>
              <a:off x="5094677" y="459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16" name="Google Shape;1616;p155"/>
            <p:cNvSpPr/>
            <p:nvPr/>
          </p:nvSpPr>
          <p:spPr>
            <a:xfrm>
              <a:off x="2582024" y="1055500"/>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grpSp>
      <p:sp>
        <p:nvSpPr>
          <p:cNvPr id="1617" name="Google Shape;1617;p155"/>
          <p:cNvSpPr/>
          <p:nvPr/>
        </p:nvSpPr>
        <p:spPr>
          <a:xfrm>
            <a:off x="7485749" y="861045"/>
            <a:ext cx="341546" cy="296601"/>
          </a:xfrm>
          <a:prstGeom prst="rect">
            <a:avLst/>
          </a:prstGeom>
        </p:spPr>
        <p:txBody>
          <a:bodyPr>
            <a:prstTxWarp prst="textPlain"/>
          </a:bodyPr>
          <a:lstStyle/>
          <a:p>
            <a:pPr lvl="0" algn="ctr"/>
            <a:r>
              <a:rPr b="1" i="0">
                <a:ln>
                  <a:noFill/>
                </a:ln>
                <a:solidFill>
                  <a:schemeClr val="lt1"/>
                </a:solidFill>
                <a:latin typeface="Roboto"/>
              </a:rPr>
              <a:t>F?</a:t>
            </a:r>
          </a:p>
        </p:txBody>
      </p:sp>
      <p:sp>
        <p:nvSpPr>
          <p:cNvPr id="1618" name="Google Shape;1618;p155"/>
          <p:cNvSpPr/>
          <p:nvPr/>
        </p:nvSpPr>
        <p:spPr>
          <a:xfrm>
            <a:off x="7827298" y="1381064"/>
            <a:ext cx="398952" cy="296601"/>
          </a:xfrm>
          <a:prstGeom prst="rect">
            <a:avLst/>
          </a:prstGeom>
        </p:spPr>
        <p:txBody>
          <a:bodyPr>
            <a:prstTxWarp prst="textPlain"/>
          </a:bodyPr>
          <a:lstStyle/>
          <a:p>
            <a:pPr lvl="0" algn="ctr"/>
            <a:r>
              <a:rPr b="1" i="0">
                <a:ln>
                  <a:noFill/>
                </a:ln>
                <a:solidFill>
                  <a:schemeClr val="lt1"/>
                </a:solidFill>
                <a:latin typeface="Roboto"/>
              </a:rPr>
              <a:t>H?</a:t>
            </a:r>
          </a:p>
        </p:txBody>
      </p:sp>
      <p:sp>
        <p:nvSpPr>
          <p:cNvPr id="1619" name="Google Shape;1619;p155"/>
          <p:cNvSpPr/>
          <p:nvPr/>
        </p:nvSpPr>
        <p:spPr>
          <a:xfrm>
            <a:off x="194300" y="1675575"/>
            <a:ext cx="1912371" cy="501426"/>
          </a:xfrm>
          <a:prstGeom prst="rect">
            <a:avLst/>
          </a:prstGeom>
        </p:spPr>
        <p:txBody>
          <a:bodyPr>
            <a:prstTxWarp prst="textPlain"/>
          </a:bodyPr>
          <a:lstStyle/>
          <a:p>
            <a:pPr lvl="0" algn="ctr"/>
            <a:r>
              <a:rPr b="1" i="0">
                <a:ln>
                  <a:noFill/>
                </a:ln>
                <a:solidFill>
                  <a:schemeClr val="lt1"/>
                </a:solidFill>
                <a:latin typeface="Roboto"/>
              </a:rPr>
              <a:t>Défi 3</a:t>
            </a:r>
          </a:p>
        </p:txBody>
      </p:sp>
      <p:sp>
        <p:nvSpPr>
          <p:cNvPr id="1620" name="Google Shape;1620;p155"/>
          <p:cNvSpPr/>
          <p:nvPr/>
        </p:nvSpPr>
        <p:spPr>
          <a:xfrm>
            <a:off x="194300" y="3163050"/>
            <a:ext cx="1928365" cy="501426"/>
          </a:xfrm>
          <a:prstGeom prst="rect">
            <a:avLst/>
          </a:prstGeom>
        </p:spPr>
        <p:txBody>
          <a:bodyPr>
            <a:prstTxWarp prst="textPlain"/>
          </a:bodyPr>
          <a:lstStyle/>
          <a:p>
            <a:pPr lvl="0" algn="ctr"/>
            <a:r>
              <a:rPr b="1" i="0">
                <a:ln>
                  <a:noFill/>
                </a:ln>
                <a:solidFill>
                  <a:schemeClr val="lt1"/>
                </a:solidFill>
                <a:latin typeface="Roboto"/>
              </a:rPr>
              <a:t>Défi 4</a:t>
            </a:r>
          </a:p>
        </p:txBody>
      </p:sp>
      <p:sp>
        <p:nvSpPr>
          <p:cNvPr id="1621" name="Google Shape;1621;p155"/>
          <p:cNvSpPr txBox="1"/>
          <p:nvPr/>
        </p:nvSpPr>
        <p:spPr>
          <a:xfrm>
            <a:off x="306600" y="2212650"/>
            <a:ext cx="65814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chemeClr val="dk1"/>
                </a:solidFill>
                <a:latin typeface="Roboto"/>
                <a:ea typeface="Roboto"/>
                <a:cs typeface="Roboto"/>
                <a:sym typeface="Roboto"/>
              </a:rPr>
              <a:t>Observe les duos qui valident l’énoncé. Que peux-tu dire du rapport entre le salaire des femmes et celui des hommes?</a:t>
            </a:r>
            <a:endParaRPr sz="1900">
              <a:solidFill>
                <a:schemeClr val="dk1"/>
              </a:solidFill>
            </a:endParaRPr>
          </a:p>
        </p:txBody>
      </p:sp>
      <p:sp>
        <p:nvSpPr>
          <p:cNvPr id="1622" name="Google Shape;1622;p155"/>
          <p:cNvSpPr txBox="1"/>
          <p:nvPr/>
        </p:nvSpPr>
        <p:spPr>
          <a:xfrm>
            <a:off x="306600" y="3697600"/>
            <a:ext cx="6621600" cy="114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Roboto"/>
                <a:ea typeface="Roboto"/>
                <a:cs typeface="Roboto"/>
                <a:sym typeface="Roboto"/>
              </a:rPr>
              <a:t>Si tu connais le salaire des F, comment peux-tu, en faisant seulement un calcul, savoir hors de tout </a:t>
            </a:r>
            <a:endParaRPr sz="19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Roboto"/>
                <a:ea typeface="Roboto"/>
                <a:cs typeface="Roboto"/>
                <a:sym typeface="Roboto"/>
              </a:rPr>
              <a:t>doute quel serait le salaire des H?</a:t>
            </a:r>
            <a:endParaRPr sz="19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156"/>
          <p:cNvSpPr/>
          <p:nvPr/>
        </p:nvSpPr>
        <p:spPr>
          <a:xfrm rot="5400000">
            <a:off x="6551812" y="301561"/>
            <a:ext cx="2893752" cy="2290626"/>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8" name="Google Shape;1628;p156"/>
          <p:cNvSpPr/>
          <p:nvPr/>
        </p:nvSpPr>
        <p:spPr>
          <a:xfrm rot="-5400000">
            <a:off x="-866781" y="866781"/>
            <a:ext cx="5143500" cy="3409938"/>
          </a:xfrm>
          <a:prstGeom prst="flowChartDocument">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9" name="Google Shape;1629;p156"/>
          <p:cNvSpPr/>
          <p:nvPr/>
        </p:nvSpPr>
        <p:spPr>
          <a:xfrm>
            <a:off x="747131"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0" name="Google Shape;1630;p156"/>
          <p:cNvSpPr/>
          <p:nvPr/>
        </p:nvSpPr>
        <p:spPr>
          <a:xfrm>
            <a:off x="0"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1" name="Google Shape;1631;p156"/>
          <p:cNvSpPr/>
          <p:nvPr/>
        </p:nvSpPr>
        <p:spPr>
          <a:xfrm>
            <a:off x="1494256"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2" name="Google Shape;1632;p156"/>
          <p:cNvSpPr/>
          <p:nvPr/>
        </p:nvSpPr>
        <p:spPr>
          <a:xfrm>
            <a:off x="2241387"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3" name="Google Shape;1633;p156"/>
          <p:cNvSpPr/>
          <p:nvPr/>
        </p:nvSpPr>
        <p:spPr>
          <a:xfrm>
            <a:off x="0"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4" name="Google Shape;1634;p156"/>
          <p:cNvSpPr/>
          <p:nvPr/>
        </p:nvSpPr>
        <p:spPr>
          <a:xfrm>
            <a:off x="1494256"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5" name="Google Shape;1635;p156"/>
          <p:cNvSpPr/>
          <p:nvPr/>
        </p:nvSpPr>
        <p:spPr>
          <a:xfrm>
            <a:off x="2241387"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6" name="Google Shape;1636;p156"/>
          <p:cNvSpPr/>
          <p:nvPr/>
        </p:nvSpPr>
        <p:spPr>
          <a:xfrm>
            <a:off x="790056"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7" name="Google Shape;1637;p156"/>
          <p:cNvSpPr/>
          <p:nvPr/>
        </p:nvSpPr>
        <p:spPr>
          <a:xfrm>
            <a:off x="42924"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8" name="Google Shape;1638;p156"/>
          <p:cNvSpPr/>
          <p:nvPr/>
        </p:nvSpPr>
        <p:spPr>
          <a:xfrm>
            <a:off x="1537180"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39" name="Google Shape;1639;p156"/>
          <p:cNvSpPr/>
          <p:nvPr/>
        </p:nvSpPr>
        <p:spPr>
          <a:xfrm>
            <a:off x="2284311"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0" name="Google Shape;1640;p156"/>
          <p:cNvSpPr/>
          <p:nvPr/>
        </p:nvSpPr>
        <p:spPr>
          <a:xfrm>
            <a:off x="747131"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1" name="Google Shape;1641;p156"/>
          <p:cNvSpPr/>
          <p:nvPr/>
        </p:nvSpPr>
        <p:spPr>
          <a:xfrm>
            <a:off x="0"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2" name="Google Shape;1642;p156"/>
          <p:cNvSpPr/>
          <p:nvPr/>
        </p:nvSpPr>
        <p:spPr>
          <a:xfrm>
            <a:off x="1494256"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3" name="Google Shape;1643;p156"/>
          <p:cNvSpPr/>
          <p:nvPr/>
        </p:nvSpPr>
        <p:spPr>
          <a:xfrm>
            <a:off x="2241387"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4" name="Google Shape;1644;p156"/>
          <p:cNvSpPr/>
          <p:nvPr/>
        </p:nvSpPr>
        <p:spPr>
          <a:xfrm>
            <a:off x="0"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5" name="Google Shape;1645;p156"/>
          <p:cNvSpPr/>
          <p:nvPr/>
        </p:nvSpPr>
        <p:spPr>
          <a:xfrm>
            <a:off x="1494256"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6" name="Google Shape;1646;p156"/>
          <p:cNvSpPr/>
          <p:nvPr/>
        </p:nvSpPr>
        <p:spPr>
          <a:xfrm>
            <a:off x="2241387"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7" name="Google Shape;1647;p156"/>
          <p:cNvSpPr/>
          <p:nvPr/>
        </p:nvSpPr>
        <p:spPr>
          <a:xfrm>
            <a:off x="790056"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8" name="Google Shape;1648;p156"/>
          <p:cNvSpPr/>
          <p:nvPr/>
        </p:nvSpPr>
        <p:spPr>
          <a:xfrm>
            <a:off x="42924"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49" name="Google Shape;1649;p156"/>
          <p:cNvSpPr/>
          <p:nvPr/>
        </p:nvSpPr>
        <p:spPr>
          <a:xfrm>
            <a:off x="1537180"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0" name="Google Shape;1650;p156"/>
          <p:cNvSpPr/>
          <p:nvPr/>
        </p:nvSpPr>
        <p:spPr>
          <a:xfrm>
            <a:off x="2284311"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1" name="Google Shape;1651;p156"/>
          <p:cNvSpPr/>
          <p:nvPr/>
        </p:nvSpPr>
        <p:spPr>
          <a:xfrm>
            <a:off x="747131" y="23555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2" name="Google Shape;1652;p156"/>
          <p:cNvSpPr/>
          <p:nvPr/>
        </p:nvSpPr>
        <p:spPr>
          <a:xfrm>
            <a:off x="3031431" y="294368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3" name="Google Shape;1653;p156"/>
          <p:cNvSpPr/>
          <p:nvPr/>
        </p:nvSpPr>
        <p:spPr>
          <a:xfrm>
            <a:off x="790056"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4" name="Google Shape;1654;p156"/>
          <p:cNvSpPr/>
          <p:nvPr/>
        </p:nvSpPr>
        <p:spPr>
          <a:xfrm>
            <a:off x="42924"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5" name="Google Shape;1655;p156"/>
          <p:cNvSpPr/>
          <p:nvPr/>
        </p:nvSpPr>
        <p:spPr>
          <a:xfrm>
            <a:off x="1537180"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6" name="Google Shape;1656;p156"/>
          <p:cNvSpPr/>
          <p:nvPr/>
        </p:nvSpPr>
        <p:spPr>
          <a:xfrm>
            <a:off x="2284311"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7" name="Google Shape;1657;p156"/>
          <p:cNvSpPr/>
          <p:nvPr/>
        </p:nvSpPr>
        <p:spPr>
          <a:xfrm>
            <a:off x="3031431" y="353181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8" name="Google Shape;1658;p156"/>
          <p:cNvSpPr/>
          <p:nvPr/>
        </p:nvSpPr>
        <p:spPr>
          <a:xfrm>
            <a:off x="790056"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59" name="Google Shape;1659;p156"/>
          <p:cNvSpPr/>
          <p:nvPr/>
        </p:nvSpPr>
        <p:spPr>
          <a:xfrm>
            <a:off x="42924"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0" name="Google Shape;1660;p156"/>
          <p:cNvSpPr/>
          <p:nvPr/>
        </p:nvSpPr>
        <p:spPr>
          <a:xfrm>
            <a:off x="1537180"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1" name="Google Shape;1661;p156"/>
          <p:cNvSpPr/>
          <p:nvPr/>
        </p:nvSpPr>
        <p:spPr>
          <a:xfrm>
            <a:off x="2284311"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2" name="Google Shape;1662;p156"/>
          <p:cNvSpPr/>
          <p:nvPr/>
        </p:nvSpPr>
        <p:spPr>
          <a:xfrm>
            <a:off x="3031431" y="411993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3" name="Google Shape;1663;p156"/>
          <p:cNvSpPr/>
          <p:nvPr/>
        </p:nvSpPr>
        <p:spPr>
          <a:xfrm>
            <a:off x="790056"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4" name="Google Shape;1664;p156"/>
          <p:cNvSpPr/>
          <p:nvPr/>
        </p:nvSpPr>
        <p:spPr>
          <a:xfrm>
            <a:off x="42924"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5" name="Google Shape;1665;p156"/>
          <p:cNvSpPr/>
          <p:nvPr/>
        </p:nvSpPr>
        <p:spPr>
          <a:xfrm>
            <a:off x="1537180"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6" name="Google Shape;1666;p156"/>
          <p:cNvSpPr/>
          <p:nvPr/>
        </p:nvSpPr>
        <p:spPr>
          <a:xfrm>
            <a:off x="2284311"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7" name="Google Shape;1667;p156"/>
          <p:cNvSpPr/>
          <p:nvPr/>
        </p:nvSpPr>
        <p:spPr>
          <a:xfrm>
            <a:off x="3031431" y="47080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668" name="Google Shape;1668;p156"/>
          <p:cNvSpPr/>
          <p:nvPr/>
        </p:nvSpPr>
        <p:spPr>
          <a:xfrm>
            <a:off x="415775" y="1382800"/>
            <a:ext cx="5320652" cy="1492757"/>
          </a:xfrm>
          <a:prstGeom prst="rect">
            <a:avLst/>
          </a:prstGeom>
        </p:spPr>
        <p:txBody>
          <a:bodyPr>
            <a:prstTxWarp prst="textPlain"/>
          </a:bodyPr>
          <a:lstStyle/>
          <a:p>
            <a:pPr lvl="0" algn="ctr"/>
            <a:r>
              <a:rPr b="0" i="0">
                <a:ln cap="flat" cmpd="sng" w="9525">
                  <a:solidFill>
                    <a:srgbClr val="78B4DA"/>
                  </a:solidFill>
                  <a:prstDash val="solid"/>
                  <a:round/>
                  <a:headEnd len="sm" w="sm" type="none"/>
                  <a:tailEnd len="sm" w="sm" type="none"/>
                </a:ln>
                <a:solidFill>
                  <a:srgbClr val="78B4DA"/>
                </a:solidFill>
                <a:latin typeface="Roboto Mono;600"/>
              </a:rPr>
              <a:t>TÂCHE</a:t>
            </a:r>
          </a:p>
        </p:txBody>
      </p:sp>
      <p:sp>
        <p:nvSpPr>
          <p:cNvPr id="1669" name="Google Shape;1669;p156"/>
          <p:cNvSpPr/>
          <p:nvPr/>
        </p:nvSpPr>
        <p:spPr>
          <a:xfrm>
            <a:off x="6315425" y="1651963"/>
            <a:ext cx="901313" cy="1168597"/>
          </a:xfrm>
          <a:prstGeom prst="rect">
            <a:avLst/>
          </a:prstGeom>
        </p:spPr>
        <p:txBody>
          <a:bodyPr>
            <a:prstTxWarp prst="textPlain"/>
          </a:bodyPr>
          <a:lstStyle/>
          <a:p>
            <a:pPr lvl="0" algn="ctr"/>
            <a:r>
              <a:rPr b="0" i="0">
                <a:ln cap="flat" cmpd="sng" w="9525">
                  <a:solidFill>
                    <a:srgbClr val="78B4DA"/>
                  </a:solidFill>
                  <a:prstDash val="solid"/>
                  <a:round/>
                  <a:headEnd len="sm" w="sm" type="none"/>
                  <a:tailEnd len="sm" w="sm" type="none"/>
                </a:ln>
                <a:solidFill>
                  <a:srgbClr val="78B4DA"/>
                </a:solidFill>
                <a:latin typeface="Roboto Mono;600"/>
              </a:rPr>
              <a:t>2</a:t>
            </a:r>
          </a:p>
        </p:txBody>
      </p:sp>
      <p:sp>
        <p:nvSpPr>
          <p:cNvPr id="1670" name="Google Shape;1670;p156"/>
          <p:cNvSpPr/>
          <p:nvPr/>
        </p:nvSpPr>
        <p:spPr>
          <a:xfrm>
            <a:off x="2856795" y="3177825"/>
            <a:ext cx="4357244" cy="6580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Condensed;600"/>
              </a:rPr>
              <a:t>Le sexisme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sp>
        <p:nvSpPr>
          <p:cNvPr id="1675" name="Google Shape;1675;p157"/>
          <p:cNvSpPr/>
          <p:nvPr/>
        </p:nvSpPr>
        <p:spPr>
          <a:xfrm>
            <a:off x="1073100" y="1448000"/>
            <a:ext cx="34989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E06539"/>
                </a:solidFill>
                <a:latin typeface="Roboto"/>
                <a:ea typeface="Roboto"/>
                <a:cs typeface="Roboto"/>
                <a:sym typeface="Roboto"/>
              </a:rPr>
              <a:t>A</a:t>
            </a:r>
            <a:endParaRPr b="1" sz="2700">
              <a:solidFill>
                <a:srgbClr val="E06539"/>
              </a:solidFill>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Le sexisme c'est quand les gens pensent qu'un sexe est meilleur que l'autre.</a:t>
            </a:r>
            <a:endParaRPr>
              <a:latin typeface="Roboto"/>
              <a:ea typeface="Roboto"/>
              <a:cs typeface="Roboto"/>
              <a:sym typeface="Roboto"/>
            </a:endParaRPr>
          </a:p>
        </p:txBody>
      </p:sp>
      <p:sp>
        <p:nvSpPr>
          <p:cNvPr id="1676" name="Google Shape;1676;p157"/>
          <p:cNvSpPr/>
          <p:nvPr/>
        </p:nvSpPr>
        <p:spPr>
          <a:xfrm flipH="1">
            <a:off x="-290725" y="282975"/>
            <a:ext cx="5775300" cy="822000"/>
          </a:xfrm>
          <a:prstGeom prst="roundRect">
            <a:avLst>
              <a:gd fmla="val 50000" name="adj"/>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5588A8"/>
                </a:solidFill>
                <a:latin typeface="Roboto Mono SemiBold"/>
                <a:ea typeface="Roboto Mono SemiBold"/>
                <a:cs typeface="Roboto Mono SemiBold"/>
                <a:sym typeface="Roboto Mono SemiBold"/>
              </a:rPr>
              <a:t>Qu’est-ce que le sexisme?</a:t>
            </a:r>
            <a:endParaRPr sz="2300">
              <a:solidFill>
                <a:srgbClr val="5588A8"/>
              </a:solidFill>
              <a:latin typeface="Roboto Mono SemiBold"/>
              <a:ea typeface="Roboto Mono SemiBold"/>
              <a:cs typeface="Roboto Mono SemiBold"/>
              <a:sym typeface="Roboto Mono SemiBold"/>
            </a:endParaRPr>
          </a:p>
        </p:txBody>
      </p:sp>
      <p:grpSp>
        <p:nvGrpSpPr>
          <p:cNvPr id="1677" name="Google Shape;1677;p157"/>
          <p:cNvGrpSpPr/>
          <p:nvPr/>
        </p:nvGrpSpPr>
        <p:grpSpPr>
          <a:xfrm>
            <a:off x="4569863" y="79178"/>
            <a:ext cx="1979488" cy="1229609"/>
            <a:chOff x="2582024" y="205748"/>
            <a:chExt cx="3519715" cy="2174376"/>
          </a:xfrm>
        </p:grpSpPr>
        <p:sp>
          <p:nvSpPr>
            <p:cNvPr id="1678" name="Google Shape;1678;p157"/>
            <p:cNvSpPr/>
            <p:nvPr/>
          </p:nvSpPr>
          <p:spPr>
            <a:xfrm>
              <a:off x="3351198" y="285275"/>
              <a:ext cx="2361300" cy="2028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9" name="Google Shape;1679;p157"/>
            <p:cNvSpPr/>
            <p:nvPr/>
          </p:nvSpPr>
          <p:spPr>
            <a:xfrm>
              <a:off x="3562474" y="6608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0" name="Google Shape;1680;p157"/>
            <p:cNvSpPr/>
            <p:nvPr/>
          </p:nvSpPr>
          <p:spPr>
            <a:xfrm>
              <a:off x="4756290" y="13206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81" name="Google Shape;1681;p157"/>
            <p:cNvSpPr/>
            <p:nvPr/>
          </p:nvSpPr>
          <p:spPr>
            <a:xfrm>
              <a:off x="4229400" y="1105250"/>
              <a:ext cx="410263" cy="752526"/>
            </a:xfrm>
            <a:prstGeom prst="rect">
              <a:avLst/>
            </a:prstGeom>
          </p:spPr>
          <p:txBody>
            <a:bodyPr>
              <a:prstTxWarp prst="textPlain"/>
            </a:bodyPr>
            <a:lstStyle/>
            <a:p>
              <a:pPr lvl="0" algn="ctr"/>
              <a:r>
                <a:rPr b="0" i="0">
                  <a:ln>
                    <a:noFill/>
                  </a:ln>
                  <a:solidFill>
                    <a:schemeClr val="lt1"/>
                  </a:solidFill>
                  <a:latin typeface="Averia Serif Libre"/>
                </a:rPr>
                <a:t>?</a:t>
              </a:r>
            </a:p>
          </p:txBody>
        </p:sp>
        <p:sp>
          <p:nvSpPr>
            <p:cNvPr id="1682" name="Google Shape;1682;p157"/>
            <p:cNvSpPr/>
            <p:nvPr/>
          </p:nvSpPr>
          <p:spPr>
            <a:xfrm>
              <a:off x="5128812" y="12131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3" name="Google Shape;1683;p157"/>
            <p:cNvSpPr/>
            <p:nvPr/>
          </p:nvSpPr>
          <p:spPr>
            <a:xfrm>
              <a:off x="4697002" y="72952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4" name="Google Shape;1684;p157"/>
            <p:cNvSpPr/>
            <p:nvPr/>
          </p:nvSpPr>
          <p:spPr>
            <a:xfrm>
              <a:off x="3889802" y="205748"/>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5" name="Google Shape;1685;p157"/>
            <p:cNvSpPr/>
            <p:nvPr/>
          </p:nvSpPr>
          <p:spPr>
            <a:xfrm>
              <a:off x="3200599" y="144742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6" name="Google Shape;1686;p157"/>
            <p:cNvSpPr/>
            <p:nvPr/>
          </p:nvSpPr>
          <p:spPr>
            <a:xfrm>
              <a:off x="4217987" y="208837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7" name="Google Shape;1687;p157"/>
            <p:cNvSpPr/>
            <p:nvPr/>
          </p:nvSpPr>
          <p:spPr>
            <a:xfrm>
              <a:off x="3950127" y="19204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88" name="Google Shape;1688;p157"/>
            <p:cNvSpPr/>
            <p:nvPr/>
          </p:nvSpPr>
          <p:spPr>
            <a:xfrm>
              <a:off x="4695540" y="161807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689" name="Google Shape;1689;p157"/>
            <p:cNvSpPr/>
            <p:nvPr/>
          </p:nvSpPr>
          <p:spPr>
            <a:xfrm>
              <a:off x="3752515" y="1136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90" name="Google Shape;1690;p157"/>
            <p:cNvSpPr/>
            <p:nvPr/>
          </p:nvSpPr>
          <p:spPr>
            <a:xfrm>
              <a:off x="5094677" y="459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691" name="Google Shape;1691;p157"/>
            <p:cNvSpPr/>
            <p:nvPr/>
          </p:nvSpPr>
          <p:spPr>
            <a:xfrm>
              <a:off x="2582024" y="1055500"/>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grpSp>
      <p:sp>
        <p:nvSpPr>
          <p:cNvPr id="1692" name="Google Shape;1692;p157"/>
          <p:cNvSpPr/>
          <p:nvPr/>
        </p:nvSpPr>
        <p:spPr>
          <a:xfrm>
            <a:off x="5055375" y="1448000"/>
            <a:ext cx="34989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E06539"/>
                </a:solidFill>
                <a:latin typeface="Roboto"/>
                <a:ea typeface="Roboto"/>
                <a:cs typeface="Roboto"/>
                <a:sym typeface="Roboto"/>
              </a:rPr>
              <a:t>B</a:t>
            </a:r>
            <a:endParaRPr b="1" sz="2700">
              <a:solidFill>
                <a:srgbClr val="E06539"/>
              </a:solidFill>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Le sexisme c'est quand les filles ou les garçons sont traités différemment juste à cause de leur sexe.</a:t>
            </a:r>
            <a:endParaRPr>
              <a:latin typeface="Roboto"/>
              <a:ea typeface="Roboto"/>
              <a:cs typeface="Roboto"/>
              <a:sym typeface="Roboto"/>
            </a:endParaRPr>
          </a:p>
        </p:txBody>
      </p:sp>
      <p:sp>
        <p:nvSpPr>
          <p:cNvPr id="1693" name="Google Shape;1693;p157"/>
          <p:cNvSpPr/>
          <p:nvPr/>
        </p:nvSpPr>
        <p:spPr>
          <a:xfrm>
            <a:off x="1050200" y="3318900"/>
            <a:ext cx="34989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E06539"/>
                </a:solidFill>
                <a:latin typeface="Roboto"/>
                <a:ea typeface="Roboto"/>
                <a:cs typeface="Roboto"/>
                <a:sym typeface="Roboto"/>
              </a:rPr>
              <a:t>C</a:t>
            </a:r>
            <a:endParaRPr b="1" sz="2700">
              <a:solidFill>
                <a:srgbClr val="E06539"/>
              </a:solidFill>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Le sexisme c'est quand les gens croient que tous les hommes ou toutes les femmes ne sont pas pareils.</a:t>
            </a:r>
            <a:endParaRPr>
              <a:latin typeface="Roboto"/>
              <a:ea typeface="Roboto"/>
              <a:cs typeface="Roboto"/>
              <a:sym typeface="Roboto"/>
            </a:endParaRPr>
          </a:p>
        </p:txBody>
      </p:sp>
      <p:sp>
        <p:nvSpPr>
          <p:cNvPr id="1694" name="Google Shape;1694;p157"/>
          <p:cNvSpPr/>
          <p:nvPr/>
        </p:nvSpPr>
        <p:spPr>
          <a:xfrm>
            <a:off x="5055375" y="3318900"/>
            <a:ext cx="34989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E06539"/>
                </a:solidFill>
                <a:latin typeface="Roboto"/>
                <a:ea typeface="Roboto"/>
                <a:cs typeface="Roboto"/>
                <a:sym typeface="Roboto"/>
              </a:rPr>
              <a:t>D</a:t>
            </a:r>
            <a:endParaRPr b="1" sz="2700">
              <a:solidFill>
                <a:srgbClr val="E06539"/>
              </a:solidFill>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Le sexisme c'est quand on dit ou fait des choses qui font sentir une personne moins importante juste parce qu'elle est un homme ou une femme.</a:t>
            </a:r>
            <a:endParaRPr>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F5"/>
        </a:solidFill>
      </p:bgPr>
    </p:bg>
    <p:spTree>
      <p:nvGrpSpPr>
        <p:cNvPr id="1698" name="Shape 1698"/>
        <p:cNvGrpSpPr/>
        <p:nvPr/>
      </p:nvGrpSpPr>
      <p:grpSpPr>
        <a:xfrm>
          <a:off x="0" y="0"/>
          <a:ext cx="0" cy="0"/>
          <a:chOff x="0" y="0"/>
          <a:chExt cx="0" cy="0"/>
        </a:xfrm>
      </p:grpSpPr>
      <p:sp>
        <p:nvSpPr>
          <p:cNvPr id="1699" name="Google Shape;1699;p158"/>
          <p:cNvSpPr/>
          <p:nvPr/>
        </p:nvSpPr>
        <p:spPr>
          <a:xfrm>
            <a:off x="12500" y="500275"/>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00" name="Google Shape;1700;p158"/>
          <p:cNvSpPr/>
          <p:nvPr/>
        </p:nvSpPr>
        <p:spPr>
          <a:xfrm>
            <a:off x="-12" y="1086447"/>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01" name="Google Shape;1701;p158"/>
          <p:cNvSpPr/>
          <p:nvPr/>
        </p:nvSpPr>
        <p:spPr>
          <a:xfrm>
            <a:off x="5713" y="3626808"/>
            <a:ext cx="772357" cy="501426"/>
          </a:xfrm>
          <a:prstGeom prst="rect">
            <a:avLst/>
          </a:prstGeom>
        </p:spPr>
        <p:txBody>
          <a:bodyPr>
            <a:prstTxWarp prst="textPlain"/>
          </a:bodyPr>
          <a:lstStyle/>
          <a:p>
            <a:pPr lvl="0" algn="ctr"/>
            <a:r>
              <a:rPr b="0" i="0">
                <a:ln>
                  <a:noFill/>
                </a:ln>
                <a:solidFill>
                  <a:srgbClr val="C7E3F5"/>
                </a:solidFill>
                <a:latin typeface="Roboto Mono"/>
              </a:rPr>
              <a:t>04</a:t>
            </a:r>
          </a:p>
        </p:txBody>
      </p:sp>
      <p:sp>
        <p:nvSpPr>
          <p:cNvPr id="1702" name="Google Shape;1702;p158"/>
          <p:cNvSpPr/>
          <p:nvPr/>
        </p:nvSpPr>
        <p:spPr>
          <a:xfrm>
            <a:off x="12500" y="2988549"/>
            <a:ext cx="733739" cy="501426"/>
          </a:xfrm>
          <a:prstGeom prst="rect">
            <a:avLst/>
          </a:prstGeom>
        </p:spPr>
        <p:txBody>
          <a:bodyPr>
            <a:prstTxWarp prst="textPlain"/>
          </a:bodyPr>
          <a:lstStyle/>
          <a:p>
            <a:pPr lvl="0" algn="ctr"/>
            <a:r>
              <a:rPr b="0" i="0">
                <a:ln>
                  <a:noFill/>
                </a:ln>
                <a:solidFill>
                  <a:srgbClr val="C7E3F5"/>
                </a:solidFill>
                <a:latin typeface="Roboto Mono"/>
              </a:rPr>
              <a:t>03</a:t>
            </a:r>
          </a:p>
        </p:txBody>
      </p:sp>
      <p:sp>
        <p:nvSpPr>
          <p:cNvPr id="1703" name="Google Shape;1703;p158"/>
          <p:cNvSpPr/>
          <p:nvPr/>
        </p:nvSpPr>
        <p:spPr>
          <a:xfrm>
            <a:off x="16438" y="2343478"/>
            <a:ext cx="750902" cy="501426"/>
          </a:xfrm>
          <a:prstGeom prst="rect">
            <a:avLst/>
          </a:prstGeom>
        </p:spPr>
        <p:txBody>
          <a:bodyPr>
            <a:prstTxWarp prst="textPlain"/>
          </a:bodyPr>
          <a:lstStyle/>
          <a:p>
            <a:pPr lvl="0" algn="ctr"/>
            <a:r>
              <a:rPr b="0" i="0">
                <a:ln>
                  <a:noFill/>
                </a:ln>
                <a:solidFill>
                  <a:srgbClr val="C7E3F5"/>
                </a:solidFill>
                <a:latin typeface="Roboto Mono"/>
              </a:rPr>
              <a:t>02</a:t>
            </a:r>
          </a:p>
        </p:txBody>
      </p:sp>
      <p:sp>
        <p:nvSpPr>
          <p:cNvPr id="1704" name="Google Shape;1704;p158"/>
          <p:cNvSpPr/>
          <p:nvPr/>
        </p:nvSpPr>
        <p:spPr>
          <a:xfrm>
            <a:off x="5713" y="1672593"/>
            <a:ext cx="648637" cy="501426"/>
          </a:xfrm>
          <a:prstGeom prst="rect">
            <a:avLst/>
          </a:prstGeom>
        </p:spPr>
        <p:txBody>
          <a:bodyPr>
            <a:prstTxWarp prst="textPlain"/>
          </a:bodyPr>
          <a:lstStyle/>
          <a:p>
            <a:pPr lvl="0" algn="ctr"/>
            <a:r>
              <a:rPr b="0" i="0">
                <a:ln>
                  <a:noFill/>
                </a:ln>
                <a:solidFill>
                  <a:srgbClr val="C7E3F5"/>
                </a:solidFill>
                <a:latin typeface="Roboto Mono"/>
              </a:rPr>
              <a:t>01</a:t>
            </a:r>
          </a:p>
        </p:txBody>
      </p:sp>
      <p:sp>
        <p:nvSpPr>
          <p:cNvPr id="1705" name="Google Shape;1705;p158"/>
          <p:cNvSpPr/>
          <p:nvPr/>
        </p:nvSpPr>
        <p:spPr>
          <a:xfrm>
            <a:off x="10013" y="4245580"/>
            <a:ext cx="763775" cy="501426"/>
          </a:xfrm>
          <a:prstGeom prst="rect">
            <a:avLst/>
          </a:prstGeom>
        </p:spPr>
        <p:txBody>
          <a:bodyPr>
            <a:prstTxWarp prst="textPlain"/>
          </a:bodyPr>
          <a:lstStyle/>
          <a:p>
            <a:pPr lvl="0" algn="ctr"/>
            <a:r>
              <a:rPr b="0" i="0">
                <a:ln>
                  <a:noFill/>
                </a:ln>
                <a:solidFill>
                  <a:srgbClr val="C7E3F5"/>
                </a:solidFill>
                <a:latin typeface="Roboto Mono"/>
              </a:rPr>
              <a:t>05</a:t>
            </a:r>
          </a:p>
        </p:txBody>
      </p:sp>
      <p:sp>
        <p:nvSpPr>
          <p:cNvPr id="1706" name="Google Shape;1706;p158"/>
          <p:cNvSpPr/>
          <p:nvPr/>
        </p:nvSpPr>
        <p:spPr>
          <a:xfrm>
            <a:off x="12500" y="4874089"/>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07" name="Google Shape;1707;p158"/>
          <p:cNvSpPr/>
          <p:nvPr/>
        </p:nvSpPr>
        <p:spPr>
          <a:xfrm>
            <a:off x="12500" y="-85902"/>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08" name="Google Shape;1708;p158"/>
          <p:cNvSpPr/>
          <p:nvPr/>
        </p:nvSpPr>
        <p:spPr>
          <a:xfrm rot="-5400000">
            <a:off x="6459900" y="-2722200"/>
            <a:ext cx="5409900" cy="54099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9" name="Google Shape;1709;p158"/>
          <p:cNvSpPr/>
          <p:nvPr/>
        </p:nvSpPr>
        <p:spPr>
          <a:xfrm>
            <a:off x="228748" y="500275"/>
            <a:ext cx="8666880" cy="704798"/>
          </a:xfrm>
          <a:prstGeom prst="rect">
            <a:avLst/>
          </a:prstGeom>
        </p:spPr>
        <p:txBody>
          <a:bodyPr>
            <a:prstTxWarp prst="textPlain"/>
          </a:bodyPr>
          <a:lstStyle/>
          <a:p>
            <a:pPr lvl="0" algn="ctr"/>
            <a:r>
              <a:rPr b="1" i="0">
                <a:ln>
                  <a:noFill/>
                </a:ln>
                <a:solidFill>
                  <a:schemeClr val="lt1"/>
                </a:solidFill>
                <a:latin typeface="Roboto"/>
              </a:rPr>
              <a:t>Notre définition négociée</a:t>
            </a:r>
          </a:p>
        </p:txBody>
      </p:sp>
      <p:sp>
        <p:nvSpPr>
          <p:cNvPr id="1710" name="Google Shape;1710;p158"/>
          <p:cNvSpPr/>
          <p:nvPr/>
        </p:nvSpPr>
        <p:spPr>
          <a:xfrm>
            <a:off x="7563275" y="3528625"/>
            <a:ext cx="3236100" cy="32361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1" name="Google Shape;1711;p158"/>
          <p:cNvSpPr/>
          <p:nvPr/>
        </p:nvSpPr>
        <p:spPr>
          <a:xfrm>
            <a:off x="1778398" y="1958113"/>
            <a:ext cx="5587200" cy="2562300"/>
          </a:xfrm>
          <a:prstGeom prst="roundRect">
            <a:avLst>
              <a:gd fmla="val 9067" name="adj"/>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E06539"/>
              </a:solidFill>
              <a:latin typeface="Roboto"/>
              <a:ea typeface="Roboto"/>
              <a:cs typeface="Roboto"/>
              <a:sym typeface="Roboto"/>
            </a:endParaRPr>
          </a:p>
          <a:p>
            <a:pPr indent="0" lvl="0" marL="0" rtl="0" algn="ctr">
              <a:spcBef>
                <a:spcPts val="0"/>
              </a:spcBef>
              <a:spcAft>
                <a:spcPts val="0"/>
              </a:spcAft>
              <a:buNone/>
            </a:pPr>
            <a:r>
              <a:t/>
            </a:r>
            <a:endParaRPr b="1" sz="2700">
              <a:solidFill>
                <a:srgbClr val="E06539"/>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F5"/>
        </a:solidFill>
      </p:bgPr>
    </p:bg>
    <p:spTree>
      <p:nvGrpSpPr>
        <p:cNvPr id="1715" name="Shape 1715"/>
        <p:cNvGrpSpPr/>
        <p:nvPr/>
      </p:nvGrpSpPr>
      <p:grpSpPr>
        <a:xfrm>
          <a:off x="0" y="0"/>
          <a:ext cx="0" cy="0"/>
          <a:chOff x="0" y="0"/>
          <a:chExt cx="0" cy="0"/>
        </a:xfrm>
      </p:grpSpPr>
      <p:sp>
        <p:nvSpPr>
          <p:cNvPr id="1716" name="Google Shape;1716;p159"/>
          <p:cNvSpPr/>
          <p:nvPr/>
        </p:nvSpPr>
        <p:spPr>
          <a:xfrm>
            <a:off x="12500" y="500275"/>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17" name="Google Shape;1717;p159"/>
          <p:cNvSpPr/>
          <p:nvPr/>
        </p:nvSpPr>
        <p:spPr>
          <a:xfrm>
            <a:off x="-12" y="1086447"/>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18" name="Google Shape;1718;p159"/>
          <p:cNvSpPr/>
          <p:nvPr/>
        </p:nvSpPr>
        <p:spPr>
          <a:xfrm>
            <a:off x="5713" y="3626808"/>
            <a:ext cx="772357" cy="501426"/>
          </a:xfrm>
          <a:prstGeom prst="rect">
            <a:avLst/>
          </a:prstGeom>
        </p:spPr>
        <p:txBody>
          <a:bodyPr>
            <a:prstTxWarp prst="textPlain"/>
          </a:bodyPr>
          <a:lstStyle/>
          <a:p>
            <a:pPr lvl="0" algn="ctr"/>
            <a:r>
              <a:rPr b="0" i="0">
                <a:ln>
                  <a:noFill/>
                </a:ln>
                <a:solidFill>
                  <a:srgbClr val="C7E3F5"/>
                </a:solidFill>
                <a:latin typeface="Roboto Mono"/>
              </a:rPr>
              <a:t>04</a:t>
            </a:r>
          </a:p>
        </p:txBody>
      </p:sp>
      <p:sp>
        <p:nvSpPr>
          <p:cNvPr id="1719" name="Google Shape;1719;p159"/>
          <p:cNvSpPr/>
          <p:nvPr/>
        </p:nvSpPr>
        <p:spPr>
          <a:xfrm>
            <a:off x="12500" y="2988549"/>
            <a:ext cx="733739" cy="501426"/>
          </a:xfrm>
          <a:prstGeom prst="rect">
            <a:avLst/>
          </a:prstGeom>
        </p:spPr>
        <p:txBody>
          <a:bodyPr>
            <a:prstTxWarp prst="textPlain"/>
          </a:bodyPr>
          <a:lstStyle/>
          <a:p>
            <a:pPr lvl="0" algn="ctr"/>
            <a:r>
              <a:rPr b="0" i="0">
                <a:ln>
                  <a:noFill/>
                </a:ln>
                <a:solidFill>
                  <a:srgbClr val="C7E3F5"/>
                </a:solidFill>
                <a:latin typeface="Roboto Mono"/>
              </a:rPr>
              <a:t>03</a:t>
            </a:r>
          </a:p>
        </p:txBody>
      </p:sp>
      <p:sp>
        <p:nvSpPr>
          <p:cNvPr id="1720" name="Google Shape;1720;p159"/>
          <p:cNvSpPr/>
          <p:nvPr/>
        </p:nvSpPr>
        <p:spPr>
          <a:xfrm>
            <a:off x="16438" y="2343478"/>
            <a:ext cx="750902" cy="501426"/>
          </a:xfrm>
          <a:prstGeom prst="rect">
            <a:avLst/>
          </a:prstGeom>
        </p:spPr>
        <p:txBody>
          <a:bodyPr>
            <a:prstTxWarp prst="textPlain"/>
          </a:bodyPr>
          <a:lstStyle/>
          <a:p>
            <a:pPr lvl="0" algn="ctr"/>
            <a:r>
              <a:rPr b="0" i="0">
                <a:ln>
                  <a:noFill/>
                </a:ln>
                <a:solidFill>
                  <a:srgbClr val="C7E3F5"/>
                </a:solidFill>
                <a:latin typeface="Roboto Mono"/>
              </a:rPr>
              <a:t>02</a:t>
            </a:r>
          </a:p>
        </p:txBody>
      </p:sp>
      <p:sp>
        <p:nvSpPr>
          <p:cNvPr id="1721" name="Google Shape;1721;p159"/>
          <p:cNvSpPr/>
          <p:nvPr/>
        </p:nvSpPr>
        <p:spPr>
          <a:xfrm>
            <a:off x="5713" y="1672593"/>
            <a:ext cx="648637" cy="501426"/>
          </a:xfrm>
          <a:prstGeom prst="rect">
            <a:avLst/>
          </a:prstGeom>
        </p:spPr>
        <p:txBody>
          <a:bodyPr>
            <a:prstTxWarp prst="textPlain"/>
          </a:bodyPr>
          <a:lstStyle/>
          <a:p>
            <a:pPr lvl="0" algn="ctr"/>
            <a:r>
              <a:rPr b="0" i="0">
                <a:ln>
                  <a:noFill/>
                </a:ln>
                <a:solidFill>
                  <a:srgbClr val="C7E3F5"/>
                </a:solidFill>
                <a:latin typeface="Roboto Mono"/>
              </a:rPr>
              <a:t>01</a:t>
            </a:r>
          </a:p>
        </p:txBody>
      </p:sp>
      <p:sp>
        <p:nvSpPr>
          <p:cNvPr id="1722" name="Google Shape;1722;p159"/>
          <p:cNvSpPr/>
          <p:nvPr/>
        </p:nvSpPr>
        <p:spPr>
          <a:xfrm>
            <a:off x="10013" y="4245580"/>
            <a:ext cx="763775" cy="501426"/>
          </a:xfrm>
          <a:prstGeom prst="rect">
            <a:avLst/>
          </a:prstGeom>
        </p:spPr>
        <p:txBody>
          <a:bodyPr>
            <a:prstTxWarp prst="textPlain"/>
          </a:bodyPr>
          <a:lstStyle/>
          <a:p>
            <a:pPr lvl="0" algn="ctr"/>
            <a:r>
              <a:rPr b="0" i="0">
                <a:ln>
                  <a:noFill/>
                </a:ln>
                <a:solidFill>
                  <a:srgbClr val="C7E3F5"/>
                </a:solidFill>
                <a:latin typeface="Roboto Mono"/>
              </a:rPr>
              <a:t>05</a:t>
            </a:r>
          </a:p>
        </p:txBody>
      </p:sp>
      <p:sp>
        <p:nvSpPr>
          <p:cNvPr id="1723" name="Google Shape;1723;p159"/>
          <p:cNvSpPr/>
          <p:nvPr/>
        </p:nvSpPr>
        <p:spPr>
          <a:xfrm>
            <a:off x="12500" y="4874089"/>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24" name="Google Shape;1724;p159"/>
          <p:cNvSpPr/>
          <p:nvPr/>
        </p:nvSpPr>
        <p:spPr>
          <a:xfrm>
            <a:off x="12500" y="-85902"/>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25" name="Google Shape;1725;p159"/>
          <p:cNvSpPr/>
          <p:nvPr/>
        </p:nvSpPr>
        <p:spPr>
          <a:xfrm rot="-5400000">
            <a:off x="6459900" y="-2722200"/>
            <a:ext cx="5409900" cy="54099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6" name="Google Shape;1726;p159"/>
          <p:cNvSpPr/>
          <p:nvPr/>
        </p:nvSpPr>
        <p:spPr>
          <a:xfrm>
            <a:off x="152548" y="500275"/>
            <a:ext cx="8628480" cy="693877"/>
          </a:xfrm>
          <a:prstGeom prst="rect">
            <a:avLst/>
          </a:prstGeom>
        </p:spPr>
        <p:txBody>
          <a:bodyPr>
            <a:prstTxWarp prst="textPlain"/>
          </a:bodyPr>
          <a:lstStyle/>
          <a:p>
            <a:pPr lvl="0" algn="ctr"/>
            <a:r>
              <a:rPr b="1" i="0">
                <a:ln>
                  <a:noFill/>
                </a:ln>
                <a:solidFill>
                  <a:schemeClr val="lt1"/>
                </a:solidFill>
                <a:latin typeface="Roboto"/>
              </a:rPr>
              <a:t>Ce que le Larousse en dit</a:t>
            </a:r>
          </a:p>
        </p:txBody>
      </p:sp>
      <p:sp>
        <p:nvSpPr>
          <p:cNvPr id="1727" name="Google Shape;1727;p159"/>
          <p:cNvSpPr/>
          <p:nvPr/>
        </p:nvSpPr>
        <p:spPr>
          <a:xfrm>
            <a:off x="7563275" y="3528625"/>
            <a:ext cx="3236100" cy="32361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8" name="Google Shape;1728;p159"/>
          <p:cNvSpPr/>
          <p:nvPr/>
        </p:nvSpPr>
        <p:spPr>
          <a:xfrm>
            <a:off x="1778398" y="1958113"/>
            <a:ext cx="5587200" cy="2562300"/>
          </a:xfrm>
          <a:prstGeom prst="roundRect">
            <a:avLst>
              <a:gd fmla="val 9067" name="adj"/>
            </a:avLst>
          </a:prstGeom>
          <a:solidFill>
            <a:schemeClr val="lt1"/>
          </a:solid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marR="76200" rtl="0" algn="ctr">
              <a:lnSpc>
                <a:spcPct val="115000"/>
              </a:lnSpc>
              <a:spcBef>
                <a:spcPts val="0"/>
              </a:spcBef>
              <a:spcAft>
                <a:spcPts val="0"/>
              </a:spcAft>
              <a:buNone/>
            </a:pPr>
            <a:r>
              <a:rPr lang="en" sz="2150">
                <a:solidFill>
                  <a:schemeClr val="dk1"/>
                </a:solidFill>
                <a:latin typeface="Roboto Light"/>
                <a:ea typeface="Roboto Light"/>
                <a:cs typeface="Roboto Light"/>
                <a:sym typeface="Roboto Light"/>
              </a:rPr>
              <a:t>Attitude discriminatoire fondée sur le </a:t>
            </a:r>
            <a:r>
              <a:rPr lang="en" sz="2150">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sexe</a:t>
            </a:r>
            <a:r>
              <a:rPr lang="en" sz="2150">
                <a:solidFill>
                  <a:schemeClr val="dk1"/>
                </a:solidFill>
                <a:latin typeface="Roboto Light"/>
                <a:ea typeface="Roboto Light"/>
                <a:cs typeface="Roboto Light"/>
                <a:sym typeface="Roboto Light"/>
              </a:rPr>
              <a:t>.</a:t>
            </a:r>
            <a:endParaRPr sz="2150">
              <a:solidFill>
                <a:schemeClr val="dk1"/>
              </a:solidFill>
              <a:latin typeface="Roboto Light"/>
              <a:ea typeface="Roboto Light"/>
              <a:cs typeface="Roboto Light"/>
              <a:sym typeface="Roboto Light"/>
            </a:endParaRPr>
          </a:p>
          <a:p>
            <a:pPr indent="0" lvl="0" marL="0" marR="76200" rtl="0" algn="ctr">
              <a:lnSpc>
                <a:spcPct val="115000"/>
              </a:lnSpc>
              <a:spcBef>
                <a:spcPts val="800"/>
              </a:spcBef>
              <a:spcAft>
                <a:spcPts val="0"/>
              </a:spcAft>
              <a:buNone/>
            </a:pPr>
            <a:r>
              <a:t/>
            </a:r>
            <a:endParaRPr sz="2150">
              <a:solidFill>
                <a:schemeClr val="dk1"/>
              </a:solidFill>
              <a:latin typeface="Roboto Light"/>
              <a:ea typeface="Roboto Light"/>
              <a:cs typeface="Roboto Light"/>
              <a:sym typeface="Roboto Light"/>
            </a:endParaRPr>
          </a:p>
          <a:p>
            <a:pPr indent="0" lvl="0" marL="0" marR="76200" rtl="0" algn="r">
              <a:lnSpc>
                <a:spcPct val="115000"/>
              </a:lnSpc>
              <a:spcBef>
                <a:spcPts val="800"/>
              </a:spcBef>
              <a:spcAft>
                <a:spcPts val="800"/>
              </a:spcAft>
              <a:buNone/>
            </a:pPr>
            <a:r>
              <a:rPr lang="en" sz="1350">
                <a:solidFill>
                  <a:schemeClr val="dk1"/>
                </a:solidFill>
                <a:latin typeface="Roboto Light"/>
                <a:ea typeface="Roboto Light"/>
                <a:cs typeface="Roboto Light"/>
                <a:sym typeface="Roboto Light"/>
              </a:rPr>
              <a:t>Larousse</a:t>
            </a:r>
            <a:endParaRPr sz="1350">
              <a:solidFill>
                <a:schemeClr val="dk1"/>
              </a:solidFill>
              <a:latin typeface="Roboto Light"/>
              <a:ea typeface="Roboto Light"/>
              <a:cs typeface="Roboto Light"/>
              <a:sym typeface="Roboto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p160"/>
          <p:cNvSpPr/>
          <p:nvPr/>
        </p:nvSpPr>
        <p:spPr>
          <a:xfrm rot="5400000">
            <a:off x="5426937" y="1426439"/>
            <a:ext cx="5143500" cy="2290626"/>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4" name="Google Shape;1734;p160"/>
          <p:cNvSpPr/>
          <p:nvPr/>
        </p:nvSpPr>
        <p:spPr>
          <a:xfrm rot="-5400000">
            <a:off x="-866781" y="866781"/>
            <a:ext cx="5143500" cy="3409938"/>
          </a:xfrm>
          <a:prstGeom prst="flowChartDocument">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5" name="Google Shape;1735;p160"/>
          <p:cNvSpPr/>
          <p:nvPr/>
        </p:nvSpPr>
        <p:spPr>
          <a:xfrm>
            <a:off x="747131"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36" name="Google Shape;1736;p160"/>
          <p:cNvSpPr/>
          <p:nvPr/>
        </p:nvSpPr>
        <p:spPr>
          <a:xfrm>
            <a:off x="0"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37" name="Google Shape;1737;p160"/>
          <p:cNvSpPr/>
          <p:nvPr/>
        </p:nvSpPr>
        <p:spPr>
          <a:xfrm>
            <a:off x="1494256"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38" name="Google Shape;1738;p160"/>
          <p:cNvSpPr/>
          <p:nvPr/>
        </p:nvSpPr>
        <p:spPr>
          <a:xfrm>
            <a:off x="2241387" y="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39" name="Google Shape;1739;p160"/>
          <p:cNvSpPr/>
          <p:nvPr/>
        </p:nvSpPr>
        <p:spPr>
          <a:xfrm>
            <a:off x="0"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0" name="Google Shape;1740;p160"/>
          <p:cNvSpPr/>
          <p:nvPr/>
        </p:nvSpPr>
        <p:spPr>
          <a:xfrm>
            <a:off x="1494256"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1" name="Google Shape;1741;p160"/>
          <p:cNvSpPr/>
          <p:nvPr/>
        </p:nvSpPr>
        <p:spPr>
          <a:xfrm>
            <a:off x="2241387" y="588111"/>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2" name="Google Shape;1742;p160"/>
          <p:cNvSpPr/>
          <p:nvPr/>
        </p:nvSpPr>
        <p:spPr>
          <a:xfrm>
            <a:off x="790056"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3" name="Google Shape;1743;p160"/>
          <p:cNvSpPr/>
          <p:nvPr/>
        </p:nvSpPr>
        <p:spPr>
          <a:xfrm>
            <a:off x="42924"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4" name="Google Shape;1744;p160"/>
          <p:cNvSpPr/>
          <p:nvPr/>
        </p:nvSpPr>
        <p:spPr>
          <a:xfrm>
            <a:off x="1537180"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5" name="Google Shape;1745;p160"/>
          <p:cNvSpPr/>
          <p:nvPr/>
        </p:nvSpPr>
        <p:spPr>
          <a:xfrm>
            <a:off x="2284311" y="117622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6" name="Google Shape;1746;p160"/>
          <p:cNvSpPr/>
          <p:nvPr/>
        </p:nvSpPr>
        <p:spPr>
          <a:xfrm>
            <a:off x="747131"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7" name="Google Shape;1747;p160"/>
          <p:cNvSpPr/>
          <p:nvPr/>
        </p:nvSpPr>
        <p:spPr>
          <a:xfrm>
            <a:off x="0"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8" name="Google Shape;1748;p160"/>
          <p:cNvSpPr/>
          <p:nvPr/>
        </p:nvSpPr>
        <p:spPr>
          <a:xfrm>
            <a:off x="1494256"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49" name="Google Shape;1749;p160"/>
          <p:cNvSpPr/>
          <p:nvPr/>
        </p:nvSpPr>
        <p:spPr>
          <a:xfrm>
            <a:off x="2241387" y="17674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0" name="Google Shape;1750;p160"/>
          <p:cNvSpPr/>
          <p:nvPr/>
        </p:nvSpPr>
        <p:spPr>
          <a:xfrm>
            <a:off x="0"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1" name="Google Shape;1751;p160"/>
          <p:cNvSpPr/>
          <p:nvPr/>
        </p:nvSpPr>
        <p:spPr>
          <a:xfrm>
            <a:off x="1494256"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2" name="Google Shape;1752;p160"/>
          <p:cNvSpPr/>
          <p:nvPr/>
        </p:nvSpPr>
        <p:spPr>
          <a:xfrm>
            <a:off x="2241387" y="2355574"/>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3" name="Google Shape;1753;p160"/>
          <p:cNvSpPr/>
          <p:nvPr/>
        </p:nvSpPr>
        <p:spPr>
          <a:xfrm>
            <a:off x="790056"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4" name="Google Shape;1754;p160"/>
          <p:cNvSpPr/>
          <p:nvPr/>
        </p:nvSpPr>
        <p:spPr>
          <a:xfrm>
            <a:off x="42924"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5" name="Google Shape;1755;p160"/>
          <p:cNvSpPr/>
          <p:nvPr/>
        </p:nvSpPr>
        <p:spPr>
          <a:xfrm>
            <a:off x="1537180"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6" name="Google Shape;1756;p160"/>
          <p:cNvSpPr/>
          <p:nvPr/>
        </p:nvSpPr>
        <p:spPr>
          <a:xfrm>
            <a:off x="2284311" y="294368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7" name="Google Shape;1757;p160"/>
          <p:cNvSpPr/>
          <p:nvPr/>
        </p:nvSpPr>
        <p:spPr>
          <a:xfrm>
            <a:off x="747131" y="23555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8" name="Google Shape;1758;p160"/>
          <p:cNvSpPr/>
          <p:nvPr/>
        </p:nvSpPr>
        <p:spPr>
          <a:xfrm>
            <a:off x="3031431" y="294368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59" name="Google Shape;1759;p160"/>
          <p:cNvSpPr/>
          <p:nvPr/>
        </p:nvSpPr>
        <p:spPr>
          <a:xfrm>
            <a:off x="790056"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0" name="Google Shape;1760;p160"/>
          <p:cNvSpPr/>
          <p:nvPr/>
        </p:nvSpPr>
        <p:spPr>
          <a:xfrm>
            <a:off x="42924"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1" name="Google Shape;1761;p160"/>
          <p:cNvSpPr/>
          <p:nvPr/>
        </p:nvSpPr>
        <p:spPr>
          <a:xfrm>
            <a:off x="1537180"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2" name="Google Shape;1762;p160"/>
          <p:cNvSpPr/>
          <p:nvPr/>
        </p:nvSpPr>
        <p:spPr>
          <a:xfrm>
            <a:off x="2284311" y="353181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3" name="Google Shape;1763;p160"/>
          <p:cNvSpPr/>
          <p:nvPr/>
        </p:nvSpPr>
        <p:spPr>
          <a:xfrm>
            <a:off x="3031431" y="353181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4" name="Google Shape;1764;p160"/>
          <p:cNvSpPr/>
          <p:nvPr/>
        </p:nvSpPr>
        <p:spPr>
          <a:xfrm>
            <a:off x="790056"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5" name="Google Shape;1765;p160"/>
          <p:cNvSpPr/>
          <p:nvPr/>
        </p:nvSpPr>
        <p:spPr>
          <a:xfrm>
            <a:off x="42924"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6" name="Google Shape;1766;p160"/>
          <p:cNvSpPr/>
          <p:nvPr/>
        </p:nvSpPr>
        <p:spPr>
          <a:xfrm>
            <a:off x="1537180"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7" name="Google Shape;1767;p160"/>
          <p:cNvSpPr/>
          <p:nvPr/>
        </p:nvSpPr>
        <p:spPr>
          <a:xfrm>
            <a:off x="2284311" y="4119935"/>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8" name="Google Shape;1768;p160"/>
          <p:cNvSpPr/>
          <p:nvPr/>
        </p:nvSpPr>
        <p:spPr>
          <a:xfrm>
            <a:off x="3031431" y="4119938"/>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69" name="Google Shape;1769;p160"/>
          <p:cNvSpPr/>
          <p:nvPr/>
        </p:nvSpPr>
        <p:spPr>
          <a:xfrm>
            <a:off x="790056"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70" name="Google Shape;1770;p160"/>
          <p:cNvSpPr/>
          <p:nvPr/>
        </p:nvSpPr>
        <p:spPr>
          <a:xfrm>
            <a:off x="42924"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71" name="Google Shape;1771;p160"/>
          <p:cNvSpPr/>
          <p:nvPr/>
        </p:nvSpPr>
        <p:spPr>
          <a:xfrm>
            <a:off x="1537180"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72" name="Google Shape;1772;p160"/>
          <p:cNvSpPr/>
          <p:nvPr/>
        </p:nvSpPr>
        <p:spPr>
          <a:xfrm>
            <a:off x="2284311" y="4708060"/>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73" name="Google Shape;1773;p160"/>
          <p:cNvSpPr/>
          <p:nvPr/>
        </p:nvSpPr>
        <p:spPr>
          <a:xfrm>
            <a:off x="3031431" y="4708063"/>
            <a:ext cx="615413" cy="475753"/>
          </a:xfrm>
          <a:prstGeom prst="rect">
            <a:avLst/>
          </a:prstGeom>
        </p:spPr>
        <p:txBody>
          <a:bodyPr>
            <a:prstTxWarp prst="textPlain"/>
          </a:bodyPr>
          <a:lstStyle/>
          <a:p>
            <a:pPr lvl="0" algn="ctr"/>
            <a:r>
              <a:rPr b="0" i="0">
                <a:ln>
                  <a:noFill/>
                </a:ln>
                <a:solidFill>
                  <a:srgbClr val="FFFFFF">
                    <a:alpha val="17710"/>
                  </a:srgbClr>
                </a:solidFill>
                <a:latin typeface="Roboto Mono"/>
              </a:rPr>
              <a:t>01</a:t>
            </a:r>
          </a:p>
        </p:txBody>
      </p:sp>
      <p:sp>
        <p:nvSpPr>
          <p:cNvPr id="1774" name="Google Shape;1774;p160"/>
          <p:cNvSpPr/>
          <p:nvPr/>
        </p:nvSpPr>
        <p:spPr>
          <a:xfrm>
            <a:off x="2109674" y="1196138"/>
            <a:ext cx="5157507" cy="2223318"/>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Condensed;600"/>
              </a:rPr>
              <a:t>Est-ce que la</a:t>
            </a:r>
            <a:br>
              <a:rPr b="0" i="0">
                <a:ln cap="flat" cmpd="sng" w="9525">
                  <a:solidFill>
                    <a:schemeClr val="dk1"/>
                  </a:solidFill>
                  <a:prstDash val="solid"/>
                  <a:round/>
                  <a:headEnd len="sm" w="sm" type="none"/>
                  <a:tailEnd len="sm" w="sm" type="none"/>
                </a:ln>
                <a:solidFill>
                  <a:schemeClr val="dk1"/>
                </a:solidFill>
                <a:latin typeface="Roboto Condensed;600"/>
              </a:rPr>
            </a:br>
            <a:r>
              <a:rPr b="0" i="0">
                <a:ln cap="flat" cmpd="sng" w="9525">
                  <a:solidFill>
                    <a:schemeClr val="dk1"/>
                  </a:solidFill>
                  <a:prstDash val="solid"/>
                  <a:round/>
                  <a:headEnd len="sm" w="sm" type="none"/>
                  <a:tailEnd len="sm" w="sm" type="none"/>
                </a:ln>
                <a:solidFill>
                  <a:schemeClr val="dk1"/>
                </a:solidFill>
                <a:latin typeface="Roboto Condensed;600"/>
              </a:rPr>
              <a:t>situation des Footeuses </a:t>
            </a:r>
            <a:br>
              <a:rPr b="0" i="0">
                <a:ln cap="flat" cmpd="sng" w="9525">
                  <a:solidFill>
                    <a:schemeClr val="dk1"/>
                  </a:solidFill>
                  <a:prstDash val="solid"/>
                  <a:round/>
                  <a:headEnd len="sm" w="sm" type="none"/>
                  <a:tailEnd len="sm" w="sm" type="none"/>
                </a:ln>
                <a:solidFill>
                  <a:schemeClr val="dk1"/>
                </a:solidFill>
                <a:latin typeface="Roboto Condensed;600"/>
              </a:rPr>
            </a:br>
            <a:r>
              <a:rPr b="0" i="0">
                <a:ln cap="flat" cmpd="sng" w="9525">
                  <a:solidFill>
                    <a:schemeClr val="dk1"/>
                  </a:solidFill>
                  <a:prstDash val="solid"/>
                  <a:round/>
                  <a:headEnd len="sm" w="sm" type="none"/>
                  <a:tailEnd len="sm" w="sm" type="none"/>
                </a:ln>
                <a:solidFill>
                  <a:schemeClr val="dk1"/>
                </a:solidFill>
                <a:latin typeface="Roboto Condensed;600"/>
              </a:rPr>
              <a:t>est un exemple de </a:t>
            </a:r>
            <a:br>
              <a:rPr b="0" i="0">
                <a:ln cap="flat" cmpd="sng" w="9525">
                  <a:solidFill>
                    <a:schemeClr val="dk1"/>
                  </a:solidFill>
                  <a:prstDash val="solid"/>
                  <a:round/>
                  <a:headEnd len="sm" w="sm" type="none"/>
                  <a:tailEnd len="sm" w="sm" type="none"/>
                </a:ln>
                <a:solidFill>
                  <a:schemeClr val="dk1"/>
                </a:solidFill>
                <a:latin typeface="Roboto Condensed;600"/>
              </a:rPr>
            </a:br>
            <a:r>
              <a:rPr b="0" i="0">
                <a:ln cap="flat" cmpd="sng" w="9525">
                  <a:solidFill>
                    <a:schemeClr val="dk1"/>
                  </a:solidFill>
                  <a:prstDash val="solid"/>
                  <a:round/>
                  <a:headEnd len="sm" w="sm" type="none"/>
                  <a:tailEnd len="sm" w="sm" type="none"/>
                </a:ln>
                <a:solidFill>
                  <a:schemeClr val="dk1"/>
                </a:solidFill>
                <a:latin typeface="Roboto Condensed;600"/>
              </a:rPr>
              <a:t>sexisme?</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F5"/>
        </a:solidFill>
      </p:bgPr>
    </p:bg>
    <p:spTree>
      <p:nvGrpSpPr>
        <p:cNvPr id="1778" name="Shape 1778"/>
        <p:cNvGrpSpPr/>
        <p:nvPr/>
      </p:nvGrpSpPr>
      <p:grpSpPr>
        <a:xfrm>
          <a:off x="0" y="0"/>
          <a:ext cx="0" cy="0"/>
          <a:chOff x="0" y="0"/>
          <a:chExt cx="0" cy="0"/>
        </a:xfrm>
      </p:grpSpPr>
      <p:sp>
        <p:nvSpPr>
          <p:cNvPr id="1779" name="Google Shape;1779;p161"/>
          <p:cNvSpPr/>
          <p:nvPr/>
        </p:nvSpPr>
        <p:spPr>
          <a:xfrm>
            <a:off x="12500" y="500275"/>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80" name="Google Shape;1780;p161"/>
          <p:cNvSpPr/>
          <p:nvPr/>
        </p:nvSpPr>
        <p:spPr>
          <a:xfrm>
            <a:off x="-12" y="1086447"/>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81" name="Google Shape;1781;p161"/>
          <p:cNvSpPr/>
          <p:nvPr/>
        </p:nvSpPr>
        <p:spPr>
          <a:xfrm>
            <a:off x="5713" y="3626808"/>
            <a:ext cx="772357" cy="501426"/>
          </a:xfrm>
          <a:prstGeom prst="rect">
            <a:avLst/>
          </a:prstGeom>
        </p:spPr>
        <p:txBody>
          <a:bodyPr>
            <a:prstTxWarp prst="textPlain"/>
          </a:bodyPr>
          <a:lstStyle/>
          <a:p>
            <a:pPr lvl="0" algn="ctr"/>
            <a:r>
              <a:rPr b="0" i="0">
                <a:ln>
                  <a:noFill/>
                </a:ln>
                <a:solidFill>
                  <a:srgbClr val="C7E3F5"/>
                </a:solidFill>
                <a:latin typeface="Roboto Mono"/>
              </a:rPr>
              <a:t>04</a:t>
            </a:r>
          </a:p>
        </p:txBody>
      </p:sp>
      <p:sp>
        <p:nvSpPr>
          <p:cNvPr id="1782" name="Google Shape;1782;p161"/>
          <p:cNvSpPr/>
          <p:nvPr/>
        </p:nvSpPr>
        <p:spPr>
          <a:xfrm>
            <a:off x="12500" y="2988549"/>
            <a:ext cx="733739" cy="501426"/>
          </a:xfrm>
          <a:prstGeom prst="rect">
            <a:avLst/>
          </a:prstGeom>
        </p:spPr>
        <p:txBody>
          <a:bodyPr>
            <a:prstTxWarp prst="textPlain"/>
          </a:bodyPr>
          <a:lstStyle/>
          <a:p>
            <a:pPr lvl="0" algn="ctr"/>
            <a:r>
              <a:rPr b="0" i="0">
                <a:ln>
                  <a:noFill/>
                </a:ln>
                <a:solidFill>
                  <a:srgbClr val="C7E3F5"/>
                </a:solidFill>
                <a:latin typeface="Roboto Mono"/>
              </a:rPr>
              <a:t>03</a:t>
            </a:r>
          </a:p>
        </p:txBody>
      </p:sp>
      <p:sp>
        <p:nvSpPr>
          <p:cNvPr id="1783" name="Google Shape;1783;p161"/>
          <p:cNvSpPr/>
          <p:nvPr/>
        </p:nvSpPr>
        <p:spPr>
          <a:xfrm>
            <a:off x="16438" y="2343478"/>
            <a:ext cx="750902" cy="501426"/>
          </a:xfrm>
          <a:prstGeom prst="rect">
            <a:avLst/>
          </a:prstGeom>
        </p:spPr>
        <p:txBody>
          <a:bodyPr>
            <a:prstTxWarp prst="textPlain"/>
          </a:bodyPr>
          <a:lstStyle/>
          <a:p>
            <a:pPr lvl="0" algn="ctr"/>
            <a:r>
              <a:rPr b="0" i="0">
                <a:ln>
                  <a:noFill/>
                </a:ln>
                <a:solidFill>
                  <a:srgbClr val="C7E3F5"/>
                </a:solidFill>
                <a:latin typeface="Roboto Mono"/>
              </a:rPr>
              <a:t>02</a:t>
            </a:r>
          </a:p>
        </p:txBody>
      </p:sp>
      <p:sp>
        <p:nvSpPr>
          <p:cNvPr id="1784" name="Google Shape;1784;p161"/>
          <p:cNvSpPr/>
          <p:nvPr/>
        </p:nvSpPr>
        <p:spPr>
          <a:xfrm>
            <a:off x="5713" y="1672593"/>
            <a:ext cx="648637" cy="501426"/>
          </a:xfrm>
          <a:prstGeom prst="rect">
            <a:avLst/>
          </a:prstGeom>
        </p:spPr>
        <p:txBody>
          <a:bodyPr>
            <a:prstTxWarp prst="textPlain"/>
          </a:bodyPr>
          <a:lstStyle/>
          <a:p>
            <a:pPr lvl="0" algn="ctr"/>
            <a:r>
              <a:rPr b="0" i="0">
                <a:ln>
                  <a:noFill/>
                </a:ln>
                <a:solidFill>
                  <a:srgbClr val="C7E3F5"/>
                </a:solidFill>
                <a:latin typeface="Roboto Mono"/>
              </a:rPr>
              <a:t>01</a:t>
            </a:r>
          </a:p>
        </p:txBody>
      </p:sp>
      <p:sp>
        <p:nvSpPr>
          <p:cNvPr id="1785" name="Google Shape;1785;p161"/>
          <p:cNvSpPr/>
          <p:nvPr/>
        </p:nvSpPr>
        <p:spPr>
          <a:xfrm>
            <a:off x="10013" y="4245580"/>
            <a:ext cx="763775" cy="501426"/>
          </a:xfrm>
          <a:prstGeom prst="rect">
            <a:avLst/>
          </a:prstGeom>
        </p:spPr>
        <p:txBody>
          <a:bodyPr>
            <a:prstTxWarp prst="textPlain"/>
          </a:bodyPr>
          <a:lstStyle/>
          <a:p>
            <a:pPr lvl="0" algn="ctr"/>
            <a:r>
              <a:rPr b="0" i="0">
                <a:ln>
                  <a:noFill/>
                </a:ln>
                <a:solidFill>
                  <a:srgbClr val="C7E3F5"/>
                </a:solidFill>
                <a:latin typeface="Roboto Mono"/>
              </a:rPr>
              <a:t>05</a:t>
            </a:r>
          </a:p>
        </p:txBody>
      </p:sp>
      <p:sp>
        <p:nvSpPr>
          <p:cNvPr id="1786" name="Google Shape;1786;p161"/>
          <p:cNvSpPr/>
          <p:nvPr/>
        </p:nvSpPr>
        <p:spPr>
          <a:xfrm>
            <a:off x="12500" y="4874089"/>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87" name="Google Shape;1787;p161"/>
          <p:cNvSpPr/>
          <p:nvPr/>
        </p:nvSpPr>
        <p:spPr>
          <a:xfrm>
            <a:off x="12500" y="-85902"/>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788" name="Google Shape;1788;p161"/>
          <p:cNvSpPr/>
          <p:nvPr/>
        </p:nvSpPr>
        <p:spPr>
          <a:xfrm rot="-5400000">
            <a:off x="6459900" y="-2722200"/>
            <a:ext cx="5409900" cy="54099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9" name="Google Shape;1789;p161"/>
          <p:cNvSpPr/>
          <p:nvPr/>
        </p:nvSpPr>
        <p:spPr>
          <a:xfrm>
            <a:off x="746248" y="413150"/>
            <a:ext cx="7784448" cy="675674"/>
          </a:xfrm>
          <a:prstGeom prst="rect">
            <a:avLst/>
          </a:prstGeom>
        </p:spPr>
        <p:txBody>
          <a:bodyPr>
            <a:prstTxWarp prst="textPlain"/>
          </a:bodyPr>
          <a:lstStyle/>
          <a:p>
            <a:pPr lvl="0" algn="ctr"/>
            <a:r>
              <a:rPr b="1" i="0">
                <a:ln>
                  <a:noFill/>
                </a:ln>
                <a:solidFill>
                  <a:schemeClr val="lt1"/>
                </a:solidFill>
                <a:latin typeface="Roboto"/>
              </a:rPr>
              <a:t>Le sexisme, c'est aussi</a:t>
            </a:r>
          </a:p>
        </p:txBody>
      </p:sp>
      <p:sp>
        <p:nvSpPr>
          <p:cNvPr id="1790" name="Google Shape;1790;p161"/>
          <p:cNvSpPr/>
          <p:nvPr/>
        </p:nvSpPr>
        <p:spPr>
          <a:xfrm>
            <a:off x="7563275" y="3528625"/>
            <a:ext cx="3236100" cy="32361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1" name="Google Shape;1791;p161"/>
          <p:cNvSpPr/>
          <p:nvPr/>
        </p:nvSpPr>
        <p:spPr>
          <a:xfrm>
            <a:off x="1637248" y="1772838"/>
            <a:ext cx="5587200" cy="2562300"/>
          </a:xfrm>
          <a:prstGeom prst="roundRect">
            <a:avLst>
              <a:gd fmla="val 9067" name="adj"/>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E06539"/>
              </a:solidFill>
              <a:latin typeface="Roboto"/>
              <a:ea typeface="Roboto"/>
              <a:cs typeface="Roboto"/>
              <a:sym typeface="Roboto"/>
            </a:endParaRPr>
          </a:p>
          <a:p>
            <a:pPr indent="0" lvl="0" marL="0" rtl="0" algn="ctr">
              <a:spcBef>
                <a:spcPts val="0"/>
              </a:spcBef>
              <a:spcAft>
                <a:spcPts val="0"/>
              </a:spcAft>
              <a:buNone/>
            </a:pPr>
            <a:r>
              <a:t/>
            </a:r>
            <a:endParaRPr b="1" sz="2700">
              <a:solidFill>
                <a:srgbClr val="E06539"/>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p162"/>
          <p:cNvSpPr/>
          <p:nvPr/>
        </p:nvSpPr>
        <p:spPr>
          <a:xfrm>
            <a:off x="492600" y="1448000"/>
            <a:ext cx="40794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06539"/>
                </a:solidFill>
                <a:latin typeface="Roboto"/>
                <a:ea typeface="Roboto"/>
                <a:cs typeface="Roboto"/>
                <a:sym typeface="Roboto"/>
              </a:rPr>
              <a:t>Situation 1</a:t>
            </a:r>
            <a:endParaRPr b="1" sz="2600">
              <a:solidFill>
                <a:srgbClr val="E06539"/>
              </a:solidFill>
              <a:latin typeface="Roboto"/>
              <a:ea typeface="Roboto"/>
              <a:cs typeface="Roboto"/>
              <a:sym typeface="Roboto"/>
            </a:endParaRPr>
          </a:p>
          <a:p>
            <a:pPr indent="0" lvl="0" marL="0" rtl="0" algn="ctr">
              <a:spcBef>
                <a:spcPts val="0"/>
              </a:spcBef>
              <a:spcAft>
                <a:spcPts val="0"/>
              </a:spcAft>
              <a:buNone/>
            </a:pPr>
            <a:r>
              <a:rPr lang="en" sz="1200">
                <a:solidFill>
                  <a:srgbClr val="0D0D0D"/>
                </a:solidFill>
                <a:latin typeface="Roboto"/>
                <a:ea typeface="Roboto"/>
                <a:cs typeface="Roboto"/>
                <a:sym typeface="Roboto"/>
              </a:rPr>
              <a:t>Une élève partage une photo d'elle-même avec sa meilleure amie sur les réseaux sociaux. Quelques instants après la publication, elle reçoit un commentaire d'un camarade de classe : « Deux filles qui se tiennent la main, sérieusement ?! C'est tellement dégoûtant, allez-vous cacher ! »</a:t>
            </a:r>
            <a:endParaRPr>
              <a:latin typeface="Roboto"/>
              <a:ea typeface="Roboto"/>
              <a:cs typeface="Roboto"/>
              <a:sym typeface="Roboto"/>
            </a:endParaRPr>
          </a:p>
        </p:txBody>
      </p:sp>
      <p:sp>
        <p:nvSpPr>
          <p:cNvPr id="1797" name="Google Shape;1797;p162"/>
          <p:cNvSpPr/>
          <p:nvPr/>
        </p:nvSpPr>
        <p:spPr>
          <a:xfrm flipH="1">
            <a:off x="-290625" y="282975"/>
            <a:ext cx="5346000" cy="808500"/>
          </a:xfrm>
          <a:prstGeom prst="roundRect">
            <a:avLst>
              <a:gd fmla="val 50000" name="adj"/>
            </a:avLst>
          </a:prstGeom>
          <a:solidFill>
            <a:srgbClr val="C6E3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5588A8"/>
                </a:solidFill>
                <a:latin typeface="Roboto Mono SemiBold"/>
                <a:ea typeface="Roboto Mono SemiBold"/>
                <a:cs typeface="Roboto Mono SemiBold"/>
                <a:sym typeface="Roboto Mono SemiBold"/>
              </a:rPr>
              <a:t>S’agit-il de sexisme?</a:t>
            </a:r>
            <a:endParaRPr sz="2300">
              <a:solidFill>
                <a:srgbClr val="5588A8"/>
              </a:solidFill>
              <a:latin typeface="Roboto Mono SemiBold"/>
              <a:ea typeface="Roboto Mono SemiBold"/>
              <a:cs typeface="Roboto Mono SemiBold"/>
              <a:sym typeface="Roboto Mono SemiBold"/>
            </a:endParaRPr>
          </a:p>
        </p:txBody>
      </p:sp>
      <p:grpSp>
        <p:nvGrpSpPr>
          <p:cNvPr id="1798" name="Google Shape;1798;p162"/>
          <p:cNvGrpSpPr/>
          <p:nvPr/>
        </p:nvGrpSpPr>
        <p:grpSpPr>
          <a:xfrm>
            <a:off x="4038938" y="61603"/>
            <a:ext cx="1979488" cy="1229609"/>
            <a:chOff x="2582024" y="205748"/>
            <a:chExt cx="3519715" cy="2174376"/>
          </a:xfrm>
        </p:grpSpPr>
        <p:sp>
          <p:nvSpPr>
            <p:cNvPr id="1799" name="Google Shape;1799;p162"/>
            <p:cNvSpPr/>
            <p:nvPr/>
          </p:nvSpPr>
          <p:spPr>
            <a:xfrm>
              <a:off x="3351198" y="285275"/>
              <a:ext cx="2361300" cy="2028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0" name="Google Shape;1800;p162"/>
            <p:cNvSpPr/>
            <p:nvPr/>
          </p:nvSpPr>
          <p:spPr>
            <a:xfrm>
              <a:off x="3562474" y="6608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01" name="Google Shape;1801;p162"/>
            <p:cNvSpPr/>
            <p:nvPr/>
          </p:nvSpPr>
          <p:spPr>
            <a:xfrm>
              <a:off x="4756290" y="13206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02" name="Google Shape;1802;p162"/>
            <p:cNvSpPr/>
            <p:nvPr/>
          </p:nvSpPr>
          <p:spPr>
            <a:xfrm>
              <a:off x="4229400" y="1105250"/>
              <a:ext cx="410263" cy="752526"/>
            </a:xfrm>
            <a:prstGeom prst="rect">
              <a:avLst/>
            </a:prstGeom>
          </p:spPr>
          <p:txBody>
            <a:bodyPr>
              <a:prstTxWarp prst="textPlain"/>
            </a:bodyPr>
            <a:lstStyle/>
            <a:p>
              <a:pPr lvl="0" algn="ctr"/>
              <a:r>
                <a:rPr b="0" i="0">
                  <a:ln>
                    <a:noFill/>
                  </a:ln>
                  <a:solidFill>
                    <a:schemeClr val="lt1"/>
                  </a:solidFill>
                  <a:latin typeface="Averia Serif Libre"/>
                </a:rPr>
                <a:t>?</a:t>
              </a:r>
            </a:p>
          </p:txBody>
        </p:sp>
        <p:sp>
          <p:nvSpPr>
            <p:cNvPr id="1803" name="Google Shape;1803;p162"/>
            <p:cNvSpPr/>
            <p:nvPr/>
          </p:nvSpPr>
          <p:spPr>
            <a:xfrm>
              <a:off x="5128812" y="12131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04" name="Google Shape;1804;p162"/>
            <p:cNvSpPr/>
            <p:nvPr/>
          </p:nvSpPr>
          <p:spPr>
            <a:xfrm>
              <a:off x="4697002" y="72952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05" name="Google Shape;1805;p162"/>
            <p:cNvSpPr/>
            <p:nvPr/>
          </p:nvSpPr>
          <p:spPr>
            <a:xfrm>
              <a:off x="3889802" y="205748"/>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06" name="Google Shape;1806;p162"/>
            <p:cNvSpPr/>
            <p:nvPr/>
          </p:nvSpPr>
          <p:spPr>
            <a:xfrm>
              <a:off x="3200599" y="144742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07" name="Google Shape;1807;p162"/>
            <p:cNvSpPr/>
            <p:nvPr/>
          </p:nvSpPr>
          <p:spPr>
            <a:xfrm>
              <a:off x="4217987" y="208837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08" name="Google Shape;1808;p162"/>
            <p:cNvSpPr/>
            <p:nvPr/>
          </p:nvSpPr>
          <p:spPr>
            <a:xfrm>
              <a:off x="3950127" y="19204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09" name="Google Shape;1809;p162"/>
            <p:cNvSpPr/>
            <p:nvPr/>
          </p:nvSpPr>
          <p:spPr>
            <a:xfrm>
              <a:off x="4695540" y="161807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10" name="Google Shape;1810;p162"/>
            <p:cNvSpPr/>
            <p:nvPr/>
          </p:nvSpPr>
          <p:spPr>
            <a:xfrm>
              <a:off x="3752515" y="1136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11" name="Google Shape;1811;p162"/>
            <p:cNvSpPr/>
            <p:nvPr/>
          </p:nvSpPr>
          <p:spPr>
            <a:xfrm>
              <a:off x="5094677" y="459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12" name="Google Shape;1812;p162"/>
            <p:cNvSpPr/>
            <p:nvPr/>
          </p:nvSpPr>
          <p:spPr>
            <a:xfrm>
              <a:off x="2582024" y="1055500"/>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grpSp>
      <p:sp>
        <p:nvSpPr>
          <p:cNvPr id="1813" name="Google Shape;1813;p162"/>
          <p:cNvSpPr/>
          <p:nvPr/>
        </p:nvSpPr>
        <p:spPr>
          <a:xfrm>
            <a:off x="4802475" y="1448000"/>
            <a:ext cx="40794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E06539"/>
                </a:solidFill>
                <a:latin typeface="Roboto"/>
                <a:ea typeface="Roboto"/>
                <a:cs typeface="Roboto"/>
                <a:sym typeface="Roboto"/>
              </a:rPr>
              <a:t>Situation 2</a:t>
            </a:r>
            <a:endParaRPr>
              <a:solidFill>
                <a:schemeClr val="dk1"/>
              </a:solidFill>
              <a:latin typeface="Roboto"/>
              <a:ea typeface="Roboto"/>
              <a:cs typeface="Roboto"/>
              <a:sym typeface="Roboto"/>
            </a:endParaRPr>
          </a:p>
          <a:p>
            <a:pPr indent="0" lvl="0" marL="0" rtl="0" algn="ctr">
              <a:spcBef>
                <a:spcPts val="0"/>
              </a:spcBef>
              <a:spcAft>
                <a:spcPts val="0"/>
              </a:spcAft>
              <a:buNone/>
            </a:pPr>
            <a:r>
              <a:rPr lang="en" sz="1200">
                <a:solidFill>
                  <a:schemeClr val="dk1"/>
                </a:solidFill>
                <a:latin typeface="Roboto"/>
                <a:ea typeface="Roboto"/>
                <a:cs typeface="Roboto"/>
                <a:sym typeface="Roboto"/>
              </a:rPr>
              <a:t>Pendant la réorganisation du mobilier de la classe, l’enseignant demande aux garçons de venir l’aider à déplacer son bureau. Une élève lui propose son aide, mais il préfère s’en tenir à son idée. </a:t>
            </a:r>
            <a:endParaRPr sz="1200">
              <a:solidFill>
                <a:schemeClr val="dk1"/>
              </a:solidFill>
              <a:latin typeface="Roboto"/>
              <a:ea typeface="Roboto"/>
              <a:cs typeface="Roboto"/>
              <a:sym typeface="Roboto"/>
            </a:endParaRPr>
          </a:p>
        </p:txBody>
      </p:sp>
      <p:sp>
        <p:nvSpPr>
          <p:cNvPr id="1814" name="Google Shape;1814;p162"/>
          <p:cNvSpPr/>
          <p:nvPr/>
        </p:nvSpPr>
        <p:spPr>
          <a:xfrm>
            <a:off x="492600" y="3318900"/>
            <a:ext cx="40566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700">
                <a:solidFill>
                  <a:srgbClr val="E06539"/>
                </a:solidFill>
                <a:latin typeface="Roboto"/>
                <a:ea typeface="Roboto"/>
                <a:cs typeface="Roboto"/>
                <a:sym typeface="Roboto"/>
              </a:rPr>
              <a:t>Situation 3</a:t>
            </a:r>
            <a:endParaRPr b="1" sz="2700">
              <a:solidFill>
                <a:srgbClr val="E06539"/>
              </a:solidFill>
              <a:latin typeface="Roboto"/>
              <a:ea typeface="Roboto"/>
              <a:cs typeface="Roboto"/>
              <a:sym typeface="Roboto"/>
            </a:endParaRPr>
          </a:p>
          <a:p>
            <a:pPr indent="0" lvl="0" marL="0" rtl="0" algn="ctr">
              <a:spcBef>
                <a:spcPts val="0"/>
              </a:spcBef>
              <a:spcAft>
                <a:spcPts val="0"/>
              </a:spcAft>
              <a:buNone/>
            </a:pPr>
            <a:r>
              <a:rPr lang="en" sz="1200">
                <a:solidFill>
                  <a:schemeClr val="dk1"/>
                </a:solidFill>
                <a:latin typeface="Roboto"/>
                <a:ea typeface="Roboto"/>
                <a:cs typeface="Roboto"/>
                <a:sym typeface="Roboto"/>
              </a:rPr>
              <a:t>Lors du dernier cours d’éducation physique de l’année, les élèves peuvent choisir l’activité qu’ils veulent faire. Julie va rejoindre le groupe d’élèves qui joue au basketball alors que Nadia préfère aller rejoindre le groupe qui joue au soccer.</a:t>
            </a:r>
            <a:endParaRPr b="1" sz="2500">
              <a:solidFill>
                <a:srgbClr val="E06539"/>
              </a:solidFill>
              <a:latin typeface="Roboto"/>
              <a:ea typeface="Roboto"/>
              <a:cs typeface="Roboto"/>
              <a:sym typeface="Roboto"/>
            </a:endParaRPr>
          </a:p>
        </p:txBody>
      </p:sp>
      <p:sp>
        <p:nvSpPr>
          <p:cNvPr id="1815" name="Google Shape;1815;p162"/>
          <p:cNvSpPr/>
          <p:nvPr/>
        </p:nvSpPr>
        <p:spPr>
          <a:xfrm>
            <a:off x="4802425" y="3318900"/>
            <a:ext cx="4079400" cy="1646700"/>
          </a:xfrm>
          <a:prstGeom prst="roundRect">
            <a:avLst>
              <a:gd fmla="val 9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E06539"/>
                </a:solidFill>
                <a:latin typeface="Roboto"/>
                <a:ea typeface="Roboto"/>
                <a:cs typeface="Roboto"/>
                <a:sym typeface="Roboto"/>
              </a:rPr>
              <a:t>Situation 4</a:t>
            </a:r>
            <a:endParaRPr>
              <a:solidFill>
                <a:schemeClr val="dk1"/>
              </a:solidFill>
              <a:latin typeface="Roboto"/>
              <a:ea typeface="Roboto"/>
              <a:cs typeface="Roboto"/>
              <a:sym typeface="Roboto"/>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Pour un travail scolaire, un élève doit interroger sa grand-mère sur ses habitudes de consommation. Il demande à son enseignant s’il peut lui envoyer un questionnaire qu’il préparera sur Internet. Son enseignant préfère qu’il l’appelle ou qu’il la rencontre puisqu'il dit que sa grand-mère ne sait probablement  pas utiliser l’Internet correctement.</a:t>
            </a:r>
            <a:endParaRPr sz="11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094" name="Shape 1094"/>
        <p:cNvGrpSpPr/>
        <p:nvPr/>
      </p:nvGrpSpPr>
      <p:grpSpPr>
        <a:xfrm>
          <a:off x="0" y="0"/>
          <a:ext cx="0" cy="0"/>
          <a:chOff x="0" y="0"/>
          <a:chExt cx="0" cy="0"/>
        </a:xfrm>
      </p:grpSpPr>
      <p:sp>
        <p:nvSpPr>
          <p:cNvPr id="1095" name="Google Shape;1095;p127"/>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27"/>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5F5F5"/>
                </a:solidFill>
                <a:latin typeface="Roboto Thin"/>
                <a:ea typeface="Roboto Thin"/>
                <a:cs typeface="Roboto Thin"/>
                <a:sym typeface="Roboto Thin"/>
              </a:rPr>
              <a:t>Animé par</a:t>
            </a:r>
            <a:endParaRPr sz="3600">
              <a:solidFill>
                <a:srgbClr val="F5F5F5"/>
              </a:solidFill>
              <a:latin typeface="Roboto Thin"/>
              <a:ea typeface="Roboto Thin"/>
              <a:cs typeface="Roboto Thin"/>
              <a:sym typeface="Roboto Thin"/>
            </a:endParaRPr>
          </a:p>
        </p:txBody>
      </p:sp>
      <p:sp>
        <p:nvSpPr>
          <p:cNvPr id="1097" name="Google Shape;1097;p12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
        <p:nvSpPr>
          <p:cNvPr id="1098" name="Google Shape;1098;p127"/>
          <p:cNvSpPr txBox="1"/>
          <p:nvPr>
            <p:ph idx="1" type="subTitle"/>
          </p:nvPr>
        </p:nvSpPr>
        <p:spPr>
          <a:xfrm>
            <a:off x="3547563" y="2582326"/>
            <a:ext cx="2088600" cy="7695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dk1"/>
                </a:solidFill>
                <a:latin typeface="Roboto Light"/>
                <a:ea typeface="Roboto Light"/>
                <a:cs typeface="Roboto Light"/>
                <a:sym typeface="Roboto Light"/>
              </a:rPr>
              <a:t>Martin </a:t>
            </a:r>
            <a:endParaRPr sz="1900">
              <a:solidFill>
                <a:schemeClr val="dk1"/>
              </a:solidFill>
              <a:latin typeface="Roboto Light"/>
              <a:ea typeface="Roboto Light"/>
              <a:cs typeface="Roboto Light"/>
              <a:sym typeface="Roboto Light"/>
            </a:endParaRPr>
          </a:p>
          <a:p>
            <a:pPr indent="0" lvl="0" marL="0" rtl="0" algn="ctr">
              <a:spcBef>
                <a:spcPts val="0"/>
              </a:spcBef>
              <a:spcAft>
                <a:spcPts val="0"/>
              </a:spcAft>
              <a:buNone/>
            </a:pPr>
            <a:r>
              <a:rPr b="1" lang="en" sz="1900">
                <a:solidFill>
                  <a:schemeClr val="dk1"/>
                </a:solidFill>
                <a:latin typeface="Roboto"/>
                <a:ea typeface="Roboto"/>
                <a:cs typeface="Roboto"/>
                <a:sym typeface="Roboto"/>
              </a:rPr>
              <a:t>ROY</a:t>
            </a:r>
            <a:endParaRPr b="1" sz="1900">
              <a:solidFill>
                <a:schemeClr val="dk1"/>
              </a:solidFill>
              <a:latin typeface="Roboto"/>
              <a:ea typeface="Roboto"/>
              <a:cs typeface="Roboto"/>
              <a:sym typeface="Roboto"/>
            </a:endParaRPr>
          </a:p>
        </p:txBody>
      </p:sp>
      <p:sp>
        <p:nvSpPr>
          <p:cNvPr id="1099" name="Google Shape;1099;p127"/>
          <p:cNvSpPr txBox="1"/>
          <p:nvPr>
            <p:ph idx="4294967295" type="subTitle"/>
          </p:nvPr>
        </p:nvSpPr>
        <p:spPr>
          <a:xfrm>
            <a:off x="1795847" y="2582326"/>
            <a:ext cx="2088600" cy="769500"/>
          </a:xfrm>
          <a:prstGeom prst="rect">
            <a:avLst/>
          </a:prstGeom>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900">
                <a:solidFill>
                  <a:schemeClr val="dk1"/>
                </a:solidFill>
                <a:latin typeface="Roboto Light"/>
                <a:ea typeface="Roboto Light"/>
                <a:cs typeface="Roboto Light"/>
                <a:sym typeface="Roboto Light"/>
              </a:rPr>
              <a:t>Stéphanie </a:t>
            </a:r>
            <a:endParaRPr sz="19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b="1" lang="en" sz="1900">
                <a:solidFill>
                  <a:schemeClr val="dk1"/>
                </a:solidFill>
                <a:latin typeface="Roboto"/>
                <a:ea typeface="Roboto"/>
                <a:cs typeface="Roboto"/>
                <a:sym typeface="Roboto"/>
              </a:rPr>
              <a:t>RIOUX</a:t>
            </a:r>
            <a:endParaRPr b="1" sz="1900">
              <a:solidFill>
                <a:schemeClr val="dk1"/>
              </a:solidFill>
              <a:latin typeface="Roboto"/>
              <a:ea typeface="Roboto"/>
              <a:cs typeface="Roboto"/>
              <a:sym typeface="Roboto"/>
            </a:endParaRPr>
          </a:p>
        </p:txBody>
      </p:sp>
      <p:sp>
        <p:nvSpPr>
          <p:cNvPr id="1100" name="Google Shape;1100;p127"/>
          <p:cNvSpPr txBox="1"/>
          <p:nvPr>
            <p:ph idx="4294967295" type="subTitle"/>
          </p:nvPr>
        </p:nvSpPr>
        <p:spPr>
          <a:xfrm>
            <a:off x="3547575" y="3214343"/>
            <a:ext cx="2088600" cy="678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CP Mathématiques</a:t>
            </a:r>
            <a:endParaRPr sz="12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CSS des Samares</a:t>
            </a:r>
            <a:endParaRPr sz="1200">
              <a:solidFill>
                <a:schemeClr val="dk1"/>
              </a:solidFill>
              <a:latin typeface="Roboto Light"/>
              <a:ea typeface="Roboto Light"/>
              <a:cs typeface="Roboto Light"/>
              <a:sym typeface="Roboto Light"/>
            </a:endParaRPr>
          </a:p>
        </p:txBody>
      </p:sp>
      <p:sp>
        <p:nvSpPr>
          <p:cNvPr id="1101" name="Google Shape;1101;p127"/>
          <p:cNvSpPr txBox="1"/>
          <p:nvPr>
            <p:ph idx="4294967295" type="subTitle"/>
          </p:nvPr>
        </p:nvSpPr>
        <p:spPr>
          <a:xfrm>
            <a:off x="1795847" y="3214343"/>
            <a:ext cx="2088600" cy="480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CP RÉCIT </a:t>
            </a:r>
            <a:endParaRPr sz="12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Mathématique</a:t>
            </a:r>
            <a:endParaRPr sz="1200">
              <a:solidFill>
                <a:schemeClr val="dk1"/>
              </a:solidFill>
              <a:latin typeface="Roboto Light"/>
              <a:ea typeface="Roboto Light"/>
              <a:cs typeface="Roboto Light"/>
              <a:sym typeface="Roboto Light"/>
            </a:endParaRPr>
          </a:p>
        </p:txBody>
      </p:sp>
      <p:sp>
        <p:nvSpPr>
          <p:cNvPr id="1102" name="Google Shape;1102;p127"/>
          <p:cNvSpPr txBox="1"/>
          <p:nvPr>
            <p:ph idx="4294967295" type="subTitle"/>
          </p:nvPr>
        </p:nvSpPr>
        <p:spPr>
          <a:xfrm>
            <a:off x="5133600" y="3214343"/>
            <a:ext cx="2125200" cy="678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CP Mathématiques</a:t>
            </a:r>
            <a:endParaRPr sz="12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CSS des Trois-Lacs</a:t>
            </a:r>
            <a:endParaRPr sz="1200">
              <a:solidFill>
                <a:schemeClr val="dk1"/>
              </a:solidFill>
              <a:latin typeface="Roboto Light"/>
              <a:ea typeface="Roboto Light"/>
              <a:cs typeface="Roboto Light"/>
              <a:sym typeface="Roboto Light"/>
            </a:endParaRPr>
          </a:p>
        </p:txBody>
      </p:sp>
      <p:sp>
        <p:nvSpPr>
          <p:cNvPr id="1103" name="Google Shape;1103;p127"/>
          <p:cNvSpPr txBox="1"/>
          <p:nvPr>
            <p:ph idx="4294967295" type="subTitle"/>
          </p:nvPr>
        </p:nvSpPr>
        <p:spPr>
          <a:xfrm>
            <a:off x="5133600" y="2582326"/>
            <a:ext cx="2125200" cy="769500"/>
          </a:xfrm>
          <a:prstGeom prst="rect">
            <a:avLst/>
          </a:prstGeom>
        </p:spPr>
        <p:txBody>
          <a:bodyPr anchorCtr="0" anchor="t" bIns="91425" lIns="91425" spcFirstLastPara="1" rIns="91425" wrap="square" tIns="91425">
            <a:spAutoFit/>
          </a:bodyPr>
          <a:lstStyle/>
          <a:p>
            <a:pPr indent="0" lvl="0" marL="0" rtl="0" algn="ctr">
              <a:lnSpc>
                <a:spcPct val="100000"/>
              </a:lnSpc>
              <a:spcBef>
                <a:spcPts val="0"/>
              </a:spcBef>
              <a:spcAft>
                <a:spcPts val="1200"/>
              </a:spcAft>
              <a:buNone/>
            </a:pPr>
            <a:r>
              <a:rPr lang="en" sz="1900">
                <a:solidFill>
                  <a:schemeClr val="dk1"/>
                </a:solidFill>
                <a:latin typeface="Roboto Light"/>
                <a:ea typeface="Roboto Light"/>
                <a:cs typeface="Roboto Light"/>
                <a:sym typeface="Roboto Light"/>
              </a:rPr>
              <a:t>Marie-Josée </a:t>
            </a:r>
            <a:r>
              <a:rPr b="1" lang="en" sz="1900">
                <a:solidFill>
                  <a:schemeClr val="dk1"/>
                </a:solidFill>
                <a:latin typeface="Roboto"/>
                <a:ea typeface="Roboto"/>
                <a:cs typeface="Roboto"/>
                <a:sym typeface="Roboto"/>
              </a:rPr>
              <a:t>SIMARD</a:t>
            </a:r>
            <a:endParaRPr b="1" sz="1900">
              <a:solidFill>
                <a:schemeClr val="dk1"/>
              </a:solidFill>
              <a:latin typeface="Roboto"/>
              <a:ea typeface="Roboto"/>
              <a:cs typeface="Roboto"/>
              <a:sym typeface="Roboto"/>
            </a:endParaRPr>
          </a:p>
        </p:txBody>
      </p:sp>
      <p:sp>
        <p:nvSpPr>
          <p:cNvPr id="1104" name="Google Shape;1104;p127"/>
          <p:cNvSpPr txBox="1"/>
          <p:nvPr>
            <p:ph idx="4294967295" type="subTitle"/>
          </p:nvPr>
        </p:nvSpPr>
        <p:spPr>
          <a:xfrm>
            <a:off x="6858134" y="2582326"/>
            <a:ext cx="2125200" cy="769500"/>
          </a:xfrm>
          <a:prstGeom prst="rect">
            <a:avLst/>
          </a:prstGeom>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900">
                <a:solidFill>
                  <a:schemeClr val="dk1"/>
                </a:solidFill>
                <a:latin typeface="Roboto Light"/>
                <a:ea typeface="Roboto Light"/>
                <a:cs typeface="Roboto Light"/>
                <a:sym typeface="Roboto Light"/>
              </a:rPr>
              <a:t>Annie </a:t>
            </a:r>
            <a:endParaRPr sz="19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b="1" lang="en" sz="1900">
                <a:solidFill>
                  <a:schemeClr val="dk1"/>
                </a:solidFill>
                <a:latin typeface="Roboto"/>
                <a:ea typeface="Roboto"/>
                <a:cs typeface="Roboto"/>
                <a:sym typeface="Roboto"/>
              </a:rPr>
              <a:t>TURBIDE</a:t>
            </a:r>
            <a:endParaRPr b="1" sz="1900">
              <a:solidFill>
                <a:schemeClr val="dk1"/>
              </a:solidFill>
              <a:latin typeface="Roboto"/>
              <a:ea typeface="Roboto"/>
              <a:cs typeface="Roboto"/>
              <a:sym typeface="Roboto"/>
            </a:endParaRPr>
          </a:p>
        </p:txBody>
      </p:sp>
      <p:sp>
        <p:nvSpPr>
          <p:cNvPr id="1105" name="Google Shape;1105;p127"/>
          <p:cNvSpPr txBox="1"/>
          <p:nvPr>
            <p:ph idx="4294967295" type="subTitle"/>
          </p:nvPr>
        </p:nvSpPr>
        <p:spPr>
          <a:xfrm>
            <a:off x="6858134" y="3214343"/>
            <a:ext cx="2125200" cy="480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CP RÉCIT </a:t>
            </a:r>
            <a:endParaRPr sz="12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CCQ</a:t>
            </a:r>
            <a:endParaRPr sz="1200">
              <a:solidFill>
                <a:schemeClr val="dk1"/>
              </a:solidFill>
              <a:latin typeface="Roboto Light"/>
              <a:ea typeface="Roboto Light"/>
              <a:cs typeface="Roboto Light"/>
              <a:sym typeface="Roboto Light"/>
            </a:endParaRPr>
          </a:p>
        </p:txBody>
      </p:sp>
      <p:pic>
        <p:nvPicPr>
          <p:cNvPr id="1106" name="Google Shape;1106;p127">
            <a:hlinkClick r:id="rId3"/>
          </p:cNvPr>
          <p:cNvPicPr preferRelativeResize="0"/>
          <p:nvPr/>
        </p:nvPicPr>
        <p:blipFill>
          <a:blip r:embed="rId4">
            <a:alphaModFix/>
          </a:blip>
          <a:stretch>
            <a:fillRect/>
          </a:stretch>
        </p:blipFill>
        <p:spPr>
          <a:xfrm>
            <a:off x="7737883" y="3764014"/>
            <a:ext cx="365700" cy="365700"/>
          </a:xfrm>
          <a:prstGeom prst="rect">
            <a:avLst/>
          </a:prstGeom>
          <a:noFill/>
          <a:ln>
            <a:noFill/>
          </a:ln>
        </p:spPr>
      </p:pic>
      <p:pic>
        <p:nvPicPr>
          <p:cNvPr id="1107" name="Google Shape;1107;p127">
            <a:hlinkClick r:id="rId5"/>
          </p:cNvPr>
          <p:cNvPicPr preferRelativeResize="0"/>
          <p:nvPr/>
        </p:nvPicPr>
        <p:blipFill>
          <a:blip r:embed="rId4">
            <a:alphaModFix/>
          </a:blip>
          <a:stretch>
            <a:fillRect/>
          </a:stretch>
        </p:blipFill>
        <p:spPr>
          <a:xfrm>
            <a:off x="4351424" y="3750626"/>
            <a:ext cx="392475" cy="392475"/>
          </a:xfrm>
          <a:prstGeom prst="rect">
            <a:avLst/>
          </a:prstGeom>
          <a:noFill/>
          <a:ln>
            <a:noFill/>
          </a:ln>
        </p:spPr>
      </p:pic>
      <p:pic>
        <p:nvPicPr>
          <p:cNvPr id="1108" name="Google Shape;1108;p127">
            <a:hlinkClick r:id="rId6"/>
          </p:cNvPr>
          <p:cNvPicPr preferRelativeResize="0"/>
          <p:nvPr/>
        </p:nvPicPr>
        <p:blipFill>
          <a:blip r:embed="rId4">
            <a:alphaModFix/>
          </a:blip>
          <a:stretch>
            <a:fillRect/>
          </a:stretch>
        </p:blipFill>
        <p:spPr>
          <a:xfrm>
            <a:off x="2695675" y="3764014"/>
            <a:ext cx="365700" cy="365700"/>
          </a:xfrm>
          <a:prstGeom prst="rect">
            <a:avLst/>
          </a:prstGeom>
          <a:noFill/>
          <a:ln>
            <a:noFill/>
          </a:ln>
        </p:spPr>
      </p:pic>
      <p:pic>
        <p:nvPicPr>
          <p:cNvPr id="1109" name="Google Shape;1109;p127">
            <a:hlinkClick r:id="rId7"/>
          </p:cNvPr>
          <p:cNvPicPr preferRelativeResize="0"/>
          <p:nvPr/>
        </p:nvPicPr>
        <p:blipFill>
          <a:blip r:embed="rId4">
            <a:alphaModFix/>
          </a:blip>
          <a:stretch>
            <a:fillRect/>
          </a:stretch>
        </p:blipFill>
        <p:spPr>
          <a:xfrm>
            <a:off x="5955750" y="3750626"/>
            <a:ext cx="392475" cy="392475"/>
          </a:xfrm>
          <a:prstGeom prst="rect">
            <a:avLst/>
          </a:prstGeom>
          <a:noFill/>
          <a:ln>
            <a:noFill/>
          </a:ln>
        </p:spPr>
      </p:pic>
      <p:pic>
        <p:nvPicPr>
          <p:cNvPr id="1110" name="Google Shape;1110;p127"/>
          <p:cNvPicPr preferRelativeResize="0"/>
          <p:nvPr/>
        </p:nvPicPr>
        <p:blipFill>
          <a:blip r:embed="rId8">
            <a:alphaModFix/>
          </a:blip>
          <a:stretch>
            <a:fillRect/>
          </a:stretch>
        </p:blipFill>
        <p:spPr>
          <a:xfrm rot="717317">
            <a:off x="6928737" y="1213814"/>
            <a:ext cx="1723571" cy="1566194"/>
          </a:xfrm>
          <a:prstGeom prst="rect">
            <a:avLst/>
          </a:prstGeom>
          <a:noFill/>
          <a:ln>
            <a:noFill/>
          </a:ln>
        </p:spPr>
      </p:pic>
      <p:pic>
        <p:nvPicPr>
          <p:cNvPr id="1111" name="Google Shape;1111;p127"/>
          <p:cNvPicPr preferRelativeResize="0"/>
          <p:nvPr/>
        </p:nvPicPr>
        <p:blipFill rotWithShape="1">
          <a:blip r:embed="rId9">
            <a:alphaModFix/>
          </a:blip>
          <a:srcRect b="28193" l="4816" r="4816" t="5716"/>
          <a:stretch/>
        </p:blipFill>
        <p:spPr>
          <a:xfrm>
            <a:off x="7257300" y="1321900"/>
            <a:ext cx="1311900" cy="1311000"/>
          </a:xfrm>
          <a:prstGeom prst="ellipse">
            <a:avLst/>
          </a:prstGeom>
          <a:noFill/>
          <a:ln>
            <a:noFill/>
          </a:ln>
        </p:spPr>
      </p:pic>
      <p:pic>
        <p:nvPicPr>
          <p:cNvPr id="1112" name="Google Shape;1112;p127"/>
          <p:cNvPicPr preferRelativeResize="0"/>
          <p:nvPr/>
        </p:nvPicPr>
        <p:blipFill>
          <a:blip r:embed="rId8">
            <a:alphaModFix/>
          </a:blip>
          <a:stretch>
            <a:fillRect/>
          </a:stretch>
        </p:blipFill>
        <p:spPr>
          <a:xfrm rot="717317">
            <a:off x="5318387" y="1191514"/>
            <a:ext cx="1723571" cy="1566194"/>
          </a:xfrm>
          <a:prstGeom prst="rect">
            <a:avLst/>
          </a:prstGeom>
          <a:noFill/>
          <a:ln>
            <a:noFill/>
          </a:ln>
        </p:spPr>
      </p:pic>
      <p:pic>
        <p:nvPicPr>
          <p:cNvPr id="1113" name="Google Shape;1113;p127"/>
          <p:cNvPicPr preferRelativeResize="0"/>
          <p:nvPr/>
        </p:nvPicPr>
        <p:blipFill rotWithShape="1">
          <a:blip r:embed="rId10">
            <a:alphaModFix/>
          </a:blip>
          <a:srcRect b="3025" l="0" r="0" t="3025"/>
          <a:stretch/>
        </p:blipFill>
        <p:spPr>
          <a:xfrm>
            <a:off x="5600425" y="1323450"/>
            <a:ext cx="1311900" cy="1311000"/>
          </a:xfrm>
          <a:prstGeom prst="ellipse">
            <a:avLst/>
          </a:prstGeom>
          <a:noFill/>
          <a:ln>
            <a:noFill/>
          </a:ln>
        </p:spPr>
      </p:pic>
      <p:pic>
        <p:nvPicPr>
          <p:cNvPr id="1114" name="Google Shape;1114;p127"/>
          <p:cNvPicPr preferRelativeResize="0"/>
          <p:nvPr/>
        </p:nvPicPr>
        <p:blipFill>
          <a:blip r:embed="rId8">
            <a:alphaModFix/>
          </a:blip>
          <a:stretch>
            <a:fillRect/>
          </a:stretch>
        </p:blipFill>
        <p:spPr>
          <a:xfrm rot="717317">
            <a:off x="1855632" y="1222939"/>
            <a:ext cx="1723571" cy="1566194"/>
          </a:xfrm>
          <a:prstGeom prst="rect">
            <a:avLst/>
          </a:prstGeom>
          <a:noFill/>
          <a:ln>
            <a:noFill/>
          </a:ln>
        </p:spPr>
      </p:pic>
      <p:pic>
        <p:nvPicPr>
          <p:cNvPr id="1115" name="Google Shape;1115;p127"/>
          <p:cNvPicPr preferRelativeResize="0"/>
          <p:nvPr/>
        </p:nvPicPr>
        <p:blipFill>
          <a:blip r:embed="rId8">
            <a:alphaModFix/>
          </a:blip>
          <a:stretch>
            <a:fillRect/>
          </a:stretch>
        </p:blipFill>
        <p:spPr>
          <a:xfrm rot="717317">
            <a:off x="3577687" y="1213814"/>
            <a:ext cx="1723571" cy="1566194"/>
          </a:xfrm>
          <a:prstGeom prst="rect">
            <a:avLst/>
          </a:prstGeom>
          <a:noFill/>
          <a:ln>
            <a:noFill/>
          </a:ln>
        </p:spPr>
      </p:pic>
      <p:pic>
        <p:nvPicPr>
          <p:cNvPr id="1116" name="Google Shape;1116;p127"/>
          <p:cNvPicPr preferRelativeResize="0"/>
          <p:nvPr/>
        </p:nvPicPr>
        <p:blipFill rotWithShape="1">
          <a:blip r:embed="rId11">
            <a:alphaModFix/>
          </a:blip>
          <a:srcRect b="26152" l="13072" r="11925" t="-1109"/>
          <a:stretch/>
        </p:blipFill>
        <p:spPr>
          <a:xfrm>
            <a:off x="2080575" y="1210506"/>
            <a:ext cx="1445700" cy="1444800"/>
          </a:xfrm>
          <a:prstGeom prst="ellipse">
            <a:avLst/>
          </a:prstGeom>
          <a:noFill/>
          <a:ln>
            <a:noFill/>
          </a:ln>
        </p:spPr>
      </p:pic>
      <p:pic>
        <p:nvPicPr>
          <p:cNvPr id="1117" name="Google Shape;1117;p127"/>
          <p:cNvPicPr preferRelativeResize="0"/>
          <p:nvPr/>
        </p:nvPicPr>
        <p:blipFill rotWithShape="1">
          <a:blip r:embed="rId12">
            <a:alphaModFix/>
          </a:blip>
          <a:srcRect b="13344" l="0" r="0" t="0"/>
          <a:stretch/>
        </p:blipFill>
        <p:spPr>
          <a:xfrm>
            <a:off x="3846463" y="1319100"/>
            <a:ext cx="1445700" cy="1311000"/>
          </a:xfrm>
          <a:prstGeom prst="ellipse">
            <a:avLst/>
          </a:prstGeom>
          <a:noFill/>
          <a:ln>
            <a:noFill/>
          </a:ln>
        </p:spPr>
      </p:pic>
      <p:sp>
        <p:nvSpPr>
          <p:cNvPr id="1118" name="Google Shape;1118;p127"/>
          <p:cNvSpPr txBox="1"/>
          <p:nvPr>
            <p:ph idx="4294967295" type="subTitle"/>
          </p:nvPr>
        </p:nvSpPr>
        <p:spPr>
          <a:xfrm>
            <a:off x="8425" y="2594475"/>
            <a:ext cx="2241000" cy="692700"/>
          </a:xfrm>
          <a:prstGeom prst="rect">
            <a:avLst/>
          </a:prstGeom>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900">
                <a:solidFill>
                  <a:schemeClr val="dk1"/>
                </a:solidFill>
                <a:latin typeface="Roboto Light"/>
                <a:ea typeface="Roboto Light"/>
                <a:cs typeface="Roboto Light"/>
                <a:sym typeface="Roboto Light"/>
              </a:rPr>
              <a:t>David</a:t>
            </a:r>
            <a:r>
              <a:rPr lang="en" sz="1900">
                <a:solidFill>
                  <a:schemeClr val="dk1"/>
                </a:solidFill>
                <a:latin typeface="Roboto Light"/>
                <a:ea typeface="Roboto Light"/>
                <a:cs typeface="Roboto Light"/>
                <a:sym typeface="Roboto Light"/>
              </a:rPr>
              <a:t> </a:t>
            </a:r>
            <a:endParaRPr sz="19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b="1" lang="en" sz="1400">
                <a:solidFill>
                  <a:schemeClr val="dk1"/>
                </a:solidFill>
                <a:latin typeface="Roboto"/>
                <a:ea typeface="Roboto"/>
                <a:cs typeface="Roboto"/>
                <a:sym typeface="Roboto"/>
              </a:rPr>
              <a:t>CHOQUETTE-LAPLANTE</a:t>
            </a:r>
            <a:endParaRPr b="1" sz="1400">
              <a:solidFill>
                <a:schemeClr val="dk1"/>
              </a:solidFill>
              <a:latin typeface="Roboto"/>
              <a:ea typeface="Roboto"/>
              <a:cs typeface="Roboto"/>
              <a:sym typeface="Roboto"/>
            </a:endParaRPr>
          </a:p>
        </p:txBody>
      </p:sp>
      <p:sp>
        <p:nvSpPr>
          <p:cNvPr id="1119" name="Google Shape;1119;p127"/>
          <p:cNvSpPr txBox="1"/>
          <p:nvPr>
            <p:ph idx="4294967295" type="subTitle"/>
          </p:nvPr>
        </p:nvSpPr>
        <p:spPr>
          <a:xfrm>
            <a:off x="84622" y="3226498"/>
            <a:ext cx="2088600" cy="480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CP CCQ</a:t>
            </a:r>
            <a:endParaRPr sz="1200">
              <a:solidFill>
                <a:schemeClr val="dk1"/>
              </a:solidFill>
              <a:latin typeface="Roboto Light"/>
              <a:ea typeface="Roboto Light"/>
              <a:cs typeface="Roboto Light"/>
              <a:sym typeface="Roboto Light"/>
            </a:endParaRPr>
          </a:p>
          <a:p>
            <a:pPr indent="0" lvl="0" marL="0" rtl="0" algn="ctr">
              <a:lnSpc>
                <a:spcPct val="100000"/>
              </a:lnSpc>
              <a:spcBef>
                <a:spcPts val="0"/>
              </a:spcBef>
              <a:spcAft>
                <a:spcPts val="0"/>
              </a:spcAft>
              <a:buNone/>
            </a:pPr>
            <a:r>
              <a:rPr lang="en" sz="1200">
                <a:solidFill>
                  <a:schemeClr val="dk1"/>
                </a:solidFill>
                <a:latin typeface="Roboto Light"/>
                <a:ea typeface="Roboto Light"/>
                <a:cs typeface="Roboto Light"/>
                <a:sym typeface="Roboto Light"/>
              </a:rPr>
              <a:t>CSS des Hautes-Rivières</a:t>
            </a:r>
            <a:endParaRPr sz="1200">
              <a:solidFill>
                <a:schemeClr val="dk1"/>
              </a:solidFill>
              <a:latin typeface="Roboto Light"/>
              <a:ea typeface="Roboto Light"/>
              <a:cs typeface="Roboto Light"/>
              <a:sym typeface="Roboto Light"/>
            </a:endParaRPr>
          </a:p>
        </p:txBody>
      </p:sp>
      <p:pic>
        <p:nvPicPr>
          <p:cNvPr id="1120" name="Google Shape;1120;p127">
            <a:hlinkClick r:id="rId13"/>
          </p:cNvPr>
          <p:cNvPicPr preferRelativeResize="0"/>
          <p:nvPr/>
        </p:nvPicPr>
        <p:blipFill>
          <a:blip r:embed="rId4">
            <a:alphaModFix/>
          </a:blip>
          <a:stretch>
            <a:fillRect/>
          </a:stretch>
        </p:blipFill>
        <p:spPr>
          <a:xfrm>
            <a:off x="984450" y="3776169"/>
            <a:ext cx="365700" cy="365700"/>
          </a:xfrm>
          <a:prstGeom prst="rect">
            <a:avLst/>
          </a:prstGeom>
          <a:noFill/>
          <a:ln>
            <a:noFill/>
          </a:ln>
        </p:spPr>
      </p:pic>
      <p:pic>
        <p:nvPicPr>
          <p:cNvPr id="1121" name="Google Shape;1121;p127"/>
          <p:cNvPicPr preferRelativeResize="0"/>
          <p:nvPr/>
        </p:nvPicPr>
        <p:blipFill>
          <a:blip r:embed="rId8">
            <a:alphaModFix/>
          </a:blip>
          <a:stretch>
            <a:fillRect/>
          </a:stretch>
        </p:blipFill>
        <p:spPr>
          <a:xfrm rot="717317">
            <a:off x="144407" y="1235094"/>
            <a:ext cx="1723571" cy="1566194"/>
          </a:xfrm>
          <a:prstGeom prst="rect">
            <a:avLst/>
          </a:prstGeom>
          <a:noFill/>
          <a:ln>
            <a:noFill/>
          </a:ln>
        </p:spPr>
      </p:pic>
      <p:pic>
        <p:nvPicPr>
          <p:cNvPr id="1122" name="Google Shape;1122;p127" title="1.png"/>
          <p:cNvPicPr preferRelativeResize="0"/>
          <p:nvPr/>
        </p:nvPicPr>
        <p:blipFill rotWithShape="1">
          <a:blip r:embed="rId14">
            <a:alphaModFix/>
          </a:blip>
          <a:srcRect b="2418" l="25828" r="29392" t="19064"/>
          <a:stretch/>
        </p:blipFill>
        <p:spPr>
          <a:xfrm>
            <a:off x="456425" y="1347561"/>
            <a:ext cx="1311900" cy="1293300"/>
          </a:xfrm>
          <a:prstGeom prst="ellipse">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F5"/>
        </a:solidFill>
      </p:bgPr>
    </p:bg>
    <p:spTree>
      <p:nvGrpSpPr>
        <p:cNvPr id="1819" name="Shape 1819"/>
        <p:cNvGrpSpPr/>
        <p:nvPr/>
      </p:nvGrpSpPr>
      <p:grpSpPr>
        <a:xfrm>
          <a:off x="0" y="0"/>
          <a:ext cx="0" cy="0"/>
          <a:chOff x="0" y="0"/>
          <a:chExt cx="0" cy="0"/>
        </a:xfrm>
      </p:grpSpPr>
      <p:sp>
        <p:nvSpPr>
          <p:cNvPr id="1820" name="Google Shape;1820;p163"/>
          <p:cNvSpPr/>
          <p:nvPr/>
        </p:nvSpPr>
        <p:spPr>
          <a:xfrm>
            <a:off x="12500" y="500275"/>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821" name="Google Shape;1821;p163"/>
          <p:cNvSpPr/>
          <p:nvPr/>
        </p:nvSpPr>
        <p:spPr>
          <a:xfrm>
            <a:off x="-12" y="1086447"/>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822" name="Google Shape;1822;p163"/>
          <p:cNvSpPr/>
          <p:nvPr/>
        </p:nvSpPr>
        <p:spPr>
          <a:xfrm>
            <a:off x="5713" y="3626808"/>
            <a:ext cx="772357" cy="501426"/>
          </a:xfrm>
          <a:prstGeom prst="rect">
            <a:avLst/>
          </a:prstGeom>
        </p:spPr>
        <p:txBody>
          <a:bodyPr>
            <a:prstTxWarp prst="textPlain"/>
          </a:bodyPr>
          <a:lstStyle/>
          <a:p>
            <a:pPr lvl="0" algn="ctr"/>
            <a:r>
              <a:rPr b="0" i="0">
                <a:ln>
                  <a:noFill/>
                </a:ln>
                <a:solidFill>
                  <a:srgbClr val="C7E3F5"/>
                </a:solidFill>
                <a:latin typeface="Roboto Mono"/>
              </a:rPr>
              <a:t>04</a:t>
            </a:r>
          </a:p>
        </p:txBody>
      </p:sp>
      <p:sp>
        <p:nvSpPr>
          <p:cNvPr id="1823" name="Google Shape;1823;p163"/>
          <p:cNvSpPr/>
          <p:nvPr/>
        </p:nvSpPr>
        <p:spPr>
          <a:xfrm>
            <a:off x="12500" y="2988549"/>
            <a:ext cx="733739" cy="501426"/>
          </a:xfrm>
          <a:prstGeom prst="rect">
            <a:avLst/>
          </a:prstGeom>
        </p:spPr>
        <p:txBody>
          <a:bodyPr>
            <a:prstTxWarp prst="textPlain"/>
          </a:bodyPr>
          <a:lstStyle/>
          <a:p>
            <a:pPr lvl="0" algn="ctr"/>
            <a:r>
              <a:rPr b="0" i="0">
                <a:ln>
                  <a:noFill/>
                </a:ln>
                <a:solidFill>
                  <a:srgbClr val="C7E3F5"/>
                </a:solidFill>
                <a:latin typeface="Roboto Mono"/>
              </a:rPr>
              <a:t>03</a:t>
            </a:r>
          </a:p>
        </p:txBody>
      </p:sp>
      <p:sp>
        <p:nvSpPr>
          <p:cNvPr id="1824" name="Google Shape;1824;p163"/>
          <p:cNvSpPr/>
          <p:nvPr/>
        </p:nvSpPr>
        <p:spPr>
          <a:xfrm>
            <a:off x="16438" y="2343478"/>
            <a:ext cx="750902" cy="501426"/>
          </a:xfrm>
          <a:prstGeom prst="rect">
            <a:avLst/>
          </a:prstGeom>
        </p:spPr>
        <p:txBody>
          <a:bodyPr>
            <a:prstTxWarp prst="textPlain"/>
          </a:bodyPr>
          <a:lstStyle/>
          <a:p>
            <a:pPr lvl="0" algn="ctr"/>
            <a:r>
              <a:rPr b="0" i="0">
                <a:ln>
                  <a:noFill/>
                </a:ln>
                <a:solidFill>
                  <a:srgbClr val="C7E3F5"/>
                </a:solidFill>
                <a:latin typeface="Roboto Mono"/>
              </a:rPr>
              <a:t>02</a:t>
            </a:r>
          </a:p>
        </p:txBody>
      </p:sp>
      <p:sp>
        <p:nvSpPr>
          <p:cNvPr id="1825" name="Google Shape;1825;p163"/>
          <p:cNvSpPr/>
          <p:nvPr/>
        </p:nvSpPr>
        <p:spPr>
          <a:xfrm>
            <a:off x="5713" y="1672593"/>
            <a:ext cx="648637" cy="501426"/>
          </a:xfrm>
          <a:prstGeom prst="rect">
            <a:avLst/>
          </a:prstGeom>
        </p:spPr>
        <p:txBody>
          <a:bodyPr>
            <a:prstTxWarp prst="textPlain"/>
          </a:bodyPr>
          <a:lstStyle/>
          <a:p>
            <a:pPr lvl="0" algn="ctr"/>
            <a:r>
              <a:rPr b="0" i="0">
                <a:ln>
                  <a:noFill/>
                </a:ln>
                <a:solidFill>
                  <a:srgbClr val="C7E3F5"/>
                </a:solidFill>
                <a:latin typeface="Roboto Mono"/>
              </a:rPr>
              <a:t>01</a:t>
            </a:r>
          </a:p>
        </p:txBody>
      </p:sp>
      <p:sp>
        <p:nvSpPr>
          <p:cNvPr id="1826" name="Google Shape;1826;p163"/>
          <p:cNvSpPr/>
          <p:nvPr/>
        </p:nvSpPr>
        <p:spPr>
          <a:xfrm>
            <a:off x="10013" y="4245580"/>
            <a:ext cx="763775" cy="501426"/>
          </a:xfrm>
          <a:prstGeom prst="rect">
            <a:avLst/>
          </a:prstGeom>
        </p:spPr>
        <p:txBody>
          <a:bodyPr>
            <a:prstTxWarp prst="textPlain"/>
          </a:bodyPr>
          <a:lstStyle/>
          <a:p>
            <a:pPr lvl="0" algn="ctr"/>
            <a:r>
              <a:rPr b="0" i="0">
                <a:ln>
                  <a:noFill/>
                </a:ln>
                <a:solidFill>
                  <a:srgbClr val="C7E3F5"/>
                </a:solidFill>
                <a:latin typeface="Roboto Mono"/>
              </a:rPr>
              <a:t>05</a:t>
            </a:r>
          </a:p>
        </p:txBody>
      </p:sp>
      <p:sp>
        <p:nvSpPr>
          <p:cNvPr id="1827" name="Google Shape;1827;p163"/>
          <p:cNvSpPr/>
          <p:nvPr/>
        </p:nvSpPr>
        <p:spPr>
          <a:xfrm>
            <a:off x="12500" y="4874089"/>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828" name="Google Shape;1828;p163"/>
          <p:cNvSpPr/>
          <p:nvPr/>
        </p:nvSpPr>
        <p:spPr>
          <a:xfrm>
            <a:off x="12500" y="-85902"/>
            <a:ext cx="758769" cy="501426"/>
          </a:xfrm>
          <a:prstGeom prst="rect">
            <a:avLst/>
          </a:prstGeom>
        </p:spPr>
        <p:txBody>
          <a:bodyPr>
            <a:prstTxWarp prst="textPlain"/>
          </a:bodyPr>
          <a:lstStyle/>
          <a:p>
            <a:pPr lvl="0" algn="ctr"/>
            <a:r>
              <a:rPr b="0" i="0">
                <a:ln>
                  <a:noFill/>
                </a:ln>
                <a:solidFill>
                  <a:srgbClr val="FFFFFF">
                    <a:alpha val="17710"/>
                  </a:srgbClr>
                </a:solidFill>
                <a:latin typeface="Roboto Mono"/>
              </a:rPr>
              <a:t>00</a:t>
            </a:r>
          </a:p>
        </p:txBody>
      </p:sp>
      <p:sp>
        <p:nvSpPr>
          <p:cNvPr id="1829" name="Google Shape;1829;p163"/>
          <p:cNvSpPr/>
          <p:nvPr/>
        </p:nvSpPr>
        <p:spPr>
          <a:xfrm rot="-5400000">
            <a:off x="6459900" y="-2722200"/>
            <a:ext cx="5409900" cy="54099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0" name="Google Shape;1830;p163"/>
          <p:cNvSpPr/>
          <p:nvPr/>
        </p:nvSpPr>
        <p:spPr>
          <a:xfrm>
            <a:off x="308125" y="159225"/>
            <a:ext cx="8507879" cy="842476"/>
          </a:xfrm>
          <a:prstGeom prst="rect">
            <a:avLst/>
          </a:prstGeom>
        </p:spPr>
        <p:txBody>
          <a:bodyPr>
            <a:prstTxWarp prst="textPlain"/>
          </a:bodyPr>
          <a:lstStyle/>
          <a:p>
            <a:pPr lvl="0" algn="ctr"/>
            <a:r>
              <a:rPr b="1" i="0">
                <a:ln>
                  <a:noFill/>
                </a:ln>
                <a:solidFill>
                  <a:schemeClr val="lt1"/>
                </a:solidFill>
                <a:latin typeface="Roboto"/>
              </a:rPr>
              <a:t>Des caractéristiques</a:t>
            </a:r>
          </a:p>
        </p:txBody>
      </p:sp>
      <p:sp>
        <p:nvSpPr>
          <p:cNvPr id="1831" name="Google Shape;1831;p163"/>
          <p:cNvSpPr/>
          <p:nvPr/>
        </p:nvSpPr>
        <p:spPr>
          <a:xfrm>
            <a:off x="7563275" y="3528625"/>
            <a:ext cx="3236100" cy="3236100"/>
          </a:xfrm>
          <a:prstGeom prst="pie">
            <a:avLst>
              <a:gd fmla="val 10800180" name="adj1"/>
              <a:gd fmla="val 16200000"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2" name="Google Shape;1832;p163"/>
          <p:cNvSpPr/>
          <p:nvPr/>
        </p:nvSpPr>
        <p:spPr>
          <a:xfrm>
            <a:off x="2182946" y="1672600"/>
            <a:ext cx="4778100" cy="2562300"/>
          </a:xfrm>
          <a:prstGeom prst="roundRect">
            <a:avLst>
              <a:gd fmla="val 9067" name="adj"/>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E06539"/>
                </a:solidFill>
                <a:latin typeface="Roboto"/>
                <a:ea typeface="Roboto"/>
                <a:cs typeface="Roboto"/>
                <a:sym typeface="Roboto"/>
              </a:rPr>
              <a:t>Caractéristiques</a:t>
            </a:r>
            <a:endParaRPr b="1" sz="1800">
              <a:solidFill>
                <a:srgbClr val="E06539"/>
              </a:solidFill>
              <a:latin typeface="Roboto"/>
              <a:ea typeface="Roboto"/>
              <a:cs typeface="Roboto"/>
              <a:sym typeface="Roboto"/>
            </a:endParaRPr>
          </a:p>
          <a:p>
            <a:pPr indent="0" lvl="0" marL="0" rtl="0" algn="ctr">
              <a:spcBef>
                <a:spcPts val="0"/>
              </a:spcBef>
              <a:spcAft>
                <a:spcPts val="0"/>
              </a:spcAft>
              <a:buNone/>
            </a:pPr>
            <a:r>
              <a:t/>
            </a:r>
            <a:endParaRPr b="1" sz="2700">
              <a:solidFill>
                <a:srgbClr val="E06539"/>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sp>
        <p:nvSpPr>
          <p:cNvPr id="1837" name="Google Shape;1837;p164"/>
          <p:cNvSpPr/>
          <p:nvPr/>
        </p:nvSpPr>
        <p:spPr>
          <a:xfrm flipH="1">
            <a:off x="-443075" y="206775"/>
            <a:ext cx="8087700" cy="963300"/>
          </a:xfrm>
          <a:prstGeom prst="roundRect">
            <a:avLst>
              <a:gd fmla="val 50000" name="adj"/>
            </a:avLst>
          </a:prstGeom>
          <a:solidFill>
            <a:srgbClr val="C6E3F5"/>
          </a:solidFill>
          <a:ln>
            <a:noFill/>
          </a:ln>
        </p:spPr>
        <p:txBody>
          <a:bodyPr anchorCtr="0" anchor="ctr" bIns="91425" lIns="91425" spcFirstLastPara="1" rIns="91425" wrap="square" tIns="91425">
            <a:noAutofit/>
          </a:bodyPr>
          <a:lstStyle/>
          <a:p>
            <a:pPr indent="0" lvl="0" marL="0" marR="1008937" rtl="0" algn="r">
              <a:spcBef>
                <a:spcPts val="0"/>
              </a:spcBef>
              <a:spcAft>
                <a:spcPts val="0"/>
              </a:spcAft>
              <a:buNone/>
            </a:pPr>
            <a:r>
              <a:rPr lang="en" sz="2300">
                <a:solidFill>
                  <a:srgbClr val="5588A8"/>
                </a:solidFill>
                <a:latin typeface="Roboto Mono SemiBold"/>
                <a:ea typeface="Roboto Mono SemiBold"/>
                <a:cs typeface="Roboto Mono SemiBold"/>
                <a:sym typeface="Roboto Mono SemiBold"/>
              </a:rPr>
              <a:t>Quelle est l’influence de ces personnes sur le salaire des femmes</a:t>
            </a:r>
            <a:endParaRPr sz="2300">
              <a:solidFill>
                <a:srgbClr val="5588A8"/>
              </a:solidFill>
              <a:latin typeface="Roboto Mono SemiBold"/>
              <a:ea typeface="Roboto Mono SemiBold"/>
              <a:cs typeface="Roboto Mono SemiBold"/>
              <a:sym typeface="Roboto Mono SemiBold"/>
            </a:endParaRPr>
          </a:p>
        </p:txBody>
      </p:sp>
      <p:grpSp>
        <p:nvGrpSpPr>
          <p:cNvPr id="1838" name="Google Shape;1838;p164"/>
          <p:cNvGrpSpPr/>
          <p:nvPr/>
        </p:nvGrpSpPr>
        <p:grpSpPr>
          <a:xfrm>
            <a:off x="6231138" y="49478"/>
            <a:ext cx="1979488" cy="1229609"/>
            <a:chOff x="2582024" y="205748"/>
            <a:chExt cx="3519715" cy="2174376"/>
          </a:xfrm>
        </p:grpSpPr>
        <p:sp>
          <p:nvSpPr>
            <p:cNvPr id="1839" name="Google Shape;1839;p164"/>
            <p:cNvSpPr/>
            <p:nvPr/>
          </p:nvSpPr>
          <p:spPr>
            <a:xfrm>
              <a:off x="3351198" y="285275"/>
              <a:ext cx="2361300" cy="2028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0" name="Google Shape;1840;p164"/>
            <p:cNvSpPr/>
            <p:nvPr/>
          </p:nvSpPr>
          <p:spPr>
            <a:xfrm>
              <a:off x="3562474" y="6608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41" name="Google Shape;1841;p164"/>
            <p:cNvSpPr/>
            <p:nvPr/>
          </p:nvSpPr>
          <p:spPr>
            <a:xfrm>
              <a:off x="4756290" y="13206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42" name="Google Shape;1842;p164"/>
            <p:cNvSpPr/>
            <p:nvPr/>
          </p:nvSpPr>
          <p:spPr>
            <a:xfrm>
              <a:off x="4229400" y="1105250"/>
              <a:ext cx="410263" cy="752526"/>
            </a:xfrm>
            <a:prstGeom prst="rect">
              <a:avLst/>
            </a:prstGeom>
          </p:spPr>
          <p:txBody>
            <a:bodyPr>
              <a:prstTxWarp prst="textPlain"/>
            </a:bodyPr>
            <a:lstStyle/>
            <a:p>
              <a:pPr lvl="0" algn="ctr"/>
              <a:r>
                <a:rPr b="0" i="0">
                  <a:ln>
                    <a:noFill/>
                  </a:ln>
                  <a:solidFill>
                    <a:schemeClr val="lt1"/>
                  </a:solidFill>
                  <a:latin typeface="Averia Serif Libre"/>
                </a:rPr>
                <a:t>?</a:t>
              </a:r>
            </a:p>
          </p:txBody>
        </p:sp>
        <p:sp>
          <p:nvSpPr>
            <p:cNvPr id="1843" name="Google Shape;1843;p164"/>
            <p:cNvSpPr/>
            <p:nvPr/>
          </p:nvSpPr>
          <p:spPr>
            <a:xfrm>
              <a:off x="5128812" y="12131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44" name="Google Shape;1844;p164"/>
            <p:cNvSpPr/>
            <p:nvPr/>
          </p:nvSpPr>
          <p:spPr>
            <a:xfrm>
              <a:off x="4697002" y="72952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45" name="Google Shape;1845;p164"/>
            <p:cNvSpPr/>
            <p:nvPr/>
          </p:nvSpPr>
          <p:spPr>
            <a:xfrm>
              <a:off x="3889802" y="205748"/>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46" name="Google Shape;1846;p164"/>
            <p:cNvSpPr/>
            <p:nvPr/>
          </p:nvSpPr>
          <p:spPr>
            <a:xfrm>
              <a:off x="3200599" y="144742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47" name="Google Shape;1847;p164"/>
            <p:cNvSpPr/>
            <p:nvPr/>
          </p:nvSpPr>
          <p:spPr>
            <a:xfrm>
              <a:off x="4217987" y="208837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48" name="Google Shape;1848;p164"/>
            <p:cNvSpPr/>
            <p:nvPr/>
          </p:nvSpPr>
          <p:spPr>
            <a:xfrm>
              <a:off x="3950127" y="19204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49" name="Google Shape;1849;p164"/>
            <p:cNvSpPr/>
            <p:nvPr/>
          </p:nvSpPr>
          <p:spPr>
            <a:xfrm>
              <a:off x="4695540" y="161807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50" name="Google Shape;1850;p164"/>
            <p:cNvSpPr/>
            <p:nvPr/>
          </p:nvSpPr>
          <p:spPr>
            <a:xfrm>
              <a:off x="3752515" y="1136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51" name="Google Shape;1851;p164"/>
            <p:cNvSpPr/>
            <p:nvPr/>
          </p:nvSpPr>
          <p:spPr>
            <a:xfrm>
              <a:off x="5094677" y="459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52" name="Google Shape;1852;p164"/>
            <p:cNvSpPr/>
            <p:nvPr/>
          </p:nvSpPr>
          <p:spPr>
            <a:xfrm>
              <a:off x="2582024" y="1055500"/>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grpSp>
      <p:sp>
        <p:nvSpPr>
          <p:cNvPr id="1853" name="Google Shape;1853;p164"/>
          <p:cNvSpPr/>
          <p:nvPr/>
        </p:nvSpPr>
        <p:spPr>
          <a:xfrm>
            <a:off x="6654050" y="2170188"/>
            <a:ext cx="1760100" cy="2171400"/>
          </a:xfrm>
          <a:prstGeom prst="rect">
            <a:avLst/>
          </a:prstGeom>
          <a:solidFill>
            <a:srgbClr val="5588A8"/>
          </a:solidFill>
          <a:ln cap="flat" cmpd="sng" w="9525">
            <a:solidFill>
              <a:srgbClr val="5588A8"/>
            </a:solidFill>
            <a:prstDash val="solid"/>
            <a:round/>
            <a:headEnd len="sm" w="sm" type="none"/>
            <a:tailEnd len="sm" w="sm" type="none"/>
          </a:ln>
          <a:effectLst>
            <a:outerShdw rotWithShape="0" algn="bl" dir="19500000" dist="171450">
              <a:srgbClr val="C6E3F5"/>
            </a:outerShdw>
          </a:effectLst>
        </p:spPr>
        <p:txBody>
          <a:bodyPr anchorCtr="0" anchor="ctr" bIns="91425" lIns="91425" spcFirstLastPara="1" rIns="91425" wrap="square" tIns="91425">
            <a:noAutofit/>
          </a:bodyPr>
          <a:lstStyle/>
          <a:p>
            <a:pPr indent="0" lvl="0" marL="0" marR="0" rtl="0" algn="ctr">
              <a:spcBef>
                <a:spcPts val="0"/>
              </a:spcBef>
              <a:spcAft>
                <a:spcPts val="0"/>
              </a:spcAft>
              <a:buNone/>
            </a:pPr>
            <a:r>
              <a:rPr lang="en" sz="2000">
                <a:solidFill>
                  <a:schemeClr val="lt1"/>
                </a:solidFill>
                <a:latin typeface="Roboto"/>
                <a:ea typeface="Roboto"/>
                <a:cs typeface="Roboto"/>
                <a:sym typeface="Roboto"/>
              </a:rPr>
              <a:t>Joueuses de football</a:t>
            </a:r>
            <a:endParaRPr sz="2000">
              <a:solidFill>
                <a:schemeClr val="lt1"/>
              </a:solidFill>
              <a:latin typeface="Roboto"/>
              <a:ea typeface="Roboto"/>
              <a:cs typeface="Roboto"/>
              <a:sym typeface="Roboto"/>
            </a:endParaRPr>
          </a:p>
        </p:txBody>
      </p:sp>
      <p:sp>
        <p:nvSpPr>
          <p:cNvPr id="1854" name="Google Shape;1854;p164"/>
          <p:cNvSpPr/>
          <p:nvPr/>
        </p:nvSpPr>
        <p:spPr>
          <a:xfrm>
            <a:off x="55300" y="2846452"/>
            <a:ext cx="1760100" cy="1679400"/>
          </a:xfrm>
          <a:prstGeom prst="ellipse">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000">
                <a:solidFill>
                  <a:schemeClr val="lt1"/>
                </a:solidFill>
                <a:latin typeface="Roboto"/>
                <a:ea typeface="Roboto"/>
                <a:cs typeface="Roboto"/>
                <a:sym typeface="Roboto"/>
              </a:rPr>
              <a:t>Joueurs de football</a:t>
            </a:r>
            <a:endParaRPr sz="2000">
              <a:solidFill>
                <a:schemeClr val="lt1"/>
              </a:solidFill>
              <a:latin typeface="Roboto"/>
              <a:ea typeface="Roboto"/>
              <a:cs typeface="Roboto"/>
              <a:sym typeface="Roboto"/>
            </a:endParaRPr>
          </a:p>
        </p:txBody>
      </p:sp>
      <p:sp>
        <p:nvSpPr>
          <p:cNvPr id="1855" name="Google Shape;1855;p164"/>
          <p:cNvSpPr/>
          <p:nvPr/>
        </p:nvSpPr>
        <p:spPr>
          <a:xfrm>
            <a:off x="2543200" y="3243502"/>
            <a:ext cx="1760100" cy="1679400"/>
          </a:xfrm>
          <a:prstGeom prst="ellipse">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000">
                <a:solidFill>
                  <a:schemeClr val="lt1"/>
                </a:solidFill>
                <a:latin typeface="Roboto"/>
                <a:ea typeface="Roboto"/>
                <a:cs typeface="Roboto"/>
                <a:sym typeface="Roboto"/>
              </a:rPr>
              <a:t>Fédération</a:t>
            </a:r>
            <a:endParaRPr sz="2000">
              <a:solidFill>
                <a:schemeClr val="lt1"/>
              </a:solidFill>
              <a:latin typeface="Roboto"/>
              <a:ea typeface="Roboto"/>
              <a:cs typeface="Roboto"/>
              <a:sym typeface="Roboto"/>
            </a:endParaRPr>
          </a:p>
        </p:txBody>
      </p:sp>
      <p:sp>
        <p:nvSpPr>
          <p:cNvPr id="1856" name="Google Shape;1856;p164"/>
          <p:cNvSpPr/>
          <p:nvPr/>
        </p:nvSpPr>
        <p:spPr>
          <a:xfrm>
            <a:off x="1995863" y="1586139"/>
            <a:ext cx="1760100" cy="1679400"/>
          </a:xfrm>
          <a:prstGeom prst="ellipse">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000">
                <a:solidFill>
                  <a:schemeClr val="lt1"/>
                </a:solidFill>
                <a:latin typeface="Roboto"/>
                <a:ea typeface="Roboto"/>
                <a:cs typeface="Roboto"/>
                <a:sym typeface="Roboto"/>
              </a:rPr>
              <a:t>Propriétaire d’équipes</a:t>
            </a:r>
            <a:endParaRPr sz="2000">
              <a:solidFill>
                <a:schemeClr val="lt1"/>
              </a:solidFill>
              <a:latin typeface="Roboto"/>
              <a:ea typeface="Roboto"/>
              <a:cs typeface="Roboto"/>
              <a:sym typeface="Roboto"/>
            </a:endParaRPr>
          </a:p>
        </p:txBody>
      </p:sp>
      <p:sp>
        <p:nvSpPr>
          <p:cNvPr id="1857" name="Google Shape;1857;p164"/>
          <p:cNvSpPr/>
          <p:nvPr/>
        </p:nvSpPr>
        <p:spPr>
          <a:xfrm>
            <a:off x="143625" y="1084352"/>
            <a:ext cx="1760100" cy="1679400"/>
          </a:xfrm>
          <a:prstGeom prst="ellipse">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000">
                <a:solidFill>
                  <a:schemeClr val="lt1"/>
                </a:solidFill>
                <a:latin typeface="Roboto"/>
                <a:ea typeface="Roboto"/>
                <a:cs typeface="Roboto"/>
                <a:sym typeface="Roboto"/>
              </a:rPr>
              <a:t>Fan</a:t>
            </a:r>
            <a:endParaRPr sz="2000">
              <a:solidFill>
                <a:schemeClr val="lt1"/>
              </a:solidFill>
              <a:latin typeface="Roboto"/>
              <a:ea typeface="Roboto"/>
              <a:cs typeface="Roboto"/>
              <a:sym typeface="Roboto"/>
            </a:endParaRPr>
          </a:p>
        </p:txBody>
      </p:sp>
      <p:sp>
        <p:nvSpPr>
          <p:cNvPr id="1858" name="Google Shape;1858;p164"/>
          <p:cNvSpPr/>
          <p:nvPr/>
        </p:nvSpPr>
        <p:spPr>
          <a:xfrm rot="412628">
            <a:off x="5162702" y="2892373"/>
            <a:ext cx="819200" cy="871342"/>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900"/>
              </a:rPr>
              <a:t>+</a:t>
            </a:r>
          </a:p>
        </p:txBody>
      </p:sp>
      <p:sp>
        <p:nvSpPr>
          <p:cNvPr id="1859" name="Google Shape;1859;p164"/>
          <p:cNvSpPr/>
          <p:nvPr/>
        </p:nvSpPr>
        <p:spPr>
          <a:xfrm>
            <a:off x="3908375" y="1112902"/>
            <a:ext cx="1760100" cy="1679400"/>
          </a:xfrm>
          <a:prstGeom prst="ellipse">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000">
                <a:solidFill>
                  <a:schemeClr val="lt1"/>
                </a:solidFill>
                <a:latin typeface="Roboto"/>
                <a:ea typeface="Roboto"/>
                <a:cs typeface="Roboto"/>
                <a:sym typeface="Roboto"/>
              </a:rPr>
              <a:t>Médias</a:t>
            </a:r>
            <a:endParaRPr sz="2000">
              <a:solidFill>
                <a:schemeClr val="lt1"/>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165"/>
          <p:cNvSpPr/>
          <p:nvPr/>
        </p:nvSpPr>
        <p:spPr>
          <a:xfrm flipH="1">
            <a:off x="-443075" y="206775"/>
            <a:ext cx="8087700" cy="963300"/>
          </a:xfrm>
          <a:prstGeom prst="roundRect">
            <a:avLst>
              <a:gd fmla="val 50000" name="adj"/>
            </a:avLst>
          </a:prstGeom>
          <a:solidFill>
            <a:srgbClr val="C6E3F5"/>
          </a:solidFill>
          <a:ln>
            <a:noFill/>
          </a:ln>
        </p:spPr>
        <p:txBody>
          <a:bodyPr anchorCtr="0" anchor="ctr" bIns="91425" lIns="91425" spcFirstLastPara="1" rIns="91425" wrap="square" tIns="91425">
            <a:noAutofit/>
          </a:bodyPr>
          <a:lstStyle/>
          <a:p>
            <a:pPr indent="0" lvl="0" marL="0" marR="1008937" rtl="0" algn="r">
              <a:spcBef>
                <a:spcPts val="0"/>
              </a:spcBef>
              <a:spcAft>
                <a:spcPts val="0"/>
              </a:spcAft>
              <a:buNone/>
            </a:pPr>
            <a:r>
              <a:rPr lang="en" sz="2300">
                <a:solidFill>
                  <a:srgbClr val="5588A8"/>
                </a:solidFill>
                <a:latin typeface="Roboto Mono SemiBold"/>
                <a:ea typeface="Roboto Mono SemiBold"/>
                <a:cs typeface="Roboto Mono SemiBold"/>
                <a:sym typeface="Roboto Mono SemiBold"/>
              </a:rPr>
              <a:t>Constats</a:t>
            </a:r>
            <a:endParaRPr sz="2300">
              <a:solidFill>
                <a:srgbClr val="5588A8"/>
              </a:solidFill>
              <a:latin typeface="Roboto Mono SemiBold"/>
              <a:ea typeface="Roboto Mono SemiBold"/>
              <a:cs typeface="Roboto Mono SemiBold"/>
              <a:sym typeface="Roboto Mono SemiBold"/>
            </a:endParaRPr>
          </a:p>
        </p:txBody>
      </p:sp>
      <p:grpSp>
        <p:nvGrpSpPr>
          <p:cNvPr id="1865" name="Google Shape;1865;p165"/>
          <p:cNvGrpSpPr/>
          <p:nvPr/>
        </p:nvGrpSpPr>
        <p:grpSpPr>
          <a:xfrm>
            <a:off x="6231138" y="49478"/>
            <a:ext cx="1979488" cy="1229609"/>
            <a:chOff x="2582024" y="205748"/>
            <a:chExt cx="3519715" cy="2174376"/>
          </a:xfrm>
        </p:grpSpPr>
        <p:sp>
          <p:nvSpPr>
            <p:cNvPr id="1866" name="Google Shape;1866;p165"/>
            <p:cNvSpPr/>
            <p:nvPr/>
          </p:nvSpPr>
          <p:spPr>
            <a:xfrm>
              <a:off x="3351198" y="285275"/>
              <a:ext cx="2361300" cy="2028600"/>
            </a:xfrm>
            <a:prstGeom prst="wedgeEllipseCallout">
              <a:avLst>
                <a:gd fmla="val 43287" name="adj1"/>
                <a:gd fmla="val 45311" name="adj2"/>
              </a:avLst>
            </a:prstGeom>
            <a:solidFill>
              <a:srgbClr val="E065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7" name="Google Shape;1867;p165"/>
            <p:cNvSpPr/>
            <p:nvPr/>
          </p:nvSpPr>
          <p:spPr>
            <a:xfrm>
              <a:off x="3562474" y="6608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68" name="Google Shape;1868;p165"/>
            <p:cNvSpPr/>
            <p:nvPr/>
          </p:nvSpPr>
          <p:spPr>
            <a:xfrm>
              <a:off x="4756290" y="13206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69" name="Google Shape;1869;p165"/>
            <p:cNvSpPr/>
            <p:nvPr/>
          </p:nvSpPr>
          <p:spPr>
            <a:xfrm>
              <a:off x="4229400" y="1105250"/>
              <a:ext cx="410263" cy="752526"/>
            </a:xfrm>
            <a:prstGeom prst="rect">
              <a:avLst/>
            </a:prstGeom>
          </p:spPr>
          <p:txBody>
            <a:bodyPr>
              <a:prstTxWarp prst="textPlain"/>
            </a:bodyPr>
            <a:lstStyle/>
            <a:p>
              <a:pPr lvl="0" algn="ctr"/>
              <a:r>
                <a:rPr b="0" i="0">
                  <a:ln>
                    <a:noFill/>
                  </a:ln>
                  <a:solidFill>
                    <a:schemeClr val="lt1"/>
                  </a:solidFill>
                  <a:latin typeface="Averia Serif Libre"/>
                </a:rPr>
                <a:t>?</a:t>
              </a:r>
            </a:p>
          </p:txBody>
        </p:sp>
        <p:sp>
          <p:nvSpPr>
            <p:cNvPr id="1870" name="Google Shape;1870;p165"/>
            <p:cNvSpPr/>
            <p:nvPr/>
          </p:nvSpPr>
          <p:spPr>
            <a:xfrm>
              <a:off x="5128812" y="1213137"/>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71" name="Google Shape;1871;p165"/>
            <p:cNvSpPr/>
            <p:nvPr/>
          </p:nvSpPr>
          <p:spPr>
            <a:xfrm>
              <a:off x="4697002" y="72952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72" name="Google Shape;1872;p165"/>
            <p:cNvSpPr/>
            <p:nvPr/>
          </p:nvSpPr>
          <p:spPr>
            <a:xfrm>
              <a:off x="3889802" y="205748"/>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73" name="Google Shape;1873;p165"/>
            <p:cNvSpPr/>
            <p:nvPr/>
          </p:nvSpPr>
          <p:spPr>
            <a:xfrm>
              <a:off x="3200599" y="144742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74" name="Google Shape;1874;p165"/>
            <p:cNvSpPr/>
            <p:nvPr/>
          </p:nvSpPr>
          <p:spPr>
            <a:xfrm>
              <a:off x="4217987" y="2088375"/>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75" name="Google Shape;1875;p165"/>
            <p:cNvSpPr/>
            <p:nvPr/>
          </p:nvSpPr>
          <p:spPr>
            <a:xfrm>
              <a:off x="3950127" y="192048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76" name="Google Shape;1876;p165"/>
            <p:cNvSpPr/>
            <p:nvPr/>
          </p:nvSpPr>
          <p:spPr>
            <a:xfrm>
              <a:off x="4695540" y="1618073"/>
              <a:ext cx="972922" cy="302411"/>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sp>
          <p:nvSpPr>
            <p:cNvPr id="1877" name="Google Shape;1877;p165"/>
            <p:cNvSpPr/>
            <p:nvPr/>
          </p:nvSpPr>
          <p:spPr>
            <a:xfrm>
              <a:off x="3752515" y="1136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78" name="Google Shape;1878;p165"/>
            <p:cNvSpPr/>
            <p:nvPr/>
          </p:nvSpPr>
          <p:spPr>
            <a:xfrm>
              <a:off x="5094677" y="459636"/>
              <a:ext cx="197611" cy="129487"/>
            </a:xfrm>
            <a:prstGeom prst="rect">
              <a:avLst/>
            </a:prstGeom>
          </p:spPr>
          <p:txBody>
            <a:bodyPr>
              <a:prstTxWarp prst="textPlain"/>
            </a:bodyPr>
            <a:lstStyle/>
            <a:p>
              <a:pPr lvl="0" algn="ctr"/>
              <a:r>
                <a:rPr b="0" i="0">
                  <a:ln>
                    <a:noFill/>
                  </a:ln>
                  <a:solidFill>
                    <a:srgbClr val="FFFFFF">
                      <a:alpha val="17710"/>
                    </a:srgbClr>
                  </a:solidFill>
                  <a:latin typeface="Roboto Mono;600"/>
                </a:rPr>
                <a:t>=</a:t>
              </a:r>
            </a:p>
          </p:txBody>
        </p:sp>
        <p:sp>
          <p:nvSpPr>
            <p:cNvPr id="1879" name="Google Shape;1879;p165"/>
            <p:cNvSpPr/>
            <p:nvPr/>
          </p:nvSpPr>
          <p:spPr>
            <a:xfrm>
              <a:off x="2582024" y="1055500"/>
              <a:ext cx="972928" cy="291749"/>
            </a:xfrm>
            <a:prstGeom prst="rect">
              <a:avLst/>
            </a:prstGeom>
          </p:spPr>
          <p:txBody>
            <a:bodyPr>
              <a:prstTxWarp prst="textPlain"/>
            </a:bodyPr>
            <a:lstStyle/>
            <a:p>
              <a:pPr lvl="0" algn="ctr"/>
              <a:r>
                <a:rPr b="0" i="0">
                  <a:ln>
                    <a:noFill/>
                  </a:ln>
                  <a:solidFill>
                    <a:srgbClr val="FFFFFF">
                      <a:alpha val="17710"/>
                    </a:srgbClr>
                  </a:solidFill>
                  <a:latin typeface="Roboto Mono;600"/>
                </a:rPr>
                <a:t>+25%</a:t>
              </a:r>
            </a:p>
          </p:txBody>
        </p:sp>
      </p:grpSp>
      <p:sp>
        <p:nvSpPr>
          <p:cNvPr id="1880" name="Google Shape;1880;p165"/>
          <p:cNvSpPr txBox="1"/>
          <p:nvPr/>
        </p:nvSpPr>
        <p:spPr>
          <a:xfrm>
            <a:off x="285750" y="1390650"/>
            <a:ext cx="8572500" cy="35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Montserrat"/>
                <a:ea typeface="Montserrat"/>
                <a:cs typeface="Montserrat"/>
                <a:sym typeface="Montserrat"/>
              </a:rPr>
              <a:t>Voici des exemples de ce que peuvent contenir tes constats :</a:t>
            </a:r>
            <a:r>
              <a:rPr lang="en" sz="1500">
                <a:solidFill>
                  <a:schemeClr val="dk1"/>
                </a:solidFill>
                <a:latin typeface="Montserrat"/>
                <a:ea typeface="Montserrat"/>
                <a:cs typeface="Montserrat"/>
                <a:sym typeface="Montserrat"/>
              </a:rPr>
              <a:t>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ce qui est commun à plusieurs groupes ou personnes quant à la réalité culturelle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ce qui varie beaucoup ou ce qui se ressemble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une observation sur les relations sociales (types, dynamiques, structures sociales, etc.)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une ou plusieurs statistiques ou faits qui aident à comprendre quelque chose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une référence à un ou plusieurs comportements humains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une grande tendance qui se dégage de ton analyse ;</a:t>
            </a:r>
            <a:endParaRPr sz="1500">
              <a:solidFill>
                <a:schemeClr val="dk1"/>
              </a:solidFill>
              <a:latin typeface="Montserrat"/>
              <a:ea typeface="Montserrat"/>
              <a:cs typeface="Montserrat"/>
              <a:sym typeface="Montserrat"/>
            </a:endParaRPr>
          </a:p>
          <a:p>
            <a:pPr indent="-185249" lvl="0" marL="269999"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un lien de cause à effet entre des phénomènes observés ;</a:t>
            </a:r>
            <a:endParaRPr sz="1500">
              <a:solidFill>
                <a:schemeClr val="dk1"/>
              </a:solidFill>
              <a:latin typeface="Montserrat"/>
              <a:ea typeface="Montserrat"/>
              <a:cs typeface="Montserrat"/>
              <a:sym typeface="Montserrat"/>
            </a:endParaRPr>
          </a:p>
          <a:p>
            <a:pPr indent="-185249" lvl="0" marL="269999" rtl="0" algn="l">
              <a:spcBef>
                <a:spcPts val="1000"/>
              </a:spcBef>
              <a:spcAft>
                <a:spcPts val="1000"/>
              </a:spcAft>
              <a:buClr>
                <a:schemeClr val="dk1"/>
              </a:buClr>
              <a:buSzPts val="1500"/>
              <a:buFont typeface="Montserrat"/>
              <a:buChar char="●"/>
            </a:pPr>
            <a:r>
              <a:rPr lang="en" sz="1500">
                <a:solidFill>
                  <a:schemeClr val="dk1"/>
                </a:solidFill>
                <a:latin typeface="Montserrat"/>
                <a:ea typeface="Montserrat"/>
                <a:cs typeface="Montserrat"/>
                <a:sym typeface="Montserrat"/>
              </a:rPr>
              <a:t>etc</a:t>
            </a:r>
            <a:endParaRPr sz="16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884" name="Shape 1884"/>
        <p:cNvGrpSpPr/>
        <p:nvPr/>
      </p:nvGrpSpPr>
      <p:grpSpPr>
        <a:xfrm>
          <a:off x="0" y="0"/>
          <a:ext cx="0" cy="0"/>
          <a:chOff x="0" y="0"/>
          <a:chExt cx="0" cy="0"/>
        </a:xfrm>
      </p:grpSpPr>
      <p:sp>
        <p:nvSpPr>
          <p:cNvPr id="1885" name="Google Shape;1885;p166"/>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6" name="Google Shape;1886;p166"/>
          <p:cNvPicPr preferRelativeResize="0"/>
          <p:nvPr/>
        </p:nvPicPr>
        <p:blipFill>
          <a:blip r:embed="rId3">
            <a:alphaModFix/>
          </a:blip>
          <a:stretch>
            <a:fillRect/>
          </a:stretch>
        </p:blipFill>
        <p:spPr>
          <a:xfrm rot="738575">
            <a:off x="-263056" y="908959"/>
            <a:ext cx="3220516" cy="3007955"/>
          </a:xfrm>
          <a:prstGeom prst="rect">
            <a:avLst/>
          </a:prstGeom>
          <a:noFill/>
          <a:ln>
            <a:noFill/>
          </a:ln>
        </p:spPr>
      </p:pic>
      <p:sp>
        <p:nvSpPr>
          <p:cNvPr id="1887" name="Google Shape;1887;p166"/>
          <p:cNvSpPr/>
          <p:nvPr/>
        </p:nvSpPr>
        <p:spPr>
          <a:xfrm>
            <a:off x="1084248" y="1572321"/>
            <a:ext cx="1027485" cy="1497326"/>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900"/>
              </a:rPr>
              <a:t>3</a:t>
            </a:r>
          </a:p>
        </p:txBody>
      </p:sp>
      <p:sp>
        <p:nvSpPr>
          <p:cNvPr id="1888" name="Google Shape;1888;p166"/>
          <p:cNvSpPr txBox="1"/>
          <p:nvPr/>
        </p:nvSpPr>
        <p:spPr>
          <a:xfrm>
            <a:off x="3248825" y="536450"/>
            <a:ext cx="5440500" cy="3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Roboto Light"/>
                <a:ea typeface="Roboto Light"/>
                <a:cs typeface="Roboto Light"/>
                <a:sym typeface="Roboto Light"/>
              </a:rPr>
              <a:t>Branché.es sur demain : </a:t>
            </a:r>
            <a:endParaRPr sz="6000">
              <a:solidFill>
                <a:schemeClr val="dk1"/>
              </a:solidFill>
              <a:latin typeface="Roboto Light"/>
              <a:ea typeface="Roboto Light"/>
              <a:cs typeface="Roboto Light"/>
              <a:sym typeface="Roboto Light"/>
            </a:endParaRPr>
          </a:p>
          <a:p>
            <a:pPr indent="0" lvl="0" marL="0" rtl="0" algn="l">
              <a:spcBef>
                <a:spcPts val="0"/>
              </a:spcBef>
              <a:spcAft>
                <a:spcPts val="0"/>
              </a:spcAft>
              <a:buNone/>
            </a:pPr>
            <a:r>
              <a:rPr b="1" lang="en" sz="6000">
                <a:solidFill>
                  <a:schemeClr val="dk1"/>
                </a:solidFill>
                <a:latin typeface="Roboto"/>
                <a:ea typeface="Roboto"/>
                <a:cs typeface="Roboto"/>
                <a:sym typeface="Roboto"/>
              </a:rPr>
              <a:t>tâche en 4e secondaire</a:t>
            </a:r>
            <a:endParaRPr b="1" sz="6000">
              <a:solidFill>
                <a:schemeClr val="dk1"/>
              </a:solidFill>
              <a:latin typeface="Roboto"/>
              <a:ea typeface="Roboto"/>
              <a:cs typeface="Roboto"/>
              <a:sym typeface="Roboto"/>
            </a:endParaRPr>
          </a:p>
          <a:p>
            <a:pPr indent="0" lvl="0" marL="0" rtl="0" algn="l">
              <a:spcBef>
                <a:spcPts val="0"/>
              </a:spcBef>
              <a:spcAft>
                <a:spcPts val="0"/>
              </a:spcAft>
              <a:buNone/>
            </a:pPr>
            <a:r>
              <a:t/>
            </a:r>
            <a:endParaRPr sz="6000">
              <a:solidFill>
                <a:schemeClr val="dk1"/>
              </a:solidFill>
              <a:latin typeface="Roboto Light"/>
              <a:ea typeface="Roboto Light"/>
              <a:cs typeface="Roboto Light"/>
              <a:sym typeface="Roboto Light"/>
            </a:endParaRPr>
          </a:p>
        </p:txBody>
      </p:sp>
      <p:sp>
        <p:nvSpPr>
          <p:cNvPr id="1889" name="Google Shape;1889;p166"/>
          <p:cNvSpPr txBox="1"/>
          <p:nvPr/>
        </p:nvSpPr>
        <p:spPr>
          <a:xfrm>
            <a:off x="6515375" y="4714900"/>
            <a:ext cx="2353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000" u="sng">
                <a:solidFill>
                  <a:srgbClr val="6E3895"/>
                </a:solidFill>
                <a:hlinkClick r:id="rId4">
                  <a:extLst>
                    <a:ext uri="{A12FA001-AC4F-418D-AE19-62706E023703}">
                      <ahyp:hlinkClr val="tx"/>
                    </a:ext>
                  </a:extLst>
                </a:hlinkClick>
              </a:rPr>
              <a:t>monurl.ca/artsubtil</a:t>
            </a:r>
            <a:r>
              <a:rPr lang="en" sz="2000" u="sng">
                <a:solidFill>
                  <a:srgbClr val="6E3895"/>
                </a:solidFill>
              </a:rPr>
              <a:t> </a:t>
            </a:r>
            <a:endParaRPr sz="2000" u="sng">
              <a:solidFill>
                <a:srgbClr val="6E3895"/>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3" name="Shape 1893"/>
        <p:cNvGrpSpPr/>
        <p:nvPr/>
      </p:nvGrpSpPr>
      <p:grpSpPr>
        <a:xfrm>
          <a:off x="0" y="0"/>
          <a:ext cx="0" cy="0"/>
          <a:chOff x="0" y="0"/>
          <a:chExt cx="0" cy="0"/>
        </a:xfrm>
      </p:grpSpPr>
      <p:sp>
        <p:nvSpPr>
          <p:cNvPr id="1894" name="Google Shape;1894;p167"/>
          <p:cNvSpPr/>
          <p:nvPr/>
        </p:nvSpPr>
        <p:spPr>
          <a:xfrm>
            <a:off x="392498" y="3803531"/>
            <a:ext cx="90600" cy="6531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1895" name="Google Shape;1895;p167"/>
          <p:cNvGrpSpPr/>
          <p:nvPr/>
        </p:nvGrpSpPr>
        <p:grpSpPr>
          <a:xfrm>
            <a:off x="80049" y="3391575"/>
            <a:ext cx="662397" cy="592806"/>
            <a:chOff x="243924" y="3391575"/>
            <a:chExt cx="662397" cy="592806"/>
          </a:xfrm>
        </p:grpSpPr>
        <p:sp>
          <p:nvSpPr>
            <p:cNvPr id="1896" name="Google Shape;1896;p167"/>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897" name="Google Shape;1897;p167"/>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898" name="Google Shape;1898;p167"/>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899" name="Google Shape;1899;p167"/>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1900" name="Google Shape;1900;p167"/>
          <p:cNvSpPr/>
          <p:nvPr/>
        </p:nvSpPr>
        <p:spPr>
          <a:xfrm>
            <a:off x="991278" y="3975790"/>
            <a:ext cx="57300" cy="4122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1901" name="Google Shape;1901;p167"/>
          <p:cNvGrpSpPr/>
          <p:nvPr/>
        </p:nvGrpSpPr>
        <p:grpSpPr>
          <a:xfrm rot="5260561">
            <a:off x="829573" y="3735763"/>
            <a:ext cx="402750" cy="435179"/>
            <a:chOff x="228435" y="3392136"/>
            <a:chExt cx="637949" cy="689316"/>
          </a:xfrm>
        </p:grpSpPr>
        <p:sp>
          <p:nvSpPr>
            <p:cNvPr id="1902" name="Google Shape;1902;p167"/>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03" name="Google Shape;1903;p167"/>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04" name="Google Shape;1904;p167"/>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05" name="Google Shape;1905;p167"/>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nvGrpSpPr>
          <p:cNvPr id="1906" name="Google Shape;1906;p167"/>
          <p:cNvGrpSpPr/>
          <p:nvPr/>
        </p:nvGrpSpPr>
        <p:grpSpPr>
          <a:xfrm rot="10800000">
            <a:off x="4214779" y="2323623"/>
            <a:ext cx="5408270" cy="2560845"/>
            <a:chOff x="-496826" y="-160208"/>
            <a:chExt cx="4577461" cy="2167636"/>
          </a:xfrm>
        </p:grpSpPr>
        <p:sp>
          <p:nvSpPr>
            <p:cNvPr id="1907" name="Google Shape;1907;p16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1908" name="Google Shape;1908;p16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grpSp>
        <p:nvGrpSpPr>
          <p:cNvPr id="1909" name="Google Shape;1909;p167"/>
          <p:cNvGrpSpPr/>
          <p:nvPr/>
        </p:nvGrpSpPr>
        <p:grpSpPr>
          <a:xfrm>
            <a:off x="-496826" y="-160208"/>
            <a:ext cx="4577461" cy="2167636"/>
            <a:chOff x="-496826" y="-160208"/>
            <a:chExt cx="4577461" cy="2167636"/>
          </a:xfrm>
        </p:grpSpPr>
        <p:sp>
          <p:nvSpPr>
            <p:cNvPr id="1910" name="Google Shape;1910;p167"/>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1911" name="Google Shape;1911;p167"/>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pic>
        <p:nvPicPr>
          <p:cNvPr id="1912" name="Google Shape;1912;p167" title="Électrisez vos cours-02.png"/>
          <p:cNvPicPr preferRelativeResize="0"/>
          <p:nvPr/>
        </p:nvPicPr>
        <p:blipFill rotWithShape="1">
          <a:blip r:embed="rId3">
            <a:alphaModFix/>
          </a:blip>
          <a:srcRect b="0" l="18374" r="0" t="0"/>
          <a:stretch/>
        </p:blipFill>
        <p:spPr>
          <a:xfrm>
            <a:off x="-7350" y="2072325"/>
            <a:ext cx="1567851" cy="1292249"/>
          </a:xfrm>
          <a:prstGeom prst="rect">
            <a:avLst/>
          </a:prstGeom>
          <a:noFill/>
          <a:ln>
            <a:noFill/>
          </a:ln>
        </p:spPr>
      </p:pic>
      <p:pic>
        <p:nvPicPr>
          <p:cNvPr id="1913" name="Google Shape;1913;p167" title="Électrisez vos cours-02.png"/>
          <p:cNvPicPr preferRelativeResize="0"/>
          <p:nvPr/>
        </p:nvPicPr>
        <p:blipFill rotWithShape="1">
          <a:blip r:embed="rId3">
            <a:alphaModFix/>
          </a:blip>
          <a:srcRect b="0" l="0" r="37725" t="17945"/>
          <a:stretch/>
        </p:blipFill>
        <p:spPr>
          <a:xfrm>
            <a:off x="7923825" y="5775"/>
            <a:ext cx="1220174" cy="1081650"/>
          </a:xfrm>
          <a:prstGeom prst="rect">
            <a:avLst/>
          </a:prstGeom>
          <a:noFill/>
          <a:ln>
            <a:noFill/>
          </a:ln>
        </p:spPr>
      </p:pic>
      <p:grpSp>
        <p:nvGrpSpPr>
          <p:cNvPr id="1914" name="Google Shape;1914;p167"/>
          <p:cNvGrpSpPr/>
          <p:nvPr/>
        </p:nvGrpSpPr>
        <p:grpSpPr>
          <a:xfrm>
            <a:off x="1346186" y="1406020"/>
            <a:ext cx="6912856" cy="1850936"/>
            <a:chOff x="1346250" y="928075"/>
            <a:chExt cx="6748200" cy="2489825"/>
          </a:xfrm>
        </p:grpSpPr>
        <p:sp>
          <p:nvSpPr>
            <p:cNvPr id="1915" name="Google Shape;1915;p167"/>
            <p:cNvSpPr/>
            <p:nvPr/>
          </p:nvSpPr>
          <p:spPr>
            <a:xfrm>
              <a:off x="1709350" y="928075"/>
              <a:ext cx="6086775" cy="571825"/>
            </a:xfrm>
            <a:custGeom>
              <a:rect b="b" l="l" r="r" t="t"/>
              <a:pathLst>
                <a:path extrusionOk="0" h="22873" w="243471">
                  <a:moveTo>
                    <a:pt x="0" y="182"/>
                  </a:moveTo>
                  <a:lnTo>
                    <a:pt x="116897" y="0"/>
                  </a:lnTo>
                  <a:lnTo>
                    <a:pt x="115403" y="5904"/>
                  </a:lnTo>
                  <a:lnTo>
                    <a:pt x="243471" y="6224"/>
                  </a:lnTo>
                  <a:lnTo>
                    <a:pt x="243150" y="21592"/>
                  </a:lnTo>
                  <a:lnTo>
                    <a:pt x="15831" y="22873"/>
                  </a:lnTo>
                  <a:close/>
                </a:path>
              </a:pathLst>
            </a:custGeom>
            <a:solidFill>
              <a:schemeClr val="accent6"/>
            </a:solidFill>
            <a:ln>
              <a:noFill/>
            </a:ln>
          </p:spPr>
        </p:sp>
        <p:sp>
          <p:nvSpPr>
            <p:cNvPr id="1916" name="Google Shape;1916;p167"/>
            <p:cNvSpPr/>
            <p:nvPr/>
          </p:nvSpPr>
          <p:spPr>
            <a:xfrm>
              <a:off x="1346250" y="1083675"/>
              <a:ext cx="6748200" cy="2222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17" name="Google Shape;1917;p167"/>
            <p:cNvSpPr/>
            <p:nvPr/>
          </p:nvSpPr>
          <p:spPr>
            <a:xfrm>
              <a:off x="1346250" y="928075"/>
              <a:ext cx="1599300" cy="14553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18" name="Google Shape;1918;p167"/>
            <p:cNvSpPr/>
            <p:nvPr/>
          </p:nvSpPr>
          <p:spPr>
            <a:xfrm>
              <a:off x="1644575" y="2884900"/>
              <a:ext cx="5715125" cy="533000"/>
            </a:xfrm>
            <a:custGeom>
              <a:rect b="b" l="l" r="r" t="t"/>
              <a:pathLst>
                <a:path extrusionOk="0" h="21320" w="228605">
                  <a:moveTo>
                    <a:pt x="228605" y="21320"/>
                  </a:moveTo>
                  <a:lnTo>
                    <a:pt x="126413" y="21239"/>
                  </a:lnTo>
                  <a:lnTo>
                    <a:pt x="128068" y="16969"/>
                  </a:lnTo>
                  <a:lnTo>
                    <a:pt x="0" y="16649"/>
                  </a:lnTo>
                  <a:lnTo>
                    <a:pt x="321" y="1281"/>
                  </a:lnTo>
                  <a:lnTo>
                    <a:pt x="227640" y="0"/>
                  </a:lnTo>
                  <a:close/>
                </a:path>
              </a:pathLst>
            </a:custGeom>
            <a:solidFill>
              <a:schemeClr val="accent6"/>
            </a:solidFill>
            <a:ln>
              <a:noFill/>
            </a:ln>
          </p:spPr>
        </p:sp>
        <p:sp>
          <p:nvSpPr>
            <p:cNvPr id="1919" name="Google Shape;1919;p167"/>
            <p:cNvSpPr/>
            <p:nvPr/>
          </p:nvSpPr>
          <p:spPr>
            <a:xfrm rot="10800000">
              <a:off x="6602775" y="1948200"/>
              <a:ext cx="1490700" cy="14697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pic>
        <p:nvPicPr>
          <p:cNvPr id="1920" name="Google Shape;1920;p167"/>
          <p:cNvPicPr preferRelativeResize="0"/>
          <p:nvPr/>
        </p:nvPicPr>
        <p:blipFill>
          <a:blip r:embed="rId4">
            <a:alphaModFix/>
          </a:blip>
          <a:stretch>
            <a:fillRect/>
          </a:stretch>
        </p:blipFill>
        <p:spPr>
          <a:xfrm>
            <a:off x="106601" y="4538100"/>
            <a:ext cx="513600" cy="518000"/>
          </a:xfrm>
          <a:prstGeom prst="rect">
            <a:avLst/>
          </a:prstGeom>
          <a:noFill/>
          <a:ln>
            <a:noFill/>
          </a:ln>
        </p:spPr>
      </p:pic>
      <p:grpSp>
        <p:nvGrpSpPr>
          <p:cNvPr id="1921" name="Google Shape;1921;p167"/>
          <p:cNvGrpSpPr/>
          <p:nvPr/>
        </p:nvGrpSpPr>
        <p:grpSpPr>
          <a:xfrm>
            <a:off x="639325" y="1583325"/>
            <a:ext cx="706925" cy="483000"/>
            <a:chOff x="639325" y="897525"/>
            <a:chExt cx="706925" cy="483000"/>
          </a:xfrm>
        </p:grpSpPr>
        <p:sp>
          <p:nvSpPr>
            <p:cNvPr id="1922" name="Google Shape;1922;p167"/>
            <p:cNvSpPr/>
            <p:nvPr/>
          </p:nvSpPr>
          <p:spPr>
            <a:xfrm rot="-5400000">
              <a:off x="675175" y="861675"/>
              <a:ext cx="483000" cy="5547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23" name="Google Shape;1923;p167"/>
            <p:cNvSpPr/>
            <p:nvPr/>
          </p:nvSpPr>
          <p:spPr>
            <a:xfrm>
              <a:off x="1128450" y="1035425"/>
              <a:ext cx="217800" cy="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24" name="Google Shape;1924;p167"/>
            <p:cNvSpPr/>
            <p:nvPr/>
          </p:nvSpPr>
          <p:spPr>
            <a:xfrm>
              <a:off x="1128450" y="1192875"/>
              <a:ext cx="217800" cy="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1925" name="Google Shape;1925;p167"/>
          <p:cNvSpPr/>
          <p:nvPr/>
        </p:nvSpPr>
        <p:spPr>
          <a:xfrm>
            <a:off x="191013" y="1094164"/>
            <a:ext cx="9167100" cy="760600"/>
          </a:xfrm>
          <a:custGeom>
            <a:rect b="b" l="l" r="r" t="t"/>
            <a:pathLst>
              <a:path extrusionOk="0" h="30424" w="366684">
                <a:moveTo>
                  <a:pt x="28640" y="30424"/>
                </a:moveTo>
                <a:cubicBezTo>
                  <a:pt x="24353" y="29821"/>
                  <a:pt x="5425" y="31149"/>
                  <a:pt x="2915" y="26803"/>
                </a:cubicBezTo>
                <a:cubicBezTo>
                  <a:pt x="405" y="22457"/>
                  <a:pt x="-5646" y="8775"/>
                  <a:pt x="13579" y="4346"/>
                </a:cubicBezTo>
                <a:cubicBezTo>
                  <a:pt x="32805" y="-83"/>
                  <a:pt x="72903" y="857"/>
                  <a:pt x="118268" y="228"/>
                </a:cubicBezTo>
                <a:cubicBezTo>
                  <a:pt x="163633" y="-401"/>
                  <a:pt x="244368" y="457"/>
                  <a:pt x="285771" y="571"/>
                </a:cubicBezTo>
                <a:cubicBezTo>
                  <a:pt x="327174" y="686"/>
                  <a:pt x="353199" y="858"/>
                  <a:pt x="366684" y="915"/>
                </a:cubicBezTo>
              </a:path>
            </a:pathLst>
          </a:custGeom>
          <a:noFill/>
          <a:ln cap="flat" cmpd="sng" w="76200">
            <a:solidFill>
              <a:schemeClr val="lt1"/>
            </a:solidFill>
            <a:prstDash val="solid"/>
            <a:round/>
            <a:headEnd len="med" w="med" type="none"/>
            <a:tailEnd len="med" w="med" type="none"/>
          </a:ln>
        </p:spPr>
      </p:sp>
      <p:sp>
        <p:nvSpPr>
          <p:cNvPr id="1926" name="Google Shape;1926;p167"/>
          <p:cNvSpPr/>
          <p:nvPr/>
        </p:nvSpPr>
        <p:spPr>
          <a:xfrm>
            <a:off x="1553627" y="1616989"/>
            <a:ext cx="6465494" cy="871350"/>
          </a:xfrm>
          <a:prstGeom prst="rect">
            <a:avLst/>
          </a:prstGeom>
        </p:spPr>
        <p:txBody>
          <a:bodyPr>
            <a:prstTxWarp prst="textPlain"/>
          </a:bodyPr>
          <a:lstStyle/>
          <a:p>
            <a:pPr lvl="0" algn="ctr"/>
            <a:r>
              <a:rPr b="0" i="0">
                <a:ln cap="flat" cmpd="sng" w="9525">
                  <a:solidFill>
                    <a:srgbClr val="718A1D"/>
                  </a:solidFill>
                  <a:prstDash val="solid"/>
                  <a:round/>
                  <a:headEnd len="sm" w="sm" type="none"/>
                  <a:tailEnd len="sm" w="sm" type="none"/>
                </a:ln>
                <a:solidFill>
                  <a:schemeClr val="lt2"/>
                </a:solidFill>
                <a:latin typeface="Montserrat;900"/>
              </a:rPr>
              <a:t>BRANCHÉ.ES</a:t>
            </a:r>
          </a:p>
        </p:txBody>
      </p:sp>
      <p:sp>
        <p:nvSpPr>
          <p:cNvPr id="1927" name="Google Shape;1927;p167"/>
          <p:cNvSpPr txBox="1"/>
          <p:nvPr/>
        </p:nvSpPr>
        <p:spPr>
          <a:xfrm>
            <a:off x="4566677" y="4236725"/>
            <a:ext cx="4434900" cy="290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300">
                <a:solidFill>
                  <a:schemeClr val="accent6"/>
                </a:solidFill>
                <a:latin typeface="Nanum Gothic"/>
                <a:ea typeface="Nanum Gothic"/>
                <a:cs typeface="Nanum Gothic"/>
                <a:sym typeface="Nanum Gothic"/>
              </a:rPr>
              <a:t>Activité d’apprentissage et d’évaluation 4e secondaire</a:t>
            </a:r>
            <a:endParaRPr b="1" sz="1300">
              <a:solidFill>
                <a:schemeClr val="accent6"/>
              </a:solidFill>
              <a:latin typeface="Nanum Gothic"/>
              <a:ea typeface="Nanum Gothic"/>
              <a:cs typeface="Nanum Gothic"/>
              <a:sym typeface="Nanum Gothic"/>
            </a:endParaRPr>
          </a:p>
          <a:p>
            <a:pPr indent="0" lvl="0" marL="0" rtl="0" algn="r">
              <a:spcBef>
                <a:spcPts val="0"/>
              </a:spcBef>
              <a:spcAft>
                <a:spcPts val="0"/>
              </a:spcAft>
              <a:buNone/>
            </a:pPr>
            <a:r>
              <a:rPr b="1" lang="en" sz="1300">
                <a:solidFill>
                  <a:schemeClr val="accent6"/>
                </a:solidFill>
                <a:latin typeface="Nanum Gothic"/>
                <a:ea typeface="Nanum Gothic"/>
                <a:cs typeface="Nanum Gothic"/>
                <a:sym typeface="Nanum Gothic"/>
              </a:rPr>
              <a:t>Culture et citoyenneté québécoise et Mathématique</a:t>
            </a:r>
            <a:endParaRPr b="1" sz="1300">
              <a:solidFill>
                <a:schemeClr val="accent6"/>
              </a:solidFill>
              <a:latin typeface="Nanum Gothic"/>
              <a:ea typeface="Nanum Gothic"/>
              <a:cs typeface="Nanum Gothic"/>
              <a:sym typeface="Nanum Gothic"/>
            </a:endParaRPr>
          </a:p>
        </p:txBody>
      </p:sp>
      <p:sp>
        <p:nvSpPr>
          <p:cNvPr id="1928" name="Google Shape;1928;p167"/>
          <p:cNvSpPr/>
          <p:nvPr/>
        </p:nvSpPr>
        <p:spPr>
          <a:xfrm>
            <a:off x="4443376" y="2510845"/>
            <a:ext cx="3499035" cy="483000"/>
          </a:xfrm>
          <a:prstGeom prst="rect">
            <a:avLst/>
          </a:prstGeom>
        </p:spPr>
        <p:txBody>
          <a:bodyPr>
            <a:prstTxWarp prst="textPlain"/>
          </a:bodyPr>
          <a:lstStyle/>
          <a:p>
            <a:pPr lvl="0" algn="ctr"/>
            <a:r>
              <a:rPr b="0" i="0">
                <a:ln cap="flat" cmpd="sng" w="9525">
                  <a:solidFill>
                    <a:srgbClr val="718A1D"/>
                  </a:solidFill>
                  <a:prstDash val="solid"/>
                  <a:round/>
                  <a:headEnd len="sm" w="sm" type="none"/>
                  <a:tailEnd len="sm" w="sm" type="none"/>
                </a:ln>
                <a:solidFill>
                  <a:schemeClr val="lt2"/>
                </a:solidFill>
                <a:latin typeface="Montserrat;900"/>
              </a:rPr>
              <a:t>sur demain</a:t>
            </a:r>
          </a:p>
        </p:txBody>
      </p:sp>
      <p:sp>
        <p:nvSpPr>
          <p:cNvPr id="1929" name="Google Shape;1929;p167"/>
          <p:cNvSpPr txBox="1"/>
          <p:nvPr>
            <p:ph idx="4294967295" type="subTitle"/>
          </p:nvPr>
        </p:nvSpPr>
        <p:spPr>
          <a:xfrm>
            <a:off x="1413849" y="3453225"/>
            <a:ext cx="2643600" cy="15393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t>Ressources:</a:t>
            </a:r>
            <a:endParaRPr/>
          </a:p>
          <a:p>
            <a:pPr indent="-161925" lvl="0" marL="314325" rtl="0" algn="l">
              <a:lnSpc>
                <a:spcPct val="100000"/>
              </a:lnSpc>
              <a:spcBef>
                <a:spcPts val="0"/>
              </a:spcBef>
              <a:spcAft>
                <a:spcPts val="0"/>
              </a:spcAft>
              <a:buSzPts val="1200"/>
              <a:buChar char="➔"/>
            </a:pPr>
            <a:r>
              <a:rPr lang="en" u="sng">
                <a:solidFill>
                  <a:schemeClr val="hlink"/>
                </a:solidFill>
                <a:hlinkClick r:id="rId5"/>
              </a:rPr>
              <a:t>Tâche complète</a:t>
            </a:r>
            <a:endParaRPr/>
          </a:p>
          <a:p>
            <a:pPr indent="-161925" lvl="0" marL="314325" rtl="0" algn="l">
              <a:lnSpc>
                <a:spcPct val="100000"/>
              </a:lnSpc>
              <a:spcBef>
                <a:spcPts val="0"/>
              </a:spcBef>
              <a:spcAft>
                <a:spcPts val="0"/>
              </a:spcAft>
              <a:buSzPts val="1200"/>
              <a:buChar char="➔"/>
            </a:pPr>
            <a:r>
              <a:rPr lang="en" sz="1200" u="sng">
                <a:solidFill>
                  <a:schemeClr val="hlink"/>
                </a:solidFill>
                <a:hlinkClick r:id="rId6"/>
              </a:rPr>
              <a:t>Cahier de l’élève</a:t>
            </a:r>
            <a:endParaRPr sz="1200"/>
          </a:p>
          <a:p>
            <a:pPr indent="-161925" lvl="0" marL="314325" rtl="0" algn="l">
              <a:lnSpc>
                <a:spcPct val="100000"/>
              </a:lnSpc>
              <a:spcBef>
                <a:spcPts val="0"/>
              </a:spcBef>
              <a:spcAft>
                <a:spcPts val="0"/>
              </a:spcAft>
              <a:buSzPts val="1200"/>
              <a:buChar char="➔"/>
            </a:pPr>
            <a:r>
              <a:rPr lang="en" sz="1200" u="sng">
                <a:solidFill>
                  <a:schemeClr val="hlink"/>
                </a:solidFill>
                <a:hlinkClick r:id="rId7"/>
              </a:rPr>
              <a:t>Cahier de l’enseignant</a:t>
            </a:r>
            <a:endParaRPr sz="1200"/>
          </a:p>
          <a:p>
            <a:pPr indent="-161925" lvl="0" marL="314325" rtl="0" algn="l">
              <a:lnSpc>
                <a:spcPct val="100000"/>
              </a:lnSpc>
              <a:spcBef>
                <a:spcPts val="0"/>
              </a:spcBef>
              <a:spcAft>
                <a:spcPts val="0"/>
              </a:spcAft>
              <a:buSzPts val="1200"/>
              <a:buChar char="➔"/>
            </a:pPr>
            <a:r>
              <a:rPr lang="en" sz="1200" u="sng">
                <a:solidFill>
                  <a:schemeClr val="hlink"/>
                </a:solidFill>
                <a:hlinkClick r:id="rId8"/>
              </a:rPr>
              <a:t>Guide de l’enseignant</a:t>
            </a:r>
            <a:endParaRPr sz="1200"/>
          </a:p>
          <a:p>
            <a:pPr indent="-161925" lvl="0" marL="314325" rtl="0" algn="l">
              <a:lnSpc>
                <a:spcPct val="100000"/>
              </a:lnSpc>
              <a:spcBef>
                <a:spcPts val="0"/>
              </a:spcBef>
              <a:spcAft>
                <a:spcPts val="0"/>
              </a:spcAft>
              <a:buSzPts val="1200"/>
              <a:buChar char="➔"/>
            </a:pPr>
            <a:r>
              <a:rPr lang="en" sz="1200" u="sng">
                <a:solidFill>
                  <a:schemeClr val="hlink"/>
                </a:solidFill>
                <a:hlinkClick r:id="rId9"/>
              </a:rPr>
              <a:t>Tableurs variés</a:t>
            </a:r>
            <a:endParaRPr sz="1200"/>
          </a:p>
          <a:p>
            <a:pPr indent="0" lvl="0" marL="0" rtl="0" algn="l">
              <a:lnSpc>
                <a:spcPct val="100000"/>
              </a:lnSpc>
              <a:spcBef>
                <a:spcPts val="0"/>
              </a:spcBef>
              <a:spcAft>
                <a:spcPts val="0"/>
              </a:spcAft>
              <a:buNone/>
            </a:pPr>
            <a:r>
              <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chemeClr val="accent3"/>
            </a:gs>
          </a:gsLst>
          <a:lin ang="5400700" scaled="0"/>
        </a:gradFill>
      </p:bgPr>
    </p:bg>
    <p:spTree>
      <p:nvGrpSpPr>
        <p:cNvPr id="1933" name="Shape 1933"/>
        <p:cNvGrpSpPr/>
        <p:nvPr/>
      </p:nvGrpSpPr>
      <p:grpSpPr>
        <a:xfrm>
          <a:off x="0" y="0"/>
          <a:ext cx="0" cy="0"/>
          <a:chOff x="0" y="0"/>
          <a:chExt cx="0" cy="0"/>
        </a:xfrm>
      </p:grpSpPr>
      <p:sp>
        <p:nvSpPr>
          <p:cNvPr id="1934" name="Google Shape;1934;p168"/>
          <p:cNvSpPr/>
          <p:nvPr/>
        </p:nvSpPr>
        <p:spPr>
          <a:xfrm>
            <a:off x="5575574" y="3489351"/>
            <a:ext cx="2237210" cy="530173"/>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68"/>
          <p:cNvSpPr txBox="1"/>
          <p:nvPr>
            <p:ph idx="1" type="subTitle"/>
          </p:nvPr>
        </p:nvSpPr>
        <p:spPr>
          <a:xfrm>
            <a:off x="1019200" y="4614225"/>
            <a:ext cx="7300200" cy="26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00" u="sng">
                <a:solidFill>
                  <a:schemeClr val="accent6"/>
                </a:solidFill>
                <a:latin typeface="Arial"/>
                <a:ea typeface="Arial"/>
                <a:cs typeface="Arial"/>
                <a:sym typeface="Arial"/>
                <a:hlinkClick r:id="rId3">
                  <a:extLst>
                    <a:ext uri="{A12FA001-AC4F-418D-AE19-62706E023703}">
                      <ahyp:hlinkClr val="tx"/>
                    </a:ext>
                  </a:extLst>
                </a:hlinkClick>
              </a:rPr>
              <a:t>La décroissance pour sortir de la crise écologique? | Décroissance | Rad - YouTube (youtube-nocookie.com)</a:t>
            </a:r>
            <a:endParaRPr sz="1100">
              <a:solidFill>
                <a:schemeClr val="accent6"/>
              </a:solidFill>
            </a:endParaRPr>
          </a:p>
        </p:txBody>
      </p:sp>
      <p:sp>
        <p:nvSpPr>
          <p:cNvPr id="1936" name="Google Shape;1936;p168"/>
          <p:cNvSpPr txBox="1"/>
          <p:nvPr>
            <p:ph type="title"/>
          </p:nvPr>
        </p:nvSpPr>
        <p:spPr>
          <a:xfrm>
            <a:off x="810550" y="323371"/>
            <a:ext cx="77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6"/>
                </a:solidFill>
              </a:rPr>
              <a:t>LE JOUR DU DÉPASSEMENT</a:t>
            </a:r>
            <a:endParaRPr>
              <a:solidFill>
                <a:schemeClr val="accent6"/>
              </a:solidFill>
            </a:endParaRPr>
          </a:p>
        </p:txBody>
      </p:sp>
      <p:grpSp>
        <p:nvGrpSpPr>
          <p:cNvPr id="1937" name="Google Shape;1937;p168"/>
          <p:cNvGrpSpPr/>
          <p:nvPr/>
        </p:nvGrpSpPr>
        <p:grpSpPr>
          <a:xfrm rot="-5400000">
            <a:off x="3127139" y="-384035"/>
            <a:ext cx="3389122" cy="6403980"/>
            <a:chOff x="1446264" y="1548750"/>
            <a:chExt cx="1518900" cy="2046000"/>
          </a:xfrm>
        </p:grpSpPr>
        <p:sp>
          <p:nvSpPr>
            <p:cNvPr id="1938" name="Google Shape;1938;p168"/>
            <p:cNvSpPr/>
            <p:nvPr/>
          </p:nvSpPr>
          <p:spPr>
            <a:xfrm>
              <a:off x="1446264" y="1548750"/>
              <a:ext cx="1518900" cy="2046000"/>
            </a:xfrm>
            <a:prstGeom prst="roundRect">
              <a:avLst>
                <a:gd fmla="val 4781" name="adj"/>
              </a:avLst>
            </a:prstGeom>
            <a:gradFill>
              <a:gsLst>
                <a:gs pos="0">
                  <a:schemeClr val="lt1"/>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68"/>
            <p:cNvSpPr/>
            <p:nvPr/>
          </p:nvSpPr>
          <p:spPr>
            <a:xfrm>
              <a:off x="2151645" y="3461119"/>
              <a:ext cx="87000" cy="65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Mauvaise nouvelle. À partir du 2 août, on aurait déjà consommé l’ensemble des ressources naturelles que la Terre est capable de produire en un an.&#10;Guillaume Lepage t'explique pourquoi on vit désormais « à crédit » et comment les scientifiques calculent le Jour du dépassement.&#10;&#10;#overshootday #jourdudépassement #environnement #actuexpress #maj&#10;---&#10;Réseaux MAJ!&#10;▶Instagram: @majmonactu&#10;▶Facebook: https://www.facebook.com/majmonactu/&#10;▶TikTok: https://www.tiktok.com/@majmonactu&#10;&#10;Suis-nous aussi sur notre site web:&#10;▶https://ici.radio-canada.ca/maj&#10;&#10;Abonne-toi à la chaîne et suis-nous sur les réseaux!&#10;&#10;Du nouveau contenu toutes les semaines!" id="1940" name="Google Shape;1940;p168" title="Qu'est-ce que le Jour du dépassement ? | MAJ">
            <a:hlinkClick r:id="rId4"/>
          </p:cNvPr>
          <p:cNvPicPr preferRelativeResize="0"/>
          <p:nvPr/>
        </p:nvPicPr>
        <p:blipFill>
          <a:blip r:embed="rId5">
            <a:alphaModFix/>
          </a:blip>
          <a:stretch>
            <a:fillRect/>
          </a:stretch>
        </p:blipFill>
        <p:spPr>
          <a:xfrm>
            <a:off x="1861725" y="1288300"/>
            <a:ext cx="5523975" cy="3107225"/>
          </a:xfrm>
          <a:prstGeom prst="rect">
            <a:avLst/>
          </a:prstGeom>
          <a:noFill/>
          <a:ln>
            <a:noFill/>
          </a:ln>
        </p:spPr>
      </p:pic>
      <p:pic>
        <p:nvPicPr>
          <p:cNvPr id="1941" name="Google Shape;1941;p168" title="Électrisez vos cours-02.png"/>
          <p:cNvPicPr preferRelativeResize="0"/>
          <p:nvPr/>
        </p:nvPicPr>
        <p:blipFill rotWithShape="1">
          <a:blip r:embed="rId6">
            <a:alphaModFix/>
          </a:blip>
          <a:srcRect b="0" l="0" r="0" t="0"/>
          <a:stretch/>
        </p:blipFill>
        <p:spPr>
          <a:xfrm>
            <a:off x="111800" y="1530925"/>
            <a:ext cx="1749924" cy="1177299"/>
          </a:xfrm>
          <a:prstGeom prst="rect">
            <a:avLst/>
          </a:prstGeom>
          <a:noFill/>
          <a:ln>
            <a:noFill/>
          </a:ln>
        </p:spPr>
      </p:pic>
      <p:pic>
        <p:nvPicPr>
          <p:cNvPr id="1942" name="Google Shape;1942;p168" title="Électrisez vos cours-02.png"/>
          <p:cNvPicPr preferRelativeResize="0"/>
          <p:nvPr/>
        </p:nvPicPr>
        <p:blipFill rotWithShape="1">
          <a:blip r:embed="rId6">
            <a:alphaModFix/>
          </a:blip>
          <a:srcRect b="0" l="0" r="0" t="0"/>
          <a:stretch/>
        </p:blipFill>
        <p:spPr>
          <a:xfrm>
            <a:off x="7555813" y="3218225"/>
            <a:ext cx="1749924" cy="1177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0"/>
                                        </p:tgtEl>
                                        <p:attrNameLst>
                                          <p:attrName>style.visibility</p:attrName>
                                        </p:attrNameLst>
                                      </p:cBhvr>
                                      <p:to>
                                        <p:strVal val="visible"/>
                                      </p:to>
                                    </p:set>
                                    <p:animEffect filter="fade" transition="in">
                                      <p:cBhvr>
                                        <p:cTn dur="1000"/>
                                        <p:tgtEl>
                                          <p:spTgt spid="19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3"/>
            </a:gs>
            <a:gs pos="100000">
              <a:schemeClr val="dk2"/>
            </a:gs>
          </a:gsLst>
          <a:lin ang="5400700" scaled="0"/>
        </a:gradFill>
      </p:bgPr>
    </p:bg>
    <p:spTree>
      <p:nvGrpSpPr>
        <p:cNvPr id="1946" name="Shape 1946"/>
        <p:cNvGrpSpPr/>
        <p:nvPr/>
      </p:nvGrpSpPr>
      <p:grpSpPr>
        <a:xfrm>
          <a:off x="0" y="0"/>
          <a:ext cx="0" cy="0"/>
          <a:chOff x="0" y="0"/>
          <a:chExt cx="0" cy="0"/>
        </a:xfrm>
      </p:grpSpPr>
      <p:pic>
        <p:nvPicPr>
          <p:cNvPr id="1947" name="Google Shape;1947;p169" title="Électrisez vos cours-02.png"/>
          <p:cNvPicPr preferRelativeResize="0"/>
          <p:nvPr/>
        </p:nvPicPr>
        <p:blipFill rotWithShape="1">
          <a:blip r:embed="rId3">
            <a:alphaModFix/>
          </a:blip>
          <a:srcRect b="0" l="0" r="0" t="0"/>
          <a:stretch/>
        </p:blipFill>
        <p:spPr>
          <a:xfrm>
            <a:off x="178250" y="1221725"/>
            <a:ext cx="1332394" cy="896401"/>
          </a:xfrm>
          <a:prstGeom prst="rect">
            <a:avLst/>
          </a:prstGeom>
          <a:noFill/>
          <a:ln>
            <a:noFill/>
          </a:ln>
        </p:spPr>
      </p:pic>
      <p:pic>
        <p:nvPicPr>
          <p:cNvPr id="1948" name="Google Shape;1948;p169" title="Électrisez vos cours-02.png"/>
          <p:cNvPicPr preferRelativeResize="0"/>
          <p:nvPr/>
        </p:nvPicPr>
        <p:blipFill rotWithShape="1">
          <a:blip r:embed="rId3">
            <a:alphaModFix/>
          </a:blip>
          <a:srcRect b="0" l="0" r="0" t="0"/>
          <a:stretch/>
        </p:blipFill>
        <p:spPr>
          <a:xfrm>
            <a:off x="7408325" y="3721325"/>
            <a:ext cx="1332394" cy="896401"/>
          </a:xfrm>
          <a:prstGeom prst="rect">
            <a:avLst/>
          </a:prstGeom>
          <a:noFill/>
          <a:ln>
            <a:noFill/>
          </a:ln>
        </p:spPr>
      </p:pic>
      <p:grpSp>
        <p:nvGrpSpPr>
          <p:cNvPr id="1949" name="Google Shape;1949;p169"/>
          <p:cNvGrpSpPr/>
          <p:nvPr/>
        </p:nvGrpSpPr>
        <p:grpSpPr>
          <a:xfrm>
            <a:off x="-636997" y="320546"/>
            <a:ext cx="6395434" cy="1213361"/>
            <a:chOff x="-636955" y="320539"/>
            <a:chExt cx="5514256" cy="1213361"/>
          </a:xfrm>
        </p:grpSpPr>
        <p:sp>
          <p:nvSpPr>
            <p:cNvPr id="1950" name="Google Shape;1950;p169"/>
            <p:cNvSpPr/>
            <p:nvPr/>
          </p:nvSpPr>
          <p:spPr>
            <a:xfrm rot="10800000">
              <a:off x="-636955" y="320539"/>
              <a:ext cx="5514256" cy="1213361"/>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69"/>
            <p:cNvSpPr/>
            <p:nvPr/>
          </p:nvSpPr>
          <p:spPr>
            <a:xfrm>
              <a:off x="4381125" y="1135700"/>
              <a:ext cx="112200" cy="357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952" name="Google Shape;1952;p169"/>
            <p:cNvSpPr/>
            <p:nvPr/>
          </p:nvSpPr>
          <p:spPr>
            <a:xfrm>
              <a:off x="4675750" y="1135700"/>
              <a:ext cx="112200" cy="357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1953" name="Google Shape;1953;p169"/>
          <p:cNvSpPr/>
          <p:nvPr/>
        </p:nvSpPr>
        <p:spPr>
          <a:xfrm>
            <a:off x="372050" y="2439225"/>
            <a:ext cx="2809800" cy="26142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Montserrat"/>
                <a:ea typeface="Montserrat"/>
                <a:cs typeface="Montserrat"/>
                <a:sym typeface="Montserrat"/>
              </a:rPr>
              <a:t>Il faut environ </a:t>
            </a:r>
            <a:r>
              <a:rPr b="1" lang="en" sz="1200">
                <a:solidFill>
                  <a:schemeClr val="lt1"/>
                </a:solidFill>
                <a:latin typeface="Montserrat"/>
                <a:ea typeface="Montserrat"/>
                <a:cs typeface="Montserrat"/>
                <a:sym typeface="Montserrat"/>
              </a:rPr>
              <a:t>30 000 </a:t>
            </a:r>
            <a:r>
              <a:rPr lang="en" sz="1200">
                <a:solidFill>
                  <a:schemeClr val="lt1"/>
                </a:solidFill>
                <a:latin typeface="Montserrat"/>
                <a:ea typeface="Montserrat"/>
                <a:cs typeface="Montserrat"/>
                <a:sym typeface="Montserrat"/>
              </a:rPr>
              <a:t>km pour qu'une auto électrique comme la Tesla Model 3 </a:t>
            </a:r>
            <a:r>
              <a:rPr lang="en" sz="1200">
                <a:solidFill>
                  <a:schemeClr val="lt1"/>
                </a:solidFill>
                <a:latin typeface="Montserrat"/>
                <a:ea typeface="Montserrat"/>
                <a:cs typeface="Montserrat"/>
                <a:sym typeface="Montserrat"/>
              </a:rPr>
              <a:t>compense</a:t>
            </a:r>
            <a:r>
              <a:rPr lang="en" sz="1200">
                <a:solidFill>
                  <a:schemeClr val="lt1"/>
                </a:solidFill>
                <a:latin typeface="Montserrat"/>
                <a:ea typeface="Montserrat"/>
                <a:cs typeface="Montserrat"/>
                <a:sym typeface="Montserrat"/>
              </a:rPr>
              <a:t> le CO</a:t>
            </a:r>
            <a:r>
              <a:rPr baseline="-25000" lang="en" sz="1200">
                <a:solidFill>
                  <a:schemeClr val="lt1"/>
                </a:solidFill>
                <a:latin typeface="Montserrat"/>
                <a:ea typeface="Montserrat"/>
                <a:cs typeface="Montserrat"/>
                <a:sym typeface="Montserrat"/>
              </a:rPr>
              <a:t>2</a:t>
            </a:r>
            <a:r>
              <a:rPr lang="en" sz="1200">
                <a:solidFill>
                  <a:schemeClr val="lt1"/>
                </a:solidFill>
                <a:latin typeface="Montserrat"/>
                <a:ea typeface="Montserrat"/>
                <a:cs typeface="Montserrat"/>
                <a:sym typeface="Montserrat"/>
              </a:rPr>
              <a:t> généré par la construction de sa batterie par rapport à une berline thermique concurrente</a:t>
            </a:r>
            <a:endParaRPr sz="1200">
              <a:solidFill>
                <a:schemeClr val="lt1"/>
              </a:solidFill>
              <a:latin typeface="Montserrat"/>
              <a:ea typeface="Montserrat"/>
              <a:cs typeface="Montserrat"/>
              <a:sym typeface="Montserrat"/>
            </a:endParaRPr>
          </a:p>
        </p:txBody>
      </p:sp>
      <p:sp>
        <p:nvSpPr>
          <p:cNvPr id="1954" name="Google Shape;1954;p169"/>
          <p:cNvSpPr txBox="1"/>
          <p:nvPr/>
        </p:nvSpPr>
        <p:spPr>
          <a:xfrm>
            <a:off x="856625" y="4617725"/>
            <a:ext cx="1852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u="sng">
                <a:solidFill>
                  <a:srgbClr val="1F1F1F"/>
                </a:solidFill>
                <a:latin typeface="Montserrat"/>
                <a:ea typeface="Montserrat"/>
                <a:cs typeface="Montserrat"/>
                <a:sym typeface="Montserrat"/>
                <a:hlinkClick r:id="rId4">
                  <a:extLst>
                    <a:ext uri="{A12FA001-AC4F-418D-AE19-62706E023703}">
                      <ahyp:hlinkClr val="tx"/>
                    </a:ext>
                  </a:extLst>
                </a:hlinkClick>
              </a:rPr>
              <a:t>Université technique d'Eindhoven</a:t>
            </a:r>
            <a:endParaRPr sz="800">
              <a:solidFill>
                <a:srgbClr val="1F1F1F"/>
              </a:solidFill>
            </a:endParaRPr>
          </a:p>
        </p:txBody>
      </p:sp>
      <p:sp>
        <p:nvSpPr>
          <p:cNvPr id="1955" name="Google Shape;1955;p169"/>
          <p:cNvSpPr/>
          <p:nvPr/>
        </p:nvSpPr>
        <p:spPr>
          <a:xfrm>
            <a:off x="4141550" y="2573225"/>
            <a:ext cx="2677800" cy="25254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Montserrat"/>
                <a:ea typeface="Montserrat"/>
                <a:cs typeface="Montserrat"/>
                <a:sym typeface="Montserrat"/>
              </a:rPr>
              <a:t>Selon le CIRAIG, même en parcourant </a:t>
            </a:r>
            <a:r>
              <a:rPr b="1" lang="en" sz="1200">
                <a:solidFill>
                  <a:schemeClr val="lt1"/>
                </a:solidFill>
                <a:latin typeface="Montserrat"/>
                <a:ea typeface="Montserrat"/>
                <a:cs typeface="Montserrat"/>
                <a:sym typeface="Montserrat"/>
              </a:rPr>
              <a:t>300 000 </a:t>
            </a:r>
            <a:r>
              <a:rPr lang="en" sz="1200">
                <a:solidFill>
                  <a:schemeClr val="lt1"/>
                </a:solidFill>
                <a:latin typeface="Montserrat"/>
                <a:ea typeface="Montserrat"/>
                <a:cs typeface="Montserrat"/>
                <a:sym typeface="Montserrat"/>
              </a:rPr>
              <a:t>kilomètres au Québec, un véhicule rechargeable ne parviendra jamais à rattraper l'empreinte écologique de sa production sur l'épuisement des ressources.</a:t>
            </a:r>
            <a:br>
              <a:rPr lang="en" sz="1200">
                <a:solidFill>
                  <a:schemeClr val="lt1"/>
                </a:solidFill>
                <a:latin typeface="Montserrat"/>
                <a:ea typeface="Montserrat"/>
                <a:cs typeface="Montserrat"/>
                <a:sym typeface="Montserrat"/>
              </a:rPr>
            </a:br>
            <a:r>
              <a:rPr lang="en" sz="800" u="sng">
                <a:solidFill>
                  <a:srgbClr val="1F1F1F"/>
                </a:solidFill>
                <a:latin typeface="Montserrat"/>
                <a:ea typeface="Montserrat"/>
                <a:cs typeface="Montserrat"/>
                <a:sym typeface="Montserrat"/>
                <a:hlinkClick r:id="rId5">
                  <a:extLst>
                    <a:ext uri="{A12FA001-AC4F-418D-AE19-62706E023703}">
                      <ahyp:hlinkClr val="tx"/>
                    </a:ext>
                  </a:extLst>
                </a:hlinkClick>
              </a:rPr>
              <a:t>Source</a:t>
            </a:r>
            <a:endParaRPr sz="800">
              <a:solidFill>
                <a:srgbClr val="1F1F1F"/>
              </a:solidFill>
              <a:latin typeface="Montserrat"/>
              <a:ea typeface="Montserrat"/>
              <a:cs typeface="Montserrat"/>
              <a:sym typeface="Montserrat"/>
            </a:endParaRPr>
          </a:p>
        </p:txBody>
      </p:sp>
      <p:sp>
        <p:nvSpPr>
          <p:cNvPr id="1956" name="Google Shape;1956;p169"/>
          <p:cNvSpPr/>
          <p:nvPr/>
        </p:nvSpPr>
        <p:spPr>
          <a:xfrm>
            <a:off x="6105825" y="278050"/>
            <a:ext cx="2677800" cy="25707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Montserrat"/>
                <a:ea typeface="Montserrat"/>
                <a:cs typeface="Montserrat"/>
                <a:sym typeface="Montserrat"/>
              </a:rPr>
              <a:t>Selon l'étude du CIRAIG, même dans un contexte québécois, une voiture électrique doit parcourir </a:t>
            </a:r>
            <a:r>
              <a:rPr b="1" lang="en" sz="1200">
                <a:solidFill>
                  <a:schemeClr val="lt1"/>
                </a:solidFill>
                <a:latin typeface="Montserrat"/>
                <a:ea typeface="Montserrat"/>
                <a:cs typeface="Montserrat"/>
                <a:sym typeface="Montserrat"/>
              </a:rPr>
              <a:t>90 000 </a:t>
            </a:r>
            <a:r>
              <a:rPr lang="en" sz="1200">
                <a:solidFill>
                  <a:schemeClr val="lt1"/>
                </a:solidFill>
                <a:latin typeface="Montserrat"/>
                <a:ea typeface="Montserrat"/>
                <a:cs typeface="Montserrat"/>
                <a:sym typeface="Montserrat"/>
              </a:rPr>
              <a:t>kilomètres avant de présenter un meilleur bilan pour la santé humaine qu'une voiture à essence.</a:t>
            </a:r>
            <a:endParaRPr sz="1200">
              <a:solidFill>
                <a:schemeClr val="lt1"/>
              </a:solidFill>
              <a:latin typeface="Montserrat"/>
              <a:ea typeface="Montserrat"/>
              <a:cs typeface="Montserrat"/>
              <a:sym typeface="Montserrat"/>
            </a:endParaRPr>
          </a:p>
          <a:p>
            <a:pPr indent="0" lvl="0" marL="0" rtl="0" algn="ctr">
              <a:spcBef>
                <a:spcPts val="0"/>
              </a:spcBef>
              <a:spcAft>
                <a:spcPts val="0"/>
              </a:spcAft>
              <a:buNone/>
            </a:pPr>
            <a:r>
              <a:rPr lang="en" sz="800" u="sng">
                <a:solidFill>
                  <a:srgbClr val="1F1F1F"/>
                </a:solidFill>
                <a:latin typeface="Montserrat"/>
                <a:ea typeface="Montserrat"/>
                <a:cs typeface="Montserrat"/>
                <a:sym typeface="Montserrat"/>
                <a:hlinkClick r:id="rId6">
                  <a:extLst>
                    <a:ext uri="{A12FA001-AC4F-418D-AE19-62706E023703}">
                      <ahyp:hlinkClr val="tx"/>
                    </a:ext>
                  </a:extLst>
                </a:hlinkClick>
              </a:rPr>
              <a:t>Source</a:t>
            </a:r>
            <a:endParaRPr sz="1700">
              <a:solidFill>
                <a:srgbClr val="1F1F1F"/>
              </a:solidFill>
              <a:latin typeface="Montserrat"/>
              <a:ea typeface="Montserrat"/>
              <a:cs typeface="Montserrat"/>
              <a:sym typeface="Montserrat"/>
            </a:endParaRPr>
          </a:p>
        </p:txBody>
      </p:sp>
      <p:sp>
        <p:nvSpPr>
          <p:cNvPr id="1957" name="Google Shape;1957;p169"/>
          <p:cNvSpPr/>
          <p:nvPr/>
        </p:nvSpPr>
        <p:spPr>
          <a:xfrm>
            <a:off x="2069625" y="138825"/>
            <a:ext cx="2677800" cy="25254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Montserrat"/>
                <a:ea typeface="Montserrat"/>
                <a:cs typeface="Montserrat"/>
                <a:sym typeface="Montserrat"/>
              </a:rPr>
              <a:t>Une voiture électrique doit rouler au moins </a:t>
            </a:r>
            <a:br>
              <a:rPr lang="en" sz="1200">
                <a:solidFill>
                  <a:schemeClr val="lt1"/>
                </a:solidFill>
                <a:latin typeface="Montserrat"/>
                <a:ea typeface="Montserrat"/>
                <a:cs typeface="Montserrat"/>
                <a:sym typeface="Montserrat"/>
              </a:rPr>
            </a:br>
            <a:r>
              <a:rPr b="1" lang="en" sz="1200">
                <a:solidFill>
                  <a:schemeClr val="lt1"/>
                </a:solidFill>
                <a:latin typeface="Montserrat"/>
                <a:ea typeface="Montserrat"/>
                <a:cs typeface="Montserrat"/>
                <a:sym typeface="Montserrat"/>
              </a:rPr>
              <a:t>200 000</a:t>
            </a:r>
            <a:r>
              <a:rPr lang="en" sz="1200">
                <a:solidFill>
                  <a:schemeClr val="lt1"/>
                </a:solidFill>
                <a:latin typeface="Montserrat"/>
                <a:ea typeface="Montserrat"/>
                <a:cs typeface="Montserrat"/>
                <a:sym typeface="Montserrat"/>
              </a:rPr>
              <a:t> kilomètres pour compenser l’excédent de CO</a:t>
            </a:r>
            <a:r>
              <a:rPr baseline="-25000" lang="en" sz="1200">
                <a:solidFill>
                  <a:schemeClr val="lt1"/>
                </a:solidFill>
                <a:latin typeface="Montserrat"/>
                <a:ea typeface="Montserrat"/>
                <a:cs typeface="Montserrat"/>
                <a:sym typeface="Montserrat"/>
              </a:rPr>
              <a:t>2</a:t>
            </a:r>
            <a:r>
              <a:rPr lang="en" sz="1200">
                <a:solidFill>
                  <a:schemeClr val="lt1"/>
                </a:solidFill>
                <a:latin typeface="Montserrat"/>
                <a:ea typeface="Montserrat"/>
                <a:cs typeface="Montserrat"/>
                <a:sym typeface="Montserrat"/>
              </a:rPr>
              <a:t> </a:t>
            </a:r>
            <a:r>
              <a:rPr lang="en" sz="1200">
                <a:solidFill>
                  <a:schemeClr val="lt1"/>
                </a:solidFill>
                <a:latin typeface="Montserrat"/>
                <a:ea typeface="Montserrat"/>
                <a:cs typeface="Montserrat"/>
                <a:sym typeface="Montserrat"/>
              </a:rPr>
              <a:t> généré du puit à la roue. Sinon, elle pollue plus qu’un véhicule thermique.</a:t>
            </a:r>
            <a:endParaRPr sz="1200">
              <a:solidFill>
                <a:schemeClr val="lt1"/>
              </a:solidFill>
              <a:latin typeface="Montserrat"/>
              <a:ea typeface="Montserrat"/>
              <a:cs typeface="Montserrat"/>
              <a:sym typeface="Montserrat"/>
            </a:endParaRPr>
          </a:p>
          <a:p>
            <a:pPr indent="0" lvl="0" marL="0" rtl="0" algn="ctr">
              <a:spcBef>
                <a:spcPts val="0"/>
              </a:spcBef>
              <a:spcAft>
                <a:spcPts val="0"/>
              </a:spcAft>
              <a:buNone/>
            </a:pPr>
            <a:r>
              <a:rPr lang="en"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
        <p:nvSpPr>
          <p:cNvPr id="1958" name="Google Shape;1958;p169"/>
          <p:cNvSpPr txBox="1"/>
          <p:nvPr/>
        </p:nvSpPr>
        <p:spPr>
          <a:xfrm>
            <a:off x="2338575" y="2008125"/>
            <a:ext cx="193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u="sng">
                <a:solidFill>
                  <a:srgbClr val="1F1F1F"/>
                </a:solidFill>
                <a:latin typeface="Montserrat"/>
                <a:ea typeface="Montserrat"/>
                <a:cs typeface="Montserrat"/>
                <a:sym typeface="Montserrat"/>
                <a:hlinkClick r:id="rId7">
                  <a:extLst>
                    <a:ext uri="{A12FA001-AC4F-418D-AE19-62706E023703}">
                      <ahyp:hlinkClr val="tx"/>
                    </a:ext>
                  </a:extLst>
                </a:hlinkClick>
              </a:rPr>
              <a:t>Philippe Varin </a:t>
            </a:r>
            <a:endParaRPr sz="800">
              <a:solidFill>
                <a:srgbClr val="1F1F1F"/>
              </a:solidFill>
              <a:latin typeface="Montserrat"/>
              <a:ea typeface="Montserrat"/>
              <a:cs typeface="Montserrat"/>
              <a:sym typeface="Montserrat"/>
            </a:endParaRPr>
          </a:p>
          <a:p>
            <a:pPr indent="0" lvl="0" marL="0" rtl="0" algn="ctr">
              <a:spcBef>
                <a:spcPts val="0"/>
              </a:spcBef>
              <a:spcAft>
                <a:spcPts val="0"/>
              </a:spcAft>
              <a:buNone/>
            </a:pPr>
            <a:r>
              <a:rPr lang="en" sz="800" u="sng">
                <a:solidFill>
                  <a:srgbClr val="1F1F1F"/>
                </a:solidFill>
                <a:latin typeface="Montserrat"/>
                <a:ea typeface="Montserrat"/>
                <a:cs typeface="Montserrat"/>
                <a:sym typeface="Montserrat"/>
                <a:hlinkClick r:id="rId8">
                  <a:extLst>
                    <a:ext uri="{A12FA001-AC4F-418D-AE19-62706E023703}">
                      <ahyp:hlinkClr val="tx"/>
                    </a:ext>
                  </a:extLst>
                </a:hlinkClick>
              </a:rPr>
              <a:t>Président de France Industrie</a:t>
            </a:r>
            <a:endParaRPr sz="800">
              <a:solidFill>
                <a:srgbClr val="1F1F1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p170"/>
          <p:cNvSpPr/>
          <p:nvPr/>
        </p:nvSpPr>
        <p:spPr>
          <a:xfrm>
            <a:off x="2300838" y="1126975"/>
            <a:ext cx="3657600" cy="345300"/>
          </a:xfrm>
          <a:prstGeom prst="round2DiagRect">
            <a:avLst>
              <a:gd fmla="val 16667"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accent6"/>
                </a:solidFill>
                <a:latin typeface="Montserrat"/>
                <a:ea typeface="Montserrat"/>
                <a:cs typeface="Montserrat"/>
                <a:sym typeface="Montserrat"/>
              </a:rPr>
              <a:t>Analyser des données</a:t>
            </a:r>
            <a:endParaRPr sz="1800"/>
          </a:p>
        </p:txBody>
      </p:sp>
      <p:pic>
        <p:nvPicPr>
          <p:cNvPr id="1964" name="Google Shape;1964;p170"/>
          <p:cNvPicPr preferRelativeResize="0"/>
          <p:nvPr/>
        </p:nvPicPr>
        <p:blipFill>
          <a:blip r:embed="rId3">
            <a:alphaModFix/>
          </a:blip>
          <a:stretch>
            <a:fillRect/>
          </a:stretch>
        </p:blipFill>
        <p:spPr>
          <a:xfrm>
            <a:off x="2820266" y="1678852"/>
            <a:ext cx="2178083" cy="1485006"/>
          </a:xfrm>
          <a:prstGeom prst="rect">
            <a:avLst/>
          </a:prstGeom>
          <a:noFill/>
          <a:ln>
            <a:noFill/>
          </a:ln>
        </p:spPr>
      </p:pic>
      <p:pic>
        <p:nvPicPr>
          <p:cNvPr id="1965" name="Google Shape;1965;p170"/>
          <p:cNvPicPr preferRelativeResize="0"/>
          <p:nvPr/>
        </p:nvPicPr>
        <p:blipFill>
          <a:blip r:embed="rId4">
            <a:alphaModFix/>
          </a:blip>
          <a:stretch>
            <a:fillRect/>
          </a:stretch>
        </p:blipFill>
        <p:spPr>
          <a:xfrm>
            <a:off x="438275" y="1678852"/>
            <a:ext cx="2287537" cy="1485006"/>
          </a:xfrm>
          <a:prstGeom prst="rect">
            <a:avLst/>
          </a:prstGeom>
          <a:noFill/>
          <a:ln>
            <a:noFill/>
          </a:ln>
        </p:spPr>
      </p:pic>
      <p:pic>
        <p:nvPicPr>
          <p:cNvPr id="1966" name="Google Shape;1966;p170" title="Électrisez vos cours-02.png"/>
          <p:cNvPicPr preferRelativeResize="0"/>
          <p:nvPr/>
        </p:nvPicPr>
        <p:blipFill rotWithShape="1">
          <a:blip r:embed="rId5">
            <a:alphaModFix/>
          </a:blip>
          <a:srcRect b="0" l="0" r="0" t="0"/>
          <a:stretch/>
        </p:blipFill>
        <p:spPr>
          <a:xfrm>
            <a:off x="-863008" y="3584374"/>
            <a:ext cx="1968759" cy="1324525"/>
          </a:xfrm>
          <a:prstGeom prst="rect">
            <a:avLst/>
          </a:prstGeom>
          <a:noFill/>
          <a:ln>
            <a:noFill/>
          </a:ln>
        </p:spPr>
      </p:pic>
      <p:sp>
        <p:nvSpPr>
          <p:cNvPr id="1967" name="Google Shape;1967;p170"/>
          <p:cNvSpPr txBox="1"/>
          <p:nvPr/>
        </p:nvSpPr>
        <p:spPr>
          <a:xfrm>
            <a:off x="0" y="0"/>
            <a:ext cx="9034200" cy="861900"/>
          </a:xfrm>
          <a:prstGeom prst="rect">
            <a:avLst/>
          </a:prstGeom>
          <a:noFill/>
          <a:ln>
            <a:noFill/>
          </a:ln>
        </p:spPr>
        <p:txBody>
          <a:bodyPr anchorCtr="0" anchor="t" bIns="91425" lIns="91425" spcFirstLastPara="1" rIns="91425" wrap="square" tIns="91425">
            <a:spAutoFit/>
          </a:bodyPr>
          <a:lstStyle/>
          <a:p>
            <a:pPr indent="0" lvl="0" marL="171450" rtl="0" algn="l">
              <a:spcBef>
                <a:spcPts val="0"/>
              </a:spcBef>
              <a:spcAft>
                <a:spcPts val="0"/>
              </a:spcAft>
              <a:buNone/>
            </a:pPr>
            <a:r>
              <a:rPr lang="en" sz="2200">
                <a:solidFill>
                  <a:schemeClr val="lt1"/>
                </a:solidFill>
                <a:latin typeface="Montserrat Black"/>
                <a:ea typeface="Montserrat Black"/>
                <a:cs typeface="Montserrat Black"/>
                <a:sym typeface="Montserrat Black"/>
              </a:rPr>
              <a:t>Est-ce que les Québécois.es réduisent leur empreinte </a:t>
            </a:r>
            <a:r>
              <a:rPr lang="en" sz="2200">
                <a:solidFill>
                  <a:schemeClr val="lt1"/>
                </a:solidFill>
                <a:latin typeface="Montserrat Black"/>
                <a:ea typeface="Montserrat Black"/>
                <a:cs typeface="Montserrat Black"/>
                <a:sym typeface="Montserrat Black"/>
              </a:rPr>
              <a:t>environnementale</a:t>
            </a:r>
            <a:r>
              <a:rPr lang="en" sz="2200">
                <a:solidFill>
                  <a:schemeClr val="lt1"/>
                </a:solidFill>
                <a:latin typeface="Montserrat Black"/>
                <a:ea typeface="Montserrat Black"/>
                <a:cs typeface="Montserrat Black"/>
                <a:sym typeface="Montserrat Black"/>
              </a:rPr>
              <a:t>?</a:t>
            </a:r>
            <a:endParaRPr sz="400">
              <a:latin typeface="Montserrat Black"/>
              <a:ea typeface="Montserrat Black"/>
              <a:cs typeface="Montserrat Black"/>
              <a:sym typeface="Montserrat Black"/>
            </a:endParaRPr>
          </a:p>
        </p:txBody>
      </p:sp>
      <p:pic>
        <p:nvPicPr>
          <p:cNvPr id="1968" name="Google Shape;1968;p170"/>
          <p:cNvPicPr preferRelativeResize="0"/>
          <p:nvPr/>
        </p:nvPicPr>
        <p:blipFill>
          <a:blip r:embed="rId6">
            <a:alphaModFix/>
          </a:blip>
          <a:stretch>
            <a:fillRect/>
          </a:stretch>
        </p:blipFill>
        <p:spPr>
          <a:xfrm>
            <a:off x="6961176" y="1678851"/>
            <a:ext cx="1824065" cy="1485001"/>
          </a:xfrm>
          <a:prstGeom prst="rect">
            <a:avLst/>
          </a:prstGeom>
          <a:noFill/>
          <a:ln>
            <a:noFill/>
          </a:ln>
        </p:spPr>
      </p:pic>
      <p:pic>
        <p:nvPicPr>
          <p:cNvPr id="1969" name="Google Shape;1969;p170"/>
          <p:cNvPicPr preferRelativeResize="0"/>
          <p:nvPr/>
        </p:nvPicPr>
        <p:blipFill>
          <a:blip r:embed="rId7">
            <a:alphaModFix/>
          </a:blip>
          <a:stretch>
            <a:fillRect/>
          </a:stretch>
        </p:blipFill>
        <p:spPr>
          <a:xfrm>
            <a:off x="5092826" y="1678851"/>
            <a:ext cx="1773881" cy="1485000"/>
          </a:xfrm>
          <a:prstGeom prst="rect">
            <a:avLst/>
          </a:prstGeom>
          <a:noFill/>
          <a:ln>
            <a:noFill/>
          </a:ln>
        </p:spPr>
      </p:pic>
      <p:sp>
        <p:nvSpPr>
          <p:cNvPr id="1970" name="Google Shape;1970;p170"/>
          <p:cNvSpPr/>
          <p:nvPr/>
        </p:nvSpPr>
        <p:spPr>
          <a:xfrm>
            <a:off x="2378700" y="3555500"/>
            <a:ext cx="3657600" cy="345300"/>
          </a:xfrm>
          <a:prstGeom prst="round2DiagRect">
            <a:avLst>
              <a:gd fmla="val 16667"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accent6"/>
                </a:solidFill>
                <a:latin typeface="Montserrat"/>
                <a:ea typeface="Montserrat"/>
                <a:cs typeface="Montserrat"/>
                <a:sym typeface="Montserrat"/>
              </a:rPr>
              <a:t>Formuler des constats</a:t>
            </a:r>
            <a:endParaRPr sz="1100"/>
          </a:p>
        </p:txBody>
      </p:sp>
      <p:sp>
        <p:nvSpPr>
          <p:cNvPr id="1971" name="Google Shape;1971;p170"/>
          <p:cNvSpPr/>
          <p:nvPr/>
        </p:nvSpPr>
        <p:spPr>
          <a:xfrm>
            <a:off x="2142048" y="1056377"/>
            <a:ext cx="490200" cy="498600"/>
          </a:xfrm>
          <a:prstGeom prst="ellipse">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Montserrat Black"/>
                <a:ea typeface="Montserrat Black"/>
                <a:cs typeface="Montserrat Black"/>
                <a:sym typeface="Montserrat Black"/>
              </a:rPr>
              <a:t>1</a:t>
            </a:r>
            <a:endParaRPr sz="2800">
              <a:solidFill>
                <a:schemeClr val="lt1"/>
              </a:solidFill>
              <a:latin typeface="Montserrat Black"/>
              <a:ea typeface="Montserrat Black"/>
              <a:cs typeface="Montserrat Black"/>
              <a:sym typeface="Montserrat Black"/>
            </a:endParaRPr>
          </a:p>
        </p:txBody>
      </p:sp>
      <p:sp>
        <p:nvSpPr>
          <p:cNvPr id="1972" name="Google Shape;1972;p170"/>
          <p:cNvSpPr/>
          <p:nvPr/>
        </p:nvSpPr>
        <p:spPr>
          <a:xfrm>
            <a:off x="2142048" y="3478852"/>
            <a:ext cx="490200" cy="498600"/>
          </a:xfrm>
          <a:prstGeom prst="ellipse">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800">
                <a:solidFill>
                  <a:schemeClr val="lt1"/>
                </a:solidFill>
                <a:latin typeface="Montserrat Black"/>
                <a:ea typeface="Montserrat Black"/>
                <a:cs typeface="Montserrat Black"/>
                <a:sym typeface="Montserrat Black"/>
              </a:rPr>
              <a:t>2</a:t>
            </a:r>
            <a:endParaRPr sz="2800">
              <a:solidFill>
                <a:schemeClr val="lt1"/>
              </a:solidFill>
              <a:latin typeface="Montserrat Black"/>
              <a:ea typeface="Montserrat Black"/>
              <a:cs typeface="Montserrat Black"/>
              <a:sym typeface="Montserrat Black"/>
            </a:endParaRPr>
          </a:p>
        </p:txBody>
      </p:sp>
      <p:sp>
        <p:nvSpPr>
          <p:cNvPr id="1973" name="Google Shape;1973;p170"/>
          <p:cNvSpPr/>
          <p:nvPr/>
        </p:nvSpPr>
        <p:spPr>
          <a:xfrm>
            <a:off x="1338600" y="4047000"/>
            <a:ext cx="6357000" cy="861900"/>
          </a:xfrm>
          <a:prstGeom prst="rect">
            <a:avLst/>
          </a:prstGeom>
          <a:solidFill>
            <a:schemeClr val="accent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latin typeface="Montserrat"/>
                <a:ea typeface="Montserrat"/>
                <a:cs typeface="Montserrat"/>
                <a:sym typeface="Montserrat"/>
              </a:rPr>
              <a:t>Exemple</a:t>
            </a:r>
            <a:endParaRPr b="1" sz="1100">
              <a:latin typeface="Montserrat"/>
              <a:ea typeface="Montserrat"/>
              <a:cs typeface="Montserrat"/>
              <a:sym typeface="Montserrat"/>
            </a:endParaRPr>
          </a:p>
          <a:p>
            <a:pPr indent="0" lvl="0" marL="0" rtl="0" algn="l">
              <a:spcBef>
                <a:spcPts val="0"/>
              </a:spcBef>
              <a:spcAft>
                <a:spcPts val="0"/>
              </a:spcAft>
              <a:buNone/>
            </a:pPr>
            <a:r>
              <a:rPr lang="en" sz="1100">
                <a:latin typeface="Montserrat"/>
                <a:ea typeface="Montserrat"/>
                <a:cs typeface="Montserrat"/>
                <a:sym typeface="Montserrat"/>
              </a:rPr>
              <a:t>Même si selon le tableau d’émission des GES le Québec est en réduction, il consomme globalement encore trop par rapport au nombre de ressource disponible. </a:t>
            </a:r>
            <a:endParaRPr>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sp>
        <p:nvSpPr>
          <p:cNvPr id="1978" name="Google Shape;1978;p171"/>
          <p:cNvSpPr/>
          <p:nvPr/>
        </p:nvSpPr>
        <p:spPr>
          <a:xfrm>
            <a:off x="2081155" y="1091675"/>
            <a:ext cx="5140500" cy="345300"/>
          </a:xfrm>
          <a:prstGeom prst="round2DiagRect">
            <a:avLst>
              <a:gd fmla="val 16667"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accent6"/>
                </a:solidFill>
                <a:latin typeface="Montserrat"/>
                <a:ea typeface="Montserrat"/>
                <a:cs typeface="Montserrat"/>
                <a:sym typeface="Montserrat"/>
              </a:rPr>
              <a:t>Recueillir des données secondaires</a:t>
            </a:r>
            <a:endParaRPr sz="1800"/>
          </a:p>
        </p:txBody>
      </p:sp>
      <p:sp>
        <p:nvSpPr>
          <p:cNvPr id="1979" name="Google Shape;1979;p171"/>
          <p:cNvSpPr txBox="1"/>
          <p:nvPr/>
        </p:nvSpPr>
        <p:spPr>
          <a:xfrm>
            <a:off x="0" y="0"/>
            <a:ext cx="9144000" cy="861900"/>
          </a:xfrm>
          <a:prstGeom prst="rect">
            <a:avLst/>
          </a:prstGeom>
          <a:noFill/>
          <a:ln>
            <a:noFill/>
          </a:ln>
        </p:spPr>
        <p:txBody>
          <a:bodyPr anchorCtr="0" anchor="t" bIns="91425" lIns="91425" spcFirstLastPara="1" rIns="91425" wrap="square" tIns="91425">
            <a:spAutoFit/>
          </a:bodyPr>
          <a:lstStyle/>
          <a:p>
            <a:pPr indent="0" lvl="0" marL="114300" rtl="0" algn="l">
              <a:spcBef>
                <a:spcPts val="0"/>
              </a:spcBef>
              <a:spcAft>
                <a:spcPts val="0"/>
              </a:spcAft>
              <a:buNone/>
            </a:pPr>
            <a:r>
              <a:rPr lang="en" sz="2200">
                <a:solidFill>
                  <a:schemeClr val="lt1"/>
                </a:solidFill>
                <a:latin typeface="Montserrat Black"/>
                <a:ea typeface="Montserrat Black"/>
                <a:cs typeface="Montserrat Black"/>
                <a:sym typeface="Montserrat Black"/>
              </a:rPr>
              <a:t>Comment le Canada et le Québec sont-ils arrivés à réduire ou à maintenir leur empreinte environnementale ?</a:t>
            </a:r>
            <a:endParaRPr sz="400">
              <a:latin typeface="Montserrat Black"/>
              <a:ea typeface="Montserrat Black"/>
              <a:cs typeface="Montserrat Black"/>
              <a:sym typeface="Montserrat Black"/>
            </a:endParaRPr>
          </a:p>
        </p:txBody>
      </p:sp>
      <p:sp>
        <p:nvSpPr>
          <p:cNvPr id="1980" name="Google Shape;1980;p171"/>
          <p:cNvSpPr/>
          <p:nvPr/>
        </p:nvSpPr>
        <p:spPr>
          <a:xfrm>
            <a:off x="1922348" y="1021077"/>
            <a:ext cx="490200" cy="498600"/>
          </a:xfrm>
          <a:prstGeom prst="ellipse">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2800">
                <a:solidFill>
                  <a:schemeClr val="lt1"/>
                </a:solidFill>
                <a:latin typeface="Montserrat Black"/>
                <a:ea typeface="Montserrat Black"/>
                <a:cs typeface="Montserrat Black"/>
                <a:sym typeface="Montserrat Black"/>
              </a:rPr>
              <a:t>3</a:t>
            </a:r>
            <a:endParaRPr sz="2800">
              <a:solidFill>
                <a:schemeClr val="lt1"/>
              </a:solidFill>
              <a:latin typeface="Montserrat Black"/>
              <a:ea typeface="Montserrat Black"/>
              <a:cs typeface="Montserrat Black"/>
              <a:sym typeface="Montserrat Black"/>
            </a:endParaRPr>
          </a:p>
        </p:txBody>
      </p:sp>
      <p:sp>
        <p:nvSpPr>
          <p:cNvPr id="1981" name="Google Shape;1981;p171"/>
          <p:cNvSpPr txBox="1"/>
          <p:nvPr>
            <p:ph idx="1" type="subTitle"/>
          </p:nvPr>
        </p:nvSpPr>
        <p:spPr>
          <a:xfrm>
            <a:off x="1944743" y="2867608"/>
            <a:ext cx="2237100" cy="26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 u="sng">
                <a:latin typeface="Arial"/>
                <a:ea typeface="Arial"/>
                <a:cs typeface="Arial"/>
                <a:sym typeface="Arial"/>
                <a:hlinkClick r:id="rId3"/>
              </a:rPr>
              <a:t>La décroissance pour sortir de la crise écologique?</a:t>
            </a:r>
            <a:endParaRPr/>
          </a:p>
          <a:p>
            <a:pPr indent="0" lvl="0" marL="0" rtl="0" algn="l">
              <a:spcBef>
                <a:spcPts val="0"/>
              </a:spcBef>
              <a:spcAft>
                <a:spcPts val="0"/>
              </a:spcAft>
              <a:buNone/>
            </a:pPr>
            <a:r>
              <a:rPr lang="en" sz="600" u="sng">
                <a:latin typeface="Arial"/>
                <a:ea typeface="Arial"/>
                <a:cs typeface="Arial"/>
                <a:sym typeface="Arial"/>
                <a:hlinkClick r:id="rId4"/>
              </a:rPr>
              <a:t>Décroissance | Rad - YouTube (youtube-nocookie.com)</a:t>
            </a:r>
            <a:endParaRPr sz="900"/>
          </a:p>
        </p:txBody>
      </p:sp>
      <p:sp>
        <p:nvSpPr>
          <p:cNvPr id="1982" name="Google Shape;1982;p171"/>
          <p:cNvSpPr/>
          <p:nvPr/>
        </p:nvSpPr>
        <p:spPr>
          <a:xfrm rot="-5400000">
            <a:off x="2487726" y="1068349"/>
            <a:ext cx="1349400" cy="2437200"/>
          </a:xfrm>
          <a:prstGeom prst="roundRect">
            <a:avLst>
              <a:gd fmla="val 478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71"/>
          <p:cNvSpPr/>
          <p:nvPr/>
        </p:nvSpPr>
        <p:spPr>
          <a:xfrm rot="-5400000">
            <a:off x="4162526" y="2219699"/>
            <a:ext cx="118800" cy="113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e journaliste Olivier Arbour-Masse t'explique le principe de décroissance. La crise écologique semble de plus en plus inévitable, et plusieurs estiment que la croissance perpétuelle sur laquelle repose notre système économique est responsable de la dégradation de l'environnement.&#10;&#10;Un contenu du dossier [Décroissance].  &#10;&#10;Une vidéo de Olivier Arbour-Masse, Florence Pelletier et Thomas Christopherson.&#10;&#10;Suivez-nous sur nos autres plateformes :&#10;Facebook : http://www.facebook.com/radpointca&#10;Instagram : http://www.instagram.com/radpointca&#10;Site internet : https://www.rad.ca/&#10;&#10;Rad, c’est le laboratoire de journalisme de Radio-Canada. Notre mission est de tester différents formats pour vous parler d'actualité et d'enjeux de société. On teste, on apprend, on évolue, avec vous." id="1984" name="Google Shape;1984;p171" title="La décroissance pour sortir de la crise écologique? | Décroissance | Rad">
            <a:hlinkClick r:id="rId5"/>
          </p:cNvPr>
          <p:cNvPicPr preferRelativeResize="0"/>
          <p:nvPr/>
        </p:nvPicPr>
        <p:blipFill>
          <a:blip r:embed="rId6">
            <a:alphaModFix/>
          </a:blip>
          <a:stretch>
            <a:fillRect/>
          </a:stretch>
        </p:blipFill>
        <p:spPr>
          <a:xfrm>
            <a:off x="2063107" y="1704365"/>
            <a:ext cx="2014194" cy="1132988"/>
          </a:xfrm>
          <a:prstGeom prst="rect">
            <a:avLst/>
          </a:prstGeom>
          <a:noFill/>
          <a:ln>
            <a:noFill/>
          </a:ln>
        </p:spPr>
      </p:pic>
      <p:sp>
        <p:nvSpPr>
          <p:cNvPr id="1985" name="Google Shape;1985;p171"/>
          <p:cNvSpPr txBox="1"/>
          <p:nvPr>
            <p:ph idx="1" type="subTitle"/>
          </p:nvPr>
        </p:nvSpPr>
        <p:spPr>
          <a:xfrm>
            <a:off x="231260" y="3574684"/>
            <a:ext cx="1691100" cy="26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 u="sng">
                <a:latin typeface="Arial"/>
                <a:ea typeface="Arial"/>
                <a:cs typeface="Arial"/>
                <a:sym typeface="Arial"/>
                <a:hlinkClick r:id="rId7"/>
              </a:rPr>
              <a:t>La sobriété, entre bonheur et renoncement</a:t>
            </a:r>
            <a:r>
              <a:rPr lang="en" sz="600">
                <a:uFill>
                  <a:noFill/>
                </a:uFill>
                <a:hlinkClick r:id="rId8"/>
              </a:rPr>
              <a:t> </a:t>
            </a:r>
            <a:endParaRPr/>
          </a:p>
          <a:p>
            <a:pPr indent="0" lvl="0" marL="0" rtl="0" algn="l">
              <a:spcBef>
                <a:spcPts val="0"/>
              </a:spcBef>
              <a:spcAft>
                <a:spcPts val="0"/>
              </a:spcAft>
              <a:buNone/>
            </a:pPr>
            <a:r>
              <a:rPr lang="en" sz="600">
                <a:uFill>
                  <a:noFill/>
                </a:uFill>
                <a:hlinkClick r:id="rId9"/>
              </a:rPr>
              <a:t>L</a:t>
            </a:r>
            <a:r>
              <a:rPr lang="en" sz="600" u="sng">
                <a:latin typeface="Arial"/>
                <a:ea typeface="Arial"/>
                <a:cs typeface="Arial"/>
                <a:sym typeface="Arial"/>
                <a:hlinkClick r:id="rId10"/>
              </a:rPr>
              <a:t>a Presse (15 jan. 2023)</a:t>
            </a:r>
            <a:endParaRPr sz="900"/>
          </a:p>
        </p:txBody>
      </p:sp>
      <p:sp>
        <p:nvSpPr>
          <p:cNvPr id="1986" name="Google Shape;1986;p171"/>
          <p:cNvSpPr/>
          <p:nvPr/>
        </p:nvSpPr>
        <p:spPr>
          <a:xfrm>
            <a:off x="242726" y="1587024"/>
            <a:ext cx="1571700" cy="2070600"/>
          </a:xfrm>
          <a:prstGeom prst="roundRect">
            <a:avLst>
              <a:gd fmla="val 478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171"/>
          <p:cNvSpPr/>
          <p:nvPr/>
        </p:nvSpPr>
        <p:spPr>
          <a:xfrm>
            <a:off x="980626" y="3434978"/>
            <a:ext cx="102900" cy="100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8" name="Google Shape;1988;p171">
            <a:hlinkClick r:id="rId11"/>
          </p:cNvPr>
          <p:cNvPicPr preferRelativeResize="0"/>
          <p:nvPr/>
        </p:nvPicPr>
        <p:blipFill>
          <a:blip r:embed="rId12">
            <a:alphaModFix/>
          </a:blip>
          <a:stretch>
            <a:fillRect/>
          </a:stretch>
        </p:blipFill>
        <p:spPr>
          <a:xfrm>
            <a:off x="339234" y="1654255"/>
            <a:ext cx="1362456" cy="1671595"/>
          </a:xfrm>
          <a:prstGeom prst="rect">
            <a:avLst/>
          </a:prstGeom>
          <a:noFill/>
          <a:ln>
            <a:noFill/>
          </a:ln>
        </p:spPr>
      </p:pic>
      <p:sp>
        <p:nvSpPr>
          <p:cNvPr id="1989" name="Google Shape;1989;p171"/>
          <p:cNvSpPr/>
          <p:nvPr/>
        </p:nvSpPr>
        <p:spPr>
          <a:xfrm>
            <a:off x="7245799" y="1587023"/>
            <a:ext cx="1691100" cy="2082300"/>
          </a:xfrm>
          <a:prstGeom prst="roundRect">
            <a:avLst>
              <a:gd fmla="val 478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71"/>
          <p:cNvSpPr/>
          <p:nvPr/>
        </p:nvSpPr>
        <p:spPr>
          <a:xfrm>
            <a:off x="8044557" y="3477210"/>
            <a:ext cx="102900" cy="100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71"/>
          <p:cNvSpPr txBox="1"/>
          <p:nvPr>
            <p:ph idx="1" type="subTitle"/>
          </p:nvPr>
        </p:nvSpPr>
        <p:spPr>
          <a:xfrm>
            <a:off x="7250456" y="3602116"/>
            <a:ext cx="1691100" cy="26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 u="sng">
                <a:latin typeface="Arial"/>
                <a:ea typeface="Arial"/>
                <a:cs typeface="Arial"/>
                <a:sym typeface="Arial"/>
                <a:hlinkClick r:id="rId13"/>
              </a:rPr>
              <a:t>Plus aucune vente de véhicule léger neuf à essence au Canada à partir de 2035</a:t>
            </a:r>
            <a:endParaRPr sz="600">
              <a:latin typeface="Arial"/>
              <a:ea typeface="Arial"/>
              <a:cs typeface="Arial"/>
              <a:sym typeface="Arial"/>
            </a:endParaRPr>
          </a:p>
          <a:p>
            <a:pPr indent="0" lvl="0" marL="0" rtl="0" algn="l">
              <a:spcBef>
                <a:spcPts val="0"/>
              </a:spcBef>
              <a:spcAft>
                <a:spcPts val="0"/>
              </a:spcAft>
              <a:buNone/>
            </a:pPr>
            <a:r>
              <a:rPr lang="en" sz="600" u="sng">
                <a:latin typeface="Arial"/>
                <a:ea typeface="Arial"/>
                <a:cs typeface="Arial"/>
                <a:sym typeface="Arial"/>
                <a:hlinkClick r:id="rId14"/>
              </a:rPr>
              <a:t>Radio-Canada (29 juin 2021)</a:t>
            </a:r>
            <a:endParaRPr sz="600">
              <a:latin typeface="Arial"/>
              <a:ea typeface="Arial"/>
              <a:cs typeface="Arial"/>
              <a:sym typeface="Arial"/>
            </a:endParaRPr>
          </a:p>
        </p:txBody>
      </p:sp>
      <p:pic>
        <p:nvPicPr>
          <p:cNvPr id="1992" name="Google Shape;1992;p171">
            <a:hlinkClick r:id="rId15"/>
          </p:cNvPr>
          <p:cNvPicPr preferRelativeResize="0"/>
          <p:nvPr/>
        </p:nvPicPr>
        <p:blipFill>
          <a:blip r:embed="rId16">
            <a:alphaModFix/>
          </a:blip>
          <a:stretch>
            <a:fillRect/>
          </a:stretch>
        </p:blipFill>
        <p:spPr>
          <a:xfrm>
            <a:off x="7336394" y="1685998"/>
            <a:ext cx="1519210" cy="1691928"/>
          </a:xfrm>
          <a:prstGeom prst="rect">
            <a:avLst/>
          </a:prstGeom>
          <a:noFill/>
          <a:ln>
            <a:noFill/>
          </a:ln>
        </p:spPr>
      </p:pic>
      <p:sp>
        <p:nvSpPr>
          <p:cNvPr id="1993" name="Google Shape;1993;p171"/>
          <p:cNvSpPr txBox="1"/>
          <p:nvPr>
            <p:ph idx="1" type="subTitle"/>
          </p:nvPr>
        </p:nvSpPr>
        <p:spPr>
          <a:xfrm>
            <a:off x="4534357" y="2863923"/>
            <a:ext cx="2237100" cy="26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 u="sng">
                <a:latin typeface="Arial"/>
                <a:ea typeface="Arial"/>
                <a:cs typeface="Arial"/>
                <a:sym typeface="Arial"/>
                <a:hlinkClick r:id="rId17"/>
              </a:rPr>
              <a:t>L’Assemblée nationale adopte un projet de loi à l'unanimité</a:t>
            </a:r>
            <a:endParaRPr sz="600">
              <a:latin typeface="Arial"/>
              <a:ea typeface="Arial"/>
              <a:cs typeface="Arial"/>
              <a:sym typeface="Arial"/>
            </a:endParaRPr>
          </a:p>
          <a:p>
            <a:pPr indent="0" lvl="0" marL="0" rtl="0" algn="l">
              <a:spcBef>
                <a:spcPts val="0"/>
              </a:spcBef>
              <a:spcAft>
                <a:spcPts val="0"/>
              </a:spcAft>
              <a:buNone/>
            </a:pPr>
            <a:r>
              <a:rPr lang="en" sz="600" u="sng">
                <a:latin typeface="Arial"/>
                <a:ea typeface="Arial"/>
                <a:cs typeface="Arial"/>
                <a:sym typeface="Arial"/>
                <a:hlinkClick r:id="rId18"/>
              </a:rPr>
              <a:t>Québec.ca (3 octobre 2023)</a:t>
            </a:r>
            <a:endParaRPr sz="600">
              <a:latin typeface="Arial"/>
              <a:ea typeface="Arial"/>
              <a:cs typeface="Arial"/>
              <a:sym typeface="Arial"/>
            </a:endParaRPr>
          </a:p>
        </p:txBody>
      </p:sp>
      <p:sp>
        <p:nvSpPr>
          <p:cNvPr id="1994" name="Google Shape;1994;p171"/>
          <p:cNvSpPr/>
          <p:nvPr/>
        </p:nvSpPr>
        <p:spPr>
          <a:xfrm rot="-5400000">
            <a:off x="5119451" y="958075"/>
            <a:ext cx="1349400" cy="2607300"/>
          </a:xfrm>
          <a:prstGeom prst="roundRect">
            <a:avLst>
              <a:gd fmla="val 478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5" name="Google Shape;1995;p171">
            <a:hlinkClick r:id="rId19"/>
          </p:cNvPr>
          <p:cNvPicPr preferRelativeResize="0"/>
          <p:nvPr/>
        </p:nvPicPr>
        <p:blipFill>
          <a:blip r:embed="rId20">
            <a:alphaModFix/>
          </a:blip>
          <a:stretch>
            <a:fillRect/>
          </a:stretch>
        </p:blipFill>
        <p:spPr>
          <a:xfrm>
            <a:off x="4581151" y="1693110"/>
            <a:ext cx="2237099" cy="1115988"/>
          </a:xfrm>
          <a:prstGeom prst="rect">
            <a:avLst/>
          </a:prstGeom>
          <a:noFill/>
          <a:ln>
            <a:noFill/>
          </a:ln>
        </p:spPr>
      </p:pic>
      <p:sp>
        <p:nvSpPr>
          <p:cNvPr id="1996" name="Google Shape;1996;p171"/>
          <p:cNvSpPr/>
          <p:nvPr/>
        </p:nvSpPr>
        <p:spPr>
          <a:xfrm rot="-5400000">
            <a:off x="6898935" y="2207250"/>
            <a:ext cx="118800" cy="113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71"/>
          <p:cNvSpPr/>
          <p:nvPr/>
        </p:nvSpPr>
        <p:spPr>
          <a:xfrm>
            <a:off x="2919349" y="3797675"/>
            <a:ext cx="3330900" cy="345300"/>
          </a:xfrm>
          <a:prstGeom prst="round2DiagRect">
            <a:avLst>
              <a:gd fmla="val 16667"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accent6"/>
                </a:solidFill>
                <a:latin typeface="Montserrat"/>
                <a:ea typeface="Montserrat"/>
                <a:cs typeface="Montserrat"/>
                <a:sym typeface="Montserrat"/>
              </a:rPr>
              <a:t>La décroissance</a:t>
            </a:r>
            <a:endParaRPr sz="1800"/>
          </a:p>
        </p:txBody>
      </p:sp>
      <p:sp>
        <p:nvSpPr>
          <p:cNvPr id="1998" name="Google Shape;1998;p171"/>
          <p:cNvSpPr/>
          <p:nvPr/>
        </p:nvSpPr>
        <p:spPr>
          <a:xfrm>
            <a:off x="2760548" y="3727077"/>
            <a:ext cx="490200" cy="498600"/>
          </a:xfrm>
          <a:prstGeom prst="ellipse">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Montserrat Black"/>
                <a:ea typeface="Montserrat Black"/>
                <a:cs typeface="Montserrat Black"/>
                <a:sym typeface="Montserrat Black"/>
              </a:rPr>
              <a:t>4</a:t>
            </a:r>
            <a:endParaRPr sz="2800">
              <a:solidFill>
                <a:schemeClr val="lt1"/>
              </a:solidFill>
              <a:latin typeface="Montserrat Black"/>
              <a:ea typeface="Montserrat Black"/>
              <a:cs typeface="Montserrat Black"/>
              <a:sym typeface="Montserrat Black"/>
            </a:endParaRPr>
          </a:p>
        </p:txBody>
      </p:sp>
      <p:sp>
        <p:nvSpPr>
          <p:cNvPr id="1999" name="Google Shape;1999;p171"/>
          <p:cNvSpPr/>
          <p:nvPr/>
        </p:nvSpPr>
        <p:spPr>
          <a:xfrm>
            <a:off x="1472900" y="4306552"/>
            <a:ext cx="6357000" cy="590100"/>
          </a:xfrm>
          <a:prstGeom prst="rect">
            <a:avLst/>
          </a:prstGeom>
          <a:solidFill>
            <a:schemeClr val="accent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Montserrat"/>
                <a:ea typeface="Montserrat"/>
                <a:cs typeface="Montserrat"/>
                <a:sym typeface="Montserrat"/>
              </a:rPr>
              <a:t>Est-ce que les technologies environnementales comme les véhicules électriques représentent une solution intéressante pour tendre vers la décroissance ?</a:t>
            </a:r>
            <a:endParaRPr>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3" name="Shape 2003"/>
        <p:cNvGrpSpPr/>
        <p:nvPr/>
      </p:nvGrpSpPr>
      <p:grpSpPr>
        <a:xfrm>
          <a:off x="0" y="0"/>
          <a:ext cx="0" cy="0"/>
          <a:chOff x="0" y="0"/>
          <a:chExt cx="0" cy="0"/>
        </a:xfrm>
      </p:grpSpPr>
      <p:sp>
        <p:nvSpPr>
          <p:cNvPr id="2004" name="Google Shape;2004;p172"/>
          <p:cNvSpPr/>
          <p:nvPr/>
        </p:nvSpPr>
        <p:spPr>
          <a:xfrm>
            <a:off x="1483350" y="1590475"/>
            <a:ext cx="2740800" cy="2454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accent6"/>
                </a:solidFill>
                <a:latin typeface="Montserrat"/>
                <a:ea typeface="Montserrat"/>
                <a:cs typeface="Montserrat"/>
                <a:sym typeface="Montserrat"/>
              </a:rPr>
              <a:t>Thème</a:t>
            </a:r>
            <a:endParaRPr sz="1300">
              <a:solidFill>
                <a:schemeClr val="accent6"/>
              </a:solidFill>
              <a:latin typeface="Montserrat"/>
              <a:ea typeface="Montserrat"/>
              <a:cs typeface="Montserrat"/>
              <a:sym typeface="Montserrat"/>
            </a:endParaRPr>
          </a:p>
          <a:p>
            <a:pPr indent="0" lvl="0" marL="400050" rtl="0" algn="l">
              <a:spcBef>
                <a:spcPts val="0"/>
              </a:spcBef>
              <a:spcAft>
                <a:spcPts val="0"/>
              </a:spcAft>
              <a:buNone/>
            </a:pPr>
            <a:r>
              <a:rPr b="1" lang="en" sz="1300">
                <a:solidFill>
                  <a:schemeClr val="accent6"/>
                </a:solidFill>
                <a:latin typeface="Montserrat"/>
                <a:ea typeface="Montserrat"/>
                <a:cs typeface="Montserrat"/>
                <a:sym typeface="Montserrat"/>
              </a:rPr>
              <a:t>Technologies et défis d’avenir</a:t>
            </a:r>
            <a:endParaRPr b="1" sz="1300">
              <a:solidFill>
                <a:schemeClr val="accent6"/>
              </a:solidFill>
              <a:latin typeface="Montserrat"/>
              <a:ea typeface="Montserrat"/>
              <a:cs typeface="Montserrat"/>
              <a:sym typeface="Montserrat"/>
            </a:endParaRPr>
          </a:p>
          <a:p>
            <a:pPr indent="0" lvl="0" marL="0" rtl="0" algn="l">
              <a:spcBef>
                <a:spcPts val="0"/>
              </a:spcBef>
              <a:spcAft>
                <a:spcPts val="0"/>
              </a:spcAft>
              <a:buNone/>
            </a:pPr>
            <a:r>
              <a:t/>
            </a:r>
            <a:endParaRPr sz="600">
              <a:solidFill>
                <a:schemeClr val="accent6"/>
              </a:solidFill>
              <a:latin typeface="Montserrat"/>
              <a:ea typeface="Montserrat"/>
              <a:cs typeface="Montserrat"/>
              <a:sym typeface="Montserrat"/>
            </a:endParaRPr>
          </a:p>
          <a:p>
            <a:pPr indent="0" lvl="0" marL="0" rtl="0" algn="l">
              <a:spcBef>
                <a:spcPts val="0"/>
              </a:spcBef>
              <a:spcAft>
                <a:spcPts val="0"/>
              </a:spcAft>
              <a:buNone/>
            </a:pPr>
            <a:r>
              <a:rPr lang="en" sz="1300">
                <a:solidFill>
                  <a:schemeClr val="accent6"/>
                </a:solidFill>
                <a:latin typeface="Montserrat"/>
                <a:ea typeface="Montserrat"/>
                <a:cs typeface="Montserrat"/>
                <a:sym typeface="Montserrat"/>
              </a:rPr>
              <a:t>Concept principal</a:t>
            </a:r>
            <a:endParaRPr sz="1300">
              <a:solidFill>
                <a:schemeClr val="accent6"/>
              </a:solidFill>
              <a:latin typeface="Montserrat"/>
              <a:ea typeface="Montserrat"/>
              <a:cs typeface="Montserrat"/>
              <a:sym typeface="Montserrat"/>
            </a:endParaRPr>
          </a:p>
          <a:p>
            <a:pPr indent="0" lvl="0" marL="400050" rtl="0" algn="l">
              <a:spcBef>
                <a:spcPts val="0"/>
              </a:spcBef>
              <a:spcAft>
                <a:spcPts val="0"/>
              </a:spcAft>
              <a:buNone/>
            </a:pPr>
            <a:r>
              <a:rPr b="1" lang="en" sz="1300">
                <a:solidFill>
                  <a:schemeClr val="accent6"/>
                </a:solidFill>
                <a:latin typeface="Montserrat"/>
                <a:ea typeface="Montserrat"/>
                <a:cs typeface="Montserrat"/>
                <a:sym typeface="Montserrat"/>
              </a:rPr>
              <a:t>Technologies environnementales</a:t>
            </a:r>
            <a:endParaRPr b="1" sz="1300">
              <a:solidFill>
                <a:schemeClr val="accent6"/>
              </a:solidFill>
              <a:latin typeface="Montserrat"/>
              <a:ea typeface="Montserrat"/>
              <a:cs typeface="Montserrat"/>
              <a:sym typeface="Montserrat"/>
            </a:endParaRPr>
          </a:p>
          <a:p>
            <a:pPr indent="0" lvl="0" marL="0" rtl="0" algn="l">
              <a:lnSpc>
                <a:spcPct val="107916"/>
              </a:lnSpc>
              <a:spcBef>
                <a:spcPts val="0"/>
              </a:spcBef>
              <a:spcAft>
                <a:spcPts val="0"/>
              </a:spcAft>
              <a:buNone/>
            </a:pPr>
            <a:r>
              <a:t/>
            </a:r>
            <a:endParaRPr sz="600">
              <a:solidFill>
                <a:schemeClr val="accent6"/>
              </a:solidFill>
              <a:latin typeface="Montserrat"/>
              <a:ea typeface="Montserrat"/>
              <a:cs typeface="Montserrat"/>
              <a:sym typeface="Montserrat"/>
            </a:endParaRPr>
          </a:p>
          <a:p>
            <a:pPr indent="0" lvl="0" marL="0" rtl="0" algn="l">
              <a:lnSpc>
                <a:spcPct val="107916"/>
              </a:lnSpc>
              <a:spcBef>
                <a:spcPts val="0"/>
              </a:spcBef>
              <a:spcAft>
                <a:spcPts val="0"/>
              </a:spcAft>
              <a:buNone/>
            </a:pPr>
            <a:r>
              <a:rPr lang="en" sz="1300">
                <a:solidFill>
                  <a:schemeClr val="accent6"/>
                </a:solidFill>
                <a:latin typeface="Montserrat"/>
                <a:ea typeface="Montserrat"/>
                <a:cs typeface="Montserrat"/>
                <a:sym typeface="Montserrat"/>
              </a:rPr>
              <a:t>Objet d’étude</a:t>
            </a:r>
            <a:endParaRPr sz="1300">
              <a:solidFill>
                <a:schemeClr val="accent6"/>
              </a:solidFill>
              <a:latin typeface="Montserrat"/>
              <a:ea typeface="Montserrat"/>
              <a:cs typeface="Montserrat"/>
              <a:sym typeface="Montserrat"/>
            </a:endParaRPr>
          </a:p>
          <a:p>
            <a:pPr indent="457200" lvl="0" marL="0" rtl="0" algn="l">
              <a:lnSpc>
                <a:spcPct val="107916"/>
              </a:lnSpc>
              <a:spcBef>
                <a:spcPts val="0"/>
              </a:spcBef>
              <a:spcAft>
                <a:spcPts val="0"/>
              </a:spcAft>
              <a:buNone/>
            </a:pPr>
            <a:r>
              <a:rPr b="1" lang="en" sz="1300">
                <a:solidFill>
                  <a:schemeClr val="accent6"/>
                </a:solidFill>
                <a:latin typeface="Montserrat"/>
                <a:ea typeface="Montserrat"/>
                <a:cs typeface="Montserrat"/>
                <a:sym typeface="Montserrat"/>
              </a:rPr>
              <a:t>Véhicules électriques </a:t>
            </a:r>
            <a:endParaRPr sz="1600">
              <a:solidFill>
                <a:schemeClr val="accent6"/>
              </a:solidFill>
              <a:latin typeface="Montserrat"/>
              <a:ea typeface="Montserrat"/>
              <a:cs typeface="Montserrat"/>
              <a:sym typeface="Montserrat"/>
            </a:endParaRPr>
          </a:p>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2005" name="Google Shape;2005;p172" title="Électrisez vos cours-02.png"/>
          <p:cNvPicPr preferRelativeResize="0"/>
          <p:nvPr/>
        </p:nvPicPr>
        <p:blipFill rotWithShape="1">
          <a:blip r:embed="rId3">
            <a:alphaModFix/>
          </a:blip>
          <a:srcRect b="0" l="0" r="0" t="0"/>
          <a:stretch/>
        </p:blipFill>
        <p:spPr>
          <a:xfrm>
            <a:off x="8111700" y="1394108"/>
            <a:ext cx="1590750" cy="1008454"/>
          </a:xfrm>
          <a:prstGeom prst="rect">
            <a:avLst/>
          </a:prstGeom>
          <a:noFill/>
          <a:ln>
            <a:noFill/>
          </a:ln>
        </p:spPr>
      </p:pic>
      <p:sp>
        <p:nvSpPr>
          <p:cNvPr id="2006" name="Google Shape;2006;p172"/>
          <p:cNvSpPr/>
          <p:nvPr/>
        </p:nvSpPr>
        <p:spPr>
          <a:xfrm>
            <a:off x="527250" y="267617"/>
            <a:ext cx="8089500" cy="6078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172"/>
          <p:cNvSpPr txBox="1"/>
          <p:nvPr>
            <p:ph type="title"/>
          </p:nvPr>
        </p:nvSpPr>
        <p:spPr>
          <a:xfrm>
            <a:off x="713250" y="234696"/>
            <a:ext cx="77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Culture et citoyenneté québécoise</a:t>
            </a:r>
            <a:endParaRPr>
              <a:solidFill>
                <a:schemeClr val="lt1"/>
              </a:solidFill>
            </a:endParaRPr>
          </a:p>
        </p:txBody>
      </p:sp>
      <p:sp>
        <p:nvSpPr>
          <p:cNvPr id="2008" name="Google Shape;2008;p172"/>
          <p:cNvSpPr txBox="1"/>
          <p:nvPr>
            <p:ph idx="1" type="subTitle"/>
          </p:nvPr>
        </p:nvSpPr>
        <p:spPr>
          <a:xfrm>
            <a:off x="1706797" y="1383350"/>
            <a:ext cx="19932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a:latin typeface="Montserrat Black"/>
                <a:ea typeface="Montserrat Black"/>
                <a:cs typeface="Montserrat Black"/>
                <a:sym typeface="Montserrat Black"/>
              </a:rPr>
              <a:t>CONCEPTS</a:t>
            </a:r>
            <a:endParaRPr b="0">
              <a:latin typeface="Montserrat Black"/>
              <a:ea typeface="Montserrat Black"/>
              <a:cs typeface="Montserrat Black"/>
              <a:sym typeface="Montserrat Black"/>
            </a:endParaRPr>
          </a:p>
        </p:txBody>
      </p:sp>
      <p:sp>
        <p:nvSpPr>
          <p:cNvPr id="2009" name="Google Shape;2009;p172"/>
          <p:cNvSpPr txBox="1"/>
          <p:nvPr>
            <p:ph idx="3" type="subTitle"/>
          </p:nvPr>
        </p:nvSpPr>
        <p:spPr>
          <a:xfrm>
            <a:off x="1212594" y="4747840"/>
            <a:ext cx="6718800" cy="36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t>DURÉE : 3 PÉRIODES</a:t>
            </a:r>
            <a:endParaRPr sz="3700"/>
          </a:p>
        </p:txBody>
      </p:sp>
      <p:pic>
        <p:nvPicPr>
          <p:cNvPr id="2010" name="Google Shape;2010;p172" title="Électrisez vos cours-02.png"/>
          <p:cNvPicPr preferRelativeResize="0"/>
          <p:nvPr/>
        </p:nvPicPr>
        <p:blipFill rotWithShape="1">
          <a:blip r:embed="rId3">
            <a:alphaModFix/>
          </a:blip>
          <a:srcRect b="0" l="0" r="0" t="0"/>
          <a:stretch/>
        </p:blipFill>
        <p:spPr>
          <a:xfrm>
            <a:off x="-577534" y="4132304"/>
            <a:ext cx="1027306" cy="691150"/>
          </a:xfrm>
          <a:prstGeom prst="rect">
            <a:avLst/>
          </a:prstGeom>
          <a:noFill/>
          <a:ln>
            <a:noFill/>
          </a:ln>
        </p:spPr>
      </p:pic>
      <p:sp>
        <p:nvSpPr>
          <p:cNvPr id="2011" name="Google Shape;2011;p172"/>
          <p:cNvSpPr/>
          <p:nvPr/>
        </p:nvSpPr>
        <p:spPr>
          <a:xfrm>
            <a:off x="4797525" y="1573175"/>
            <a:ext cx="2740800" cy="2454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accent6"/>
                </a:solidFill>
                <a:latin typeface="Montserrat"/>
                <a:ea typeface="Montserrat"/>
                <a:cs typeface="Montserrat"/>
                <a:sym typeface="Montserrat"/>
              </a:rPr>
              <a:t>Compétence 1</a:t>
            </a:r>
            <a:endParaRPr sz="1300">
              <a:solidFill>
                <a:schemeClr val="accent6"/>
              </a:solidFill>
              <a:latin typeface="Montserrat"/>
              <a:ea typeface="Montserrat"/>
              <a:cs typeface="Montserrat"/>
              <a:sym typeface="Montserrat"/>
            </a:endParaRPr>
          </a:p>
          <a:p>
            <a:pPr indent="0" lvl="0" marL="400050" rtl="0" algn="l">
              <a:spcBef>
                <a:spcPts val="0"/>
              </a:spcBef>
              <a:spcAft>
                <a:spcPts val="0"/>
              </a:spcAft>
              <a:buNone/>
            </a:pPr>
            <a:r>
              <a:rPr b="1" lang="en" sz="1300">
                <a:solidFill>
                  <a:schemeClr val="accent6"/>
                </a:solidFill>
                <a:latin typeface="Montserrat"/>
                <a:ea typeface="Montserrat"/>
                <a:cs typeface="Montserrat"/>
                <a:sym typeface="Montserrat"/>
              </a:rPr>
              <a:t>Étudier des réalités culturelles</a:t>
            </a:r>
            <a:endParaRPr b="1" sz="1300">
              <a:solidFill>
                <a:schemeClr val="accent6"/>
              </a:solidFill>
              <a:latin typeface="Montserrat"/>
              <a:ea typeface="Montserrat"/>
              <a:cs typeface="Montserrat"/>
              <a:sym typeface="Montserrat"/>
            </a:endParaRPr>
          </a:p>
          <a:p>
            <a:pPr indent="0" lvl="0" marL="0" rtl="0" algn="l">
              <a:spcBef>
                <a:spcPts val="0"/>
              </a:spcBef>
              <a:spcAft>
                <a:spcPts val="0"/>
              </a:spcAft>
              <a:buNone/>
            </a:pPr>
            <a:r>
              <a:t/>
            </a:r>
            <a:endParaRPr sz="1300">
              <a:solidFill>
                <a:schemeClr val="accent6"/>
              </a:solidFill>
              <a:latin typeface="Montserrat"/>
              <a:ea typeface="Montserrat"/>
              <a:cs typeface="Montserrat"/>
              <a:sym typeface="Montserrat"/>
            </a:endParaRPr>
          </a:p>
          <a:p>
            <a:pPr indent="0" lvl="0" marL="0" rtl="0" algn="l">
              <a:spcBef>
                <a:spcPts val="0"/>
              </a:spcBef>
              <a:spcAft>
                <a:spcPts val="0"/>
              </a:spcAft>
              <a:buNone/>
            </a:pPr>
            <a:r>
              <a:rPr lang="en" sz="1300">
                <a:solidFill>
                  <a:schemeClr val="accent6"/>
                </a:solidFill>
                <a:latin typeface="Montserrat"/>
                <a:ea typeface="Montserrat"/>
                <a:cs typeface="Montserrat"/>
                <a:sym typeface="Montserrat"/>
              </a:rPr>
              <a:t>Compétence 2</a:t>
            </a:r>
            <a:endParaRPr sz="1300">
              <a:solidFill>
                <a:schemeClr val="accent6"/>
              </a:solidFill>
              <a:latin typeface="Montserrat"/>
              <a:ea typeface="Montserrat"/>
              <a:cs typeface="Montserrat"/>
              <a:sym typeface="Montserrat"/>
            </a:endParaRPr>
          </a:p>
          <a:p>
            <a:pPr indent="0" lvl="0" marL="400050" rtl="0" algn="l">
              <a:spcBef>
                <a:spcPts val="0"/>
              </a:spcBef>
              <a:spcAft>
                <a:spcPts val="0"/>
              </a:spcAft>
              <a:buNone/>
            </a:pPr>
            <a:r>
              <a:rPr b="1" lang="en" sz="1300">
                <a:solidFill>
                  <a:schemeClr val="accent6"/>
                </a:solidFill>
                <a:latin typeface="Montserrat"/>
                <a:ea typeface="Montserrat"/>
                <a:cs typeface="Montserrat"/>
                <a:sym typeface="Montserrat"/>
              </a:rPr>
              <a:t>Réfléchir sur des questions éthiques</a:t>
            </a:r>
            <a:endParaRPr b="1" sz="1300">
              <a:solidFill>
                <a:schemeClr val="accent6"/>
              </a:solidFill>
              <a:latin typeface="Montserrat"/>
              <a:ea typeface="Montserrat"/>
              <a:cs typeface="Montserrat"/>
              <a:sym typeface="Montserrat"/>
            </a:endParaRPr>
          </a:p>
          <a:p>
            <a:pPr indent="0" lvl="0" marL="0" rtl="0" algn="ctr">
              <a:spcBef>
                <a:spcPts val="0"/>
              </a:spcBef>
              <a:spcAft>
                <a:spcPts val="0"/>
              </a:spcAft>
              <a:buNone/>
            </a:pPr>
            <a:r>
              <a:t/>
            </a:r>
            <a:endParaRPr sz="1300">
              <a:solidFill>
                <a:schemeClr val="accent6"/>
              </a:solidFill>
              <a:latin typeface="Montserrat"/>
              <a:ea typeface="Montserrat"/>
              <a:cs typeface="Montserrat"/>
              <a:sym typeface="Montserrat"/>
            </a:endParaRPr>
          </a:p>
        </p:txBody>
      </p:sp>
      <p:sp>
        <p:nvSpPr>
          <p:cNvPr id="2012" name="Google Shape;2012;p172"/>
          <p:cNvSpPr txBox="1"/>
          <p:nvPr>
            <p:ph idx="1" type="subTitle"/>
          </p:nvPr>
        </p:nvSpPr>
        <p:spPr>
          <a:xfrm>
            <a:off x="4868576" y="1366050"/>
            <a:ext cx="23985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a:latin typeface="Montserrat Black"/>
                <a:ea typeface="Montserrat Black"/>
                <a:cs typeface="Montserrat Black"/>
                <a:sym typeface="Montserrat Black"/>
              </a:rPr>
              <a:t>COMPÉTENCES</a:t>
            </a:r>
            <a:endParaRPr b="0">
              <a:latin typeface="Montserrat Black"/>
              <a:ea typeface="Montserrat Black"/>
              <a:cs typeface="Montserrat Black"/>
              <a:sym typeface="Montserrat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28"/>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28"/>
          <p:cNvSpPr txBox="1"/>
          <p:nvPr/>
        </p:nvSpPr>
        <p:spPr>
          <a:xfrm rot="-5400000">
            <a:off x="-1613375" y="2002850"/>
            <a:ext cx="48522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300">
                <a:solidFill>
                  <a:schemeClr val="dk1"/>
                </a:solidFill>
                <a:latin typeface="Roboto Thin"/>
                <a:ea typeface="Roboto Thin"/>
                <a:cs typeface="Roboto Thin"/>
                <a:sym typeface="Roboto Thin"/>
              </a:rPr>
              <a:t>INTENTIONS</a:t>
            </a:r>
            <a:endParaRPr sz="6300">
              <a:solidFill>
                <a:schemeClr val="dk1"/>
              </a:solidFill>
              <a:latin typeface="Roboto Thin"/>
              <a:ea typeface="Roboto Thin"/>
              <a:cs typeface="Roboto Thin"/>
              <a:sym typeface="Roboto Thin"/>
            </a:endParaRPr>
          </a:p>
        </p:txBody>
      </p:sp>
      <p:grpSp>
        <p:nvGrpSpPr>
          <p:cNvPr id="1129" name="Google Shape;1129;p128"/>
          <p:cNvGrpSpPr/>
          <p:nvPr/>
        </p:nvGrpSpPr>
        <p:grpSpPr>
          <a:xfrm>
            <a:off x="1669147" y="1262691"/>
            <a:ext cx="3082713" cy="2945956"/>
            <a:chOff x="603575" y="1126525"/>
            <a:chExt cx="2405550" cy="2493825"/>
          </a:xfrm>
        </p:grpSpPr>
        <p:pic>
          <p:nvPicPr>
            <p:cNvPr id="1130" name="Google Shape;1130;p128"/>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1131" name="Google Shape;1131;p128"/>
            <p:cNvSpPr txBox="1"/>
            <p:nvPr/>
          </p:nvSpPr>
          <p:spPr>
            <a:xfrm>
              <a:off x="983912" y="1678001"/>
              <a:ext cx="1753800" cy="108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Mieux </a:t>
              </a:r>
              <a:r>
                <a:rPr b="1" lang="en" sz="1600">
                  <a:solidFill>
                    <a:schemeClr val="lt1"/>
                  </a:solidFill>
                  <a:latin typeface="Roboto"/>
                  <a:ea typeface="Roboto"/>
                  <a:cs typeface="Roboto"/>
                  <a:sym typeface="Roboto"/>
                </a:rPr>
                <a:t>décoder l’univers médiatique</a:t>
              </a:r>
              <a:r>
                <a:rPr lang="en" sz="1600">
                  <a:solidFill>
                    <a:schemeClr val="lt1"/>
                  </a:solidFill>
                  <a:latin typeface="Roboto Light"/>
                  <a:ea typeface="Roboto Light"/>
                  <a:cs typeface="Roboto Light"/>
                  <a:sym typeface="Roboto Light"/>
                </a:rPr>
                <a:t> sous l’angle particulier des mathématiques.</a:t>
              </a:r>
              <a:endParaRPr sz="1200">
                <a:solidFill>
                  <a:schemeClr val="lt1"/>
                </a:solidFill>
                <a:latin typeface="Roboto Light"/>
                <a:ea typeface="Roboto Light"/>
                <a:cs typeface="Roboto Light"/>
                <a:sym typeface="Roboto Light"/>
              </a:endParaRPr>
            </a:p>
          </p:txBody>
        </p:sp>
      </p:grpSp>
      <p:grpSp>
        <p:nvGrpSpPr>
          <p:cNvPr id="1132" name="Google Shape;1132;p128"/>
          <p:cNvGrpSpPr/>
          <p:nvPr/>
        </p:nvGrpSpPr>
        <p:grpSpPr>
          <a:xfrm>
            <a:off x="5368084" y="1048466"/>
            <a:ext cx="3082713" cy="3093341"/>
            <a:chOff x="603575" y="1126525"/>
            <a:chExt cx="2405550" cy="2493825"/>
          </a:xfrm>
        </p:grpSpPr>
        <p:pic>
          <p:nvPicPr>
            <p:cNvPr id="1133" name="Google Shape;1133;p128"/>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1134" name="Google Shape;1134;p128"/>
            <p:cNvSpPr txBox="1"/>
            <p:nvPr/>
          </p:nvSpPr>
          <p:spPr>
            <a:xfrm>
              <a:off x="955060" y="1603210"/>
              <a:ext cx="1794000" cy="148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Réinvestir des </a:t>
              </a:r>
              <a:r>
                <a:rPr b="1" lang="en" sz="1600">
                  <a:solidFill>
                    <a:schemeClr val="lt1"/>
                  </a:solidFill>
                  <a:latin typeface="Roboto"/>
                  <a:ea typeface="Roboto"/>
                  <a:cs typeface="Roboto"/>
                  <a:sym typeface="Roboto"/>
                </a:rPr>
                <a:t>pistes pédagogiques concrètes</a:t>
              </a:r>
              <a:r>
                <a:rPr lang="en" sz="1600">
                  <a:solidFill>
                    <a:schemeClr val="lt1"/>
                  </a:solidFill>
                  <a:latin typeface="Roboto Light"/>
                  <a:ea typeface="Roboto Light"/>
                  <a:cs typeface="Roboto Light"/>
                  <a:sym typeface="Roboto Light"/>
                </a:rPr>
                <a:t> (inspirées des médias) pour développer l’esprit critique des élèves.</a:t>
              </a:r>
              <a:endParaRPr sz="1200">
                <a:solidFill>
                  <a:schemeClr val="lt1"/>
                </a:solidFill>
                <a:latin typeface="Roboto Light"/>
                <a:ea typeface="Roboto Light"/>
                <a:cs typeface="Roboto Light"/>
                <a:sym typeface="Roboto Light"/>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73"/>
          <p:cNvSpPr/>
          <p:nvPr/>
        </p:nvSpPr>
        <p:spPr>
          <a:xfrm>
            <a:off x="1367850" y="1590475"/>
            <a:ext cx="2856300" cy="2454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1150" lvl="0" marL="285750" rtl="0" algn="l">
              <a:spcBef>
                <a:spcPts val="0"/>
              </a:spcBef>
              <a:spcAft>
                <a:spcPts val="0"/>
              </a:spcAft>
              <a:buClr>
                <a:schemeClr val="accent6"/>
              </a:buClr>
              <a:buSzPts val="1300"/>
              <a:buFont typeface="Montserrat"/>
              <a:buChar char="●"/>
            </a:pPr>
            <a:r>
              <a:rPr lang="en" sz="1300">
                <a:solidFill>
                  <a:schemeClr val="accent6"/>
                </a:solidFill>
                <a:latin typeface="Montserrat"/>
                <a:ea typeface="Montserrat"/>
                <a:cs typeface="Montserrat"/>
                <a:sym typeface="Montserrat"/>
              </a:rPr>
              <a:t>Arithmétique, algèbre, proportions, pourcentages</a:t>
            </a:r>
            <a:endParaRPr sz="1300">
              <a:solidFill>
                <a:schemeClr val="accent6"/>
              </a:solidFill>
              <a:latin typeface="Montserrat"/>
              <a:ea typeface="Montserrat"/>
              <a:cs typeface="Montserrat"/>
              <a:sym typeface="Montserrat"/>
            </a:endParaRPr>
          </a:p>
          <a:p>
            <a:pPr indent="-311150" lvl="0" marL="285750" rtl="0" algn="l">
              <a:spcBef>
                <a:spcPts val="0"/>
              </a:spcBef>
              <a:spcAft>
                <a:spcPts val="0"/>
              </a:spcAft>
              <a:buClr>
                <a:schemeClr val="accent6"/>
              </a:buClr>
              <a:buSzPts val="1300"/>
              <a:buFont typeface="Montserrat"/>
              <a:buChar char="●"/>
            </a:pPr>
            <a:r>
              <a:rPr lang="en" sz="1300">
                <a:solidFill>
                  <a:schemeClr val="accent6"/>
                </a:solidFill>
                <a:latin typeface="Montserrat"/>
                <a:ea typeface="Montserrat"/>
                <a:cs typeface="Montserrat"/>
                <a:sym typeface="Montserrat"/>
              </a:rPr>
              <a:t>Système d'équations</a:t>
            </a:r>
            <a:endParaRPr sz="1300">
              <a:solidFill>
                <a:schemeClr val="accent6"/>
              </a:solidFill>
              <a:latin typeface="Montserrat"/>
              <a:ea typeface="Montserrat"/>
              <a:cs typeface="Montserrat"/>
              <a:sym typeface="Montserrat"/>
            </a:endParaRPr>
          </a:p>
          <a:p>
            <a:pPr indent="-311150" lvl="0" marL="285750" rtl="0" algn="l">
              <a:spcBef>
                <a:spcPts val="0"/>
              </a:spcBef>
              <a:spcAft>
                <a:spcPts val="0"/>
              </a:spcAft>
              <a:buClr>
                <a:schemeClr val="accent6"/>
              </a:buClr>
              <a:buSzPts val="1300"/>
              <a:buFont typeface="Montserrat"/>
              <a:buChar char="●"/>
            </a:pPr>
            <a:r>
              <a:rPr lang="en" sz="1300">
                <a:solidFill>
                  <a:schemeClr val="accent6"/>
                </a:solidFill>
                <a:latin typeface="Montserrat"/>
                <a:ea typeface="Montserrat"/>
                <a:cs typeface="Montserrat"/>
                <a:sym typeface="Montserrat"/>
              </a:rPr>
              <a:t>Fonctions polynomiales du 1er degré</a:t>
            </a:r>
            <a:endParaRPr sz="1300">
              <a:solidFill>
                <a:schemeClr val="accent6"/>
              </a:solidFill>
              <a:latin typeface="Montserrat"/>
              <a:ea typeface="Montserrat"/>
              <a:cs typeface="Montserrat"/>
              <a:sym typeface="Montserrat"/>
            </a:endParaRPr>
          </a:p>
          <a:p>
            <a:pPr indent="-311150" lvl="0" marL="285750" rtl="0" algn="l">
              <a:spcBef>
                <a:spcPts val="0"/>
              </a:spcBef>
              <a:spcAft>
                <a:spcPts val="0"/>
              </a:spcAft>
              <a:buClr>
                <a:schemeClr val="accent6"/>
              </a:buClr>
              <a:buSzPts val="1300"/>
              <a:buFont typeface="Montserrat"/>
              <a:buChar char="●"/>
            </a:pPr>
            <a:r>
              <a:rPr lang="en" sz="1300">
                <a:solidFill>
                  <a:schemeClr val="accent6"/>
                </a:solidFill>
                <a:latin typeface="Montserrat"/>
                <a:ea typeface="Montserrat"/>
                <a:cs typeface="Montserrat"/>
                <a:sym typeface="Montserrat"/>
              </a:rPr>
              <a:t>Fonction escalier</a:t>
            </a:r>
            <a:endParaRPr sz="1300">
              <a:solidFill>
                <a:schemeClr val="accent6"/>
              </a:solidFill>
              <a:latin typeface="Montserrat"/>
              <a:ea typeface="Montserrat"/>
              <a:cs typeface="Montserrat"/>
              <a:sym typeface="Montserrat"/>
            </a:endParaRPr>
          </a:p>
          <a:p>
            <a:pPr indent="-311150" lvl="0" marL="285750" rtl="0" algn="l">
              <a:spcBef>
                <a:spcPts val="0"/>
              </a:spcBef>
              <a:spcAft>
                <a:spcPts val="0"/>
              </a:spcAft>
              <a:buClr>
                <a:schemeClr val="accent6"/>
              </a:buClr>
              <a:buSzPts val="1300"/>
              <a:buFont typeface="Montserrat"/>
              <a:buChar char="●"/>
            </a:pPr>
            <a:r>
              <a:rPr lang="en" sz="1300">
                <a:solidFill>
                  <a:schemeClr val="accent6"/>
                </a:solidFill>
                <a:latin typeface="Montserrat"/>
                <a:ea typeface="Montserrat"/>
                <a:cs typeface="Montserrat"/>
                <a:sym typeface="Montserrat"/>
              </a:rPr>
              <a:t>Fonction exponentielle</a:t>
            </a:r>
            <a:endParaRPr sz="1300">
              <a:solidFill>
                <a:schemeClr val="accent6"/>
              </a:solidFill>
              <a:latin typeface="Montserrat"/>
              <a:ea typeface="Montserrat"/>
              <a:cs typeface="Montserrat"/>
              <a:sym typeface="Montserrat"/>
            </a:endParaRPr>
          </a:p>
          <a:p>
            <a:pPr indent="-311150" lvl="0" marL="285750" rtl="0" algn="l">
              <a:spcBef>
                <a:spcPts val="0"/>
              </a:spcBef>
              <a:spcAft>
                <a:spcPts val="0"/>
              </a:spcAft>
              <a:buClr>
                <a:schemeClr val="accent6"/>
              </a:buClr>
              <a:buSzPts val="1300"/>
              <a:buFont typeface="Montserrat"/>
              <a:buChar char="●"/>
            </a:pPr>
            <a:r>
              <a:rPr lang="en" sz="1300">
                <a:solidFill>
                  <a:schemeClr val="accent6"/>
                </a:solidFill>
                <a:latin typeface="Montserrat"/>
                <a:ea typeface="Montserrat"/>
                <a:cs typeface="Montserrat"/>
                <a:sym typeface="Montserrat"/>
              </a:rPr>
              <a:t>Corrélation </a:t>
            </a:r>
            <a:endParaRPr sz="1300">
              <a:solidFill>
                <a:schemeClr val="accent6"/>
              </a:solidFill>
              <a:latin typeface="Montserrat"/>
              <a:ea typeface="Montserrat"/>
              <a:cs typeface="Montserrat"/>
              <a:sym typeface="Montserrat"/>
            </a:endParaRPr>
          </a:p>
        </p:txBody>
      </p:sp>
      <p:pic>
        <p:nvPicPr>
          <p:cNvPr id="2018" name="Google Shape;2018;p173" title="Électrisez vos cours-02.png"/>
          <p:cNvPicPr preferRelativeResize="0"/>
          <p:nvPr/>
        </p:nvPicPr>
        <p:blipFill rotWithShape="1">
          <a:blip r:embed="rId3">
            <a:alphaModFix/>
          </a:blip>
          <a:srcRect b="0" l="0" r="0" t="0"/>
          <a:stretch/>
        </p:blipFill>
        <p:spPr>
          <a:xfrm>
            <a:off x="8111700" y="1394108"/>
            <a:ext cx="1590750" cy="1008454"/>
          </a:xfrm>
          <a:prstGeom prst="rect">
            <a:avLst/>
          </a:prstGeom>
          <a:noFill/>
          <a:ln>
            <a:noFill/>
          </a:ln>
        </p:spPr>
      </p:pic>
      <p:sp>
        <p:nvSpPr>
          <p:cNvPr id="2019" name="Google Shape;2019;p173"/>
          <p:cNvSpPr/>
          <p:nvPr/>
        </p:nvSpPr>
        <p:spPr>
          <a:xfrm>
            <a:off x="527250" y="267617"/>
            <a:ext cx="8089500" cy="6078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73"/>
          <p:cNvSpPr txBox="1"/>
          <p:nvPr>
            <p:ph type="title"/>
          </p:nvPr>
        </p:nvSpPr>
        <p:spPr>
          <a:xfrm>
            <a:off x="713250" y="234696"/>
            <a:ext cx="77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Mathématique</a:t>
            </a:r>
            <a:endParaRPr>
              <a:solidFill>
                <a:schemeClr val="lt1"/>
              </a:solidFill>
            </a:endParaRPr>
          </a:p>
        </p:txBody>
      </p:sp>
      <p:sp>
        <p:nvSpPr>
          <p:cNvPr id="2021" name="Google Shape;2021;p173"/>
          <p:cNvSpPr txBox="1"/>
          <p:nvPr>
            <p:ph idx="1" type="subTitle"/>
          </p:nvPr>
        </p:nvSpPr>
        <p:spPr>
          <a:xfrm>
            <a:off x="1554397" y="1383350"/>
            <a:ext cx="19932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a:latin typeface="Montserrat Black"/>
                <a:ea typeface="Montserrat Black"/>
                <a:cs typeface="Montserrat Black"/>
                <a:sym typeface="Montserrat Black"/>
              </a:rPr>
              <a:t>CONCEPTS</a:t>
            </a:r>
            <a:endParaRPr b="0">
              <a:latin typeface="Montserrat Black"/>
              <a:ea typeface="Montserrat Black"/>
              <a:cs typeface="Montserrat Black"/>
              <a:sym typeface="Montserrat Black"/>
            </a:endParaRPr>
          </a:p>
        </p:txBody>
      </p:sp>
      <p:sp>
        <p:nvSpPr>
          <p:cNvPr id="2022" name="Google Shape;2022;p173"/>
          <p:cNvSpPr txBox="1"/>
          <p:nvPr>
            <p:ph idx="3" type="subTitle"/>
          </p:nvPr>
        </p:nvSpPr>
        <p:spPr>
          <a:xfrm>
            <a:off x="1212594" y="4747840"/>
            <a:ext cx="6718800" cy="36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t>DURÉE : 3 à 6 PÉRIODES</a:t>
            </a:r>
            <a:endParaRPr sz="3700"/>
          </a:p>
        </p:txBody>
      </p:sp>
      <p:pic>
        <p:nvPicPr>
          <p:cNvPr id="2023" name="Google Shape;2023;p173" title="Électrisez vos cours-02.png"/>
          <p:cNvPicPr preferRelativeResize="0"/>
          <p:nvPr/>
        </p:nvPicPr>
        <p:blipFill rotWithShape="1">
          <a:blip r:embed="rId3">
            <a:alphaModFix/>
          </a:blip>
          <a:srcRect b="0" l="0" r="0" t="0"/>
          <a:stretch/>
        </p:blipFill>
        <p:spPr>
          <a:xfrm>
            <a:off x="-577534" y="4132304"/>
            <a:ext cx="1027306" cy="691150"/>
          </a:xfrm>
          <a:prstGeom prst="rect">
            <a:avLst/>
          </a:prstGeom>
          <a:noFill/>
          <a:ln>
            <a:noFill/>
          </a:ln>
        </p:spPr>
      </p:pic>
      <p:sp>
        <p:nvSpPr>
          <p:cNvPr id="2024" name="Google Shape;2024;p173"/>
          <p:cNvSpPr/>
          <p:nvPr/>
        </p:nvSpPr>
        <p:spPr>
          <a:xfrm>
            <a:off x="4797525" y="1573175"/>
            <a:ext cx="2856300" cy="2454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accent6"/>
                </a:solidFill>
                <a:latin typeface="Montserrat"/>
                <a:ea typeface="Montserrat"/>
                <a:cs typeface="Montserrat"/>
                <a:sym typeface="Montserrat"/>
              </a:rPr>
              <a:t>Compétence 1</a:t>
            </a:r>
            <a:endParaRPr sz="1300">
              <a:solidFill>
                <a:schemeClr val="accent6"/>
              </a:solidFill>
              <a:latin typeface="Montserrat"/>
              <a:ea typeface="Montserrat"/>
              <a:cs typeface="Montserrat"/>
              <a:sym typeface="Montserrat"/>
            </a:endParaRPr>
          </a:p>
          <a:p>
            <a:pPr indent="0" lvl="0" marL="171450" rtl="0" algn="l">
              <a:spcBef>
                <a:spcPts val="0"/>
              </a:spcBef>
              <a:spcAft>
                <a:spcPts val="0"/>
              </a:spcAft>
              <a:buNone/>
            </a:pPr>
            <a:r>
              <a:rPr b="1" lang="en" sz="1300">
                <a:solidFill>
                  <a:schemeClr val="accent6"/>
                </a:solidFill>
                <a:latin typeface="Montserrat"/>
                <a:ea typeface="Montserrat"/>
                <a:cs typeface="Montserrat"/>
                <a:sym typeface="Montserrat"/>
              </a:rPr>
              <a:t>Résoudre une situation-problème</a:t>
            </a:r>
            <a:r>
              <a:rPr lang="en" sz="1300">
                <a:solidFill>
                  <a:schemeClr val="accent6"/>
                </a:solidFill>
                <a:latin typeface="Montserrat"/>
                <a:ea typeface="Montserrat"/>
                <a:cs typeface="Montserrat"/>
                <a:sym typeface="Montserrat"/>
              </a:rPr>
              <a:t> </a:t>
            </a:r>
            <a:endParaRPr sz="1300">
              <a:solidFill>
                <a:schemeClr val="accent6"/>
              </a:solidFill>
              <a:latin typeface="Montserrat"/>
              <a:ea typeface="Montserrat"/>
              <a:cs typeface="Montserrat"/>
              <a:sym typeface="Montserrat"/>
            </a:endParaRPr>
          </a:p>
          <a:p>
            <a:pPr indent="0" lvl="0" marL="0" rtl="0" algn="l">
              <a:spcBef>
                <a:spcPts val="0"/>
              </a:spcBef>
              <a:spcAft>
                <a:spcPts val="0"/>
              </a:spcAft>
              <a:buNone/>
            </a:pPr>
            <a:r>
              <a:rPr lang="en" sz="1300">
                <a:solidFill>
                  <a:schemeClr val="accent6"/>
                </a:solidFill>
                <a:latin typeface="Montserrat"/>
                <a:ea typeface="Montserrat"/>
                <a:cs typeface="Montserrat"/>
                <a:sym typeface="Montserrat"/>
              </a:rPr>
              <a:t>Compétence 2</a:t>
            </a:r>
            <a:endParaRPr sz="1300">
              <a:solidFill>
                <a:schemeClr val="accent6"/>
              </a:solidFill>
              <a:latin typeface="Montserrat"/>
              <a:ea typeface="Montserrat"/>
              <a:cs typeface="Montserrat"/>
              <a:sym typeface="Montserrat"/>
            </a:endParaRPr>
          </a:p>
          <a:p>
            <a:pPr indent="0" lvl="0" marL="171450" marR="0" rtl="0" algn="l">
              <a:spcBef>
                <a:spcPts val="0"/>
              </a:spcBef>
              <a:spcAft>
                <a:spcPts val="0"/>
              </a:spcAft>
              <a:buNone/>
            </a:pPr>
            <a:r>
              <a:rPr b="1" lang="en" sz="1300">
                <a:solidFill>
                  <a:schemeClr val="accent6"/>
                </a:solidFill>
                <a:latin typeface="Montserrat"/>
                <a:ea typeface="Montserrat"/>
                <a:cs typeface="Montserrat"/>
                <a:sym typeface="Montserrat"/>
              </a:rPr>
              <a:t>Déployer un raisonnement mathématique</a:t>
            </a:r>
            <a:endParaRPr b="1" sz="1300">
              <a:solidFill>
                <a:schemeClr val="accent6"/>
              </a:solidFill>
              <a:latin typeface="Montserrat"/>
              <a:ea typeface="Montserrat"/>
              <a:cs typeface="Montserrat"/>
              <a:sym typeface="Montserrat"/>
            </a:endParaRPr>
          </a:p>
          <a:p>
            <a:pPr indent="0" lvl="0" marL="0" rtl="0" algn="l">
              <a:spcBef>
                <a:spcPts val="0"/>
              </a:spcBef>
              <a:spcAft>
                <a:spcPts val="0"/>
              </a:spcAft>
              <a:buNone/>
            </a:pPr>
            <a:r>
              <a:rPr lang="en" sz="1300">
                <a:solidFill>
                  <a:schemeClr val="accent6"/>
                </a:solidFill>
                <a:latin typeface="Montserrat"/>
                <a:ea typeface="Montserrat"/>
                <a:cs typeface="Montserrat"/>
                <a:sym typeface="Montserrat"/>
              </a:rPr>
              <a:t>Compétence 3</a:t>
            </a:r>
            <a:endParaRPr sz="1300">
              <a:solidFill>
                <a:schemeClr val="accent6"/>
              </a:solidFill>
              <a:latin typeface="Montserrat"/>
              <a:ea typeface="Montserrat"/>
              <a:cs typeface="Montserrat"/>
              <a:sym typeface="Montserrat"/>
            </a:endParaRPr>
          </a:p>
          <a:p>
            <a:pPr indent="0" lvl="0" marL="171450" rtl="0" algn="l">
              <a:spcBef>
                <a:spcPts val="0"/>
              </a:spcBef>
              <a:spcAft>
                <a:spcPts val="0"/>
              </a:spcAft>
              <a:buNone/>
            </a:pPr>
            <a:r>
              <a:rPr b="1" lang="en" sz="1300">
                <a:solidFill>
                  <a:schemeClr val="accent6"/>
                </a:solidFill>
                <a:latin typeface="Montserrat"/>
                <a:ea typeface="Montserrat"/>
                <a:cs typeface="Montserrat"/>
                <a:sym typeface="Montserrat"/>
              </a:rPr>
              <a:t>Communiquer à l’aide du langage mathématique</a:t>
            </a:r>
            <a:endParaRPr sz="1300">
              <a:solidFill>
                <a:schemeClr val="accent6"/>
              </a:solidFill>
              <a:latin typeface="Montserrat"/>
              <a:ea typeface="Montserrat"/>
              <a:cs typeface="Montserrat"/>
              <a:sym typeface="Montserrat"/>
            </a:endParaRPr>
          </a:p>
        </p:txBody>
      </p:sp>
      <p:sp>
        <p:nvSpPr>
          <p:cNvPr id="2025" name="Google Shape;2025;p173"/>
          <p:cNvSpPr txBox="1"/>
          <p:nvPr>
            <p:ph idx="1" type="subTitle"/>
          </p:nvPr>
        </p:nvSpPr>
        <p:spPr>
          <a:xfrm>
            <a:off x="4944776" y="1366050"/>
            <a:ext cx="23985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a:latin typeface="Montserrat Black"/>
                <a:ea typeface="Montserrat Black"/>
                <a:cs typeface="Montserrat Black"/>
                <a:sym typeface="Montserrat Black"/>
              </a:rPr>
              <a:t>COMPÉTENCES</a:t>
            </a:r>
            <a:endParaRPr b="0">
              <a:latin typeface="Montserrat Black"/>
              <a:ea typeface="Montserrat Black"/>
              <a:cs typeface="Montserrat Black"/>
              <a:sym typeface="Montserrat Black"/>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sp>
        <p:nvSpPr>
          <p:cNvPr id="2030" name="Google Shape;2030;p174"/>
          <p:cNvSpPr/>
          <p:nvPr/>
        </p:nvSpPr>
        <p:spPr>
          <a:xfrm>
            <a:off x="527250" y="420017"/>
            <a:ext cx="8089500" cy="6078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74"/>
          <p:cNvSpPr txBox="1"/>
          <p:nvPr>
            <p:ph type="title"/>
          </p:nvPr>
        </p:nvSpPr>
        <p:spPr>
          <a:xfrm>
            <a:off x="713228" y="390381"/>
            <a:ext cx="77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Séquence proposée</a:t>
            </a:r>
            <a:endParaRPr/>
          </a:p>
        </p:txBody>
      </p:sp>
      <p:sp>
        <p:nvSpPr>
          <p:cNvPr id="2032" name="Google Shape;2032;p174"/>
          <p:cNvSpPr/>
          <p:nvPr/>
        </p:nvSpPr>
        <p:spPr>
          <a:xfrm>
            <a:off x="1178060" y="1861050"/>
            <a:ext cx="1184700" cy="607800"/>
          </a:xfrm>
          <a:prstGeom prst="round2DiagRect">
            <a:avLst>
              <a:gd fmla="val 16667" name="adj1"/>
              <a:gd fmla="val 0" name="adj2"/>
            </a:avLst>
          </a:prstGeom>
          <a:gradFill>
            <a:gsLst>
              <a:gs pos="0">
                <a:schemeClr val="accent3"/>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accent6"/>
                </a:solidFill>
                <a:latin typeface="Montserrat ExtraBold"/>
                <a:ea typeface="Montserrat ExtraBold"/>
                <a:cs typeface="Montserrat ExtraBold"/>
                <a:sym typeface="Montserrat ExtraBold"/>
              </a:rPr>
              <a:t>CCQ1</a:t>
            </a:r>
            <a:endParaRPr sz="2700">
              <a:solidFill>
                <a:schemeClr val="accent6"/>
              </a:solidFill>
              <a:latin typeface="Montserrat ExtraBold"/>
              <a:ea typeface="Montserrat ExtraBold"/>
              <a:cs typeface="Montserrat ExtraBold"/>
              <a:sym typeface="Montserrat ExtraBold"/>
            </a:endParaRPr>
          </a:p>
        </p:txBody>
      </p:sp>
      <p:sp>
        <p:nvSpPr>
          <p:cNvPr id="2033" name="Google Shape;2033;p174"/>
          <p:cNvSpPr/>
          <p:nvPr/>
        </p:nvSpPr>
        <p:spPr>
          <a:xfrm>
            <a:off x="6782220" y="1861038"/>
            <a:ext cx="1184700" cy="607800"/>
          </a:xfrm>
          <a:prstGeom prst="round2DiagRect">
            <a:avLst>
              <a:gd fmla="val 16667" name="adj1"/>
              <a:gd fmla="val 0" name="adj2"/>
            </a:avLst>
          </a:prstGeom>
          <a:gradFill>
            <a:gsLst>
              <a:gs pos="0">
                <a:schemeClr val="accent3"/>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accent6"/>
                </a:solidFill>
                <a:latin typeface="Montserrat ExtraBold"/>
                <a:ea typeface="Montserrat ExtraBold"/>
                <a:cs typeface="Montserrat ExtraBold"/>
                <a:sym typeface="Montserrat ExtraBold"/>
              </a:rPr>
              <a:t>CCQ3</a:t>
            </a:r>
            <a:endParaRPr sz="2200">
              <a:solidFill>
                <a:schemeClr val="accent6"/>
              </a:solidFill>
              <a:latin typeface="Montserrat ExtraBold"/>
              <a:ea typeface="Montserrat ExtraBold"/>
              <a:cs typeface="Montserrat ExtraBold"/>
              <a:sym typeface="Montserrat ExtraBold"/>
            </a:endParaRPr>
          </a:p>
        </p:txBody>
      </p:sp>
      <p:cxnSp>
        <p:nvCxnSpPr>
          <p:cNvPr id="2034" name="Google Shape;2034;p174"/>
          <p:cNvCxnSpPr>
            <a:stCxn id="2032" idx="0"/>
            <a:endCxn id="2035" idx="2"/>
          </p:cNvCxnSpPr>
          <p:nvPr/>
        </p:nvCxnSpPr>
        <p:spPr>
          <a:xfrm>
            <a:off x="2362760" y="2164950"/>
            <a:ext cx="1617300" cy="0"/>
          </a:xfrm>
          <a:prstGeom prst="straightConnector1">
            <a:avLst/>
          </a:prstGeom>
          <a:noFill/>
          <a:ln cap="flat" cmpd="sng" w="19050">
            <a:solidFill>
              <a:schemeClr val="dk2"/>
            </a:solidFill>
            <a:prstDash val="solid"/>
            <a:round/>
            <a:headEnd len="med" w="med" type="none"/>
            <a:tailEnd len="med" w="med" type="none"/>
          </a:ln>
        </p:spPr>
      </p:cxnSp>
      <p:cxnSp>
        <p:nvCxnSpPr>
          <p:cNvPr id="2036" name="Google Shape;2036;p174"/>
          <p:cNvCxnSpPr>
            <a:stCxn id="2032" idx="2"/>
          </p:cNvCxnSpPr>
          <p:nvPr/>
        </p:nvCxnSpPr>
        <p:spPr>
          <a:xfrm rot="10800000">
            <a:off x="716960" y="2164950"/>
            <a:ext cx="461100" cy="0"/>
          </a:xfrm>
          <a:prstGeom prst="straightConnector1">
            <a:avLst/>
          </a:prstGeom>
          <a:noFill/>
          <a:ln cap="flat" cmpd="sng" w="19050">
            <a:solidFill>
              <a:schemeClr val="dk2"/>
            </a:solidFill>
            <a:prstDash val="dot"/>
            <a:round/>
            <a:headEnd len="med" w="med" type="none"/>
            <a:tailEnd len="med" w="med" type="none"/>
          </a:ln>
        </p:spPr>
      </p:cxnSp>
      <p:sp>
        <p:nvSpPr>
          <p:cNvPr id="2037" name="Google Shape;2037;p174"/>
          <p:cNvSpPr/>
          <p:nvPr/>
        </p:nvSpPr>
        <p:spPr>
          <a:xfrm>
            <a:off x="2362750" y="2797725"/>
            <a:ext cx="4419600" cy="607800"/>
          </a:xfrm>
          <a:prstGeom prst="round2DiagRect">
            <a:avLst>
              <a:gd fmla="val 16667" name="adj1"/>
              <a:gd fmla="val 0" name="adj2"/>
            </a:avLst>
          </a:prstGeom>
          <a:gradFill>
            <a:gsLst>
              <a:gs pos="0">
                <a:schemeClr val="accent2"/>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accent6"/>
                </a:solidFill>
                <a:latin typeface="Montserrat ExtraBold"/>
                <a:ea typeface="Montserrat ExtraBold"/>
                <a:cs typeface="Montserrat ExtraBold"/>
                <a:sym typeface="Montserrat ExtraBold"/>
              </a:rPr>
              <a:t>Math défis</a:t>
            </a:r>
            <a:endParaRPr sz="2700">
              <a:solidFill>
                <a:schemeClr val="accent6"/>
              </a:solidFill>
              <a:latin typeface="Montserrat ExtraBold"/>
              <a:ea typeface="Montserrat ExtraBold"/>
              <a:cs typeface="Montserrat ExtraBold"/>
              <a:sym typeface="Montserrat ExtraBold"/>
            </a:endParaRPr>
          </a:p>
        </p:txBody>
      </p:sp>
      <p:cxnSp>
        <p:nvCxnSpPr>
          <p:cNvPr id="2038" name="Google Shape;2038;p174"/>
          <p:cNvCxnSpPr/>
          <p:nvPr/>
        </p:nvCxnSpPr>
        <p:spPr>
          <a:xfrm rot="10800000">
            <a:off x="7966925" y="2164950"/>
            <a:ext cx="461100" cy="0"/>
          </a:xfrm>
          <a:prstGeom prst="straightConnector1">
            <a:avLst/>
          </a:prstGeom>
          <a:noFill/>
          <a:ln cap="flat" cmpd="sng" w="19050">
            <a:solidFill>
              <a:schemeClr val="dk2"/>
            </a:solidFill>
            <a:prstDash val="dot"/>
            <a:round/>
            <a:headEnd len="med" w="med" type="stealth"/>
            <a:tailEnd len="med" w="med" type="none"/>
          </a:ln>
        </p:spPr>
      </p:cxnSp>
      <p:sp>
        <p:nvSpPr>
          <p:cNvPr id="2035" name="Google Shape;2035;p174"/>
          <p:cNvSpPr/>
          <p:nvPr/>
        </p:nvSpPr>
        <p:spPr>
          <a:xfrm>
            <a:off x="3980133" y="1861050"/>
            <a:ext cx="1184700" cy="607800"/>
          </a:xfrm>
          <a:prstGeom prst="round2DiagRect">
            <a:avLst>
              <a:gd fmla="val 16667" name="adj1"/>
              <a:gd fmla="val 0" name="adj2"/>
            </a:avLst>
          </a:prstGeom>
          <a:gradFill>
            <a:gsLst>
              <a:gs pos="0">
                <a:schemeClr val="accent3"/>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accent6"/>
                </a:solidFill>
                <a:latin typeface="Montserrat ExtraBold"/>
                <a:ea typeface="Montserrat ExtraBold"/>
                <a:cs typeface="Montserrat ExtraBold"/>
                <a:sym typeface="Montserrat ExtraBold"/>
              </a:rPr>
              <a:t>CCQ2</a:t>
            </a:r>
            <a:endParaRPr sz="2200">
              <a:solidFill>
                <a:schemeClr val="accent6"/>
              </a:solidFill>
              <a:latin typeface="Montserrat ExtraBold"/>
              <a:ea typeface="Montserrat ExtraBold"/>
              <a:cs typeface="Montserrat ExtraBold"/>
              <a:sym typeface="Montserrat ExtraBold"/>
            </a:endParaRPr>
          </a:p>
        </p:txBody>
      </p:sp>
      <p:cxnSp>
        <p:nvCxnSpPr>
          <p:cNvPr id="2039" name="Google Shape;2039;p174"/>
          <p:cNvCxnSpPr/>
          <p:nvPr/>
        </p:nvCxnSpPr>
        <p:spPr>
          <a:xfrm>
            <a:off x="5164835" y="2164950"/>
            <a:ext cx="1617300" cy="0"/>
          </a:xfrm>
          <a:prstGeom prst="straightConnector1">
            <a:avLst/>
          </a:prstGeom>
          <a:noFill/>
          <a:ln cap="flat" cmpd="sng" w="19050">
            <a:solidFill>
              <a:schemeClr val="dk2"/>
            </a:solidFill>
            <a:prstDash val="solid"/>
            <a:round/>
            <a:headEnd len="med" w="med" type="none"/>
            <a:tailEnd len="med" w="med" type="none"/>
          </a:ln>
        </p:spPr>
      </p:cxnSp>
      <p:sp>
        <p:nvSpPr>
          <p:cNvPr id="2040" name="Google Shape;2040;p174"/>
          <p:cNvSpPr/>
          <p:nvPr/>
        </p:nvSpPr>
        <p:spPr>
          <a:xfrm>
            <a:off x="2772425" y="3366600"/>
            <a:ext cx="3657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Montserrat SemiBold"/>
                <a:ea typeface="Montserrat SemiBold"/>
                <a:cs typeface="Montserrat SemiBold"/>
                <a:sym typeface="Montserrat SemiBold"/>
              </a:rPr>
              <a:t>1</a:t>
            </a:r>
            <a:endParaRPr>
              <a:solidFill>
                <a:schemeClr val="accent6"/>
              </a:solidFill>
              <a:latin typeface="Montserrat SemiBold"/>
              <a:ea typeface="Montserrat SemiBold"/>
              <a:cs typeface="Montserrat SemiBold"/>
              <a:sym typeface="Montserrat SemiBold"/>
            </a:endParaRPr>
          </a:p>
        </p:txBody>
      </p:sp>
      <p:sp>
        <p:nvSpPr>
          <p:cNvPr id="2041" name="Google Shape;2041;p174"/>
          <p:cNvSpPr/>
          <p:nvPr/>
        </p:nvSpPr>
        <p:spPr>
          <a:xfrm>
            <a:off x="3614425" y="3366600"/>
            <a:ext cx="3657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Montserrat SemiBold"/>
                <a:ea typeface="Montserrat SemiBold"/>
                <a:cs typeface="Montserrat SemiBold"/>
                <a:sym typeface="Montserrat SemiBold"/>
              </a:rPr>
              <a:t>2</a:t>
            </a:r>
            <a:endParaRPr>
              <a:solidFill>
                <a:schemeClr val="accent6"/>
              </a:solidFill>
              <a:latin typeface="Montserrat SemiBold"/>
              <a:ea typeface="Montserrat SemiBold"/>
              <a:cs typeface="Montserrat SemiBold"/>
              <a:sym typeface="Montserrat SemiBold"/>
            </a:endParaRPr>
          </a:p>
        </p:txBody>
      </p:sp>
      <p:sp>
        <p:nvSpPr>
          <p:cNvPr id="2042" name="Google Shape;2042;p174"/>
          <p:cNvSpPr/>
          <p:nvPr/>
        </p:nvSpPr>
        <p:spPr>
          <a:xfrm>
            <a:off x="4545188" y="3363525"/>
            <a:ext cx="3657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Montserrat SemiBold"/>
                <a:ea typeface="Montserrat SemiBold"/>
                <a:cs typeface="Montserrat SemiBold"/>
                <a:sym typeface="Montserrat SemiBold"/>
              </a:rPr>
              <a:t>3</a:t>
            </a:r>
            <a:endParaRPr>
              <a:solidFill>
                <a:schemeClr val="accent6"/>
              </a:solidFill>
              <a:latin typeface="Montserrat SemiBold"/>
              <a:ea typeface="Montserrat SemiBold"/>
              <a:cs typeface="Montserrat SemiBold"/>
              <a:sym typeface="Montserrat SemiBold"/>
            </a:endParaRPr>
          </a:p>
        </p:txBody>
      </p:sp>
      <p:sp>
        <p:nvSpPr>
          <p:cNvPr id="2043" name="Google Shape;2043;p174"/>
          <p:cNvSpPr/>
          <p:nvPr/>
        </p:nvSpPr>
        <p:spPr>
          <a:xfrm>
            <a:off x="5418950" y="3366600"/>
            <a:ext cx="3657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Montserrat SemiBold"/>
                <a:ea typeface="Montserrat SemiBold"/>
                <a:cs typeface="Montserrat SemiBold"/>
                <a:sym typeface="Montserrat SemiBold"/>
              </a:rPr>
              <a:t>4</a:t>
            </a:r>
            <a:endParaRPr>
              <a:solidFill>
                <a:schemeClr val="accent6"/>
              </a:solidFill>
              <a:latin typeface="Montserrat SemiBold"/>
              <a:ea typeface="Montserrat SemiBold"/>
              <a:cs typeface="Montserrat SemiBold"/>
              <a:sym typeface="Montserrat SemiBold"/>
            </a:endParaRPr>
          </a:p>
        </p:txBody>
      </p:sp>
      <p:sp>
        <p:nvSpPr>
          <p:cNvPr id="2044" name="Google Shape;2044;p174"/>
          <p:cNvSpPr/>
          <p:nvPr/>
        </p:nvSpPr>
        <p:spPr>
          <a:xfrm>
            <a:off x="6027225" y="3366600"/>
            <a:ext cx="3657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accent6"/>
                </a:solidFill>
                <a:latin typeface="Montserrat SemiBold"/>
                <a:ea typeface="Montserrat SemiBold"/>
                <a:cs typeface="Montserrat SemiBold"/>
                <a:sym typeface="Montserrat SemiBold"/>
              </a:rPr>
              <a:t>+</a:t>
            </a:r>
            <a:endParaRPr sz="2000">
              <a:solidFill>
                <a:schemeClr val="accent6"/>
              </a:solidFill>
              <a:latin typeface="Montserrat SemiBold"/>
              <a:ea typeface="Montserrat SemiBold"/>
              <a:cs typeface="Montserrat SemiBold"/>
              <a:sym typeface="Montserrat SemiBold"/>
            </a:endParaRPr>
          </a:p>
        </p:txBody>
      </p:sp>
      <p:sp>
        <p:nvSpPr>
          <p:cNvPr id="2045" name="Google Shape;2045;p174"/>
          <p:cNvSpPr/>
          <p:nvPr/>
        </p:nvSpPr>
        <p:spPr>
          <a:xfrm>
            <a:off x="1587550" y="3405525"/>
            <a:ext cx="7752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accent6"/>
                </a:solidFill>
                <a:latin typeface="Montserrat SemiBold"/>
                <a:ea typeface="Montserrat SemiBold"/>
                <a:cs typeface="Montserrat SemiBold"/>
                <a:sym typeface="Montserrat SemiBold"/>
              </a:rPr>
              <a:t>Mise en contexte</a:t>
            </a:r>
            <a:endParaRPr sz="6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p175"/>
          <p:cNvSpPr/>
          <p:nvPr/>
        </p:nvSpPr>
        <p:spPr>
          <a:xfrm>
            <a:off x="5347725" y="1619300"/>
            <a:ext cx="1992000" cy="1992000"/>
          </a:xfrm>
          <a:prstGeom prst="ellipse">
            <a:avLst/>
          </a:prstGeom>
          <a:gradFill>
            <a:gsLst>
              <a:gs pos="0">
                <a:schemeClr val="accent3"/>
              </a:gs>
              <a:gs pos="100000">
                <a:schemeClr val="accent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51" name="Google Shape;2051;p175"/>
          <p:cNvSpPr/>
          <p:nvPr/>
        </p:nvSpPr>
        <p:spPr>
          <a:xfrm>
            <a:off x="1579150" y="1667275"/>
            <a:ext cx="1992000" cy="1992000"/>
          </a:xfrm>
          <a:prstGeom prst="ellipse">
            <a:avLst/>
          </a:prstGeom>
          <a:gradFill>
            <a:gsLst>
              <a:gs pos="0">
                <a:schemeClr val="accent3"/>
              </a:gs>
              <a:gs pos="100000">
                <a:schemeClr val="accent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52" name="Google Shape;2052;p175"/>
          <p:cNvSpPr/>
          <p:nvPr/>
        </p:nvSpPr>
        <p:spPr>
          <a:xfrm>
            <a:off x="532450" y="523613"/>
            <a:ext cx="5891400" cy="734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75"/>
          <p:cNvSpPr txBox="1"/>
          <p:nvPr>
            <p:ph idx="1" type="subTitle"/>
          </p:nvPr>
        </p:nvSpPr>
        <p:spPr>
          <a:xfrm>
            <a:off x="532450" y="665813"/>
            <a:ext cx="58914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b="1" lang="en" sz="3000">
                <a:solidFill>
                  <a:schemeClr val="accent6"/>
                </a:solidFill>
                <a:latin typeface="Montserrat"/>
                <a:ea typeface="Montserrat"/>
                <a:cs typeface="Montserrat"/>
                <a:sym typeface="Montserrat"/>
              </a:rPr>
              <a:t>Pareil, mais différent</a:t>
            </a:r>
            <a:endParaRPr b="1" sz="3000">
              <a:solidFill>
                <a:schemeClr val="accent6"/>
              </a:solidFill>
              <a:latin typeface="Montserrat"/>
              <a:ea typeface="Montserrat"/>
              <a:cs typeface="Montserrat"/>
              <a:sym typeface="Montserrat"/>
            </a:endParaRPr>
          </a:p>
        </p:txBody>
      </p:sp>
      <p:pic>
        <p:nvPicPr>
          <p:cNvPr id="2054" name="Google Shape;2054;p175"/>
          <p:cNvPicPr preferRelativeResize="0"/>
          <p:nvPr/>
        </p:nvPicPr>
        <p:blipFill>
          <a:blip r:embed="rId3">
            <a:alphaModFix/>
          </a:blip>
          <a:stretch>
            <a:fillRect/>
          </a:stretch>
        </p:blipFill>
        <p:spPr>
          <a:xfrm>
            <a:off x="808688" y="1476410"/>
            <a:ext cx="3692574" cy="2250150"/>
          </a:xfrm>
          <a:prstGeom prst="rect">
            <a:avLst/>
          </a:prstGeom>
          <a:noFill/>
          <a:ln>
            <a:noFill/>
          </a:ln>
        </p:spPr>
      </p:pic>
      <p:sp>
        <p:nvSpPr>
          <p:cNvPr id="2055" name="Google Shape;2055;p175"/>
          <p:cNvSpPr txBox="1"/>
          <p:nvPr/>
        </p:nvSpPr>
        <p:spPr>
          <a:xfrm>
            <a:off x="802050" y="3544350"/>
            <a:ext cx="3692700" cy="507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100">
                <a:solidFill>
                  <a:schemeClr val="lt1"/>
                </a:solidFill>
                <a:latin typeface="Montserrat"/>
                <a:ea typeface="Montserrat"/>
                <a:cs typeface="Montserrat"/>
                <a:sym typeface="Montserrat"/>
              </a:rPr>
              <a:t>Chevrolet Bolt EUV 2023</a:t>
            </a:r>
            <a:endParaRPr b="1" sz="2100">
              <a:solidFill>
                <a:schemeClr val="lt1"/>
              </a:solidFill>
              <a:latin typeface="Montserrat"/>
              <a:ea typeface="Montserrat"/>
              <a:cs typeface="Montserrat"/>
              <a:sym typeface="Montserrat"/>
            </a:endParaRPr>
          </a:p>
        </p:txBody>
      </p:sp>
      <p:sp>
        <p:nvSpPr>
          <p:cNvPr id="2056" name="Google Shape;2056;p175"/>
          <p:cNvSpPr txBox="1"/>
          <p:nvPr/>
        </p:nvSpPr>
        <p:spPr>
          <a:xfrm>
            <a:off x="5069250" y="3544350"/>
            <a:ext cx="30000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None/>
            </a:pPr>
            <a:r>
              <a:rPr b="1" lang="en" sz="2100">
                <a:solidFill>
                  <a:schemeClr val="lt1"/>
                </a:solidFill>
                <a:latin typeface="Montserrat"/>
                <a:ea typeface="Montserrat"/>
                <a:cs typeface="Montserrat"/>
                <a:sym typeface="Montserrat"/>
              </a:rPr>
              <a:t>Camion Ford F-150</a:t>
            </a:r>
            <a:endParaRPr b="1" sz="2100">
              <a:solidFill>
                <a:schemeClr val="lt1"/>
              </a:solidFill>
              <a:latin typeface="Montserrat"/>
              <a:ea typeface="Montserrat"/>
              <a:cs typeface="Montserrat"/>
              <a:sym typeface="Montserrat"/>
            </a:endParaRPr>
          </a:p>
        </p:txBody>
      </p:sp>
      <p:sp>
        <p:nvSpPr>
          <p:cNvPr id="2057" name="Google Shape;2057;p175"/>
          <p:cNvSpPr txBox="1"/>
          <p:nvPr>
            <p:ph idx="1" type="subTitle"/>
          </p:nvPr>
        </p:nvSpPr>
        <p:spPr>
          <a:xfrm>
            <a:off x="463325" y="4079950"/>
            <a:ext cx="4383300" cy="677100"/>
          </a:xfrm>
          <a:prstGeom prst="rect">
            <a:avLst/>
          </a:prstGeom>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a:t>Consommation ville : 16,8 kWh/100km</a:t>
            </a:r>
            <a:endParaRPr/>
          </a:p>
          <a:p>
            <a:pPr indent="0" lvl="0" marL="0" marR="0" rtl="0" algn="l">
              <a:lnSpc>
                <a:spcPct val="100000"/>
              </a:lnSpc>
              <a:spcBef>
                <a:spcPts val="0"/>
              </a:spcBef>
              <a:spcAft>
                <a:spcPts val="0"/>
              </a:spcAft>
              <a:buNone/>
            </a:pPr>
            <a:r>
              <a:rPr lang="en"/>
              <a:t>Consommation route : 20,1 kWh/100km</a:t>
            </a:r>
            <a:endParaRPr/>
          </a:p>
        </p:txBody>
      </p:sp>
      <p:sp>
        <p:nvSpPr>
          <p:cNvPr id="2058" name="Google Shape;2058;p175"/>
          <p:cNvSpPr txBox="1"/>
          <p:nvPr>
            <p:ph idx="1" type="subTitle"/>
          </p:nvPr>
        </p:nvSpPr>
        <p:spPr>
          <a:xfrm>
            <a:off x="4846625" y="4053875"/>
            <a:ext cx="4007700" cy="677100"/>
          </a:xfrm>
          <a:prstGeom prst="rect">
            <a:avLst/>
          </a:prstGeom>
        </p:spPr>
        <p:txBody>
          <a:bodyPr anchorCtr="0" anchor="ctr" bIns="91425" lIns="91425" spcFirstLastPara="1" rIns="91425" wrap="square" tIns="91425">
            <a:spAutoFit/>
          </a:bodyPr>
          <a:lstStyle/>
          <a:p>
            <a:pPr indent="0" lvl="0" marL="0" rtl="0" algn="l">
              <a:lnSpc>
                <a:spcPct val="100000"/>
              </a:lnSpc>
              <a:spcBef>
                <a:spcPts val="0"/>
              </a:spcBef>
              <a:spcAft>
                <a:spcPts val="0"/>
              </a:spcAft>
              <a:buNone/>
            </a:pPr>
            <a:r>
              <a:rPr lang="en"/>
              <a:t>Consommation ville : 16,6 L/100km</a:t>
            </a:r>
            <a:endParaRPr/>
          </a:p>
          <a:p>
            <a:pPr indent="0" lvl="0" marL="0" rtl="0" algn="l">
              <a:spcBef>
                <a:spcPts val="0"/>
              </a:spcBef>
              <a:spcAft>
                <a:spcPts val="0"/>
              </a:spcAft>
              <a:buNone/>
            </a:pPr>
            <a:r>
              <a:rPr lang="en"/>
              <a:t>Consommation route : 14,8 L/100km</a:t>
            </a:r>
            <a:endParaRPr/>
          </a:p>
        </p:txBody>
      </p:sp>
      <p:sp>
        <p:nvSpPr>
          <p:cNvPr id="2059" name="Google Shape;2059;p175"/>
          <p:cNvSpPr/>
          <p:nvPr/>
        </p:nvSpPr>
        <p:spPr>
          <a:xfrm>
            <a:off x="4091573" y="1967989"/>
            <a:ext cx="807794" cy="1401697"/>
          </a:xfrm>
          <a:custGeom>
            <a:rect b="b" l="l" r="r" t="t"/>
            <a:pathLst>
              <a:path extrusionOk="0" h="26957" w="15536">
                <a:moveTo>
                  <a:pt x="1850" y="0"/>
                </a:moveTo>
                <a:lnTo>
                  <a:pt x="14426" y="0"/>
                </a:lnTo>
                <a:lnTo>
                  <a:pt x="8230" y="10732"/>
                </a:lnTo>
                <a:lnTo>
                  <a:pt x="15536" y="10732"/>
                </a:lnTo>
                <a:lnTo>
                  <a:pt x="3329" y="26957"/>
                </a:lnTo>
                <a:lnTo>
                  <a:pt x="6104" y="15860"/>
                </a:lnTo>
                <a:lnTo>
                  <a:pt x="0" y="15860"/>
                </a:lnTo>
                <a:lnTo>
                  <a:pt x="6091" y="5310"/>
                </a:lnTo>
                <a:lnTo>
                  <a:pt x="2404" y="5310"/>
                </a:lnTo>
                <a:close/>
              </a:path>
            </a:pathLst>
          </a:custGeom>
          <a:gradFill>
            <a:gsLst>
              <a:gs pos="0">
                <a:schemeClr val="accent2"/>
              </a:gs>
              <a:gs pos="100000">
                <a:schemeClr val="dk2"/>
              </a:gs>
            </a:gsLst>
            <a:lin ang="5400700" scaled="0"/>
          </a:gradFill>
          <a:ln>
            <a:noFill/>
          </a:ln>
        </p:spPr>
      </p:sp>
      <p:sp>
        <p:nvSpPr>
          <p:cNvPr id="2060" name="Google Shape;2060;p175"/>
          <p:cNvSpPr txBox="1"/>
          <p:nvPr/>
        </p:nvSpPr>
        <p:spPr>
          <a:xfrm>
            <a:off x="2046525" y="3288200"/>
            <a:ext cx="95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latin typeface="Nanum Gothic"/>
                <a:ea typeface="Nanum Gothic"/>
                <a:cs typeface="Nanum Gothic"/>
                <a:sym typeface="Nanum Gothic"/>
                <a:hlinkClick r:id="rId4"/>
              </a:rPr>
              <a:t>Source image</a:t>
            </a:r>
            <a:endParaRPr sz="900">
              <a:solidFill>
                <a:schemeClr val="dk1"/>
              </a:solidFill>
              <a:latin typeface="Nanum Gothic"/>
              <a:ea typeface="Nanum Gothic"/>
              <a:cs typeface="Nanum Gothic"/>
              <a:sym typeface="Nanum Gothic"/>
            </a:endParaRPr>
          </a:p>
        </p:txBody>
      </p:sp>
      <p:pic>
        <p:nvPicPr>
          <p:cNvPr id="2061" name="Google Shape;2061;p175"/>
          <p:cNvPicPr preferRelativeResize="0"/>
          <p:nvPr/>
        </p:nvPicPr>
        <p:blipFill>
          <a:blip r:embed="rId5">
            <a:alphaModFix/>
          </a:blip>
          <a:stretch>
            <a:fillRect/>
          </a:stretch>
        </p:blipFill>
        <p:spPr>
          <a:xfrm>
            <a:off x="5069250" y="1555811"/>
            <a:ext cx="3054776" cy="1690475"/>
          </a:xfrm>
          <a:prstGeom prst="rect">
            <a:avLst/>
          </a:prstGeom>
          <a:noFill/>
          <a:ln>
            <a:noFill/>
          </a:ln>
        </p:spPr>
      </p:pic>
      <p:sp>
        <p:nvSpPr>
          <p:cNvPr id="2062" name="Google Shape;2062;p175"/>
          <p:cNvSpPr txBox="1"/>
          <p:nvPr/>
        </p:nvSpPr>
        <p:spPr>
          <a:xfrm>
            <a:off x="6503750" y="3288200"/>
            <a:ext cx="95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latin typeface="Nanum Gothic"/>
                <a:ea typeface="Nanum Gothic"/>
                <a:cs typeface="Nanum Gothic"/>
                <a:sym typeface="Nanum Gothic"/>
                <a:hlinkClick r:id="rId6"/>
              </a:rPr>
              <a:t>Source image</a:t>
            </a:r>
            <a:endParaRPr sz="900">
              <a:solidFill>
                <a:schemeClr val="dk1"/>
              </a:solidFill>
              <a:latin typeface="Nanum Gothic"/>
              <a:ea typeface="Nanum Gothic"/>
              <a:cs typeface="Nanum Gothic"/>
              <a:sym typeface="Nanum Gothic"/>
            </a:endParaRPr>
          </a:p>
        </p:txBody>
      </p:sp>
      <p:sp>
        <p:nvSpPr>
          <p:cNvPr id="2063" name="Google Shape;2063;p175"/>
          <p:cNvSpPr/>
          <p:nvPr/>
        </p:nvSpPr>
        <p:spPr>
          <a:xfrm>
            <a:off x="6423850" y="437200"/>
            <a:ext cx="1991952" cy="1118556"/>
          </a:xfrm>
          <a:prstGeom prst="cloud">
            <a:avLst/>
          </a:prstGeom>
          <a:solidFill>
            <a:srgbClr val="9E9E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64" name="Google Shape;2064;p175"/>
          <p:cNvSpPr txBox="1"/>
          <p:nvPr/>
        </p:nvSpPr>
        <p:spPr>
          <a:xfrm>
            <a:off x="6806625" y="651375"/>
            <a:ext cx="1776600" cy="93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FFFFFF"/>
                </a:solidFill>
                <a:latin typeface="Nanum Gothic"/>
                <a:ea typeface="Nanum Gothic"/>
                <a:cs typeface="Nanum Gothic"/>
                <a:sym typeface="Nanum Gothic"/>
              </a:rPr>
              <a:t>Échanges et</a:t>
            </a:r>
            <a:endParaRPr b="1" sz="1500">
              <a:solidFill>
                <a:srgbClr val="FFFFFF"/>
              </a:solidFill>
              <a:latin typeface="Nanum Gothic"/>
              <a:ea typeface="Nanum Gothic"/>
              <a:cs typeface="Nanum Gothic"/>
              <a:sym typeface="Nanum Gothic"/>
            </a:endParaRPr>
          </a:p>
          <a:p>
            <a:pPr indent="0" lvl="0" marL="0" rtl="0" algn="l">
              <a:lnSpc>
                <a:spcPct val="100000"/>
              </a:lnSpc>
              <a:spcBef>
                <a:spcPts val="0"/>
              </a:spcBef>
              <a:spcAft>
                <a:spcPts val="0"/>
              </a:spcAft>
              <a:buNone/>
            </a:pPr>
            <a:r>
              <a:rPr b="1" lang="en" sz="1500">
                <a:solidFill>
                  <a:srgbClr val="FFFFFF"/>
                </a:solidFill>
                <a:latin typeface="Nanum Gothic"/>
                <a:ea typeface="Nanum Gothic"/>
                <a:cs typeface="Nanum Gothic"/>
                <a:sym typeface="Nanum Gothic"/>
              </a:rPr>
              <a:t>discussions</a:t>
            </a:r>
            <a:endParaRPr b="1" sz="1500">
              <a:solidFill>
                <a:srgbClr val="FFFFFF"/>
              </a:solidFill>
              <a:latin typeface="Nanum Gothic"/>
              <a:ea typeface="Nanum Gothic"/>
              <a:cs typeface="Nanum Gothic"/>
              <a:sym typeface="Nanum Gothic"/>
            </a:endParaRPr>
          </a:p>
          <a:p>
            <a:pPr indent="0" lvl="0" marL="0" rtl="0" algn="l">
              <a:lnSpc>
                <a:spcPct val="115000"/>
              </a:lnSpc>
              <a:spcBef>
                <a:spcPts val="0"/>
              </a:spcBef>
              <a:spcAft>
                <a:spcPts val="1200"/>
              </a:spcAft>
              <a:buNone/>
            </a:pPr>
            <a:r>
              <a:t/>
            </a:r>
            <a:endParaRPr sz="1500">
              <a:solidFill>
                <a:srgbClr val="718A1D"/>
              </a:solidFill>
              <a:latin typeface="Nanum Gothic"/>
              <a:ea typeface="Nanum Gothic"/>
              <a:cs typeface="Nanum Gothic"/>
              <a:sym typeface="Nanum Gothic"/>
            </a:endParaRPr>
          </a:p>
        </p:txBody>
      </p:sp>
      <p:sp>
        <p:nvSpPr>
          <p:cNvPr id="2065" name="Google Shape;2065;p175"/>
          <p:cNvSpPr/>
          <p:nvPr/>
        </p:nvSpPr>
        <p:spPr>
          <a:xfrm>
            <a:off x="0" y="122500"/>
            <a:ext cx="7752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accent6"/>
                </a:solidFill>
                <a:latin typeface="Montserrat SemiBold"/>
                <a:ea typeface="Montserrat SemiBold"/>
                <a:cs typeface="Montserrat SemiBold"/>
                <a:sym typeface="Montserrat SemiBold"/>
              </a:rPr>
              <a:t>Mise en contexte</a:t>
            </a:r>
            <a:endParaRPr sz="6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grpSp>
        <p:nvGrpSpPr>
          <p:cNvPr id="2070" name="Google Shape;2070;p176"/>
          <p:cNvGrpSpPr/>
          <p:nvPr/>
        </p:nvGrpSpPr>
        <p:grpSpPr>
          <a:xfrm>
            <a:off x="7191577" y="4199623"/>
            <a:ext cx="1952473" cy="1042557"/>
            <a:chOff x="7191577" y="4199623"/>
            <a:chExt cx="1952473" cy="1042557"/>
          </a:xfrm>
        </p:grpSpPr>
        <p:sp>
          <p:nvSpPr>
            <p:cNvPr id="2071" name="Google Shape;2071;p176"/>
            <p:cNvSpPr/>
            <p:nvPr/>
          </p:nvSpPr>
          <p:spPr>
            <a:xfrm>
              <a:off x="7887950" y="4237125"/>
              <a:ext cx="1256100" cy="906300"/>
            </a:xfrm>
            <a:prstGeom prst="rect">
              <a:avLst/>
            </a:prstGeom>
            <a:solidFill>
              <a:srgbClr val="E8EBE5"/>
            </a:solidFill>
            <a:ln cap="flat" cmpd="sng" w="9525">
              <a:solidFill>
                <a:srgbClr val="E8EBE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72" name="Google Shape;2072;p176"/>
            <p:cNvSpPr/>
            <p:nvPr/>
          </p:nvSpPr>
          <p:spPr>
            <a:xfrm flipH="1">
              <a:off x="8323750" y="4674900"/>
              <a:ext cx="384500" cy="567280"/>
            </a:xfrm>
            <a:custGeom>
              <a:rect b="b" l="l" r="r" t="t"/>
              <a:pathLst>
                <a:path extrusionOk="0" h="24457" w="15380">
                  <a:moveTo>
                    <a:pt x="15380" y="0"/>
                  </a:moveTo>
                  <a:lnTo>
                    <a:pt x="0" y="0"/>
                  </a:lnTo>
                  <a:lnTo>
                    <a:pt x="0" y="24457"/>
                  </a:lnTo>
                </a:path>
              </a:pathLst>
            </a:custGeom>
            <a:noFill/>
            <a:ln cap="flat" cmpd="sng" w="76200">
              <a:solidFill>
                <a:schemeClr val="lt1"/>
              </a:solidFill>
              <a:prstDash val="solid"/>
              <a:round/>
              <a:headEnd len="med" w="med" type="none"/>
              <a:tailEnd len="med" w="med" type="none"/>
            </a:ln>
          </p:spPr>
        </p:sp>
        <p:grpSp>
          <p:nvGrpSpPr>
            <p:cNvPr id="2073" name="Google Shape;2073;p176"/>
            <p:cNvGrpSpPr/>
            <p:nvPr/>
          </p:nvGrpSpPr>
          <p:grpSpPr>
            <a:xfrm>
              <a:off x="7191577" y="4199623"/>
              <a:ext cx="1383294" cy="643200"/>
              <a:chOff x="4406127" y="2723248"/>
              <a:chExt cx="1383294" cy="643200"/>
            </a:xfrm>
          </p:grpSpPr>
          <p:sp>
            <p:nvSpPr>
              <p:cNvPr id="2074" name="Google Shape;2074;p176"/>
              <p:cNvSpPr/>
              <p:nvPr/>
            </p:nvSpPr>
            <p:spPr>
              <a:xfrm>
                <a:off x="4664475" y="2864150"/>
                <a:ext cx="479100" cy="12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75" name="Google Shape;2075;p176"/>
              <p:cNvSpPr/>
              <p:nvPr/>
            </p:nvSpPr>
            <p:spPr>
              <a:xfrm>
                <a:off x="4960700" y="2780396"/>
                <a:ext cx="593100" cy="411600"/>
              </a:xfrm>
              <a:prstGeom prst="flowChartDelay">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76" name="Google Shape;2076;p176"/>
              <p:cNvSpPr/>
              <p:nvPr/>
            </p:nvSpPr>
            <p:spPr>
              <a:xfrm rot="-886554">
                <a:off x="4417704" y="2896579"/>
                <a:ext cx="270547" cy="125959"/>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77" name="Google Shape;2077;p176"/>
              <p:cNvSpPr/>
              <p:nvPr/>
            </p:nvSpPr>
            <p:spPr>
              <a:xfrm rot="-7590733">
                <a:off x="5198205" y="2919685"/>
                <a:ext cx="615132" cy="250326"/>
              </a:xfrm>
              <a:prstGeom prst="flowChartDelay">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grpSp>
      <p:sp>
        <p:nvSpPr>
          <p:cNvPr id="2078" name="Google Shape;2078;p176"/>
          <p:cNvSpPr/>
          <p:nvPr/>
        </p:nvSpPr>
        <p:spPr>
          <a:xfrm>
            <a:off x="1790050" y="904788"/>
            <a:ext cx="934500" cy="873000"/>
          </a:xfrm>
          <a:prstGeom prst="ellipse">
            <a:avLst/>
          </a:prstGeom>
          <a:gradFill>
            <a:gsLst>
              <a:gs pos="0">
                <a:schemeClr val="accent2"/>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79" name="Google Shape;2079;p176"/>
          <p:cNvSpPr/>
          <p:nvPr/>
        </p:nvSpPr>
        <p:spPr>
          <a:xfrm>
            <a:off x="5770375" y="904788"/>
            <a:ext cx="879600" cy="873000"/>
          </a:xfrm>
          <a:prstGeom prst="ellipse">
            <a:avLst/>
          </a:prstGeom>
          <a:gradFill>
            <a:gsLst>
              <a:gs pos="0">
                <a:schemeClr val="accent2"/>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80" name="Google Shape;2080;p176"/>
          <p:cNvSpPr/>
          <p:nvPr/>
        </p:nvSpPr>
        <p:spPr>
          <a:xfrm>
            <a:off x="1609800" y="4084725"/>
            <a:ext cx="5635500" cy="8730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176"/>
          <p:cNvSpPr txBox="1"/>
          <p:nvPr>
            <p:ph type="ctrTitle"/>
          </p:nvPr>
        </p:nvSpPr>
        <p:spPr>
          <a:xfrm>
            <a:off x="1658000" y="4252850"/>
            <a:ext cx="5768700" cy="7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lt1"/>
                </a:solidFill>
              </a:rPr>
              <a:t>Deux types d’énergie</a:t>
            </a:r>
            <a:endParaRPr sz="2100">
              <a:solidFill>
                <a:schemeClr val="lt1"/>
              </a:solidFill>
            </a:endParaRPr>
          </a:p>
        </p:txBody>
      </p:sp>
      <p:sp>
        <p:nvSpPr>
          <p:cNvPr id="2082" name="Google Shape;2082;p176"/>
          <p:cNvSpPr txBox="1"/>
          <p:nvPr/>
        </p:nvSpPr>
        <p:spPr>
          <a:xfrm>
            <a:off x="1350988" y="1673569"/>
            <a:ext cx="167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lt1"/>
                </a:solidFill>
                <a:latin typeface="Montserrat"/>
                <a:ea typeface="Montserrat"/>
                <a:cs typeface="Montserrat"/>
                <a:sym typeface="Montserrat"/>
              </a:rPr>
              <a:t>Électricité</a:t>
            </a:r>
            <a:endParaRPr b="1" sz="2100">
              <a:solidFill>
                <a:schemeClr val="lt1"/>
              </a:solidFill>
              <a:latin typeface="Montserrat"/>
              <a:ea typeface="Montserrat"/>
              <a:cs typeface="Montserrat"/>
              <a:sym typeface="Montserrat"/>
            </a:endParaRPr>
          </a:p>
        </p:txBody>
      </p:sp>
      <p:sp>
        <p:nvSpPr>
          <p:cNvPr id="2083" name="Google Shape;2083;p176"/>
          <p:cNvSpPr txBox="1"/>
          <p:nvPr/>
        </p:nvSpPr>
        <p:spPr>
          <a:xfrm>
            <a:off x="5473525" y="1673569"/>
            <a:ext cx="167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lt1"/>
                </a:solidFill>
                <a:latin typeface="Montserrat"/>
                <a:ea typeface="Montserrat"/>
                <a:cs typeface="Montserrat"/>
                <a:sym typeface="Montserrat"/>
              </a:rPr>
              <a:t>Essence</a:t>
            </a:r>
            <a:endParaRPr b="1" sz="2100">
              <a:solidFill>
                <a:schemeClr val="lt1"/>
              </a:solidFill>
              <a:latin typeface="Montserrat"/>
              <a:ea typeface="Montserrat"/>
              <a:cs typeface="Montserrat"/>
              <a:sym typeface="Montserrat"/>
            </a:endParaRPr>
          </a:p>
        </p:txBody>
      </p:sp>
      <p:sp>
        <p:nvSpPr>
          <p:cNvPr id="2084" name="Google Shape;2084;p176"/>
          <p:cNvSpPr txBox="1"/>
          <p:nvPr>
            <p:ph idx="4294967295" type="subTitle"/>
          </p:nvPr>
        </p:nvSpPr>
        <p:spPr>
          <a:xfrm>
            <a:off x="251525" y="2228925"/>
            <a:ext cx="4490700" cy="1046700"/>
          </a:xfrm>
          <a:prstGeom prst="rect">
            <a:avLst/>
          </a:prstGeom>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SzPts val="1400"/>
              <a:buChar char="✓"/>
            </a:pPr>
            <a:r>
              <a:rPr lang="en"/>
              <a:t>Réservoir : entre 40 kWh et 100 kWh </a:t>
            </a:r>
            <a:endParaRPr/>
          </a:p>
          <a:p>
            <a:pPr indent="-317500" lvl="0" marL="457200" rtl="0" algn="l">
              <a:lnSpc>
                <a:spcPct val="100000"/>
              </a:lnSpc>
              <a:spcBef>
                <a:spcPts val="0"/>
              </a:spcBef>
              <a:spcAft>
                <a:spcPts val="0"/>
              </a:spcAft>
              <a:buSzPts val="1400"/>
              <a:buChar char="✓"/>
            </a:pPr>
            <a:r>
              <a:rPr lang="en"/>
              <a:t>Coût de l’électricité : </a:t>
            </a:r>
            <a:br>
              <a:rPr lang="en"/>
            </a:br>
            <a:r>
              <a:rPr lang="en"/>
              <a:t>entre 0,07708$ et 0,11892$ du kWh, taxes incluses</a:t>
            </a:r>
            <a:endParaRPr/>
          </a:p>
        </p:txBody>
      </p:sp>
      <p:sp>
        <p:nvSpPr>
          <p:cNvPr id="2085" name="Google Shape;2085;p176"/>
          <p:cNvSpPr txBox="1"/>
          <p:nvPr>
            <p:ph idx="4294967295" type="subTitle"/>
          </p:nvPr>
        </p:nvSpPr>
        <p:spPr>
          <a:xfrm>
            <a:off x="4897525" y="2181475"/>
            <a:ext cx="3779700" cy="1046700"/>
          </a:xfrm>
          <a:prstGeom prst="rect">
            <a:avLst/>
          </a:prstGeom>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SzPts val="1400"/>
              <a:buChar char="✓"/>
            </a:pPr>
            <a:r>
              <a:rPr lang="en"/>
              <a:t>Réservoir : entre 50 et 125 litres</a:t>
            </a:r>
            <a:endParaRPr/>
          </a:p>
          <a:p>
            <a:pPr indent="-317500" lvl="0" marL="457200" rtl="0" algn="l">
              <a:lnSpc>
                <a:spcPct val="100000"/>
              </a:lnSpc>
              <a:spcBef>
                <a:spcPts val="0"/>
              </a:spcBef>
              <a:spcAft>
                <a:spcPts val="0"/>
              </a:spcAft>
              <a:buSzPts val="1400"/>
              <a:buChar char="✓"/>
            </a:pPr>
            <a:r>
              <a:rPr lang="en"/>
              <a:t>Coût du litre d’essence : </a:t>
            </a:r>
            <a:br>
              <a:rPr lang="en"/>
            </a:br>
            <a:r>
              <a:rPr lang="en"/>
              <a:t>entre 1,40$ et 1,80$ taxes incluses</a:t>
            </a:r>
            <a:endParaRPr/>
          </a:p>
          <a:p>
            <a:pPr indent="0" lvl="0" marL="0" rtl="0" algn="l">
              <a:lnSpc>
                <a:spcPct val="100000"/>
              </a:lnSpc>
              <a:spcBef>
                <a:spcPts val="0"/>
              </a:spcBef>
              <a:spcAft>
                <a:spcPts val="0"/>
              </a:spcAft>
              <a:buNone/>
            </a:pPr>
            <a:r>
              <a:t/>
            </a:r>
            <a:endParaRPr/>
          </a:p>
        </p:txBody>
      </p:sp>
      <p:sp>
        <p:nvSpPr>
          <p:cNvPr id="2086" name="Google Shape;2086;p176"/>
          <p:cNvSpPr/>
          <p:nvPr/>
        </p:nvSpPr>
        <p:spPr>
          <a:xfrm>
            <a:off x="1351000" y="122488"/>
            <a:ext cx="5891400" cy="734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176"/>
          <p:cNvSpPr txBox="1"/>
          <p:nvPr>
            <p:ph idx="4294967295" type="subTitle"/>
          </p:nvPr>
        </p:nvSpPr>
        <p:spPr>
          <a:xfrm>
            <a:off x="1351000" y="198697"/>
            <a:ext cx="5891400" cy="5694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b="1" lang="en" sz="2500">
                <a:solidFill>
                  <a:schemeClr val="accent6"/>
                </a:solidFill>
                <a:latin typeface="Montserrat"/>
                <a:ea typeface="Montserrat"/>
                <a:cs typeface="Montserrat"/>
                <a:sym typeface="Montserrat"/>
              </a:rPr>
              <a:t>Pareil, mais différent… plus d’info</a:t>
            </a:r>
            <a:endParaRPr b="1" sz="2400">
              <a:solidFill>
                <a:schemeClr val="accent6"/>
              </a:solidFill>
              <a:latin typeface="Montserrat"/>
              <a:ea typeface="Montserrat"/>
              <a:cs typeface="Montserrat"/>
              <a:sym typeface="Montserrat"/>
            </a:endParaRPr>
          </a:p>
        </p:txBody>
      </p:sp>
      <p:sp>
        <p:nvSpPr>
          <p:cNvPr id="2088" name="Google Shape;2088;p176"/>
          <p:cNvSpPr/>
          <p:nvPr/>
        </p:nvSpPr>
        <p:spPr>
          <a:xfrm>
            <a:off x="2107172" y="1139474"/>
            <a:ext cx="300156" cy="486641"/>
          </a:xfrm>
          <a:custGeom>
            <a:rect b="b" l="l" r="r" t="t"/>
            <a:pathLst>
              <a:path extrusionOk="0" h="26957" w="15536">
                <a:moveTo>
                  <a:pt x="1850" y="0"/>
                </a:moveTo>
                <a:lnTo>
                  <a:pt x="14426" y="0"/>
                </a:lnTo>
                <a:lnTo>
                  <a:pt x="8230" y="10732"/>
                </a:lnTo>
                <a:lnTo>
                  <a:pt x="15536" y="10732"/>
                </a:lnTo>
                <a:lnTo>
                  <a:pt x="3329" y="26957"/>
                </a:lnTo>
                <a:lnTo>
                  <a:pt x="6104" y="15860"/>
                </a:lnTo>
                <a:lnTo>
                  <a:pt x="0" y="15860"/>
                </a:lnTo>
                <a:lnTo>
                  <a:pt x="6091" y="5310"/>
                </a:lnTo>
                <a:lnTo>
                  <a:pt x="2404" y="5310"/>
                </a:lnTo>
                <a:close/>
              </a:path>
            </a:pathLst>
          </a:custGeom>
          <a:solidFill>
            <a:schemeClr val="accent6"/>
          </a:solidFill>
          <a:ln>
            <a:noFill/>
          </a:ln>
        </p:spPr>
      </p:sp>
      <p:sp>
        <p:nvSpPr>
          <p:cNvPr id="2089" name="Google Shape;2089;p176"/>
          <p:cNvSpPr/>
          <p:nvPr/>
        </p:nvSpPr>
        <p:spPr>
          <a:xfrm rot="-2686929">
            <a:off x="6042668" y="1214361"/>
            <a:ext cx="334747" cy="336868"/>
          </a:xfrm>
          <a:prstGeom prst="teardrop">
            <a:avLst>
              <a:gd fmla="val 10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090" name="Google Shape;2090;p176"/>
          <p:cNvGrpSpPr/>
          <p:nvPr/>
        </p:nvGrpSpPr>
        <p:grpSpPr>
          <a:xfrm>
            <a:off x="902875" y="4308950"/>
            <a:ext cx="706925" cy="483000"/>
            <a:chOff x="639325" y="897525"/>
            <a:chExt cx="706925" cy="483000"/>
          </a:xfrm>
        </p:grpSpPr>
        <p:sp>
          <p:nvSpPr>
            <p:cNvPr id="2091" name="Google Shape;2091;p176"/>
            <p:cNvSpPr/>
            <p:nvPr/>
          </p:nvSpPr>
          <p:spPr>
            <a:xfrm rot="-5400000">
              <a:off x="675175" y="861675"/>
              <a:ext cx="483000" cy="5547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92" name="Google Shape;2092;p176"/>
            <p:cNvSpPr/>
            <p:nvPr/>
          </p:nvSpPr>
          <p:spPr>
            <a:xfrm>
              <a:off x="1128450" y="1035425"/>
              <a:ext cx="217800" cy="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93" name="Google Shape;2093;p176"/>
            <p:cNvSpPr/>
            <p:nvPr/>
          </p:nvSpPr>
          <p:spPr>
            <a:xfrm>
              <a:off x="1128450" y="1192875"/>
              <a:ext cx="217800" cy="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2094" name="Google Shape;2094;p176"/>
          <p:cNvSpPr/>
          <p:nvPr/>
        </p:nvSpPr>
        <p:spPr>
          <a:xfrm>
            <a:off x="630375" y="4566050"/>
            <a:ext cx="384500" cy="567280"/>
          </a:xfrm>
          <a:custGeom>
            <a:rect b="b" l="l" r="r" t="t"/>
            <a:pathLst>
              <a:path extrusionOk="0" h="24457" w="15380">
                <a:moveTo>
                  <a:pt x="15380" y="0"/>
                </a:moveTo>
                <a:lnTo>
                  <a:pt x="0" y="0"/>
                </a:lnTo>
                <a:lnTo>
                  <a:pt x="0" y="24457"/>
                </a:lnTo>
              </a:path>
            </a:pathLst>
          </a:custGeom>
          <a:noFill/>
          <a:ln cap="flat" cmpd="sng" w="76200">
            <a:solidFill>
              <a:schemeClr val="lt1"/>
            </a:solidFill>
            <a:prstDash val="solid"/>
            <a:round/>
            <a:headEnd len="med" w="med" type="none"/>
            <a:tailEnd len="med" w="med" type="none"/>
          </a:ln>
        </p:spPr>
      </p:sp>
      <p:sp>
        <p:nvSpPr>
          <p:cNvPr id="2095" name="Google Shape;2095;p176"/>
          <p:cNvSpPr/>
          <p:nvPr/>
        </p:nvSpPr>
        <p:spPr>
          <a:xfrm>
            <a:off x="6893925" y="712025"/>
            <a:ext cx="1991952" cy="1118556"/>
          </a:xfrm>
          <a:prstGeom prst="cloud">
            <a:avLst/>
          </a:prstGeom>
          <a:solidFill>
            <a:srgbClr val="9E9E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096" name="Google Shape;2096;p176"/>
          <p:cNvSpPr txBox="1"/>
          <p:nvPr/>
        </p:nvSpPr>
        <p:spPr>
          <a:xfrm>
            <a:off x="7200500" y="926200"/>
            <a:ext cx="1498200" cy="73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FFFFFF"/>
                </a:solidFill>
                <a:latin typeface="Nanum Gothic"/>
                <a:ea typeface="Nanum Gothic"/>
                <a:cs typeface="Nanum Gothic"/>
                <a:sym typeface="Nanum Gothic"/>
              </a:rPr>
              <a:t>Échanges et</a:t>
            </a:r>
            <a:endParaRPr b="1" sz="1500">
              <a:solidFill>
                <a:srgbClr val="FFFFFF"/>
              </a:solidFill>
              <a:latin typeface="Nanum Gothic"/>
              <a:ea typeface="Nanum Gothic"/>
              <a:cs typeface="Nanum Gothic"/>
              <a:sym typeface="Nanum Gothic"/>
            </a:endParaRPr>
          </a:p>
          <a:p>
            <a:pPr indent="0" lvl="0" marL="0" rtl="0" algn="l">
              <a:lnSpc>
                <a:spcPct val="100000"/>
              </a:lnSpc>
              <a:spcBef>
                <a:spcPts val="0"/>
              </a:spcBef>
              <a:spcAft>
                <a:spcPts val="0"/>
              </a:spcAft>
              <a:buNone/>
            </a:pPr>
            <a:r>
              <a:rPr b="1" lang="en" sz="1500">
                <a:solidFill>
                  <a:srgbClr val="FFFFFF"/>
                </a:solidFill>
                <a:latin typeface="Nanum Gothic"/>
                <a:ea typeface="Nanum Gothic"/>
                <a:cs typeface="Nanum Gothic"/>
                <a:sym typeface="Nanum Gothic"/>
              </a:rPr>
              <a:t>discussions</a:t>
            </a:r>
            <a:endParaRPr b="1" sz="1500">
              <a:solidFill>
                <a:srgbClr val="FFFFFF"/>
              </a:solidFill>
              <a:latin typeface="Nanum Gothic"/>
              <a:ea typeface="Nanum Gothic"/>
              <a:cs typeface="Nanum Gothic"/>
              <a:sym typeface="Nanum Gothic"/>
            </a:endParaRPr>
          </a:p>
          <a:p>
            <a:pPr indent="0" lvl="0" marL="0" rtl="0" algn="l">
              <a:lnSpc>
                <a:spcPct val="115000"/>
              </a:lnSpc>
              <a:spcBef>
                <a:spcPts val="0"/>
              </a:spcBef>
              <a:spcAft>
                <a:spcPts val="1200"/>
              </a:spcAft>
              <a:buNone/>
            </a:pPr>
            <a:r>
              <a:t/>
            </a:r>
            <a:endParaRPr sz="1500">
              <a:solidFill>
                <a:srgbClr val="718A1D"/>
              </a:solidFill>
              <a:latin typeface="Nanum Gothic"/>
              <a:ea typeface="Nanum Gothic"/>
              <a:cs typeface="Nanum Gothic"/>
              <a:sym typeface="Nanum Gothic"/>
            </a:endParaRPr>
          </a:p>
        </p:txBody>
      </p:sp>
      <p:sp>
        <p:nvSpPr>
          <p:cNvPr id="2097" name="Google Shape;2097;p176"/>
          <p:cNvSpPr/>
          <p:nvPr/>
        </p:nvSpPr>
        <p:spPr>
          <a:xfrm>
            <a:off x="0" y="122500"/>
            <a:ext cx="7752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accent6"/>
                </a:solidFill>
                <a:latin typeface="Montserrat SemiBold"/>
                <a:ea typeface="Montserrat SemiBold"/>
                <a:cs typeface="Montserrat SemiBold"/>
                <a:sym typeface="Montserrat SemiBold"/>
              </a:rPr>
              <a:t>Mise en contexte</a:t>
            </a:r>
            <a:endParaRPr sz="6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177"/>
          <p:cNvSpPr txBox="1"/>
          <p:nvPr>
            <p:ph type="ctrTitle"/>
          </p:nvPr>
        </p:nvSpPr>
        <p:spPr>
          <a:xfrm>
            <a:off x="1021075" y="313400"/>
            <a:ext cx="6896100" cy="873000"/>
          </a:xfrm>
          <a:prstGeom prst="rect">
            <a:avLst/>
          </a:prstGeom>
        </p:spPr>
        <p:txBody>
          <a:bodyPr anchorCtr="0" anchor="t" bIns="91425" lIns="0" spcFirstLastPara="1" rIns="91425" wrap="square" tIns="91425">
            <a:noAutofit/>
          </a:bodyPr>
          <a:lstStyle/>
          <a:p>
            <a:pPr indent="0" lvl="0" marL="0" rtl="0" algn="ctr">
              <a:spcBef>
                <a:spcPts val="0"/>
              </a:spcBef>
              <a:spcAft>
                <a:spcPts val="0"/>
              </a:spcAft>
              <a:buNone/>
            </a:pPr>
            <a:r>
              <a:rPr lang="en" sz="4100"/>
              <a:t>C’est quoi un kWh?</a:t>
            </a:r>
            <a:endParaRPr sz="4100"/>
          </a:p>
        </p:txBody>
      </p:sp>
      <p:sp>
        <p:nvSpPr>
          <p:cNvPr id="2103" name="Google Shape;2103;p177"/>
          <p:cNvSpPr/>
          <p:nvPr/>
        </p:nvSpPr>
        <p:spPr>
          <a:xfrm>
            <a:off x="1700825" y="4091275"/>
            <a:ext cx="5808600" cy="818400"/>
          </a:xfrm>
          <a:prstGeom prst="rect">
            <a:avLst/>
          </a:prstGeom>
          <a:solidFill>
            <a:srgbClr val="E8EBE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2104" name="Google Shape;2104;p177"/>
          <p:cNvPicPr preferRelativeResize="0"/>
          <p:nvPr/>
        </p:nvPicPr>
        <p:blipFill>
          <a:blip r:embed="rId3">
            <a:alphaModFix/>
          </a:blip>
          <a:stretch>
            <a:fillRect/>
          </a:stretch>
        </p:blipFill>
        <p:spPr>
          <a:xfrm>
            <a:off x="652650" y="1906700"/>
            <a:ext cx="7904927" cy="2600075"/>
          </a:xfrm>
          <a:prstGeom prst="rect">
            <a:avLst/>
          </a:prstGeom>
          <a:noFill/>
          <a:ln>
            <a:noFill/>
          </a:ln>
        </p:spPr>
      </p:pic>
      <p:sp>
        <p:nvSpPr>
          <p:cNvPr id="2105" name="Google Shape;2105;p177"/>
          <p:cNvSpPr txBox="1"/>
          <p:nvPr/>
        </p:nvSpPr>
        <p:spPr>
          <a:xfrm>
            <a:off x="7509425" y="4506775"/>
            <a:ext cx="95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latin typeface="Nanum Gothic"/>
                <a:ea typeface="Nanum Gothic"/>
                <a:cs typeface="Nanum Gothic"/>
                <a:sym typeface="Nanum Gothic"/>
                <a:hlinkClick r:id="rId4"/>
              </a:rPr>
              <a:t>Source image</a:t>
            </a:r>
            <a:endParaRPr sz="900">
              <a:solidFill>
                <a:schemeClr val="dk1"/>
              </a:solidFill>
              <a:latin typeface="Nanum Gothic"/>
              <a:ea typeface="Nanum Gothic"/>
              <a:cs typeface="Nanum Gothic"/>
              <a:sym typeface="Nanum Gothic"/>
            </a:endParaRPr>
          </a:p>
        </p:txBody>
      </p:sp>
      <p:sp>
        <p:nvSpPr>
          <p:cNvPr id="2106" name="Google Shape;2106;p177"/>
          <p:cNvSpPr/>
          <p:nvPr/>
        </p:nvSpPr>
        <p:spPr>
          <a:xfrm>
            <a:off x="0" y="122500"/>
            <a:ext cx="775200" cy="37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accent6"/>
                </a:solidFill>
                <a:latin typeface="Montserrat SemiBold"/>
                <a:ea typeface="Montserrat SemiBold"/>
                <a:cs typeface="Montserrat SemiBold"/>
                <a:sym typeface="Montserrat SemiBold"/>
              </a:rPr>
              <a:t>Mise en contexte</a:t>
            </a:r>
            <a:endParaRPr sz="6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110" name="Shape 2110"/>
        <p:cNvGrpSpPr/>
        <p:nvPr/>
      </p:nvGrpSpPr>
      <p:grpSpPr>
        <a:xfrm>
          <a:off x="0" y="0"/>
          <a:ext cx="0" cy="0"/>
          <a:chOff x="0" y="0"/>
          <a:chExt cx="0" cy="0"/>
        </a:xfrm>
      </p:grpSpPr>
      <p:sp>
        <p:nvSpPr>
          <p:cNvPr id="2111" name="Google Shape;2111;p178"/>
          <p:cNvSpPr/>
          <p:nvPr/>
        </p:nvSpPr>
        <p:spPr>
          <a:xfrm>
            <a:off x="259700" y="192075"/>
            <a:ext cx="7986000" cy="8154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78"/>
          <p:cNvSpPr txBox="1"/>
          <p:nvPr>
            <p:ph idx="4294967295" type="subTitle"/>
          </p:nvPr>
        </p:nvSpPr>
        <p:spPr>
          <a:xfrm>
            <a:off x="1208550" y="281475"/>
            <a:ext cx="6726900" cy="636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solidFill>
                  <a:schemeClr val="lt1"/>
                </a:solidFill>
                <a:latin typeface="Montserrat"/>
                <a:ea typeface="Montserrat"/>
                <a:cs typeface="Montserrat"/>
                <a:sym typeface="Montserrat"/>
              </a:rPr>
              <a:t>Déterminer après combien d'années il devient plus avantageux financièrement d'acheter un véhicule électrique.</a:t>
            </a:r>
            <a:endParaRPr b="1">
              <a:solidFill>
                <a:schemeClr val="lt1"/>
              </a:solidFill>
              <a:latin typeface="Montserrat"/>
              <a:ea typeface="Montserrat"/>
              <a:cs typeface="Montserrat"/>
              <a:sym typeface="Montserrat"/>
            </a:endParaRPr>
          </a:p>
        </p:txBody>
      </p:sp>
      <p:sp>
        <p:nvSpPr>
          <p:cNvPr id="2113" name="Google Shape;2113;p178"/>
          <p:cNvSpPr txBox="1"/>
          <p:nvPr/>
        </p:nvSpPr>
        <p:spPr>
          <a:xfrm>
            <a:off x="259700" y="1330125"/>
            <a:ext cx="8526900" cy="350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solidFill>
                  <a:srgbClr val="1F1F1F"/>
                </a:solidFill>
                <a:latin typeface="Montserrat"/>
                <a:ea typeface="Montserrat"/>
                <a:cs typeface="Montserrat"/>
                <a:sym typeface="Montserrat"/>
              </a:rPr>
              <a:t>Le portrait de 5 familles est proposé. En équipe, choisissez au moins 2 de ces portraits et analysez  leur contexte. Voici des questions pour orienter votre analyse:</a:t>
            </a:r>
            <a:endParaRPr b="1" sz="1200">
              <a:solidFill>
                <a:srgbClr val="1F1F1F"/>
              </a:solidFill>
              <a:latin typeface="Montserrat"/>
              <a:ea typeface="Montserrat"/>
              <a:cs typeface="Montserrat"/>
              <a:sym typeface="Montserrat"/>
            </a:endParaRPr>
          </a:p>
          <a:p>
            <a:pPr indent="-304800" lvl="0" marL="457200" rtl="0" algn="l">
              <a:lnSpc>
                <a:spcPct val="115000"/>
              </a:lnSpc>
              <a:spcBef>
                <a:spcPts val="1200"/>
              </a:spcBef>
              <a:spcAft>
                <a:spcPts val="0"/>
              </a:spcAft>
              <a:buClr>
                <a:srgbClr val="1F1F1F"/>
              </a:buClr>
              <a:buSzPts val="1200"/>
              <a:buFont typeface="Montserrat"/>
              <a:buAutoNum type="arabicPeriod"/>
            </a:pPr>
            <a:r>
              <a:rPr b="1" lang="en" sz="1200">
                <a:solidFill>
                  <a:srgbClr val="1F1F1F"/>
                </a:solidFill>
                <a:latin typeface="Montserrat"/>
                <a:ea typeface="Montserrat"/>
                <a:cs typeface="Montserrat"/>
                <a:sym typeface="Montserrat"/>
              </a:rPr>
              <a:t>Comparer les coûts annuels de chaque véhicule et trouver après combien d’années il devient plus avantageux d’acquérir un véhicule électrique.</a:t>
            </a:r>
            <a:endParaRPr b="1"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Prendre en compte le prix d'achat, les taxes, la consommation d'énergie (électricité ou essence), les intérêts, les subventions, l’acompte et le véhicule d’échange (s’il y a lieu) .</a:t>
            </a:r>
            <a:endParaRPr sz="1200">
              <a:solidFill>
                <a:srgbClr val="1F1F1F"/>
              </a:solidFill>
              <a:latin typeface="Montserrat"/>
              <a:ea typeface="Montserrat"/>
              <a:cs typeface="Montserrat"/>
              <a:sym typeface="Montserrat"/>
            </a:endParaRPr>
          </a:p>
          <a:p>
            <a:pPr indent="0" lvl="0" marL="0" rtl="0" algn="l">
              <a:lnSpc>
                <a:spcPct val="115000"/>
              </a:lnSpc>
              <a:spcBef>
                <a:spcPts val="500"/>
              </a:spcBef>
              <a:spcAft>
                <a:spcPts val="0"/>
              </a:spcAft>
              <a:buNone/>
            </a:pPr>
            <a:r>
              <a:t/>
            </a:r>
            <a:endParaRPr sz="700">
              <a:solidFill>
                <a:srgbClr val="1F1F1F"/>
              </a:solidFill>
              <a:latin typeface="Montserrat"/>
              <a:ea typeface="Montserrat"/>
              <a:cs typeface="Montserrat"/>
              <a:sym typeface="Montserrat"/>
            </a:endParaRPr>
          </a:p>
          <a:p>
            <a:pPr indent="-304800" lvl="0" marL="457200" rtl="0" algn="l">
              <a:lnSpc>
                <a:spcPct val="115000"/>
              </a:lnSpc>
              <a:spcBef>
                <a:spcPts val="500"/>
              </a:spcBef>
              <a:spcAft>
                <a:spcPts val="0"/>
              </a:spcAft>
              <a:buClr>
                <a:srgbClr val="1F1F1F"/>
              </a:buClr>
              <a:buSzPts val="1200"/>
              <a:buFont typeface="Montserrat"/>
              <a:buAutoNum type="arabicPeriod"/>
            </a:pPr>
            <a:r>
              <a:rPr b="1" lang="en" sz="1200">
                <a:solidFill>
                  <a:srgbClr val="1F1F1F"/>
                </a:solidFill>
                <a:latin typeface="Montserrat"/>
                <a:ea typeface="Montserrat"/>
                <a:cs typeface="Montserrat"/>
                <a:sym typeface="Montserrat"/>
              </a:rPr>
              <a:t>Discuter des autres éléments à prendre en compte lors de l'achat d'un véhicule électrique.</a:t>
            </a:r>
            <a:endParaRPr b="1"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Disponibilité des bornes de recharge</a:t>
            </a:r>
            <a:endParaRPr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Temps de recharge</a:t>
            </a:r>
            <a:endParaRPr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Anxiété de l'autonomie</a:t>
            </a:r>
            <a:endParaRPr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Entretien</a:t>
            </a:r>
            <a:endParaRPr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Impact environnemental</a:t>
            </a:r>
            <a:endParaRPr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Confort de conduite et esthétique</a:t>
            </a:r>
            <a:endParaRPr sz="1200">
              <a:solidFill>
                <a:srgbClr val="1F1F1F"/>
              </a:solidFill>
              <a:latin typeface="Montserrat"/>
              <a:ea typeface="Montserrat"/>
              <a:cs typeface="Montserrat"/>
              <a:sym typeface="Montserrat"/>
            </a:endParaRPr>
          </a:p>
          <a:p>
            <a:pPr indent="-304800" lvl="1" marL="914400" rtl="0" algn="l">
              <a:lnSpc>
                <a:spcPct val="115000"/>
              </a:lnSpc>
              <a:spcBef>
                <a:spcPts val="0"/>
              </a:spcBef>
              <a:spcAft>
                <a:spcPts val="0"/>
              </a:spcAft>
              <a:buClr>
                <a:srgbClr val="1F1F1F"/>
              </a:buClr>
              <a:buSzPts val="1200"/>
              <a:buFont typeface="Montserrat"/>
              <a:buChar char="○"/>
            </a:pPr>
            <a:r>
              <a:rPr lang="en" sz="1200">
                <a:solidFill>
                  <a:srgbClr val="1F1F1F"/>
                </a:solidFill>
                <a:latin typeface="Montserrat"/>
                <a:ea typeface="Montserrat"/>
                <a:cs typeface="Montserrat"/>
                <a:sym typeface="Montserrat"/>
              </a:rPr>
              <a:t>Etc.</a:t>
            </a:r>
            <a:endParaRPr sz="1500">
              <a:solidFill>
                <a:schemeClr val="dk1"/>
              </a:solidFill>
              <a:latin typeface="Montserrat"/>
              <a:ea typeface="Montserrat"/>
              <a:cs typeface="Montserrat"/>
              <a:sym typeface="Montserrat"/>
            </a:endParaRPr>
          </a:p>
        </p:txBody>
      </p:sp>
      <p:grpSp>
        <p:nvGrpSpPr>
          <p:cNvPr id="2114" name="Google Shape;2114;p178"/>
          <p:cNvGrpSpPr/>
          <p:nvPr/>
        </p:nvGrpSpPr>
        <p:grpSpPr>
          <a:xfrm flipH="1" rot="10800000">
            <a:off x="6665128" y="3829251"/>
            <a:ext cx="3330113" cy="1576946"/>
            <a:chOff x="-496809" y="-160208"/>
            <a:chExt cx="4577475" cy="2167624"/>
          </a:xfrm>
        </p:grpSpPr>
        <p:sp>
          <p:nvSpPr>
            <p:cNvPr id="2115" name="Google Shape;2115;p178"/>
            <p:cNvSpPr/>
            <p:nvPr/>
          </p:nvSpPr>
          <p:spPr>
            <a:xfrm>
              <a:off x="-496809" y="-133309"/>
              <a:ext cx="4577475" cy="2140725"/>
            </a:xfrm>
            <a:custGeom>
              <a:rect b="b" l="l" r="r" t="t"/>
              <a:pathLst>
                <a:path extrusionOk="0" h="85629" w="183099">
                  <a:moveTo>
                    <a:pt x="38948" y="191"/>
                  </a:moveTo>
                  <a:cubicBezTo>
                    <a:pt x="27469" y="578"/>
                    <a:pt x="9170" y="-1098"/>
                    <a:pt x="3122" y="2515"/>
                  </a:cubicBezTo>
                  <a:cubicBezTo>
                    <a:pt x="-2926" y="6128"/>
                    <a:pt x="1465" y="13304"/>
                    <a:pt x="2659" y="21871"/>
                  </a:cubicBezTo>
                  <a:cubicBezTo>
                    <a:pt x="3853" y="30438"/>
                    <a:pt x="7579" y="46578"/>
                    <a:pt x="10284" y="53916"/>
                  </a:cubicBezTo>
                  <a:cubicBezTo>
                    <a:pt x="12989" y="61254"/>
                    <a:pt x="15571" y="63339"/>
                    <a:pt x="18891" y="65901"/>
                  </a:cubicBezTo>
                  <a:cubicBezTo>
                    <a:pt x="22211" y="68463"/>
                    <a:pt x="25685" y="69605"/>
                    <a:pt x="30204" y="69287"/>
                  </a:cubicBezTo>
                  <a:cubicBezTo>
                    <a:pt x="34723" y="68969"/>
                    <a:pt x="41023" y="63506"/>
                    <a:pt x="46007" y="63992"/>
                  </a:cubicBezTo>
                  <a:cubicBezTo>
                    <a:pt x="50992" y="64478"/>
                    <a:pt x="55929" y="69849"/>
                    <a:pt x="60111" y="72202"/>
                  </a:cubicBezTo>
                  <a:cubicBezTo>
                    <a:pt x="64293" y="74555"/>
                    <a:pt x="65614" y="76085"/>
                    <a:pt x="71097" y="78108"/>
                  </a:cubicBezTo>
                  <a:cubicBezTo>
                    <a:pt x="76581" y="80132"/>
                    <a:pt x="84468" y="83297"/>
                    <a:pt x="93012" y="84343"/>
                  </a:cubicBezTo>
                  <a:cubicBezTo>
                    <a:pt x="101556" y="85389"/>
                    <a:pt x="111980" y="86601"/>
                    <a:pt x="122362" y="84383"/>
                  </a:cubicBezTo>
                  <a:cubicBezTo>
                    <a:pt x="132744" y="82165"/>
                    <a:pt x="146614" y="77608"/>
                    <a:pt x="155303" y="71033"/>
                  </a:cubicBezTo>
                  <a:cubicBezTo>
                    <a:pt x="163992" y="64459"/>
                    <a:pt x="169864" y="54950"/>
                    <a:pt x="174495" y="44936"/>
                  </a:cubicBezTo>
                  <a:cubicBezTo>
                    <a:pt x="179126" y="34922"/>
                    <a:pt x="183331" y="18124"/>
                    <a:pt x="183089" y="10950"/>
                  </a:cubicBezTo>
                  <a:cubicBezTo>
                    <a:pt x="182848" y="3777"/>
                    <a:pt x="181130" y="3611"/>
                    <a:pt x="173046" y="1895"/>
                  </a:cubicBezTo>
                  <a:cubicBezTo>
                    <a:pt x="164962" y="179"/>
                    <a:pt x="151426" y="939"/>
                    <a:pt x="134585" y="655"/>
                  </a:cubicBezTo>
                  <a:cubicBezTo>
                    <a:pt x="117744" y="371"/>
                    <a:pt x="87938" y="268"/>
                    <a:pt x="71998" y="191"/>
                  </a:cubicBezTo>
                  <a:cubicBezTo>
                    <a:pt x="56059" y="114"/>
                    <a:pt x="50427" y="-196"/>
                    <a:pt x="38948" y="191"/>
                  </a:cubicBezTo>
                  <a:close/>
                </a:path>
              </a:pathLst>
            </a:custGeom>
            <a:solidFill>
              <a:schemeClr val="accent4"/>
            </a:solidFill>
            <a:ln>
              <a:noFill/>
            </a:ln>
          </p:spPr>
        </p:sp>
        <p:sp>
          <p:nvSpPr>
            <p:cNvPr id="2116" name="Google Shape;2116;p178"/>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pic>
        <p:nvPicPr>
          <p:cNvPr id="2117" name="Google Shape;2117;p178" title="Électrisez vos cours-02.png"/>
          <p:cNvPicPr preferRelativeResize="0"/>
          <p:nvPr/>
        </p:nvPicPr>
        <p:blipFill rotWithShape="1">
          <a:blip r:embed="rId3">
            <a:alphaModFix/>
          </a:blip>
          <a:srcRect b="0" l="0" r="0" t="0"/>
          <a:stretch/>
        </p:blipFill>
        <p:spPr>
          <a:xfrm>
            <a:off x="6034201" y="3748587"/>
            <a:ext cx="1612623" cy="1084926"/>
          </a:xfrm>
          <a:prstGeom prst="rect">
            <a:avLst/>
          </a:prstGeom>
          <a:noFill/>
          <a:ln>
            <a:noFill/>
          </a:ln>
        </p:spPr>
      </p:pic>
      <p:sp>
        <p:nvSpPr>
          <p:cNvPr id="2118" name="Google Shape;2118;p178"/>
          <p:cNvSpPr/>
          <p:nvPr/>
        </p:nvSpPr>
        <p:spPr>
          <a:xfrm>
            <a:off x="8154998" y="3605631"/>
            <a:ext cx="90600" cy="6531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119" name="Google Shape;2119;p178"/>
          <p:cNvGrpSpPr/>
          <p:nvPr/>
        </p:nvGrpSpPr>
        <p:grpSpPr>
          <a:xfrm>
            <a:off x="7842549" y="3193675"/>
            <a:ext cx="662397" cy="592806"/>
            <a:chOff x="243924" y="3391575"/>
            <a:chExt cx="662397" cy="592806"/>
          </a:xfrm>
        </p:grpSpPr>
        <p:sp>
          <p:nvSpPr>
            <p:cNvPr id="2120" name="Google Shape;2120;p178"/>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21" name="Google Shape;2121;p178"/>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22" name="Google Shape;2122;p178"/>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23" name="Google Shape;2123;p178"/>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2124" name="Google Shape;2124;p178"/>
          <p:cNvSpPr/>
          <p:nvPr/>
        </p:nvSpPr>
        <p:spPr>
          <a:xfrm>
            <a:off x="8753778" y="3777890"/>
            <a:ext cx="57300" cy="4122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125" name="Google Shape;2125;p178"/>
          <p:cNvGrpSpPr/>
          <p:nvPr/>
        </p:nvGrpSpPr>
        <p:grpSpPr>
          <a:xfrm rot="5260561">
            <a:off x="8592073" y="3537863"/>
            <a:ext cx="402750" cy="435179"/>
            <a:chOff x="228435" y="3392136"/>
            <a:chExt cx="637949" cy="689316"/>
          </a:xfrm>
        </p:grpSpPr>
        <p:sp>
          <p:nvSpPr>
            <p:cNvPr id="2126" name="Google Shape;2126;p178"/>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27" name="Google Shape;2127;p178"/>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28" name="Google Shape;2128;p178"/>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29" name="Google Shape;2129;p178"/>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2130" name="Google Shape;2130;p178"/>
          <p:cNvSpPr/>
          <p:nvPr/>
        </p:nvSpPr>
        <p:spPr>
          <a:xfrm>
            <a:off x="0" y="46450"/>
            <a:ext cx="957000" cy="9861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chemeClr val="accent6"/>
                </a:solidFill>
                <a:latin typeface="Montserrat SemiBold"/>
                <a:ea typeface="Montserrat SemiBold"/>
                <a:cs typeface="Montserrat SemiBold"/>
                <a:sym typeface="Montserrat SemiBold"/>
              </a:rPr>
              <a:t>1</a:t>
            </a:r>
            <a:endParaRPr sz="37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p179"/>
          <p:cNvSpPr/>
          <p:nvPr/>
        </p:nvSpPr>
        <p:spPr>
          <a:xfrm>
            <a:off x="1804350" y="319075"/>
            <a:ext cx="4015200" cy="7200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79"/>
          <p:cNvSpPr txBox="1"/>
          <p:nvPr>
            <p:ph type="title"/>
          </p:nvPr>
        </p:nvSpPr>
        <p:spPr>
          <a:xfrm>
            <a:off x="1653825" y="1043625"/>
            <a:ext cx="7497600" cy="2493600"/>
          </a:xfrm>
          <a:prstGeom prst="rect">
            <a:avLst/>
          </a:prstGeom>
        </p:spPr>
        <p:txBody>
          <a:bodyPr anchorCtr="0" anchor="ctr" bIns="91425" lIns="91425" spcFirstLastPara="1" rIns="91425" wrap="square" tIns="91425">
            <a:spAutoFit/>
          </a:bodyPr>
          <a:lstStyle/>
          <a:p>
            <a:pPr indent="-323850" lvl="0" marL="457200" rtl="0" algn="l">
              <a:lnSpc>
                <a:spcPct val="150000"/>
              </a:lnSpc>
              <a:spcBef>
                <a:spcPts val="0"/>
              </a:spcBef>
              <a:spcAft>
                <a:spcPts val="0"/>
              </a:spcAft>
              <a:buClr>
                <a:schemeClr val="dk2"/>
              </a:buClr>
              <a:buSzPts val="1500"/>
              <a:buFont typeface="Montserrat Medium"/>
              <a:buChar char="●"/>
            </a:pPr>
            <a:r>
              <a:rPr b="0" lang="en" sz="1500">
                <a:solidFill>
                  <a:schemeClr val="lt1"/>
                </a:solidFill>
                <a:latin typeface="Montserrat Medium"/>
                <a:ea typeface="Montserrat Medium"/>
                <a:cs typeface="Montserrat Medium"/>
                <a:sym typeface="Montserrat Medium"/>
              </a:rPr>
              <a:t>2 adultes et 2 jeunes adolescents.</a:t>
            </a:r>
            <a:endParaRPr b="0" sz="1500">
              <a:solidFill>
                <a:schemeClr val="lt1"/>
              </a:solidFill>
              <a:latin typeface="Montserrat Medium"/>
              <a:ea typeface="Montserrat Medium"/>
              <a:cs typeface="Montserrat Medium"/>
              <a:sym typeface="Montserrat Medium"/>
            </a:endParaRPr>
          </a:p>
          <a:p>
            <a:pPr indent="-323850" lvl="0" marL="457200" rtl="0" algn="l">
              <a:lnSpc>
                <a:spcPct val="150000"/>
              </a:lnSpc>
              <a:spcBef>
                <a:spcPts val="0"/>
              </a:spcBef>
              <a:spcAft>
                <a:spcPts val="0"/>
              </a:spcAft>
              <a:buClr>
                <a:schemeClr val="dk2"/>
              </a:buClr>
              <a:buSzPts val="1500"/>
              <a:buFont typeface="Montserrat Medium"/>
              <a:buChar char="●"/>
            </a:pPr>
            <a:r>
              <a:rPr b="0" lang="en" sz="1500">
                <a:solidFill>
                  <a:schemeClr val="lt1"/>
                </a:solidFill>
                <a:latin typeface="Montserrat Medium"/>
                <a:ea typeface="Montserrat Medium"/>
                <a:cs typeface="Montserrat Medium"/>
                <a:sym typeface="Montserrat Medium"/>
              </a:rPr>
              <a:t>Habitent dans une maison unifamiliale en banlieue d’une grande ville.</a:t>
            </a:r>
            <a:endParaRPr b="0" sz="1500">
              <a:solidFill>
                <a:schemeClr val="lt1"/>
              </a:solidFill>
              <a:latin typeface="Montserrat Medium"/>
              <a:ea typeface="Montserrat Medium"/>
              <a:cs typeface="Montserrat Medium"/>
              <a:sym typeface="Montserrat Medium"/>
            </a:endParaRPr>
          </a:p>
          <a:p>
            <a:pPr indent="-323850" lvl="0" marL="457200" rtl="0" algn="l">
              <a:lnSpc>
                <a:spcPct val="150000"/>
              </a:lnSpc>
              <a:spcBef>
                <a:spcPts val="0"/>
              </a:spcBef>
              <a:spcAft>
                <a:spcPts val="0"/>
              </a:spcAft>
              <a:buClr>
                <a:schemeClr val="dk2"/>
              </a:buClr>
              <a:buSzPts val="1500"/>
              <a:buFont typeface="Montserrat Medium"/>
              <a:buChar char="●"/>
            </a:pPr>
            <a:r>
              <a:rPr b="0" lang="en" sz="1500">
                <a:solidFill>
                  <a:schemeClr val="lt1"/>
                </a:solidFill>
                <a:latin typeface="Montserrat Medium"/>
                <a:ea typeface="Montserrat Medium"/>
                <a:cs typeface="Montserrat Medium"/>
                <a:sym typeface="Montserrat Medium"/>
              </a:rPr>
              <a:t>Les 2 parents travaillent au centre-ville, à environ 25 km du domicile.</a:t>
            </a:r>
            <a:endParaRPr b="0" sz="1500">
              <a:solidFill>
                <a:schemeClr val="lt1"/>
              </a:solidFill>
              <a:latin typeface="Montserrat Medium"/>
              <a:ea typeface="Montserrat Medium"/>
              <a:cs typeface="Montserrat Medium"/>
              <a:sym typeface="Montserrat Medium"/>
            </a:endParaRPr>
          </a:p>
          <a:p>
            <a:pPr indent="-323850" lvl="0" marL="457200" rtl="0" algn="l">
              <a:lnSpc>
                <a:spcPct val="150000"/>
              </a:lnSpc>
              <a:spcBef>
                <a:spcPts val="0"/>
              </a:spcBef>
              <a:spcAft>
                <a:spcPts val="0"/>
              </a:spcAft>
              <a:buClr>
                <a:schemeClr val="dk2"/>
              </a:buClr>
              <a:buSzPts val="1500"/>
              <a:buFont typeface="Montserrat Medium"/>
              <a:buChar char="●"/>
            </a:pPr>
            <a:r>
              <a:rPr b="0" lang="en" sz="1500">
                <a:solidFill>
                  <a:schemeClr val="lt1"/>
                </a:solidFill>
                <a:latin typeface="Montserrat Medium"/>
                <a:ea typeface="Montserrat Medium"/>
                <a:cs typeface="Montserrat Medium"/>
                <a:sym typeface="Montserrat Medium"/>
              </a:rPr>
              <a:t>La famille effectue des déplacements pour le travail, </a:t>
            </a:r>
            <a:endParaRPr b="0" sz="1500">
              <a:solidFill>
                <a:schemeClr val="lt1"/>
              </a:solidFill>
              <a:latin typeface="Montserrat Medium"/>
              <a:ea typeface="Montserrat Medium"/>
              <a:cs typeface="Montserrat Medium"/>
              <a:sym typeface="Montserrat Medium"/>
            </a:endParaRPr>
          </a:p>
          <a:p>
            <a:pPr indent="0" lvl="0" marL="457200" rtl="0" algn="l">
              <a:lnSpc>
                <a:spcPct val="150000"/>
              </a:lnSpc>
              <a:spcBef>
                <a:spcPts val="0"/>
              </a:spcBef>
              <a:spcAft>
                <a:spcPts val="0"/>
              </a:spcAft>
              <a:buNone/>
            </a:pPr>
            <a:r>
              <a:rPr b="0" lang="en" sz="1500">
                <a:solidFill>
                  <a:schemeClr val="lt1"/>
                </a:solidFill>
                <a:latin typeface="Montserrat Medium"/>
                <a:ea typeface="Montserrat Medium"/>
                <a:cs typeface="Montserrat Medium"/>
                <a:sym typeface="Montserrat Medium"/>
              </a:rPr>
              <a:t>les sorties, les vacances pour un total d’environ 15 000 km par année.</a:t>
            </a:r>
            <a:endParaRPr b="0" sz="1500">
              <a:solidFill>
                <a:schemeClr val="lt1"/>
              </a:solidFill>
              <a:latin typeface="Montserrat Medium"/>
              <a:ea typeface="Montserrat Medium"/>
              <a:cs typeface="Montserrat Medium"/>
              <a:sym typeface="Montserrat Medium"/>
            </a:endParaRPr>
          </a:p>
          <a:p>
            <a:pPr indent="-323850" lvl="0" marL="457200" rtl="0" algn="l">
              <a:lnSpc>
                <a:spcPct val="150000"/>
              </a:lnSpc>
              <a:spcBef>
                <a:spcPts val="0"/>
              </a:spcBef>
              <a:spcAft>
                <a:spcPts val="0"/>
              </a:spcAft>
              <a:buClr>
                <a:schemeClr val="dk2"/>
              </a:buClr>
              <a:buSzPts val="1500"/>
              <a:buFont typeface="Montserrat Medium"/>
              <a:buChar char="●"/>
            </a:pPr>
            <a:r>
              <a:rPr b="0" lang="en" sz="1500">
                <a:solidFill>
                  <a:schemeClr val="lt1"/>
                </a:solidFill>
                <a:latin typeface="Montserrat Medium"/>
                <a:ea typeface="Montserrat Medium"/>
                <a:cs typeface="Montserrat Medium"/>
                <a:sym typeface="Montserrat Medium"/>
              </a:rPr>
              <a:t>Ils financeront leur prêt automobile sur 5 ans</a:t>
            </a:r>
            <a:endParaRPr b="0" sz="1500">
              <a:solidFill>
                <a:schemeClr val="lt1"/>
              </a:solidFill>
              <a:latin typeface="Montserrat Medium"/>
              <a:ea typeface="Montserrat Medium"/>
              <a:cs typeface="Montserrat Medium"/>
              <a:sym typeface="Montserrat Medium"/>
            </a:endParaRPr>
          </a:p>
          <a:p>
            <a:pPr indent="0" lvl="0" marL="457200" rtl="0" algn="l">
              <a:lnSpc>
                <a:spcPct val="150000"/>
              </a:lnSpc>
              <a:spcBef>
                <a:spcPts val="0"/>
              </a:spcBef>
              <a:spcAft>
                <a:spcPts val="0"/>
              </a:spcAft>
              <a:buNone/>
            </a:pPr>
            <a:r>
              <a:rPr b="0" lang="en" sz="1500">
                <a:solidFill>
                  <a:schemeClr val="lt1"/>
                </a:solidFill>
                <a:latin typeface="Montserrat Medium"/>
                <a:ea typeface="Montserrat Medium"/>
                <a:cs typeface="Montserrat Medium"/>
                <a:sym typeface="Montserrat Medium"/>
              </a:rPr>
              <a:t> à un taux d’intérêt de 3% avec un acompte de 5000$. </a:t>
            </a:r>
            <a:endParaRPr b="0" sz="1500">
              <a:solidFill>
                <a:schemeClr val="lt1"/>
              </a:solidFill>
              <a:latin typeface="Montserrat Medium"/>
              <a:ea typeface="Montserrat Medium"/>
              <a:cs typeface="Montserrat Medium"/>
              <a:sym typeface="Montserrat Medium"/>
            </a:endParaRPr>
          </a:p>
        </p:txBody>
      </p:sp>
      <p:pic>
        <p:nvPicPr>
          <p:cNvPr id="2137" name="Google Shape;2137;p179"/>
          <p:cNvPicPr preferRelativeResize="0"/>
          <p:nvPr/>
        </p:nvPicPr>
        <p:blipFill>
          <a:blip r:embed="rId3">
            <a:alphaModFix/>
          </a:blip>
          <a:stretch>
            <a:fillRect/>
          </a:stretch>
        </p:blipFill>
        <p:spPr>
          <a:xfrm>
            <a:off x="-217423" y="2623912"/>
            <a:ext cx="2292000" cy="2292000"/>
          </a:xfrm>
          <a:prstGeom prst="ellipse">
            <a:avLst/>
          </a:prstGeom>
          <a:noFill/>
          <a:ln>
            <a:noFill/>
          </a:ln>
        </p:spPr>
      </p:pic>
      <p:sp>
        <p:nvSpPr>
          <p:cNvPr id="2138" name="Google Shape;2138;p179"/>
          <p:cNvSpPr txBox="1"/>
          <p:nvPr>
            <p:ph idx="4294967295" type="title"/>
          </p:nvPr>
        </p:nvSpPr>
        <p:spPr>
          <a:xfrm>
            <a:off x="1597800" y="212800"/>
            <a:ext cx="4015200" cy="9543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sz="3200">
                <a:solidFill>
                  <a:schemeClr val="dk2"/>
                </a:solidFill>
              </a:rPr>
              <a:t>Famille Dubois</a:t>
            </a:r>
            <a:endParaRPr sz="3200">
              <a:solidFill>
                <a:schemeClr val="dk2"/>
              </a:solidFill>
            </a:endParaRPr>
          </a:p>
          <a:p>
            <a:pPr indent="0" lvl="0" marL="0" rtl="0" algn="ctr">
              <a:spcBef>
                <a:spcPts val="0"/>
              </a:spcBef>
              <a:spcAft>
                <a:spcPts val="0"/>
              </a:spcAft>
              <a:buNone/>
            </a:pPr>
            <a:r>
              <a:rPr lang="en" sz="1800">
                <a:solidFill>
                  <a:schemeClr val="dk2"/>
                </a:solidFill>
              </a:rPr>
              <a:t>(un exemple d’étude de cas)</a:t>
            </a:r>
            <a:endParaRPr sz="1800">
              <a:solidFill>
                <a:schemeClr val="dk2"/>
              </a:solidFill>
            </a:endParaRPr>
          </a:p>
        </p:txBody>
      </p:sp>
      <p:sp>
        <p:nvSpPr>
          <p:cNvPr id="2139" name="Google Shape;2139;p179"/>
          <p:cNvSpPr/>
          <p:nvPr/>
        </p:nvSpPr>
        <p:spPr>
          <a:xfrm rot="10800000">
            <a:off x="-7350" y="4061843"/>
            <a:ext cx="9158700" cy="1081657"/>
          </a:xfrm>
          <a:custGeom>
            <a:rect b="b" l="l" r="r" t="t"/>
            <a:pathLst>
              <a:path extrusionOk="0" h="74379" w="366348">
                <a:moveTo>
                  <a:pt x="0" y="74379"/>
                </a:moveTo>
                <a:lnTo>
                  <a:pt x="219607" y="41854"/>
                </a:lnTo>
                <a:lnTo>
                  <a:pt x="219859" y="67824"/>
                </a:lnTo>
                <a:lnTo>
                  <a:pt x="366348" y="46645"/>
                </a:lnTo>
                <a:lnTo>
                  <a:pt x="366096" y="504"/>
                </a:lnTo>
                <a:lnTo>
                  <a:pt x="252" y="0"/>
                </a:lnTo>
                <a:close/>
              </a:path>
            </a:pathLst>
          </a:custGeom>
          <a:gradFill>
            <a:gsLst>
              <a:gs pos="0">
                <a:schemeClr val="lt1"/>
              </a:gs>
              <a:gs pos="100000">
                <a:schemeClr val="dk1"/>
              </a:gs>
            </a:gsLst>
            <a:lin ang="5400700" scaled="0"/>
          </a:gradFill>
          <a:ln>
            <a:noFill/>
          </a:ln>
        </p:spPr>
      </p:sp>
      <p:pic>
        <p:nvPicPr>
          <p:cNvPr id="2140" name="Google Shape;2140;p179" title="Électrisez vos cours-02.png"/>
          <p:cNvPicPr preferRelativeResize="0"/>
          <p:nvPr/>
        </p:nvPicPr>
        <p:blipFill rotWithShape="1">
          <a:blip r:embed="rId4">
            <a:alphaModFix/>
          </a:blip>
          <a:srcRect b="0" l="0" r="0" t="0"/>
          <a:stretch/>
        </p:blipFill>
        <p:spPr>
          <a:xfrm>
            <a:off x="7304201" y="136612"/>
            <a:ext cx="1612623" cy="1084926"/>
          </a:xfrm>
          <a:prstGeom prst="rect">
            <a:avLst/>
          </a:prstGeom>
          <a:noFill/>
          <a:ln>
            <a:noFill/>
          </a:ln>
        </p:spPr>
      </p:pic>
      <p:pic>
        <p:nvPicPr>
          <p:cNvPr id="2141" name="Google Shape;2141;p179" title="Électrisez vos cours-02.png"/>
          <p:cNvPicPr preferRelativeResize="0"/>
          <p:nvPr/>
        </p:nvPicPr>
        <p:blipFill rotWithShape="1">
          <a:blip r:embed="rId4">
            <a:alphaModFix/>
          </a:blip>
          <a:srcRect b="0" l="0" r="0" t="0"/>
          <a:stretch/>
        </p:blipFill>
        <p:spPr>
          <a:xfrm>
            <a:off x="-472324" y="1318737"/>
            <a:ext cx="1612623" cy="1084926"/>
          </a:xfrm>
          <a:prstGeom prst="rect">
            <a:avLst/>
          </a:prstGeom>
          <a:noFill/>
          <a:ln>
            <a:noFill/>
          </a:ln>
        </p:spPr>
      </p:pic>
      <p:sp>
        <p:nvSpPr>
          <p:cNvPr id="2142" name="Google Shape;2142;p179"/>
          <p:cNvSpPr/>
          <p:nvPr/>
        </p:nvSpPr>
        <p:spPr>
          <a:xfrm>
            <a:off x="0" y="46450"/>
            <a:ext cx="957000" cy="9861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chemeClr val="accent6"/>
                </a:solidFill>
                <a:latin typeface="Montserrat SemiBold"/>
                <a:ea typeface="Montserrat SemiBold"/>
                <a:cs typeface="Montserrat SemiBold"/>
                <a:sym typeface="Montserrat SemiBold"/>
              </a:rPr>
              <a:t>1</a:t>
            </a:r>
            <a:endParaRPr sz="37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sp>
        <p:nvSpPr>
          <p:cNvPr id="2147" name="Google Shape;2147;p180"/>
          <p:cNvSpPr/>
          <p:nvPr/>
        </p:nvSpPr>
        <p:spPr>
          <a:xfrm>
            <a:off x="5496300" y="1347125"/>
            <a:ext cx="1992000" cy="1992000"/>
          </a:xfrm>
          <a:prstGeom prst="ellipse">
            <a:avLst/>
          </a:prstGeom>
          <a:gradFill>
            <a:gsLst>
              <a:gs pos="0">
                <a:schemeClr val="accent3"/>
              </a:gs>
              <a:gs pos="100000">
                <a:schemeClr val="accent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48" name="Google Shape;2148;p180"/>
          <p:cNvSpPr/>
          <p:nvPr/>
        </p:nvSpPr>
        <p:spPr>
          <a:xfrm>
            <a:off x="1583738" y="1285675"/>
            <a:ext cx="1992000" cy="1992000"/>
          </a:xfrm>
          <a:prstGeom prst="ellipse">
            <a:avLst/>
          </a:prstGeom>
          <a:gradFill>
            <a:gsLst>
              <a:gs pos="0">
                <a:schemeClr val="accent3"/>
              </a:gs>
              <a:gs pos="100000">
                <a:schemeClr val="accent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49" name="Google Shape;2149;p180"/>
          <p:cNvSpPr/>
          <p:nvPr/>
        </p:nvSpPr>
        <p:spPr>
          <a:xfrm>
            <a:off x="208575" y="248150"/>
            <a:ext cx="6664800" cy="7200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0" name="Google Shape;2150;p180"/>
          <p:cNvPicPr preferRelativeResize="0"/>
          <p:nvPr/>
        </p:nvPicPr>
        <p:blipFill>
          <a:blip r:embed="rId3">
            <a:alphaModFix/>
          </a:blip>
          <a:stretch>
            <a:fillRect/>
          </a:stretch>
        </p:blipFill>
        <p:spPr>
          <a:xfrm>
            <a:off x="7097075" y="-2086348"/>
            <a:ext cx="4104000" cy="4104000"/>
          </a:xfrm>
          <a:prstGeom prst="pie">
            <a:avLst>
              <a:gd fmla="val 5385128" name="adj1"/>
              <a:gd fmla="val 10742186" name="adj2"/>
            </a:avLst>
          </a:prstGeom>
          <a:noFill/>
          <a:ln>
            <a:noFill/>
          </a:ln>
        </p:spPr>
      </p:pic>
      <p:sp>
        <p:nvSpPr>
          <p:cNvPr id="2151" name="Google Shape;2151;p180"/>
          <p:cNvSpPr txBox="1"/>
          <p:nvPr>
            <p:ph idx="4294967295" type="title"/>
          </p:nvPr>
        </p:nvSpPr>
        <p:spPr>
          <a:xfrm>
            <a:off x="432275" y="269600"/>
            <a:ext cx="6664800" cy="6771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solidFill>
                  <a:schemeClr val="dk2"/>
                </a:solidFill>
              </a:rPr>
              <a:t>Un choix + économique</a:t>
            </a:r>
            <a:endParaRPr sz="3200">
              <a:solidFill>
                <a:schemeClr val="dk2"/>
              </a:solidFill>
            </a:endParaRPr>
          </a:p>
        </p:txBody>
      </p:sp>
      <p:sp>
        <p:nvSpPr>
          <p:cNvPr id="2152" name="Google Shape;2152;p180"/>
          <p:cNvSpPr txBox="1"/>
          <p:nvPr>
            <p:ph idx="4294967295" type="subTitle"/>
          </p:nvPr>
        </p:nvSpPr>
        <p:spPr>
          <a:xfrm>
            <a:off x="1021550" y="2881925"/>
            <a:ext cx="3116400" cy="4572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1800">
                <a:solidFill>
                  <a:schemeClr val="lt1"/>
                </a:solidFill>
                <a:latin typeface="Montserrat"/>
                <a:ea typeface="Montserrat"/>
                <a:cs typeface="Montserrat"/>
                <a:sym typeface="Montserrat"/>
              </a:rPr>
              <a:t>Nissan Leaf 2025</a:t>
            </a:r>
            <a:endParaRPr sz="1100"/>
          </a:p>
        </p:txBody>
      </p:sp>
      <p:sp>
        <p:nvSpPr>
          <p:cNvPr id="2153" name="Google Shape;2153;p180"/>
          <p:cNvSpPr txBox="1"/>
          <p:nvPr>
            <p:ph idx="4294967295" type="subTitle"/>
          </p:nvPr>
        </p:nvSpPr>
        <p:spPr>
          <a:xfrm>
            <a:off x="1311200" y="3420200"/>
            <a:ext cx="3781800" cy="15354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rPr>
              <a:t>Prix (sans taxes) :</a:t>
            </a:r>
            <a:r>
              <a:rPr lang="en" sz="1300">
                <a:solidFill>
                  <a:schemeClr val="lt1"/>
                </a:solidFill>
              </a:rPr>
              <a:t> 44 500 $</a:t>
            </a:r>
            <a:endParaRPr sz="1300">
              <a:solidFill>
                <a:schemeClr val="lt1"/>
              </a:solidFill>
            </a:endParaRPr>
          </a:p>
          <a:p>
            <a:pPr indent="0" lvl="0" marL="0" rtl="0" algn="l">
              <a:lnSpc>
                <a:spcPct val="115000"/>
              </a:lnSpc>
              <a:spcBef>
                <a:spcPts val="0"/>
              </a:spcBef>
              <a:spcAft>
                <a:spcPts val="0"/>
              </a:spcAft>
              <a:buNone/>
            </a:pPr>
            <a:r>
              <a:rPr b="1" lang="en" sz="1300">
                <a:solidFill>
                  <a:schemeClr val="lt1"/>
                </a:solidFill>
              </a:rPr>
              <a:t>Consommation ville : </a:t>
            </a:r>
            <a:r>
              <a:rPr lang="en" sz="1300">
                <a:solidFill>
                  <a:schemeClr val="lt1"/>
                </a:solidFill>
              </a:rPr>
              <a:t>17 kWh/100km</a:t>
            </a:r>
            <a:br>
              <a:rPr lang="en" sz="1300">
                <a:solidFill>
                  <a:schemeClr val="lt1"/>
                </a:solidFill>
              </a:rPr>
            </a:br>
            <a:r>
              <a:rPr b="1" lang="en" sz="1300">
                <a:solidFill>
                  <a:schemeClr val="lt1"/>
                </a:solidFill>
              </a:rPr>
              <a:t>Consommation route : </a:t>
            </a:r>
            <a:r>
              <a:rPr lang="en" sz="1300">
                <a:solidFill>
                  <a:schemeClr val="lt1"/>
                </a:solidFill>
              </a:rPr>
              <a:t>21,2 kWh/100km</a:t>
            </a:r>
            <a:br>
              <a:rPr lang="en" sz="1300">
                <a:solidFill>
                  <a:schemeClr val="lt1"/>
                </a:solidFill>
              </a:rPr>
            </a:br>
            <a:r>
              <a:rPr b="1" lang="en" sz="1300">
                <a:solidFill>
                  <a:schemeClr val="lt1"/>
                </a:solidFill>
              </a:rPr>
              <a:t>Consommation combinée :</a:t>
            </a:r>
            <a:r>
              <a:rPr lang="en" sz="1300">
                <a:solidFill>
                  <a:schemeClr val="lt1"/>
                </a:solidFill>
              </a:rPr>
              <a:t> 18,9 kWh/100km</a:t>
            </a:r>
            <a:endParaRPr sz="1300">
              <a:solidFill>
                <a:schemeClr val="lt1"/>
              </a:solidFill>
            </a:endParaRPr>
          </a:p>
          <a:p>
            <a:pPr indent="0" lvl="0" marL="0" rtl="0" algn="l">
              <a:lnSpc>
                <a:spcPct val="115000"/>
              </a:lnSpc>
              <a:spcBef>
                <a:spcPts val="0"/>
              </a:spcBef>
              <a:spcAft>
                <a:spcPts val="0"/>
              </a:spcAft>
              <a:buNone/>
            </a:pPr>
            <a:r>
              <a:rPr b="1" lang="en" sz="1300">
                <a:solidFill>
                  <a:schemeClr val="lt1"/>
                </a:solidFill>
              </a:rPr>
              <a:t>Coût de l’électricité :</a:t>
            </a:r>
            <a:r>
              <a:rPr lang="en" sz="1300">
                <a:solidFill>
                  <a:schemeClr val="lt1"/>
                </a:solidFill>
              </a:rPr>
              <a:t> 0,11892$/kWh</a:t>
            </a:r>
            <a:endParaRPr sz="1300">
              <a:solidFill>
                <a:schemeClr val="lt1"/>
              </a:solidFill>
            </a:endParaRPr>
          </a:p>
          <a:p>
            <a:pPr indent="0" lvl="0" marL="0" rtl="0" algn="l">
              <a:lnSpc>
                <a:spcPct val="115000"/>
              </a:lnSpc>
              <a:spcBef>
                <a:spcPts val="0"/>
              </a:spcBef>
              <a:spcAft>
                <a:spcPts val="0"/>
              </a:spcAft>
              <a:buNone/>
            </a:pPr>
            <a:r>
              <a:rPr b="1" lang="en" sz="1300">
                <a:solidFill>
                  <a:schemeClr val="lt1"/>
                </a:solidFill>
              </a:rPr>
              <a:t>Subventions (après taxes) :</a:t>
            </a:r>
            <a:r>
              <a:rPr lang="en" sz="1300">
                <a:solidFill>
                  <a:schemeClr val="lt1"/>
                </a:solidFill>
              </a:rPr>
              <a:t> 12000 $</a:t>
            </a:r>
            <a:endParaRPr sz="1300">
              <a:solidFill>
                <a:schemeClr val="lt1"/>
              </a:solidFill>
            </a:endParaRPr>
          </a:p>
        </p:txBody>
      </p:sp>
      <p:sp>
        <p:nvSpPr>
          <p:cNvPr id="2154" name="Google Shape;2154;p180"/>
          <p:cNvSpPr txBox="1"/>
          <p:nvPr>
            <p:ph idx="4294967295" type="subTitle"/>
          </p:nvPr>
        </p:nvSpPr>
        <p:spPr>
          <a:xfrm>
            <a:off x="5074450" y="2820475"/>
            <a:ext cx="3116400" cy="4572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1800">
                <a:solidFill>
                  <a:schemeClr val="lt1"/>
                </a:solidFill>
                <a:latin typeface="Montserrat"/>
                <a:ea typeface="Montserrat"/>
                <a:cs typeface="Montserrat"/>
                <a:sym typeface="Montserrat"/>
              </a:rPr>
              <a:t>Toyota Corolla 2024</a:t>
            </a:r>
            <a:endParaRPr b="1" sz="1800">
              <a:solidFill>
                <a:schemeClr val="lt1"/>
              </a:solidFill>
              <a:latin typeface="Montserrat"/>
              <a:ea typeface="Montserrat"/>
              <a:cs typeface="Montserrat"/>
              <a:sym typeface="Montserrat"/>
            </a:endParaRPr>
          </a:p>
        </p:txBody>
      </p:sp>
      <p:sp>
        <p:nvSpPr>
          <p:cNvPr id="2155" name="Google Shape;2155;p180"/>
          <p:cNvSpPr txBox="1"/>
          <p:nvPr>
            <p:ph idx="4294967295" type="subTitle"/>
          </p:nvPr>
        </p:nvSpPr>
        <p:spPr>
          <a:xfrm>
            <a:off x="5074450" y="3420125"/>
            <a:ext cx="3527100" cy="1535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300">
                <a:solidFill>
                  <a:schemeClr val="lt1"/>
                </a:solidFill>
              </a:rPr>
              <a:t>Prix (sans taxes) :</a:t>
            </a:r>
            <a:r>
              <a:rPr lang="en" sz="1300">
                <a:solidFill>
                  <a:schemeClr val="lt1"/>
                </a:solidFill>
              </a:rPr>
              <a:t> 26 500 $</a:t>
            </a:r>
            <a:br>
              <a:rPr lang="en" sz="1300">
                <a:solidFill>
                  <a:schemeClr val="lt1"/>
                </a:solidFill>
              </a:rPr>
            </a:br>
            <a:r>
              <a:rPr b="1" lang="en" sz="1300">
                <a:solidFill>
                  <a:schemeClr val="lt1"/>
                </a:solidFill>
              </a:rPr>
              <a:t>Consommation ville :</a:t>
            </a:r>
            <a:r>
              <a:rPr lang="en" sz="1300">
                <a:solidFill>
                  <a:schemeClr val="lt1"/>
                </a:solidFill>
              </a:rPr>
              <a:t> 7,4 L/100km</a:t>
            </a:r>
            <a:br>
              <a:rPr lang="en" sz="1300">
                <a:solidFill>
                  <a:schemeClr val="lt1"/>
                </a:solidFill>
              </a:rPr>
            </a:br>
            <a:r>
              <a:rPr b="1" lang="en" sz="1300">
                <a:solidFill>
                  <a:schemeClr val="lt1"/>
                </a:solidFill>
              </a:rPr>
              <a:t>Consommation route :</a:t>
            </a:r>
            <a:r>
              <a:rPr lang="en" sz="1300">
                <a:solidFill>
                  <a:schemeClr val="lt1"/>
                </a:solidFill>
              </a:rPr>
              <a:t> 5,7 L/100km</a:t>
            </a:r>
            <a:br>
              <a:rPr lang="en" sz="1300">
                <a:solidFill>
                  <a:schemeClr val="lt1"/>
                </a:solidFill>
              </a:rPr>
            </a:br>
            <a:r>
              <a:rPr b="1" lang="en" sz="1300">
                <a:solidFill>
                  <a:schemeClr val="lt1"/>
                </a:solidFill>
              </a:rPr>
              <a:t>Consommation combinée : </a:t>
            </a:r>
            <a:r>
              <a:rPr lang="en" sz="1300">
                <a:solidFill>
                  <a:schemeClr val="lt1"/>
                </a:solidFill>
              </a:rPr>
              <a:t>6,7 L/100km</a:t>
            </a:r>
            <a:endParaRPr sz="1300">
              <a:solidFill>
                <a:schemeClr val="lt1"/>
              </a:solidFill>
            </a:endParaRPr>
          </a:p>
          <a:p>
            <a:pPr indent="0" lvl="0" marL="0" marR="0" rtl="0" algn="l">
              <a:lnSpc>
                <a:spcPct val="115000"/>
              </a:lnSpc>
              <a:spcBef>
                <a:spcPts val="0"/>
              </a:spcBef>
              <a:spcAft>
                <a:spcPts val="0"/>
              </a:spcAft>
              <a:buNone/>
            </a:pPr>
            <a:r>
              <a:rPr b="1" lang="en" sz="1300">
                <a:solidFill>
                  <a:schemeClr val="lt1"/>
                </a:solidFill>
              </a:rPr>
              <a:t>Coût de l’essence :</a:t>
            </a:r>
            <a:r>
              <a:rPr lang="en" sz="1300">
                <a:solidFill>
                  <a:schemeClr val="lt1"/>
                </a:solidFill>
              </a:rPr>
              <a:t> 1,65$/L</a:t>
            </a:r>
            <a:endParaRPr sz="1300">
              <a:solidFill>
                <a:schemeClr val="lt1"/>
              </a:solidFill>
            </a:endParaRPr>
          </a:p>
        </p:txBody>
      </p:sp>
      <p:pic>
        <p:nvPicPr>
          <p:cNvPr id="2156" name="Google Shape;2156;p180"/>
          <p:cNvPicPr preferRelativeResize="0"/>
          <p:nvPr/>
        </p:nvPicPr>
        <p:blipFill rotWithShape="1">
          <a:blip r:embed="rId4">
            <a:alphaModFix/>
          </a:blip>
          <a:srcRect b="18798" l="0" r="0" t="18705"/>
          <a:stretch/>
        </p:blipFill>
        <p:spPr>
          <a:xfrm>
            <a:off x="5188598" y="1546875"/>
            <a:ext cx="2607399" cy="1221024"/>
          </a:xfrm>
          <a:prstGeom prst="rect">
            <a:avLst/>
          </a:prstGeom>
          <a:noFill/>
          <a:ln>
            <a:noFill/>
          </a:ln>
        </p:spPr>
      </p:pic>
      <p:sp>
        <p:nvSpPr>
          <p:cNvPr id="2157" name="Google Shape;2157;p180"/>
          <p:cNvSpPr/>
          <p:nvPr/>
        </p:nvSpPr>
        <p:spPr>
          <a:xfrm>
            <a:off x="4202298" y="1741826"/>
            <a:ext cx="807794" cy="1401697"/>
          </a:xfrm>
          <a:custGeom>
            <a:rect b="b" l="l" r="r" t="t"/>
            <a:pathLst>
              <a:path extrusionOk="0" h="26957" w="15536">
                <a:moveTo>
                  <a:pt x="1850" y="0"/>
                </a:moveTo>
                <a:lnTo>
                  <a:pt x="14426" y="0"/>
                </a:lnTo>
                <a:lnTo>
                  <a:pt x="8230" y="10732"/>
                </a:lnTo>
                <a:lnTo>
                  <a:pt x="15536" y="10732"/>
                </a:lnTo>
                <a:lnTo>
                  <a:pt x="3329" y="26957"/>
                </a:lnTo>
                <a:lnTo>
                  <a:pt x="6104" y="15860"/>
                </a:lnTo>
                <a:lnTo>
                  <a:pt x="0" y="15860"/>
                </a:lnTo>
                <a:lnTo>
                  <a:pt x="6091" y="5310"/>
                </a:lnTo>
                <a:lnTo>
                  <a:pt x="2404" y="5310"/>
                </a:lnTo>
                <a:close/>
              </a:path>
            </a:pathLst>
          </a:custGeom>
          <a:gradFill>
            <a:gsLst>
              <a:gs pos="0">
                <a:srgbClr val="FEB2A5"/>
              </a:gs>
              <a:gs pos="100000">
                <a:srgbClr val="F6472B"/>
              </a:gs>
            </a:gsLst>
            <a:lin ang="5400012" scaled="0"/>
          </a:gradFill>
          <a:ln>
            <a:noFill/>
          </a:ln>
        </p:spPr>
      </p:sp>
      <p:sp>
        <p:nvSpPr>
          <p:cNvPr id="2158" name="Google Shape;2158;p180"/>
          <p:cNvSpPr txBox="1"/>
          <p:nvPr/>
        </p:nvSpPr>
        <p:spPr>
          <a:xfrm>
            <a:off x="2618750" y="2680700"/>
            <a:ext cx="95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latin typeface="Nanum Gothic"/>
                <a:ea typeface="Nanum Gothic"/>
                <a:cs typeface="Nanum Gothic"/>
                <a:sym typeface="Nanum Gothic"/>
                <a:hlinkClick r:id="rId5"/>
              </a:rPr>
              <a:t>Source image</a:t>
            </a:r>
            <a:endParaRPr sz="900">
              <a:solidFill>
                <a:schemeClr val="dk1"/>
              </a:solidFill>
              <a:latin typeface="Nanum Gothic"/>
              <a:ea typeface="Nanum Gothic"/>
              <a:cs typeface="Nanum Gothic"/>
              <a:sym typeface="Nanum Gothic"/>
            </a:endParaRPr>
          </a:p>
        </p:txBody>
      </p:sp>
      <p:pic>
        <p:nvPicPr>
          <p:cNvPr id="2159" name="Google Shape;2159;p180"/>
          <p:cNvPicPr preferRelativeResize="0"/>
          <p:nvPr/>
        </p:nvPicPr>
        <p:blipFill rotWithShape="1">
          <a:blip r:embed="rId6">
            <a:alphaModFix/>
          </a:blip>
          <a:srcRect b="27638" l="10481" r="16016" t="20796"/>
          <a:stretch/>
        </p:blipFill>
        <p:spPr>
          <a:xfrm>
            <a:off x="1319513" y="1494300"/>
            <a:ext cx="2520475" cy="1326175"/>
          </a:xfrm>
          <a:prstGeom prst="rect">
            <a:avLst/>
          </a:prstGeom>
          <a:noFill/>
          <a:ln>
            <a:noFill/>
          </a:ln>
        </p:spPr>
      </p:pic>
      <p:sp>
        <p:nvSpPr>
          <p:cNvPr id="2160" name="Google Shape;2160;p180"/>
          <p:cNvSpPr txBox="1"/>
          <p:nvPr/>
        </p:nvSpPr>
        <p:spPr>
          <a:xfrm>
            <a:off x="6725975" y="2680700"/>
            <a:ext cx="95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rgbClr val="343649"/>
                </a:solidFill>
                <a:latin typeface="Nanum Gothic"/>
                <a:ea typeface="Nanum Gothic"/>
                <a:cs typeface="Nanum Gothic"/>
                <a:sym typeface="Nanum Gothic"/>
                <a:hlinkClick r:id="rId7">
                  <a:extLst>
                    <a:ext uri="{A12FA001-AC4F-418D-AE19-62706E023703}">
                      <ahyp:hlinkClr val="tx"/>
                    </a:ext>
                  </a:extLst>
                </a:hlinkClick>
              </a:rPr>
              <a:t>Source image</a:t>
            </a:r>
            <a:endParaRPr sz="900">
              <a:solidFill>
                <a:srgbClr val="3F5A42"/>
              </a:solidFill>
              <a:latin typeface="Nanum Gothic"/>
              <a:ea typeface="Nanum Gothic"/>
              <a:cs typeface="Nanum Gothic"/>
              <a:sym typeface="Nanum Gothic"/>
            </a:endParaRPr>
          </a:p>
        </p:txBody>
      </p:sp>
      <p:sp>
        <p:nvSpPr>
          <p:cNvPr id="2161" name="Google Shape;2161;p180"/>
          <p:cNvSpPr/>
          <p:nvPr/>
        </p:nvSpPr>
        <p:spPr>
          <a:xfrm>
            <a:off x="6873375" y="4617725"/>
            <a:ext cx="2163300" cy="457200"/>
          </a:xfrm>
          <a:prstGeom prst="flowChartAlternateProcess">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Nanum Gothic"/>
                <a:ea typeface="Nanum Gothic"/>
                <a:cs typeface="Nanum Gothic"/>
                <a:sym typeface="Nanum Gothic"/>
              </a:rPr>
              <a:t>Système d’équations</a:t>
            </a:r>
            <a:endParaRPr>
              <a:solidFill>
                <a:schemeClr val="accent6"/>
              </a:solidFill>
              <a:latin typeface="Nanum Gothic"/>
              <a:ea typeface="Nanum Gothic"/>
              <a:cs typeface="Nanum Gothic"/>
              <a:sym typeface="Nanum Gothic"/>
            </a:endParaRPr>
          </a:p>
        </p:txBody>
      </p:sp>
      <p:sp>
        <p:nvSpPr>
          <p:cNvPr id="2162" name="Google Shape;2162;p180"/>
          <p:cNvSpPr/>
          <p:nvPr/>
        </p:nvSpPr>
        <p:spPr>
          <a:xfrm>
            <a:off x="0" y="46450"/>
            <a:ext cx="957000" cy="9861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chemeClr val="accent6"/>
                </a:solidFill>
                <a:latin typeface="Montserrat SemiBold"/>
                <a:ea typeface="Montserrat SemiBold"/>
                <a:cs typeface="Montserrat SemiBold"/>
                <a:sym typeface="Montserrat SemiBold"/>
              </a:rPr>
              <a:t>1</a:t>
            </a:r>
            <a:endParaRPr sz="37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sp>
        <p:nvSpPr>
          <p:cNvPr id="2167" name="Google Shape;2167;p181">
            <a:hlinkClick r:id="rId3"/>
          </p:cNvPr>
          <p:cNvSpPr/>
          <p:nvPr/>
        </p:nvSpPr>
        <p:spPr>
          <a:xfrm>
            <a:off x="3725140" y="1980881"/>
            <a:ext cx="4707000" cy="9519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81">
            <a:hlinkClick r:id="rId4"/>
          </p:cNvPr>
          <p:cNvSpPr/>
          <p:nvPr/>
        </p:nvSpPr>
        <p:spPr>
          <a:xfrm>
            <a:off x="710906" y="3422263"/>
            <a:ext cx="4707000" cy="9519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81">
            <a:hlinkClick r:id="rId5"/>
          </p:cNvPr>
          <p:cNvSpPr/>
          <p:nvPr/>
        </p:nvSpPr>
        <p:spPr>
          <a:xfrm>
            <a:off x="710881" y="539500"/>
            <a:ext cx="4707000" cy="9519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81"/>
          <p:cNvSpPr/>
          <p:nvPr/>
        </p:nvSpPr>
        <p:spPr>
          <a:xfrm>
            <a:off x="1119825" y="1273425"/>
            <a:ext cx="3938700" cy="7413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1" name="Google Shape;2171;p181">
            <a:hlinkClick r:id="rId6"/>
          </p:cNvPr>
          <p:cNvSpPr txBox="1"/>
          <p:nvPr>
            <p:ph type="title"/>
          </p:nvPr>
        </p:nvSpPr>
        <p:spPr>
          <a:xfrm>
            <a:off x="850375" y="633225"/>
            <a:ext cx="4208100" cy="64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Tableur</a:t>
            </a:r>
            <a:r>
              <a:rPr lang="en" sz="2800"/>
              <a:t> 1 - Complété</a:t>
            </a:r>
            <a:endParaRPr sz="2800"/>
          </a:p>
        </p:txBody>
      </p:sp>
      <p:sp>
        <p:nvSpPr>
          <p:cNvPr id="2172" name="Google Shape;2172;p181"/>
          <p:cNvSpPr txBox="1"/>
          <p:nvPr>
            <p:ph idx="1" type="subTitle"/>
          </p:nvPr>
        </p:nvSpPr>
        <p:spPr>
          <a:xfrm>
            <a:off x="1226025" y="1275874"/>
            <a:ext cx="3832500" cy="738900"/>
          </a:xfrm>
          <a:prstGeom prst="rect">
            <a:avLst/>
          </a:prstGeom>
        </p:spPr>
        <p:txBody>
          <a:bodyPr anchorCtr="0" anchor="ctr" bIns="91425" lIns="91425" spcFirstLastPara="1" rIns="91425" wrap="square" tIns="91425">
            <a:spAutoFit/>
          </a:bodyPr>
          <a:lstStyle/>
          <a:p>
            <a:pPr indent="-304800" lvl="0" marL="457200" rtl="0" algn="l">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Valider des calculs (corrigé)</a:t>
            </a:r>
            <a:endParaRPr sz="1200">
              <a:solidFill>
                <a:srgbClr val="FFFFFF"/>
              </a:solidFill>
              <a:latin typeface="Montserrat"/>
              <a:ea typeface="Montserrat"/>
              <a:cs typeface="Montserrat"/>
              <a:sym typeface="Montserrat"/>
            </a:endParaRPr>
          </a:p>
          <a:p>
            <a:pPr indent="-304800" lvl="0" marL="457200" rtl="0" algn="l">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Observer et analyser les résultats</a:t>
            </a:r>
            <a:endParaRPr sz="1200">
              <a:solidFill>
                <a:srgbClr val="FFFFFF"/>
              </a:solidFill>
              <a:latin typeface="Montserrat"/>
              <a:ea typeface="Montserrat"/>
              <a:cs typeface="Montserrat"/>
              <a:sym typeface="Montserrat"/>
            </a:endParaRPr>
          </a:p>
          <a:p>
            <a:pPr indent="-304800" lvl="0" marL="457200" rtl="0" algn="l">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Observer et comprendre les formules</a:t>
            </a:r>
            <a:endParaRPr sz="1200">
              <a:solidFill>
                <a:srgbClr val="FFFFFF"/>
              </a:solidFill>
              <a:latin typeface="Montserrat"/>
              <a:ea typeface="Montserrat"/>
              <a:cs typeface="Montserrat"/>
              <a:sym typeface="Montserrat"/>
            </a:endParaRPr>
          </a:p>
        </p:txBody>
      </p:sp>
      <p:sp>
        <p:nvSpPr>
          <p:cNvPr id="2173" name="Google Shape;2173;p181"/>
          <p:cNvSpPr/>
          <p:nvPr/>
        </p:nvSpPr>
        <p:spPr>
          <a:xfrm>
            <a:off x="2079775" y="2817432"/>
            <a:ext cx="1369839" cy="324620"/>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181"/>
          <p:cNvSpPr/>
          <p:nvPr/>
        </p:nvSpPr>
        <p:spPr>
          <a:xfrm>
            <a:off x="5893863" y="4298571"/>
            <a:ext cx="1768082" cy="419007"/>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181"/>
          <p:cNvSpPr/>
          <p:nvPr/>
        </p:nvSpPr>
        <p:spPr>
          <a:xfrm flipH="1">
            <a:off x="5816533" y="1148551"/>
            <a:ext cx="1446765" cy="342849"/>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81"/>
          <p:cNvSpPr/>
          <p:nvPr/>
        </p:nvSpPr>
        <p:spPr>
          <a:xfrm>
            <a:off x="4167825" y="2721225"/>
            <a:ext cx="3938700" cy="7413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7" name="Google Shape;2177;p181"/>
          <p:cNvSpPr txBox="1"/>
          <p:nvPr>
            <p:ph idx="1" type="subTitle"/>
          </p:nvPr>
        </p:nvSpPr>
        <p:spPr>
          <a:xfrm>
            <a:off x="4274025" y="2723674"/>
            <a:ext cx="3832500" cy="738900"/>
          </a:xfrm>
          <a:prstGeom prst="rect">
            <a:avLst/>
          </a:prstGeom>
        </p:spPr>
        <p:txBody>
          <a:bodyPr anchorCtr="0" anchor="ctr" bIns="91425" lIns="91425" spcFirstLastPara="1" rIns="91425" wrap="square" tIns="91425">
            <a:spAutoFit/>
          </a:bodyPr>
          <a:lstStyle/>
          <a:p>
            <a:pPr indent="-304800" lvl="0" marL="457200" rtl="0" algn="l">
              <a:spcBef>
                <a:spcPts val="0"/>
              </a:spcBef>
              <a:spcAft>
                <a:spcPts val="0"/>
              </a:spcAft>
              <a:buClr>
                <a:srgbClr val="FFFFFF"/>
              </a:buClr>
              <a:buSzPts val="1200"/>
              <a:buFont typeface="Montserrat"/>
              <a:buChar char="●"/>
            </a:pPr>
            <a:r>
              <a:rPr lang="en" sz="1200">
                <a:latin typeface="Montserrat"/>
                <a:ea typeface="Montserrat"/>
                <a:cs typeface="Montserrat"/>
                <a:sym typeface="Montserrat"/>
              </a:rPr>
              <a:t>Entrer les données</a:t>
            </a:r>
            <a:endParaRPr sz="1200">
              <a:solidFill>
                <a:srgbClr val="FFFFFF"/>
              </a:solidFill>
              <a:latin typeface="Montserrat"/>
              <a:ea typeface="Montserrat"/>
              <a:cs typeface="Montserrat"/>
              <a:sym typeface="Montserrat"/>
            </a:endParaRPr>
          </a:p>
          <a:p>
            <a:pPr indent="-304800" lvl="0" marL="457200" rtl="0" algn="l">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Observer et analyser les résultats</a:t>
            </a:r>
            <a:endParaRPr sz="1200">
              <a:solidFill>
                <a:srgbClr val="FFFFFF"/>
              </a:solidFill>
              <a:latin typeface="Montserrat"/>
              <a:ea typeface="Montserrat"/>
              <a:cs typeface="Montserrat"/>
              <a:sym typeface="Montserrat"/>
            </a:endParaRPr>
          </a:p>
          <a:p>
            <a:pPr indent="-304800" lvl="0" marL="457200" rtl="0" algn="l">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Observer et comprendre les formules</a:t>
            </a:r>
            <a:endParaRPr sz="1200">
              <a:solidFill>
                <a:srgbClr val="FFFFFF"/>
              </a:solidFill>
              <a:latin typeface="Montserrat"/>
              <a:ea typeface="Montserrat"/>
              <a:cs typeface="Montserrat"/>
              <a:sym typeface="Montserrat"/>
            </a:endParaRPr>
          </a:p>
        </p:txBody>
      </p:sp>
      <p:sp>
        <p:nvSpPr>
          <p:cNvPr id="2178" name="Google Shape;2178;p181">
            <a:hlinkClick r:id="rId7"/>
          </p:cNvPr>
          <p:cNvSpPr txBox="1"/>
          <p:nvPr>
            <p:ph type="title"/>
          </p:nvPr>
        </p:nvSpPr>
        <p:spPr>
          <a:xfrm>
            <a:off x="3799700" y="2025375"/>
            <a:ext cx="4556400" cy="64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Tableur 2 - À compléter</a:t>
            </a:r>
            <a:endParaRPr sz="2800"/>
          </a:p>
        </p:txBody>
      </p:sp>
      <p:sp>
        <p:nvSpPr>
          <p:cNvPr id="2179" name="Google Shape;2179;p181">
            <a:hlinkClick r:id="rId8"/>
          </p:cNvPr>
          <p:cNvSpPr txBox="1"/>
          <p:nvPr>
            <p:ph type="title"/>
          </p:nvPr>
        </p:nvSpPr>
        <p:spPr>
          <a:xfrm>
            <a:off x="713225" y="3530300"/>
            <a:ext cx="4707000" cy="64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Tableur 3 - À programmer</a:t>
            </a:r>
            <a:endParaRPr sz="2600"/>
          </a:p>
        </p:txBody>
      </p:sp>
      <p:sp>
        <p:nvSpPr>
          <p:cNvPr id="2180" name="Google Shape;2180;p181"/>
          <p:cNvSpPr/>
          <p:nvPr/>
        </p:nvSpPr>
        <p:spPr>
          <a:xfrm>
            <a:off x="1045700" y="4169025"/>
            <a:ext cx="3938700" cy="7413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1" name="Google Shape;2181;p181"/>
          <p:cNvSpPr txBox="1"/>
          <p:nvPr>
            <p:ph idx="1" type="subTitle"/>
          </p:nvPr>
        </p:nvSpPr>
        <p:spPr>
          <a:xfrm>
            <a:off x="1151900" y="4171474"/>
            <a:ext cx="3832500" cy="738900"/>
          </a:xfrm>
          <a:prstGeom prst="rect">
            <a:avLst/>
          </a:prstGeom>
        </p:spPr>
        <p:txBody>
          <a:bodyPr anchorCtr="0" anchor="ctr" bIns="91425" lIns="91425" spcFirstLastPara="1" rIns="91425" wrap="square" tIns="91425">
            <a:spAutoFit/>
          </a:bodyPr>
          <a:lstStyle/>
          <a:p>
            <a:pPr indent="-304800" lvl="0" marL="457200" rtl="0" algn="l">
              <a:spcBef>
                <a:spcPts val="0"/>
              </a:spcBef>
              <a:spcAft>
                <a:spcPts val="0"/>
              </a:spcAft>
              <a:buClr>
                <a:srgbClr val="FFFFFF"/>
              </a:buClr>
              <a:buSzPts val="1200"/>
              <a:buFont typeface="Montserrat"/>
              <a:buChar char="●"/>
            </a:pPr>
            <a:r>
              <a:rPr lang="en" sz="1200">
                <a:latin typeface="Montserrat"/>
                <a:ea typeface="Montserrat"/>
                <a:cs typeface="Montserrat"/>
                <a:sym typeface="Montserrat"/>
              </a:rPr>
              <a:t>Entrer les données</a:t>
            </a:r>
            <a:endParaRPr sz="1200">
              <a:latin typeface="Montserrat"/>
              <a:ea typeface="Montserrat"/>
              <a:cs typeface="Montserrat"/>
              <a:sym typeface="Montserrat"/>
            </a:endParaRPr>
          </a:p>
          <a:p>
            <a:pPr indent="-304800" lvl="0" marL="457200" rtl="0" algn="l">
              <a:spcBef>
                <a:spcPts val="0"/>
              </a:spcBef>
              <a:spcAft>
                <a:spcPts val="0"/>
              </a:spcAft>
              <a:buClr>
                <a:srgbClr val="FFFFFF"/>
              </a:buClr>
              <a:buSzPts val="1200"/>
              <a:buChar char="●"/>
            </a:pPr>
            <a:r>
              <a:rPr lang="en" sz="1200">
                <a:solidFill>
                  <a:srgbClr val="FFFFFF"/>
                </a:solidFill>
                <a:latin typeface="Montserrat"/>
                <a:ea typeface="Montserrat"/>
                <a:cs typeface="Montserrat"/>
                <a:sym typeface="Montserrat"/>
              </a:rPr>
              <a:t>Programmer les formules - </a:t>
            </a:r>
            <a:r>
              <a:rPr lang="en" sz="1200" u="sng">
                <a:solidFill>
                  <a:schemeClr val="accent1"/>
                </a:solidFill>
                <a:latin typeface="Montserrat"/>
                <a:ea typeface="Montserrat"/>
                <a:cs typeface="Montserrat"/>
                <a:sym typeface="Montserrat"/>
                <a:hlinkClick r:id="rId9">
                  <a:extLst>
                    <a:ext uri="{A12FA001-AC4F-418D-AE19-62706E023703}">
                      <ahyp:hlinkClr val="tx"/>
                    </a:ext>
                  </a:extLst>
                </a:hlinkClick>
              </a:rPr>
              <a:t>Comment?</a:t>
            </a:r>
            <a:endParaRPr sz="1200">
              <a:solidFill>
                <a:schemeClr val="accent1"/>
              </a:solidFill>
              <a:latin typeface="Montserrat"/>
              <a:ea typeface="Montserrat"/>
              <a:cs typeface="Montserrat"/>
              <a:sym typeface="Montserrat"/>
            </a:endParaRPr>
          </a:p>
          <a:p>
            <a:pPr indent="-304800" lvl="0" marL="457200" rtl="0" algn="l">
              <a:spcBef>
                <a:spcPts val="0"/>
              </a:spcBef>
              <a:spcAft>
                <a:spcPts val="0"/>
              </a:spcAft>
              <a:buClr>
                <a:srgbClr val="FFFFFF"/>
              </a:buClr>
              <a:buSzPts val="1200"/>
              <a:buFont typeface="Montserrat"/>
              <a:buChar char="●"/>
            </a:pPr>
            <a:r>
              <a:rPr lang="en" sz="1200">
                <a:latin typeface="Montserrat"/>
                <a:ea typeface="Montserrat"/>
                <a:cs typeface="Montserrat"/>
                <a:sym typeface="Montserrat"/>
              </a:rPr>
              <a:t>Observer et analyser les résultats</a:t>
            </a:r>
            <a:endParaRPr sz="1200">
              <a:solidFill>
                <a:srgbClr val="FFFFFF"/>
              </a:solidFill>
              <a:latin typeface="Montserrat"/>
              <a:ea typeface="Montserrat"/>
              <a:cs typeface="Montserrat"/>
              <a:sym typeface="Montserrat"/>
            </a:endParaRPr>
          </a:p>
        </p:txBody>
      </p:sp>
      <p:sp>
        <p:nvSpPr>
          <p:cNvPr id="2182" name="Google Shape;2182;p181"/>
          <p:cNvSpPr/>
          <p:nvPr/>
        </p:nvSpPr>
        <p:spPr>
          <a:xfrm>
            <a:off x="0" y="46450"/>
            <a:ext cx="957000" cy="9861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chemeClr val="accent6"/>
                </a:solidFill>
                <a:latin typeface="Montserrat SemiBold"/>
                <a:ea typeface="Montserrat SemiBold"/>
                <a:cs typeface="Montserrat SemiBold"/>
                <a:sym typeface="Montserrat SemiBold"/>
              </a:rPr>
              <a:t>1</a:t>
            </a:r>
            <a:endParaRPr sz="37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sp>
        <p:nvSpPr>
          <p:cNvPr id="2187" name="Google Shape;2187;p182"/>
          <p:cNvSpPr/>
          <p:nvPr/>
        </p:nvSpPr>
        <p:spPr>
          <a:xfrm>
            <a:off x="803063" y="644663"/>
            <a:ext cx="1992000" cy="1992000"/>
          </a:xfrm>
          <a:prstGeom prst="ellipse">
            <a:avLst/>
          </a:prstGeom>
          <a:gradFill>
            <a:gsLst>
              <a:gs pos="0">
                <a:schemeClr val="accent3"/>
              </a:gs>
              <a:gs pos="100000">
                <a:schemeClr val="accent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88" name="Google Shape;2188;p182"/>
          <p:cNvSpPr/>
          <p:nvPr/>
        </p:nvSpPr>
        <p:spPr>
          <a:xfrm>
            <a:off x="527250" y="191417"/>
            <a:ext cx="8089500" cy="6078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82"/>
          <p:cNvSpPr txBox="1"/>
          <p:nvPr>
            <p:ph idx="1" type="subTitle"/>
          </p:nvPr>
        </p:nvSpPr>
        <p:spPr>
          <a:xfrm>
            <a:off x="527250" y="2603500"/>
            <a:ext cx="7928100" cy="87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1500"/>
              <a:t>Cette semaine, le tableau de bord affiche une consommation moyenne de 19,2 kWh/100 km pour les 500 km parcourus. Sur ces 500 km, 200 ont été effectués en ville et 300 sur la route. </a:t>
            </a:r>
            <a:endParaRPr b="0" sz="1500"/>
          </a:p>
          <a:p>
            <a:pPr indent="0" lvl="0" marL="0" rtl="0" algn="l">
              <a:spcBef>
                <a:spcPts val="1200"/>
              </a:spcBef>
              <a:spcAft>
                <a:spcPts val="1200"/>
              </a:spcAft>
              <a:buNone/>
            </a:pPr>
            <a:r>
              <a:t/>
            </a:r>
            <a:endParaRPr sz="1500"/>
          </a:p>
        </p:txBody>
      </p:sp>
      <p:sp>
        <p:nvSpPr>
          <p:cNvPr id="2190" name="Google Shape;2190;p182"/>
          <p:cNvSpPr txBox="1"/>
          <p:nvPr>
            <p:ph type="title"/>
          </p:nvPr>
        </p:nvSpPr>
        <p:spPr>
          <a:xfrm>
            <a:off x="713250" y="191435"/>
            <a:ext cx="7717500" cy="45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Nissan Leaf 2025</a:t>
            </a:r>
            <a:endParaRPr>
              <a:solidFill>
                <a:schemeClr val="dk2"/>
              </a:solidFill>
            </a:endParaRPr>
          </a:p>
        </p:txBody>
      </p:sp>
      <p:sp>
        <p:nvSpPr>
          <p:cNvPr id="2191" name="Google Shape;2191;p182"/>
          <p:cNvSpPr/>
          <p:nvPr/>
        </p:nvSpPr>
        <p:spPr>
          <a:xfrm>
            <a:off x="704625" y="1395365"/>
            <a:ext cx="1360127" cy="322319"/>
          </a:xfrm>
          <a:custGeom>
            <a:rect b="b" l="l" r="r" t="t"/>
            <a:pathLst>
              <a:path extrusionOk="0" h="7248" w="30587">
                <a:moveTo>
                  <a:pt x="15926" y="0"/>
                </a:moveTo>
                <a:cubicBezTo>
                  <a:pt x="13961" y="0"/>
                  <a:pt x="12266" y="6080"/>
                  <a:pt x="12266" y="6080"/>
                </a:cubicBezTo>
                <a:cubicBezTo>
                  <a:pt x="12266" y="6080"/>
                  <a:pt x="12617" y="3734"/>
                  <a:pt x="10866" y="3624"/>
                </a:cubicBezTo>
                <a:cubicBezTo>
                  <a:pt x="10828" y="3621"/>
                  <a:pt x="10789" y="3620"/>
                  <a:pt x="10751" y="3620"/>
                </a:cubicBezTo>
                <a:cubicBezTo>
                  <a:pt x="9060" y="3620"/>
                  <a:pt x="7833" y="5963"/>
                  <a:pt x="7833" y="5963"/>
                </a:cubicBezTo>
                <a:lnTo>
                  <a:pt x="1" y="7248"/>
                </a:lnTo>
                <a:lnTo>
                  <a:pt x="30587" y="7248"/>
                </a:lnTo>
                <a:cubicBezTo>
                  <a:pt x="30587" y="7248"/>
                  <a:pt x="23118" y="6780"/>
                  <a:pt x="22652" y="6080"/>
                </a:cubicBezTo>
                <a:cubicBezTo>
                  <a:pt x="22185" y="5381"/>
                  <a:pt x="21404" y="2579"/>
                  <a:pt x="19519" y="2346"/>
                </a:cubicBezTo>
                <a:cubicBezTo>
                  <a:pt x="19441" y="2336"/>
                  <a:pt x="19365" y="2332"/>
                  <a:pt x="19291" y="2332"/>
                </a:cubicBezTo>
                <a:cubicBezTo>
                  <a:pt x="18256" y="2332"/>
                  <a:pt x="17651" y="3241"/>
                  <a:pt x="17336" y="3955"/>
                </a:cubicBezTo>
                <a:lnTo>
                  <a:pt x="17336" y="3955"/>
                </a:lnTo>
                <a:cubicBezTo>
                  <a:pt x="17642" y="2843"/>
                  <a:pt x="17903" y="933"/>
                  <a:pt x="16414" y="130"/>
                </a:cubicBezTo>
                <a:cubicBezTo>
                  <a:pt x="16250" y="41"/>
                  <a:pt x="16087" y="0"/>
                  <a:pt x="159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182"/>
          <p:cNvSpPr/>
          <p:nvPr/>
        </p:nvSpPr>
        <p:spPr>
          <a:xfrm>
            <a:off x="6329975" y="4378975"/>
            <a:ext cx="2814000" cy="818400"/>
          </a:xfrm>
          <a:prstGeom prst="rect">
            <a:avLst/>
          </a:prstGeom>
          <a:solidFill>
            <a:srgbClr val="E8EBE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93" name="Google Shape;2193;p182"/>
          <p:cNvSpPr txBox="1"/>
          <p:nvPr>
            <p:ph idx="1" type="subTitle"/>
          </p:nvPr>
        </p:nvSpPr>
        <p:spPr>
          <a:xfrm>
            <a:off x="3029775" y="1016213"/>
            <a:ext cx="4782300" cy="1353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500"/>
              <a:t>La semaine dernière, la consommation moyenne était de 20,0 kWh/100 km pour les 400 km parcourus. Seulement 50 km avaient été effectués en ville. </a:t>
            </a:r>
            <a:endParaRPr sz="1500"/>
          </a:p>
        </p:txBody>
      </p:sp>
      <p:pic>
        <p:nvPicPr>
          <p:cNvPr id="2194" name="Google Shape;2194;p182"/>
          <p:cNvPicPr preferRelativeResize="0"/>
          <p:nvPr/>
        </p:nvPicPr>
        <p:blipFill rotWithShape="1">
          <a:blip r:embed="rId3">
            <a:alphaModFix/>
          </a:blip>
          <a:srcRect b="27638" l="10481" r="16016" t="20796"/>
          <a:stretch/>
        </p:blipFill>
        <p:spPr>
          <a:xfrm>
            <a:off x="407475" y="977575"/>
            <a:ext cx="2520475" cy="1326175"/>
          </a:xfrm>
          <a:prstGeom prst="rect">
            <a:avLst/>
          </a:prstGeom>
          <a:noFill/>
          <a:ln>
            <a:noFill/>
          </a:ln>
        </p:spPr>
      </p:pic>
      <p:sp>
        <p:nvSpPr>
          <p:cNvPr id="2195" name="Google Shape;2195;p182"/>
          <p:cNvSpPr/>
          <p:nvPr/>
        </p:nvSpPr>
        <p:spPr>
          <a:xfrm>
            <a:off x="228600" y="3534088"/>
            <a:ext cx="5891400" cy="734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182"/>
          <p:cNvSpPr txBox="1"/>
          <p:nvPr>
            <p:ph idx="2" type="subTitle"/>
          </p:nvPr>
        </p:nvSpPr>
        <p:spPr>
          <a:xfrm>
            <a:off x="327298" y="3536100"/>
            <a:ext cx="5694000" cy="6402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1500">
                <a:solidFill>
                  <a:schemeClr val="accent6"/>
                </a:solidFill>
                <a:latin typeface="Montserrat"/>
                <a:ea typeface="Montserrat"/>
                <a:cs typeface="Montserrat"/>
                <a:sym typeface="Montserrat"/>
              </a:rPr>
              <a:t>Détermine la consommation moyenne en ville et la consommation moyenne sur la route du véhicule.</a:t>
            </a:r>
            <a:endParaRPr>
              <a:solidFill>
                <a:schemeClr val="accent6"/>
              </a:solidFill>
            </a:endParaRPr>
          </a:p>
        </p:txBody>
      </p:sp>
      <p:sp>
        <p:nvSpPr>
          <p:cNvPr id="2197" name="Google Shape;2197;p182"/>
          <p:cNvSpPr/>
          <p:nvPr/>
        </p:nvSpPr>
        <p:spPr>
          <a:xfrm>
            <a:off x="5932400" y="3294700"/>
            <a:ext cx="3211596" cy="1667628"/>
          </a:xfrm>
          <a:prstGeom prst="cloud">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198" name="Google Shape;2198;p182"/>
          <p:cNvSpPr txBox="1"/>
          <p:nvPr>
            <p:ph idx="1" type="subTitle"/>
          </p:nvPr>
        </p:nvSpPr>
        <p:spPr>
          <a:xfrm>
            <a:off x="6101375" y="3537975"/>
            <a:ext cx="2990100" cy="118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2"/>
                </a:solidFill>
              </a:rPr>
              <a:t>Arrives-tu aux mêmes résultats que ceux affichés par le constructeur automobile? </a:t>
            </a:r>
            <a:endParaRPr sz="1500">
              <a:solidFill>
                <a:schemeClr val="lt2"/>
              </a:solidFill>
            </a:endParaRPr>
          </a:p>
          <a:p>
            <a:pPr indent="0" lvl="0" marL="0" rtl="0" algn="ctr">
              <a:spcBef>
                <a:spcPts val="1200"/>
              </a:spcBef>
              <a:spcAft>
                <a:spcPts val="1200"/>
              </a:spcAft>
              <a:buNone/>
            </a:pPr>
            <a:r>
              <a:t/>
            </a:r>
            <a:endParaRPr sz="1500">
              <a:solidFill>
                <a:schemeClr val="lt2"/>
              </a:solidFill>
            </a:endParaRPr>
          </a:p>
        </p:txBody>
      </p:sp>
      <p:sp>
        <p:nvSpPr>
          <p:cNvPr id="2199" name="Google Shape;2199;p182"/>
          <p:cNvSpPr txBox="1"/>
          <p:nvPr/>
        </p:nvSpPr>
        <p:spPr>
          <a:xfrm>
            <a:off x="1628150" y="2223500"/>
            <a:ext cx="95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rgbClr val="343649"/>
                </a:solidFill>
                <a:latin typeface="Nanum Gothic"/>
                <a:ea typeface="Nanum Gothic"/>
                <a:cs typeface="Nanum Gothic"/>
                <a:sym typeface="Nanum Gothic"/>
                <a:hlinkClick r:id="rId4">
                  <a:extLst>
                    <a:ext uri="{A12FA001-AC4F-418D-AE19-62706E023703}">
                      <ahyp:hlinkClr val="tx"/>
                    </a:ext>
                  </a:extLst>
                </a:hlinkClick>
              </a:rPr>
              <a:t>Source image</a:t>
            </a:r>
            <a:endParaRPr sz="900">
              <a:solidFill>
                <a:srgbClr val="3F5A42"/>
              </a:solidFill>
              <a:latin typeface="Nanum Gothic"/>
              <a:ea typeface="Nanum Gothic"/>
              <a:cs typeface="Nanum Gothic"/>
              <a:sym typeface="Nanum Gothic"/>
            </a:endParaRPr>
          </a:p>
        </p:txBody>
      </p:sp>
      <p:sp>
        <p:nvSpPr>
          <p:cNvPr id="2200" name="Google Shape;2200;p182"/>
          <p:cNvSpPr/>
          <p:nvPr/>
        </p:nvSpPr>
        <p:spPr>
          <a:xfrm>
            <a:off x="6778200" y="2087525"/>
            <a:ext cx="2163300" cy="457200"/>
          </a:xfrm>
          <a:prstGeom prst="flowChartAlternateProcess">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Montserrat"/>
                <a:ea typeface="Montserrat"/>
                <a:cs typeface="Montserrat"/>
                <a:sym typeface="Montserrat"/>
              </a:rPr>
              <a:t>Système d’équations</a:t>
            </a:r>
            <a:endParaRPr>
              <a:solidFill>
                <a:schemeClr val="accent6"/>
              </a:solidFill>
              <a:latin typeface="Montserrat"/>
              <a:ea typeface="Montserrat"/>
              <a:cs typeface="Montserrat"/>
              <a:sym typeface="Montserrat"/>
            </a:endParaRPr>
          </a:p>
        </p:txBody>
      </p:sp>
      <p:sp>
        <p:nvSpPr>
          <p:cNvPr id="2201" name="Google Shape;2201;p182"/>
          <p:cNvSpPr/>
          <p:nvPr/>
        </p:nvSpPr>
        <p:spPr>
          <a:xfrm>
            <a:off x="0" y="46450"/>
            <a:ext cx="957000" cy="9861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chemeClr val="accent6"/>
                </a:solidFill>
                <a:latin typeface="Montserrat SemiBold"/>
                <a:ea typeface="Montserrat SemiBold"/>
                <a:cs typeface="Montserrat SemiBold"/>
                <a:sym typeface="Montserrat SemiBold"/>
              </a:rPr>
              <a:t>2</a:t>
            </a:r>
            <a:endParaRPr sz="3700">
              <a:solidFill>
                <a:schemeClr val="accent6"/>
              </a:solidFill>
              <a:latin typeface="Montserrat SemiBold"/>
              <a:ea typeface="Montserrat SemiBold"/>
              <a:cs typeface="Montserrat SemiBold"/>
              <a:sym typeface="Montserrat SemiBold"/>
            </a:endParaRPr>
          </a:p>
        </p:txBody>
      </p:sp>
      <p:pic>
        <p:nvPicPr>
          <p:cNvPr id="2202" name="Google Shape;2202;p182"/>
          <p:cNvPicPr preferRelativeResize="0"/>
          <p:nvPr/>
        </p:nvPicPr>
        <p:blipFill>
          <a:blip r:embed="rId5">
            <a:alphaModFix/>
          </a:blip>
          <a:stretch>
            <a:fillRect/>
          </a:stretch>
        </p:blipFill>
        <p:spPr>
          <a:xfrm>
            <a:off x="3559813" y="4378975"/>
            <a:ext cx="2024387" cy="60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138" name="Shape 1138"/>
        <p:cNvGrpSpPr/>
        <p:nvPr/>
      </p:nvGrpSpPr>
      <p:grpSpPr>
        <a:xfrm>
          <a:off x="0" y="0"/>
          <a:ext cx="0" cy="0"/>
          <a:chOff x="0" y="0"/>
          <a:chExt cx="0" cy="0"/>
        </a:xfrm>
      </p:grpSpPr>
      <p:sp>
        <p:nvSpPr>
          <p:cNvPr id="1139" name="Google Shape;1139;p129"/>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29"/>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5F5F5"/>
                </a:solidFill>
                <a:latin typeface="Roboto Thin"/>
                <a:ea typeface="Roboto Thin"/>
                <a:cs typeface="Roboto Thin"/>
                <a:sym typeface="Roboto Thin"/>
              </a:rPr>
              <a:t>DÉROULEMENT</a:t>
            </a:r>
            <a:endParaRPr sz="3600">
              <a:solidFill>
                <a:srgbClr val="F5F5F5"/>
              </a:solidFill>
              <a:latin typeface="Roboto Thin"/>
              <a:ea typeface="Roboto Thin"/>
              <a:cs typeface="Roboto Thin"/>
              <a:sym typeface="Roboto Thin"/>
            </a:endParaRPr>
          </a:p>
        </p:txBody>
      </p:sp>
      <p:sp>
        <p:nvSpPr>
          <p:cNvPr id="1141" name="Google Shape;1141;p129"/>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pic>
        <p:nvPicPr>
          <p:cNvPr id="1142" name="Google Shape;1142;p129"/>
          <p:cNvPicPr preferRelativeResize="0"/>
          <p:nvPr/>
        </p:nvPicPr>
        <p:blipFill>
          <a:blip r:embed="rId3">
            <a:alphaModFix/>
          </a:blip>
          <a:stretch>
            <a:fillRect/>
          </a:stretch>
        </p:blipFill>
        <p:spPr>
          <a:xfrm rot="717316">
            <a:off x="529456" y="1134249"/>
            <a:ext cx="852663" cy="774803"/>
          </a:xfrm>
          <a:prstGeom prst="rect">
            <a:avLst/>
          </a:prstGeom>
          <a:noFill/>
          <a:ln>
            <a:noFill/>
          </a:ln>
        </p:spPr>
      </p:pic>
      <p:pic>
        <p:nvPicPr>
          <p:cNvPr id="1143" name="Google Shape;1143;p129"/>
          <p:cNvPicPr preferRelativeResize="0"/>
          <p:nvPr/>
        </p:nvPicPr>
        <p:blipFill>
          <a:blip r:embed="rId3">
            <a:alphaModFix/>
          </a:blip>
          <a:stretch>
            <a:fillRect/>
          </a:stretch>
        </p:blipFill>
        <p:spPr>
          <a:xfrm rot="717316">
            <a:off x="529456" y="2184349"/>
            <a:ext cx="852663" cy="774803"/>
          </a:xfrm>
          <a:prstGeom prst="rect">
            <a:avLst/>
          </a:prstGeom>
          <a:noFill/>
          <a:ln>
            <a:noFill/>
          </a:ln>
        </p:spPr>
      </p:pic>
      <p:pic>
        <p:nvPicPr>
          <p:cNvPr id="1144" name="Google Shape;1144;p129"/>
          <p:cNvPicPr preferRelativeResize="0"/>
          <p:nvPr/>
        </p:nvPicPr>
        <p:blipFill>
          <a:blip r:embed="rId3">
            <a:alphaModFix/>
          </a:blip>
          <a:stretch>
            <a:fillRect/>
          </a:stretch>
        </p:blipFill>
        <p:spPr>
          <a:xfrm rot="717316">
            <a:off x="529456" y="3234449"/>
            <a:ext cx="852663" cy="774803"/>
          </a:xfrm>
          <a:prstGeom prst="rect">
            <a:avLst/>
          </a:prstGeom>
          <a:noFill/>
          <a:ln>
            <a:noFill/>
          </a:ln>
        </p:spPr>
      </p:pic>
      <p:sp>
        <p:nvSpPr>
          <p:cNvPr id="1145" name="Google Shape;1145;p129"/>
          <p:cNvSpPr/>
          <p:nvPr/>
        </p:nvSpPr>
        <p:spPr>
          <a:xfrm>
            <a:off x="886075" y="1305401"/>
            <a:ext cx="172291" cy="374651"/>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900"/>
              </a:rPr>
              <a:t>1</a:t>
            </a:r>
          </a:p>
        </p:txBody>
      </p:sp>
      <p:sp>
        <p:nvSpPr>
          <p:cNvPr id="1146" name="Google Shape;1146;p129"/>
          <p:cNvSpPr/>
          <p:nvPr/>
        </p:nvSpPr>
        <p:spPr>
          <a:xfrm>
            <a:off x="886075" y="2386248"/>
            <a:ext cx="265500" cy="37466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900"/>
              </a:rPr>
              <a:t>2</a:t>
            </a:r>
          </a:p>
        </p:txBody>
      </p:sp>
      <p:sp>
        <p:nvSpPr>
          <p:cNvPr id="1147" name="Google Shape;1147;p129"/>
          <p:cNvSpPr/>
          <p:nvPr/>
        </p:nvSpPr>
        <p:spPr>
          <a:xfrm>
            <a:off x="886075" y="3453960"/>
            <a:ext cx="268618" cy="379857"/>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900"/>
              </a:rPr>
              <a:t>3</a:t>
            </a:r>
          </a:p>
        </p:txBody>
      </p:sp>
      <p:sp>
        <p:nvSpPr>
          <p:cNvPr id="1148" name="Google Shape;1148;p129"/>
          <p:cNvSpPr txBox="1"/>
          <p:nvPr/>
        </p:nvSpPr>
        <p:spPr>
          <a:xfrm>
            <a:off x="1461850" y="1294250"/>
            <a:ext cx="6538200" cy="3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latin typeface="Roboto Light"/>
                <a:ea typeface="Roboto Light"/>
                <a:cs typeface="Roboto Light"/>
                <a:sym typeface="Roboto Light"/>
              </a:rPr>
              <a:t>L’art subtil de faire parler les chiffres : en rappel !</a:t>
            </a:r>
            <a:endParaRPr sz="2300">
              <a:solidFill>
                <a:schemeClr val="dk1"/>
              </a:solidFill>
              <a:latin typeface="Roboto Light"/>
              <a:ea typeface="Roboto Light"/>
              <a:cs typeface="Roboto Light"/>
              <a:sym typeface="Roboto Light"/>
            </a:endParaRPr>
          </a:p>
        </p:txBody>
      </p:sp>
      <p:sp>
        <p:nvSpPr>
          <p:cNvPr id="1149" name="Google Shape;1149;p129"/>
          <p:cNvSpPr txBox="1"/>
          <p:nvPr/>
        </p:nvSpPr>
        <p:spPr>
          <a:xfrm>
            <a:off x="1461850" y="2384400"/>
            <a:ext cx="6538200" cy="3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latin typeface="Roboto Light"/>
                <a:ea typeface="Roboto Light"/>
                <a:cs typeface="Roboto Light"/>
                <a:sym typeface="Roboto Light"/>
              </a:rPr>
              <a:t>Sport, argent et s</a:t>
            </a:r>
            <a:r>
              <a:rPr lang="en" sz="2300">
                <a:solidFill>
                  <a:schemeClr val="dk1"/>
                </a:solidFill>
                <a:latin typeface="Roboto Light"/>
                <a:ea typeface="Roboto Light"/>
                <a:cs typeface="Roboto Light"/>
                <a:sym typeface="Roboto Light"/>
              </a:rPr>
              <a:t>ex[isme]</a:t>
            </a:r>
            <a:r>
              <a:rPr lang="en" sz="2300">
                <a:solidFill>
                  <a:schemeClr val="dk1"/>
                </a:solidFill>
                <a:latin typeface="Roboto Light"/>
                <a:ea typeface="Roboto Light"/>
                <a:cs typeface="Roboto Light"/>
                <a:sym typeface="Roboto Light"/>
              </a:rPr>
              <a:t> : tâche en 6e année</a:t>
            </a:r>
            <a:endParaRPr sz="2300">
              <a:solidFill>
                <a:schemeClr val="dk1"/>
              </a:solidFill>
              <a:latin typeface="Roboto Light"/>
              <a:ea typeface="Roboto Light"/>
              <a:cs typeface="Roboto Light"/>
              <a:sym typeface="Roboto Light"/>
            </a:endParaRPr>
          </a:p>
        </p:txBody>
      </p:sp>
      <p:sp>
        <p:nvSpPr>
          <p:cNvPr id="1150" name="Google Shape;1150;p129"/>
          <p:cNvSpPr txBox="1"/>
          <p:nvPr/>
        </p:nvSpPr>
        <p:spPr>
          <a:xfrm>
            <a:off x="1461850" y="3434500"/>
            <a:ext cx="6538200" cy="3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latin typeface="Roboto Light"/>
                <a:ea typeface="Roboto Light"/>
                <a:cs typeface="Roboto Light"/>
                <a:sym typeface="Roboto Light"/>
              </a:rPr>
              <a:t>Branché.es sur demain</a:t>
            </a:r>
            <a:r>
              <a:rPr lang="en" sz="2300">
                <a:solidFill>
                  <a:schemeClr val="dk1"/>
                </a:solidFill>
                <a:latin typeface="Roboto Light"/>
                <a:ea typeface="Roboto Light"/>
                <a:cs typeface="Roboto Light"/>
                <a:sym typeface="Roboto Light"/>
              </a:rPr>
              <a:t> : tâche en 4e secondaire</a:t>
            </a:r>
            <a:endParaRPr sz="2300">
              <a:solidFill>
                <a:schemeClr val="dk1"/>
              </a:solidFill>
              <a:latin typeface="Roboto Light"/>
              <a:ea typeface="Roboto Light"/>
              <a:cs typeface="Roboto Light"/>
              <a:sym typeface="Roboto Ligh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p183"/>
          <p:cNvSpPr/>
          <p:nvPr/>
        </p:nvSpPr>
        <p:spPr>
          <a:xfrm>
            <a:off x="534475" y="1044063"/>
            <a:ext cx="4460700" cy="18123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83"/>
          <p:cNvSpPr txBox="1"/>
          <p:nvPr>
            <p:ph idx="2" type="title"/>
          </p:nvPr>
        </p:nvSpPr>
        <p:spPr>
          <a:xfrm>
            <a:off x="879425" y="134746"/>
            <a:ext cx="77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Tarif de l’électricité Hydro-Québec</a:t>
            </a:r>
            <a:endParaRPr/>
          </a:p>
        </p:txBody>
      </p:sp>
      <p:sp>
        <p:nvSpPr>
          <p:cNvPr id="2209" name="Google Shape;2209;p183"/>
          <p:cNvSpPr txBox="1"/>
          <p:nvPr>
            <p:ph idx="6" type="subTitle"/>
          </p:nvPr>
        </p:nvSpPr>
        <p:spPr>
          <a:xfrm>
            <a:off x="2257025" y="3188813"/>
            <a:ext cx="6339900" cy="16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Montserrat"/>
                <a:ea typeface="Montserrat"/>
                <a:cs typeface="Montserrat"/>
                <a:sym typeface="Montserrat"/>
              </a:rPr>
              <a:t>Actuellement, David consomme autour de 2000 kWh d’électricité à tous les deux mois.  Il parcourt environ 25000 km par année avec son véhicule qui consomme 9 litres/100km. Le véhicule électrique qui l’intéresse consomme en moyenne 18 kWh par 100km.</a:t>
            </a:r>
            <a:endParaRPr sz="1700">
              <a:latin typeface="Montserrat"/>
              <a:ea typeface="Montserrat"/>
              <a:cs typeface="Montserrat"/>
              <a:sym typeface="Montserrat"/>
            </a:endParaRPr>
          </a:p>
          <a:p>
            <a:pPr indent="0" lvl="0" marL="0" rtl="0" algn="l">
              <a:lnSpc>
                <a:spcPct val="115000"/>
              </a:lnSpc>
              <a:spcBef>
                <a:spcPts val="0"/>
              </a:spcBef>
              <a:spcAft>
                <a:spcPts val="0"/>
              </a:spcAft>
              <a:buNone/>
            </a:pPr>
            <a:r>
              <a:rPr lang="en" sz="1300">
                <a:latin typeface="Montserrat"/>
                <a:ea typeface="Montserrat"/>
                <a:cs typeface="Montserrat"/>
                <a:sym typeface="Montserrat"/>
              </a:rPr>
              <a:t>Peux-tu l’aider à analyser sa situation et lui fournir des données précises ? </a:t>
            </a:r>
            <a:endParaRPr sz="1700">
              <a:latin typeface="Montserrat"/>
              <a:ea typeface="Montserrat"/>
              <a:cs typeface="Montserrat"/>
              <a:sym typeface="Montserrat"/>
            </a:endParaRPr>
          </a:p>
        </p:txBody>
      </p:sp>
      <p:sp>
        <p:nvSpPr>
          <p:cNvPr id="2210" name="Google Shape;2210;p183"/>
          <p:cNvSpPr txBox="1"/>
          <p:nvPr>
            <p:ph idx="7" type="subTitle"/>
          </p:nvPr>
        </p:nvSpPr>
        <p:spPr>
          <a:xfrm>
            <a:off x="713228" y="1183850"/>
            <a:ext cx="4760100" cy="4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 période de deux mois*</a:t>
            </a:r>
            <a:endParaRPr/>
          </a:p>
        </p:txBody>
      </p:sp>
      <p:sp>
        <p:nvSpPr>
          <p:cNvPr id="2211" name="Google Shape;2211;p183"/>
          <p:cNvSpPr txBox="1"/>
          <p:nvPr>
            <p:ph idx="8" type="subTitle"/>
          </p:nvPr>
        </p:nvSpPr>
        <p:spPr>
          <a:xfrm>
            <a:off x="713225" y="1926998"/>
            <a:ext cx="4181100" cy="78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sz="1400">
                <a:latin typeface="Nunito"/>
                <a:ea typeface="Nunito"/>
                <a:cs typeface="Nunito"/>
                <a:sym typeface="Nunito"/>
              </a:rPr>
              <a:t>7,708 ¢ par kWh pour les 2400 premiers kWh consommés pendant ces deux mois</a:t>
            </a:r>
            <a:endParaRPr b="0" sz="1400">
              <a:latin typeface="Nunito"/>
              <a:ea typeface="Nunito"/>
              <a:cs typeface="Nunito"/>
              <a:sym typeface="Nunito"/>
            </a:endParaRPr>
          </a:p>
          <a:p>
            <a:pPr indent="0" lvl="0" marL="0" rtl="0" algn="l">
              <a:spcBef>
                <a:spcPts val="0"/>
              </a:spcBef>
              <a:spcAft>
                <a:spcPts val="0"/>
              </a:spcAft>
              <a:buNone/>
            </a:pPr>
            <a:r>
              <a:t/>
            </a:r>
            <a:endParaRPr b="0" sz="1400">
              <a:latin typeface="Nunito"/>
              <a:ea typeface="Nunito"/>
              <a:cs typeface="Nunito"/>
              <a:sym typeface="Nunito"/>
            </a:endParaRPr>
          </a:p>
          <a:p>
            <a:pPr indent="0" lvl="0" marL="0" rtl="0" algn="l">
              <a:spcBef>
                <a:spcPts val="0"/>
              </a:spcBef>
              <a:spcAft>
                <a:spcPts val="0"/>
              </a:spcAft>
              <a:buNone/>
            </a:pPr>
            <a:r>
              <a:rPr b="0" lang="en" sz="1400">
                <a:latin typeface="Nunito"/>
                <a:ea typeface="Nunito"/>
                <a:cs typeface="Nunito"/>
                <a:sym typeface="Nunito"/>
              </a:rPr>
              <a:t>11,892 ¢ par kWh pour les kWh supplémentaires (taxes incluses)</a:t>
            </a:r>
            <a:endParaRPr b="0" sz="1400">
              <a:latin typeface="Nunito"/>
              <a:ea typeface="Nunito"/>
              <a:cs typeface="Nunito"/>
              <a:sym typeface="Nunito"/>
            </a:endParaRPr>
          </a:p>
        </p:txBody>
      </p:sp>
      <p:sp>
        <p:nvSpPr>
          <p:cNvPr id="2212" name="Google Shape;2212;p183"/>
          <p:cNvSpPr/>
          <p:nvPr/>
        </p:nvSpPr>
        <p:spPr>
          <a:xfrm>
            <a:off x="192663" y="3072925"/>
            <a:ext cx="1965300" cy="2012400"/>
          </a:xfrm>
          <a:prstGeom prst="ellipse">
            <a:avLst/>
          </a:prstGeom>
          <a:gradFill>
            <a:gsLst>
              <a:gs pos="0">
                <a:schemeClr val="accent1"/>
              </a:gs>
              <a:gs pos="100000">
                <a:schemeClr val="lt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pic>
        <p:nvPicPr>
          <p:cNvPr id="2213" name="Google Shape;2213;p183" title="Électrisez vos cours-02.png"/>
          <p:cNvPicPr preferRelativeResize="0"/>
          <p:nvPr/>
        </p:nvPicPr>
        <p:blipFill rotWithShape="1">
          <a:blip r:embed="rId3">
            <a:alphaModFix/>
          </a:blip>
          <a:srcRect b="0" l="34076" r="0" t="0"/>
          <a:stretch/>
        </p:blipFill>
        <p:spPr>
          <a:xfrm>
            <a:off x="0" y="3142432"/>
            <a:ext cx="669637" cy="683384"/>
          </a:xfrm>
          <a:prstGeom prst="rect">
            <a:avLst/>
          </a:prstGeom>
          <a:noFill/>
          <a:ln>
            <a:noFill/>
          </a:ln>
        </p:spPr>
      </p:pic>
      <p:pic>
        <p:nvPicPr>
          <p:cNvPr id="2214" name="Google Shape;2214;p183"/>
          <p:cNvPicPr preferRelativeResize="0"/>
          <p:nvPr/>
        </p:nvPicPr>
        <p:blipFill rotWithShape="1">
          <a:blip r:embed="rId4">
            <a:alphaModFix/>
          </a:blip>
          <a:srcRect b="54775" l="27323" r="28168" t="0"/>
          <a:stretch/>
        </p:blipFill>
        <p:spPr>
          <a:xfrm flipH="1">
            <a:off x="495982" y="3189718"/>
            <a:ext cx="1358480" cy="1953785"/>
          </a:xfrm>
          <a:prstGeom prst="rect">
            <a:avLst/>
          </a:prstGeom>
          <a:noFill/>
          <a:ln>
            <a:noFill/>
          </a:ln>
        </p:spPr>
      </p:pic>
      <p:sp>
        <p:nvSpPr>
          <p:cNvPr id="2215" name="Google Shape;2215;p183"/>
          <p:cNvSpPr/>
          <p:nvPr/>
        </p:nvSpPr>
        <p:spPr>
          <a:xfrm>
            <a:off x="1209314" y="3936690"/>
            <a:ext cx="95100" cy="61500"/>
          </a:xfrm>
          <a:prstGeom prst="rect">
            <a:avLst/>
          </a:prstGeom>
          <a:solidFill>
            <a:srgbClr val="D488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16" name="Google Shape;2216;p183"/>
          <p:cNvSpPr/>
          <p:nvPr/>
        </p:nvSpPr>
        <p:spPr>
          <a:xfrm>
            <a:off x="4628300" y="847113"/>
            <a:ext cx="943500" cy="943500"/>
          </a:xfrm>
          <a:prstGeom prst="ellipse">
            <a:avLst/>
          </a:prstGeom>
          <a:gradFill>
            <a:gsLst>
              <a:gs pos="0">
                <a:schemeClr val="accent3"/>
              </a:gs>
              <a:gs pos="100000">
                <a:schemeClr val="dk2"/>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chemeClr val="accent6"/>
                </a:solidFill>
                <a:latin typeface="Montserrat ExtraBold"/>
                <a:ea typeface="Montserrat ExtraBold"/>
                <a:cs typeface="Montserrat ExtraBold"/>
                <a:sym typeface="Montserrat ExtraBold"/>
              </a:rPr>
              <a:t>$</a:t>
            </a:r>
            <a:endParaRPr sz="3800">
              <a:solidFill>
                <a:schemeClr val="accent6"/>
              </a:solidFill>
              <a:latin typeface="Montserrat ExtraBold"/>
              <a:ea typeface="Montserrat ExtraBold"/>
              <a:cs typeface="Montserrat ExtraBold"/>
              <a:sym typeface="Montserrat ExtraBold"/>
            </a:endParaRPr>
          </a:p>
        </p:txBody>
      </p:sp>
      <p:sp>
        <p:nvSpPr>
          <p:cNvPr id="2217" name="Google Shape;2217;p183"/>
          <p:cNvSpPr/>
          <p:nvPr/>
        </p:nvSpPr>
        <p:spPr>
          <a:xfrm>
            <a:off x="0" y="53500"/>
            <a:ext cx="943500" cy="9720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accent6"/>
                </a:solidFill>
                <a:latin typeface="Montserrat SemiBold"/>
                <a:ea typeface="Montserrat SemiBold"/>
                <a:cs typeface="Montserrat SemiBold"/>
                <a:sym typeface="Montserrat SemiBold"/>
              </a:rPr>
              <a:t>3</a:t>
            </a:r>
            <a:endParaRPr sz="3600">
              <a:solidFill>
                <a:schemeClr val="accent6"/>
              </a:solidFill>
              <a:latin typeface="Montserrat SemiBold"/>
              <a:ea typeface="Montserrat SemiBold"/>
              <a:cs typeface="Montserrat SemiBold"/>
              <a:sym typeface="Montserrat SemiBold"/>
            </a:endParaRPr>
          </a:p>
        </p:txBody>
      </p:sp>
      <p:pic>
        <p:nvPicPr>
          <p:cNvPr id="2218" name="Google Shape;2218;p183"/>
          <p:cNvPicPr preferRelativeResize="0"/>
          <p:nvPr/>
        </p:nvPicPr>
        <p:blipFill>
          <a:blip r:embed="rId5">
            <a:alphaModFix/>
          </a:blip>
          <a:stretch>
            <a:fillRect/>
          </a:stretch>
        </p:blipFill>
        <p:spPr>
          <a:xfrm rot="563495">
            <a:off x="5785168" y="869658"/>
            <a:ext cx="3776062" cy="2060334"/>
          </a:xfrm>
          <a:prstGeom prst="rect">
            <a:avLst/>
          </a:prstGeom>
          <a:noFill/>
          <a:ln>
            <a:noFill/>
          </a:ln>
        </p:spPr>
      </p:pic>
      <p:sp>
        <p:nvSpPr>
          <p:cNvPr id="2219" name="Google Shape;2219;p183"/>
          <p:cNvSpPr/>
          <p:nvPr/>
        </p:nvSpPr>
        <p:spPr>
          <a:xfrm>
            <a:off x="5309650" y="1927000"/>
            <a:ext cx="2163300" cy="457200"/>
          </a:xfrm>
          <a:prstGeom prst="flowChartAlternateProcess">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Montserrat"/>
                <a:ea typeface="Montserrat"/>
                <a:cs typeface="Montserrat"/>
                <a:sym typeface="Montserrat"/>
              </a:rPr>
              <a:t>Fonction escalier</a:t>
            </a:r>
            <a:endParaRPr>
              <a:solidFill>
                <a:schemeClr val="accent6"/>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pic>
        <p:nvPicPr>
          <p:cNvPr id="2224" name="Google Shape;2224;p184"/>
          <p:cNvPicPr preferRelativeResize="0"/>
          <p:nvPr/>
        </p:nvPicPr>
        <p:blipFill>
          <a:blip r:embed="rId3">
            <a:alphaModFix/>
          </a:blip>
          <a:stretch>
            <a:fillRect/>
          </a:stretch>
        </p:blipFill>
        <p:spPr>
          <a:xfrm>
            <a:off x="143299" y="1298599"/>
            <a:ext cx="5680648" cy="3460675"/>
          </a:xfrm>
          <a:prstGeom prst="rect">
            <a:avLst/>
          </a:prstGeom>
          <a:noFill/>
          <a:ln>
            <a:noFill/>
          </a:ln>
        </p:spPr>
      </p:pic>
      <p:sp>
        <p:nvSpPr>
          <p:cNvPr id="2225" name="Google Shape;2225;p184"/>
          <p:cNvSpPr txBox="1"/>
          <p:nvPr/>
        </p:nvSpPr>
        <p:spPr>
          <a:xfrm>
            <a:off x="6082350" y="1265850"/>
            <a:ext cx="3040800" cy="36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718A1D"/>
                </a:solidFill>
                <a:latin typeface="Montserrat"/>
                <a:ea typeface="Montserrat"/>
                <a:cs typeface="Montserrat"/>
                <a:sym typeface="Montserrat"/>
              </a:rPr>
              <a:t>À l’aide de ces informations:</a:t>
            </a:r>
            <a:endParaRPr b="1" sz="1700">
              <a:solidFill>
                <a:srgbClr val="718A1D"/>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718A1D"/>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718A1D"/>
                </a:solidFill>
                <a:latin typeface="Montserrat"/>
                <a:ea typeface="Montserrat"/>
                <a:cs typeface="Montserrat"/>
                <a:sym typeface="Montserrat"/>
              </a:rPr>
              <a:t>Trouve la droite de régression et fais une prédiction de la consommation d’un véhicule électrique ayant une masse de 3000 Kg.</a:t>
            </a:r>
            <a:endParaRPr b="1" sz="1700">
              <a:solidFill>
                <a:srgbClr val="718A1D"/>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718A1D"/>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718A1D"/>
                </a:solidFill>
                <a:latin typeface="Montserrat"/>
                <a:ea typeface="Montserrat"/>
                <a:cs typeface="Montserrat"/>
                <a:sym typeface="Montserrat"/>
              </a:rPr>
              <a:t>Que penses-tu de ta prédiction?</a:t>
            </a:r>
            <a:endParaRPr b="1" sz="1700">
              <a:solidFill>
                <a:srgbClr val="718A1D"/>
              </a:solidFill>
              <a:latin typeface="Montserrat"/>
              <a:ea typeface="Montserrat"/>
              <a:cs typeface="Montserrat"/>
              <a:sym typeface="Montserrat"/>
            </a:endParaRPr>
          </a:p>
        </p:txBody>
      </p:sp>
      <p:sp>
        <p:nvSpPr>
          <p:cNvPr id="2226" name="Google Shape;2226;p184"/>
          <p:cNvSpPr/>
          <p:nvPr/>
        </p:nvSpPr>
        <p:spPr>
          <a:xfrm>
            <a:off x="527250" y="336967"/>
            <a:ext cx="8089500" cy="6036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184"/>
          <p:cNvSpPr txBox="1"/>
          <p:nvPr/>
        </p:nvSpPr>
        <p:spPr>
          <a:xfrm>
            <a:off x="713250" y="304050"/>
            <a:ext cx="77175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dk2"/>
                </a:solidFill>
                <a:latin typeface="Montserrat"/>
                <a:ea typeface="Montserrat"/>
                <a:cs typeface="Montserrat"/>
                <a:sym typeface="Montserrat"/>
              </a:rPr>
              <a:t>Masse et consommation</a:t>
            </a:r>
            <a:endParaRPr b="1" sz="3200">
              <a:solidFill>
                <a:schemeClr val="dk2"/>
              </a:solidFill>
              <a:latin typeface="Montserrat"/>
              <a:ea typeface="Montserrat"/>
              <a:cs typeface="Montserrat"/>
              <a:sym typeface="Montserrat"/>
            </a:endParaRPr>
          </a:p>
        </p:txBody>
      </p:sp>
      <p:sp>
        <p:nvSpPr>
          <p:cNvPr id="2228" name="Google Shape;2228;p184"/>
          <p:cNvSpPr/>
          <p:nvPr/>
        </p:nvSpPr>
        <p:spPr>
          <a:xfrm>
            <a:off x="3068525" y="3983000"/>
            <a:ext cx="2163300" cy="457200"/>
          </a:xfrm>
          <a:prstGeom prst="flowChartAlternateProcess">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latin typeface="Montserrat"/>
                <a:ea typeface="Montserrat"/>
                <a:cs typeface="Montserrat"/>
                <a:sym typeface="Montserrat"/>
              </a:rPr>
              <a:t>Corrélation linéaire</a:t>
            </a:r>
            <a:endParaRPr>
              <a:solidFill>
                <a:schemeClr val="accent6"/>
              </a:solidFill>
              <a:latin typeface="Montserrat"/>
              <a:ea typeface="Montserrat"/>
              <a:cs typeface="Montserrat"/>
              <a:sym typeface="Montserrat"/>
            </a:endParaRPr>
          </a:p>
        </p:txBody>
      </p:sp>
      <p:sp>
        <p:nvSpPr>
          <p:cNvPr id="2229" name="Google Shape;2229;p184"/>
          <p:cNvSpPr/>
          <p:nvPr/>
        </p:nvSpPr>
        <p:spPr>
          <a:xfrm>
            <a:off x="0" y="53500"/>
            <a:ext cx="943500" cy="9720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accent6"/>
                </a:solidFill>
                <a:latin typeface="Montserrat SemiBold"/>
                <a:ea typeface="Montserrat SemiBold"/>
                <a:cs typeface="Montserrat SemiBold"/>
                <a:sym typeface="Montserrat SemiBold"/>
              </a:rPr>
              <a:t>4</a:t>
            </a:r>
            <a:endParaRPr sz="36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pic>
        <p:nvPicPr>
          <p:cNvPr id="2234" name="Google Shape;2234;p185"/>
          <p:cNvPicPr preferRelativeResize="0"/>
          <p:nvPr/>
        </p:nvPicPr>
        <p:blipFill>
          <a:blip r:embed="rId3">
            <a:alphaModFix/>
          </a:blip>
          <a:stretch>
            <a:fillRect/>
          </a:stretch>
        </p:blipFill>
        <p:spPr>
          <a:xfrm>
            <a:off x="59100" y="1618600"/>
            <a:ext cx="5943600" cy="2867025"/>
          </a:xfrm>
          <a:prstGeom prst="rect">
            <a:avLst/>
          </a:prstGeom>
          <a:noFill/>
          <a:ln>
            <a:noFill/>
          </a:ln>
        </p:spPr>
      </p:pic>
      <p:sp>
        <p:nvSpPr>
          <p:cNvPr id="2235" name="Google Shape;2235;p185"/>
          <p:cNvSpPr txBox="1"/>
          <p:nvPr/>
        </p:nvSpPr>
        <p:spPr>
          <a:xfrm>
            <a:off x="6144000" y="1826125"/>
            <a:ext cx="3000000" cy="219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latin typeface="Montserrat"/>
                <a:ea typeface="Montserrat"/>
                <a:cs typeface="Montserrat"/>
                <a:sym typeface="Montserrat"/>
              </a:rPr>
              <a:t>Détermine s’il y a une corrélation entre les valeurs. S’il y en a une, détermine une règle qui permettrait de suivre la tendance générale de ces valeurs. </a:t>
            </a:r>
            <a:endParaRPr sz="1500">
              <a:latin typeface="Montserrat"/>
              <a:ea typeface="Montserrat"/>
              <a:cs typeface="Montserrat"/>
              <a:sym typeface="Montserrat"/>
            </a:endParaRPr>
          </a:p>
        </p:txBody>
      </p:sp>
      <p:sp>
        <p:nvSpPr>
          <p:cNvPr id="2236" name="Google Shape;2236;p185"/>
          <p:cNvSpPr txBox="1"/>
          <p:nvPr/>
        </p:nvSpPr>
        <p:spPr>
          <a:xfrm>
            <a:off x="59100" y="991588"/>
            <a:ext cx="8590200" cy="5760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300">
                <a:latin typeface="Montserrat"/>
                <a:ea typeface="Montserrat"/>
                <a:cs typeface="Montserrat"/>
                <a:sym typeface="Montserrat"/>
              </a:rPr>
              <a:t>Voici des informations sur la valeur d’une Tesla Modèle 3 2019. </a:t>
            </a:r>
            <a:endParaRPr sz="1500">
              <a:latin typeface="Montserrat"/>
              <a:ea typeface="Montserrat"/>
              <a:cs typeface="Montserrat"/>
              <a:sym typeface="Montserrat"/>
            </a:endParaRPr>
          </a:p>
        </p:txBody>
      </p:sp>
      <p:sp>
        <p:nvSpPr>
          <p:cNvPr id="2237" name="Google Shape;2237;p185"/>
          <p:cNvSpPr/>
          <p:nvPr/>
        </p:nvSpPr>
        <p:spPr>
          <a:xfrm>
            <a:off x="527250" y="336967"/>
            <a:ext cx="8089500" cy="6036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185"/>
          <p:cNvSpPr txBox="1"/>
          <p:nvPr/>
        </p:nvSpPr>
        <p:spPr>
          <a:xfrm>
            <a:off x="713250" y="304050"/>
            <a:ext cx="77175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dk2"/>
                </a:solidFill>
                <a:latin typeface="Montserrat"/>
                <a:ea typeface="Montserrat"/>
                <a:cs typeface="Montserrat"/>
                <a:sym typeface="Montserrat"/>
              </a:rPr>
              <a:t>Nombre d’année et prix</a:t>
            </a:r>
            <a:endParaRPr b="1" sz="3200">
              <a:solidFill>
                <a:schemeClr val="dk2"/>
              </a:solidFill>
              <a:latin typeface="Montserrat"/>
              <a:ea typeface="Montserrat"/>
              <a:cs typeface="Montserrat"/>
              <a:sym typeface="Montserrat"/>
            </a:endParaRPr>
          </a:p>
        </p:txBody>
      </p:sp>
      <p:sp>
        <p:nvSpPr>
          <p:cNvPr id="2239" name="Google Shape;2239;p185"/>
          <p:cNvSpPr/>
          <p:nvPr/>
        </p:nvSpPr>
        <p:spPr>
          <a:xfrm>
            <a:off x="3068525" y="3983000"/>
            <a:ext cx="2163300" cy="457200"/>
          </a:xfrm>
          <a:prstGeom prst="flowChartAlternateProcess">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accent6"/>
                </a:solidFill>
                <a:latin typeface="Montserrat"/>
                <a:ea typeface="Montserrat"/>
                <a:cs typeface="Montserrat"/>
                <a:sym typeface="Montserrat"/>
              </a:rPr>
              <a:t>Fonction exponentielle</a:t>
            </a:r>
            <a:endParaRPr sz="1300">
              <a:solidFill>
                <a:schemeClr val="accent6"/>
              </a:solidFill>
              <a:latin typeface="Montserrat"/>
              <a:ea typeface="Montserrat"/>
              <a:cs typeface="Montserrat"/>
              <a:sym typeface="Montserrat"/>
            </a:endParaRPr>
          </a:p>
        </p:txBody>
      </p:sp>
      <p:sp>
        <p:nvSpPr>
          <p:cNvPr id="2240" name="Google Shape;2240;p185"/>
          <p:cNvSpPr/>
          <p:nvPr/>
        </p:nvSpPr>
        <p:spPr>
          <a:xfrm>
            <a:off x="0" y="53500"/>
            <a:ext cx="943500" cy="9720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accent6"/>
                </a:solidFill>
                <a:latin typeface="Montserrat SemiBold"/>
                <a:ea typeface="Montserrat SemiBold"/>
                <a:cs typeface="Montserrat SemiBold"/>
                <a:sym typeface="Montserrat SemiBold"/>
              </a:rPr>
              <a:t>+</a:t>
            </a:r>
            <a:endParaRPr sz="3600">
              <a:solidFill>
                <a:schemeClr val="accent6"/>
              </a:solidFill>
              <a:latin typeface="Montserrat SemiBold"/>
              <a:ea typeface="Montserrat SemiBold"/>
              <a:cs typeface="Montserrat SemiBold"/>
              <a:sym typeface="Montserrat SemiBo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pic>
        <p:nvPicPr>
          <p:cNvPr id="2245" name="Google Shape;2245;p186" title="Électrisez vos cours-02.png"/>
          <p:cNvPicPr preferRelativeResize="0"/>
          <p:nvPr/>
        </p:nvPicPr>
        <p:blipFill rotWithShape="1">
          <a:blip r:embed="rId3">
            <a:alphaModFix/>
          </a:blip>
          <a:srcRect b="0" l="0" r="0" t="0"/>
          <a:stretch/>
        </p:blipFill>
        <p:spPr>
          <a:xfrm>
            <a:off x="6313925" y="943800"/>
            <a:ext cx="1332394" cy="896401"/>
          </a:xfrm>
          <a:prstGeom prst="rect">
            <a:avLst/>
          </a:prstGeom>
          <a:noFill/>
          <a:ln>
            <a:noFill/>
          </a:ln>
        </p:spPr>
      </p:pic>
      <p:grpSp>
        <p:nvGrpSpPr>
          <p:cNvPr id="2246" name="Google Shape;2246;p186"/>
          <p:cNvGrpSpPr/>
          <p:nvPr/>
        </p:nvGrpSpPr>
        <p:grpSpPr>
          <a:xfrm rot="10800000">
            <a:off x="4469624" y="1361605"/>
            <a:ext cx="4577461" cy="2167636"/>
            <a:chOff x="-496826" y="-160208"/>
            <a:chExt cx="4577461" cy="2167636"/>
          </a:xfrm>
        </p:grpSpPr>
        <p:sp>
          <p:nvSpPr>
            <p:cNvPr id="2247" name="Google Shape;2247;p186"/>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2248" name="Google Shape;2248;p186"/>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2249" name="Google Shape;2249;p186"/>
          <p:cNvSpPr/>
          <p:nvPr/>
        </p:nvSpPr>
        <p:spPr>
          <a:xfrm>
            <a:off x="713250" y="3216574"/>
            <a:ext cx="7717500" cy="11859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86"/>
          <p:cNvSpPr/>
          <p:nvPr/>
        </p:nvSpPr>
        <p:spPr>
          <a:xfrm rot="-5400000">
            <a:off x="6148927" y="216061"/>
            <a:ext cx="4226946" cy="930116"/>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1" name="Google Shape;2251;p186"/>
          <p:cNvSpPr txBox="1"/>
          <p:nvPr>
            <p:ph type="title"/>
          </p:nvPr>
        </p:nvSpPr>
        <p:spPr>
          <a:xfrm>
            <a:off x="789450" y="3357698"/>
            <a:ext cx="7717500" cy="89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400">
                <a:solidFill>
                  <a:schemeClr val="lt1"/>
                </a:solidFill>
              </a:rPr>
              <a:t>Considérations sur les technologies environnementales</a:t>
            </a:r>
            <a:endParaRPr sz="200">
              <a:solidFill>
                <a:schemeClr val="lt1"/>
              </a:solidFill>
            </a:endParaRPr>
          </a:p>
        </p:txBody>
      </p:sp>
      <p:sp>
        <p:nvSpPr>
          <p:cNvPr id="2252" name="Google Shape;2252;p186"/>
          <p:cNvSpPr txBox="1"/>
          <p:nvPr>
            <p:ph idx="2" type="title"/>
          </p:nvPr>
        </p:nvSpPr>
        <p:spPr>
          <a:xfrm>
            <a:off x="835125" y="2426825"/>
            <a:ext cx="4278600" cy="951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CCQ </a:t>
            </a:r>
            <a:r>
              <a:rPr lang="en" sz="2300"/>
              <a:t>Partie 2</a:t>
            </a:r>
            <a:endParaRPr sz="2300"/>
          </a:p>
        </p:txBody>
      </p:sp>
      <p:pic>
        <p:nvPicPr>
          <p:cNvPr id="2253" name="Google Shape;2253;p186" title="Électrisez vos cours-02.png"/>
          <p:cNvPicPr preferRelativeResize="0"/>
          <p:nvPr/>
        </p:nvPicPr>
        <p:blipFill rotWithShape="1">
          <a:blip r:embed="rId3">
            <a:alphaModFix/>
          </a:blip>
          <a:srcRect b="0" l="0" r="0" t="0"/>
          <a:stretch/>
        </p:blipFill>
        <p:spPr>
          <a:xfrm>
            <a:off x="4179400" y="1135550"/>
            <a:ext cx="1332394" cy="896401"/>
          </a:xfrm>
          <a:prstGeom prst="rect">
            <a:avLst/>
          </a:prstGeom>
          <a:noFill/>
          <a:ln>
            <a:noFill/>
          </a:ln>
        </p:spPr>
      </p:pic>
      <p:sp>
        <p:nvSpPr>
          <p:cNvPr id="2254" name="Google Shape;2254;p186"/>
          <p:cNvSpPr/>
          <p:nvPr/>
        </p:nvSpPr>
        <p:spPr>
          <a:xfrm>
            <a:off x="5657836" y="1187106"/>
            <a:ext cx="90600" cy="6531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255" name="Google Shape;2255;p186"/>
          <p:cNvGrpSpPr/>
          <p:nvPr/>
        </p:nvGrpSpPr>
        <p:grpSpPr>
          <a:xfrm>
            <a:off x="5345386" y="775150"/>
            <a:ext cx="662397" cy="592806"/>
            <a:chOff x="243924" y="3391575"/>
            <a:chExt cx="662397" cy="592806"/>
          </a:xfrm>
        </p:grpSpPr>
        <p:sp>
          <p:nvSpPr>
            <p:cNvPr id="2256" name="Google Shape;2256;p186"/>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57" name="Google Shape;2257;p186"/>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58" name="Google Shape;2258;p186"/>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59" name="Google Shape;2259;p186"/>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2260" name="Google Shape;2260;p186"/>
          <p:cNvSpPr/>
          <p:nvPr/>
        </p:nvSpPr>
        <p:spPr>
          <a:xfrm>
            <a:off x="6256615" y="1359365"/>
            <a:ext cx="57300" cy="4122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261" name="Google Shape;2261;p186"/>
          <p:cNvGrpSpPr/>
          <p:nvPr/>
        </p:nvGrpSpPr>
        <p:grpSpPr>
          <a:xfrm rot="5260561">
            <a:off x="6094911" y="1119338"/>
            <a:ext cx="402750" cy="435179"/>
            <a:chOff x="228435" y="3392136"/>
            <a:chExt cx="637949" cy="689316"/>
          </a:xfrm>
        </p:grpSpPr>
        <p:sp>
          <p:nvSpPr>
            <p:cNvPr id="2262" name="Google Shape;2262;p186"/>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63" name="Google Shape;2263;p186"/>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64" name="Google Shape;2264;p186"/>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265" name="Google Shape;2265;p186"/>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pic>
        <p:nvPicPr>
          <p:cNvPr id="2270" name="Google Shape;2270;p187"/>
          <p:cNvPicPr preferRelativeResize="0"/>
          <p:nvPr/>
        </p:nvPicPr>
        <p:blipFill rotWithShape="1">
          <a:blip r:embed="rId3">
            <a:alphaModFix/>
          </a:blip>
          <a:srcRect b="4996" l="0" r="0" t="28113"/>
          <a:stretch/>
        </p:blipFill>
        <p:spPr>
          <a:xfrm>
            <a:off x="193750" y="1979200"/>
            <a:ext cx="2546875" cy="1703500"/>
          </a:xfrm>
          <a:prstGeom prst="rect">
            <a:avLst/>
          </a:prstGeom>
          <a:noFill/>
          <a:ln>
            <a:noFill/>
          </a:ln>
          <a:effectLst>
            <a:outerShdw blurRad="57150" rotWithShape="0" algn="bl" dir="5400000" dist="19050">
              <a:srgbClr val="000000">
                <a:alpha val="50000"/>
              </a:srgbClr>
            </a:outerShdw>
          </a:effectLst>
        </p:spPr>
      </p:pic>
      <p:pic>
        <p:nvPicPr>
          <p:cNvPr id="2271" name="Google Shape;2271;p187"/>
          <p:cNvPicPr preferRelativeResize="0"/>
          <p:nvPr/>
        </p:nvPicPr>
        <p:blipFill rotWithShape="1">
          <a:blip r:embed="rId4">
            <a:alphaModFix/>
          </a:blip>
          <a:srcRect b="12671" l="0" r="0" t="0"/>
          <a:stretch/>
        </p:blipFill>
        <p:spPr>
          <a:xfrm>
            <a:off x="2863500" y="1606450"/>
            <a:ext cx="3197200" cy="2076262"/>
          </a:xfrm>
          <a:prstGeom prst="rect">
            <a:avLst/>
          </a:prstGeom>
          <a:noFill/>
          <a:ln>
            <a:noFill/>
          </a:ln>
          <a:effectLst>
            <a:outerShdw blurRad="57150" rotWithShape="0" algn="bl" dir="5400000" dist="19050">
              <a:srgbClr val="000000">
                <a:alpha val="50000"/>
              </a:srgbClr>
            </a:outerShdw>
          </a:effectLst>
        </p:spPr>
      </p:pic>
      <p:pic>
        <p:nvPicPr>
          <p:cNvPr id="2272" name="Google Shape;2272;p187"/>
          <p:cNvPicPr preferRelativeResize="0"/>
          <p:nvPr/>
        </p:nvPicPr>
        <p:blipFill>
          <a:blip r:embed="rId5">
            <a:alphaModFix/>
          </a:blip>
          <a:stretch>
            <a:fillRect/>
          </a:stretch>
        </p:blipFill>
        <p:spPr>
          <a:xfrm>
            <a:off x="6183575" y="907175"/>
            <a:ext cx="2775525" cy="2775525"/>
          </a:xfrm>
          <a:prstGeom prst="rect">
            <a:avLst/>
          </a:prstGeom>
          <a:noFill/>
          <a:ln>
            <a:noFill/>
          </a:ln>
          <a:effectLst>
            <a:outerShdw blurRad="57150" rotWithShape="0" algn="bl" dir="5400000" dist="19050">
              <a:srgbClr val="000000">
                <a:alpha val="50000"/>
              </a:srgbClr>
            </a:outerShdw>
          </a:effectLst>
        </p:spPr>
      </p:pic>
      <p:sp>
        <p:nvSpPr>
          <p:cNvPr id="2273" name="Google Shape;2273;p187"/>
          <p:cNvSpPr/>
          <p:nvPr/>
        </p:nvSpPr>
        <p:spPr>
          <a:xfrm>
            <a:off x="193750" y="189092"/>
            <a:ext cx="8089500" cy="6036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87"/>
          <p:cNvSpPr txBox="1"/>
          <p:nvPr>
            <p:ph idx="4294967295" type="title"/>
          </p:nvPr>
        </p:nvSpPr>
        <p:spPr>
          <a:xfrm>
            <a:off x="379750" y="190907"/>
            <a:ext cx="7717500" cy="57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900">
                <a:solidFill>
                  <a:schemeClr val="dk1"/>
                </a:solidFill>
              </a:rPr>
              <a:t>Les véhicules électriques, la solution?</a:t>
            </a:r>
            <a:endParaRPr sz="2900">
              <a:solidFill>
                <a:schemeClr val="dk1"/>
              </a:solidFill>
            </a:endParaRPr>
          </a:p>
        </p:txBody>
      </p:sp>
      <p:sp>
        <p:nvSpPr>
          <p:cNvPr id="2275" name="Google Shape;2275;p187"/>
          <p:cNvSpPr txBox="1"/>
          <p:nvPr>
            <p:ph idx="4294967295" type="title"/>
          </p:nvPr>
        </p:nvSpPr>
        <p:spPr>
          <a:xfrm>
            <a:off x="1751875" y="4216650"/>
            <a:ext cx="6678900" cy="576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2200">
                <a:solidFill>
                  <a:schemeClr val="dk1"/>
                </a:solidFill>
              </a:rPr>
              <a:t>Observez ces images...</a:t>
            </a:r>
            <a:endParaRPr sz="220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9" name="Shape 2279"/>
        <p:cNvGrpSpPr/>
        <p:nvPr/>
      </p:nvGrpSpPr>
      <p:grpSpPr>
        <a:xfrm>
          <a:off x="0" y="0"/>
          <a:ext cx="0" cy="0"/>
          <a:chOff x="0" y="0"/>
          <a:chExt cx="0" cy="0"/>
        </a:xfrm>
      </p:grpSpPr>
      <p:graphicFrame>
        <p:nvGraphicFramePr>
          <p:cNvPr id="2280" name="Google Shape;2280;p188"/>
          <p:cNvGraphicFramePr/>
          <p:nvPr/>
        </p:nvGraphicFramePr>
        <p:xfrm>
          <a:off x="5552700" y="1337500"/>
          <a:ext cx="3000000" cy="3000000"/>
        </p:xfrm>
        <a:graphic>
          <a:graphicData uri="http://schemas.openxmlformats.org/drawingml/2006/table">
            <a:tbl>
              <a:tblPr>
                <a:noFill/>
                <a:tableStyleId>{9CCF3C9F-57CB-4A5A-9EC1-16AAB26E1270}</a:tableStyleId>
              </a:tblPr>
              <a:tblGrid>
                <a:gridCol w="2943475"/>
              </a:tblGrid>
              <a:tr h="393675">
                <a:tc>
                  <a:txBody>
                    <a:bodyPr/>
                    <a:lstStyle/>
                    <a:p>
                      <a:pPr indent="0" lvl="0" marL="0" rtl="0" algn="ctr">
                        <a:spcBef>
                          <a:spcPts val="0"/>
                        </a:spcBef>
                        <a:spcAft>
                          <a:spcPts val="0"/>
                        </a:spcAft>
                        <a:buNone/>
                      </a:pPr>
                      <a:r>
                        <a:rPr lang="en" sz="1800">
                          <a:latin typeface="Montserrat"/>
                          <a:ea typeface="Montserrat"/>
                          <a:cs typeface="Montserrat"/>
                          <a:sym typeface="Montserrat"/>
                        </a:rPr>
                        <a:t>Biais de confirmation</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393675">
                <a:tc>
                  <a:txBody>
                    <a:bodyPr/>
                    <a:lstStyle/>
                    <a:p>
                      <a:pPr indent="0" lvl="0" marL="0" rtl="0" algn="ctr">
                        <a:spcBef>
                          <a:spcPts val="0"/>
                        </a:spcBef>
                        <a:spcAft>
                          <a:spcPts val="0"/>
                        </a:spcAft>
                        <a:buNone/>
                      </a:pPr>
                      <a:r>
                        <a:rPr lang="en" sz="1800">
                          <a:latin typeface="Montserrat"/>
                          <a:ea typeface="Montserrat"/>
                          <a:cs typeface="Montserrat"/>
                          <a:sym typeface="Montserrat"/>
                        </a:rPr>
                        <a:t>Effet de répétition</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93675">
                <a:tc>
                  <a:txBody>
                    <a:bodyPr/>
                    <a:lstStyle/>
                    <a:p>
                      <a:pPr indent="0" lvl="0" marL="0" rtl="0" algn="ctr">
                        <a:spcBef>
                          <a:spcPts val="0"/>
                        </a:spcBef>
                        <a:spcAft>
                          <a:spcPts val="0"/>
                        </a:spcAft>
                        <a:buNone/>
                      </a:pPr>
                      <a:r>
                        <a:rPr lang="en" sz="1800">
                          <a:latin typeface="Montserrat"/>
                          <a:ea typeface="Montserrat"/>
                          <a:cs typeface="Montserrat"/>
                          <a:sym typeface="Montserrat"/>
                        </a:rPr>
                        <a:t>Biais d’ancrage</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393675">
                <a:tc>
                  <a:txBody>
                    <a:bodyPr/>
                    <a:lstStyle/>
                    <a:p>
                      <a:pPr indent="0" lvl="0" marL="0" rtl="0" algn="ctr">
                        <a:spcBef>
                          <a:spcPts val="0"/>
                        </a:spcBef>
                        <a:spcAft>
                          <a:spcPts val="0"/>
                        </a:spcAft>
                        <a:buNone/>
                      </a:pPr>
                      <a:r>
                        <a:rPr lang="en" sz="1800">
                          <a:latin typeface="Montserrat"/>
                          <a:ea typeface="Montserrat"/>
                          <a:cs typeface="Montserrat"/>
                          <a:sym typeface="Montserrat"/>
                        </a:rPr>
                        <a:t>Effet de halo</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93675">
                <a:tc>
                  <a:txBody>
                    <a:bodyPr/>
                    <a:lstStyle/>
                    <a:p>
                      <a:pPr indent="0" lvl="0" marL="0" rtl="0" algn="ctr">
                        <a:spcBef>
                          <a:spcPts val="0"/>
                        </a:spcBef>
                        <a:spcAft>
                          <a:spcPts val="0"/>
                        </a:spcAft>
                        <a:buNone/>
                      </a:pPr>
                      <a:r>
                        <a:rPr lang="en" sz="1800">
                          <a:latin typeface="Montserrat"/>
                          <a:ea typeface="Montserrat"/>
                          <a:cs typeface="Montserrat"/>
                          <a:sym typeface="Montserrat"/>
                        </a:rPr>
                        <a:t>Biais de désirabilité sociale</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r h="393675">
                <a:tc>
                  <a:txBody>
                    <a:bodyPr/>
                    <a:lstStyle/>
                    <a:p>
                      <a:pPr indent="0" lvl="0" marL="0" rtl="0" algn="ctr">
                        <a:spcBef>
                          <a:spcPts val="0"/>
                        </a:spcBef>
                        <a:spcAft>
                          <a:spcPts val="0"/>
                        </a:spcAft>
                        <a:buNone/>
                      </a:pPr>
                      <a:r>
                        <a:rPr lang="en" sz="1800">
                          <a:latin typeface="Montserrat"/>
                          <a:ea typeface="Montserrat"/>
                          <a:cs typeface="Montserrat"/>
                          <a:sym typeface="Montserrat"/>
                        </a:rPr>
                        <a:t>Biais d’essentialisme</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93675">
                <a:tc>
                  <a:txBody>
                    <a:bodyPr/>
                    <a:lstStyle/>
                    <a:p>
                      <a:pPr indent="0" lvl="0" marL="0" rtl="0" algn="ctr">
                        <a:spcBef>
                          <a:spcPts val="0"/>
                        </a:spcBef>
                        <a:spcAft>
                          <a:spcPts val="0"/>
                        </a:spcAft>
                        <a:buNone/>
                      </a:pPr>
                      <a:r>
                        <a:rPr lang="en" sz="1800">
                          <a:latin typeface="Montserrat"/>
                          <a:ea typeface="Montserrat"/>
                          <a:cs typeface="Montserrat"/>
                          <a:sym typeface="Montserrat"/>
                        </a:rPr>
                        <a:t>Biais d’omission</a:t>
                      </a:r>
                      <a:endParaRPr sz="1800">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FFF"/>
                    </a:solidFill>
                  </a:tcPr>
                </a:tc>
              </a:tr>
            </a:tbl>
          </a:graphicData>
        </a:graphic>
      </p:graphicFrame>
      <p:sp>
        <p:nvSpPr>
          <p:cNvPr id="2281" name="Google Shape;2281;p188"/>
          <p:cNvSpPr/>
          <p:nvPr/>
        </p:nvSpPr>
        <p:spPr>
          <a:xfrm flipH="1">
            <a:off x="-365475" y="1257900"/>
            <a:ext cx="5628000" cy="2932500"/>
          </a:xfrm>
          <a:prstGeom prst="round2Diag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2" name="Google Shape;2282;p188"/>
          <p:cNvSpPr txBox="1"/>
          <p:nvPr>
            <p:ph type="title"/>
          </p:nvPr>
        </p:nvSpPr>
        <p:spPr>
          <a:xfrm flipH="1">
            <a:off x="192575" y="1551625"/>
            <a:ext cx="4893600" cy="244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rPr>
              <a:t>Lequel ou lesquels sont susceptibles d’être le plus présent lorsqu’il s’agit de véhicules électriques et d’environnement de façon plus générale?</a:t>
            </a:r>
            <a:endParaRPr sz="2400">
              <a:solidFill>
                <a:schemeClr val="lt1"/>
              </a:solidFill>
            </a:endParaRPr>
          </a:p>
        </p:txBody>
      </p:sp>
      <p:sp>
        <p:nvSpPr>
          <p:cNvPr id="2283" name="Google Shape;2283;p188"/>
          <p:cNvSpPr txBox="1"/>
          <p:nvPr>
            <p:ph type="title"/>
          </p:nvPr>
        </p:nvSpPr>
        <p:spPr>
          <a:xfrm>
            <a:off x="426150" y="170125"/>
            <a:ext cx="7321800" cy="98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4500">
                <a:latin typeface="Montserrat Black"/>
                <a:ea typeface="Montserrat Black"/>
                <a:cs typeface="Montserrat Black"/>
                <a:sym typeface="Montserrat Black"/>
              </a:rPr>
              <a:t>BIAIS SOCIOCOGNITIFS</a:t>
            </a:r>
            <a:endParaRPr b="0" sz="4500">
              <a:latin typeface="Montserrat Black"/>
              <a:ea typeface="Montserrat Black"/>
              <a:cs typeface="Montserrat Black"/>
              <a:sym typeface="Montserrat Black"/>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189"/>
          <p:cNvSpPr/>
          <p:nvPr/>
        </p:nvSpPr>
        <p:spPr>
          <a:xfrm>
            <a:off x="357874" y="188864"/>
            <a:ext cx="4299300" cy="4555200"/>
          </a:xfrm>
          <a:prstGeom prst="roundRect">
            <a:avLst>
              <a:gd fmla="val 4781" name="adj"/>
            </a:avLst>
          </a:prstGeom>
          <a:gradFill>
            <a:gsLst>
              <a:gs pos="0">
                <a:schemeClr val="lt1"/>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89"/>
          <p:cNvSpPr/>
          <p:nvPr/>
        </p:nvSpPr>
        <p:spPr>
          <a:xfrm>
            <a:off x="4790704" y="188851"/>
            <a:ext cx="3977700" cy="4555200"/>
          </a:xfrm>
          <a:prstGeom prst="roundRect">
            <a:avLst>
              <a:gd fmla="val 4781" name="adj"/>
            </a:avLst>
          </a:prstGeom>
          <a:gradFill>
            <a:gsLst>
              <a:gs pos="0">
                <a:schemeClr val="lt1"/>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0" name="Google Shape;2290;p189">
            <a:hlinkClick r:id="rId3"/>
          </p:cNvPr>
          <p:cNvPicPr preferRelativeResize="0"/>
          <p:nvPr/>
        </p:nvPicPr>
        <p:blipFill>
          <a:blip r:embed="rId4">
            <a:alphaModFix/>
          </a:blip>
          <a:stretch>
            <a:fillRect/>
          </a:stretch>
        </p:blipFill>
        <p:spPr>
          <a:xfrm>
            <a:off x="544275" y="394191"/>
            <a:ext cx="3944956" cy="4062737"/>
          </a:xfrm>
          <a:prstGeom prst="rect">
            <a:avLst/>
          </a:prstGeom>
          <a:noFill/>
          <a:ln>
            <a:noFill/>
          </a:ln>
        </p:spPr>
      </p:pic>
      <p:pic>
        <p:nvPicPr>
          <p:cNvPr id="2291" name="Google Shape;2291;p189">
            <a:hlinkClick r:id="rId5"/>
          </p:cNvPr>
          <p:cNvPicPr preferRelativeResize="0"/>
          <p:nvPr/>
        </p:nvPicPr>
        <p:blipFill>
          <a:blip r:embed="rId6">
            <a:alphaModFix/>
          </a:blip>
          <a:stretch>
            <a:fillRect/>
          </a:stretch>
        </p:blipFill>
        <p:spPr>
          <a:xfrm>
            <a:off x="4876914" y="392876"/>
            <a:ext cx="3446357" cy="406231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295" name="Shape 2295"/>
        <p:cNvGrpSpPr/>
        <p:nvPr/>
      </p:nvGrpSpPr>
      <p:grpSpPr>
        <a:xfrm>
          <a:off x="0" y="0"/>
          <a:ext cx="0" cy="0"/>
          <a:chOff x="0" y="0"/>
          <a:chExt cx="0" cy="0"/>
        </a:xfrm>
      </p:grpSpPr>
      <p:sp>
        <p:nvSpPr>
          <p:cNvPr id="2296" name="Google Shape;2296;p190"/>
          <p:cNvSpPr txBox="1"/>
          <p:nvPr/>
        </p:nvSpPr>
        <p:spPr>
          <a:xfrm>
            <a:off x="212961" y="2222391"/>
            <a:ext cx="1672500" cy="265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n" sz="1000">
                <a:solidFill>
                  <a:srgbClr val="FFFFFF"/>
                </a:solidFill>
                <a:latin typeface="Open Sans"/>
                <a:ea typeface="Open Sans"/>
                <a:cs typeface="Open Sans"/>
                <a:sym typeface="Open Sans"/>
              </a:rPr>
              <a:t>SIGNIFICATION</a:t>
            </a:r>
            <a:endParaRPr b="1" sz="1000">
              <a:solidFill>
                <a:srgbClr val="FFFFFF"/>
              </a:solidFill>
              <a:latin typeface="Open Sans"/>
              <a:ea typeface="Open Sans"/>
              <a:cs typeface="Open Sans"/>
              <a:sym typeface="Open Sans"/>
            </a:endParaRPr>
          </a:p>
        </p:txBody>
      </p:sp>
      <p:cxnSp>
        <p:nvCxnSpPr>
          <p:cNvPr id="2297" name="Google Shape;2297;p190"/>
          <p:cNvCxnSpPr>
            <a:stCxn id="2298" idx="0"/>
            <a:endCxn id="2299" idx="1"/>
          </p:cNvCxnSpPr>
          <p:nvPr/>
        </p:nvCxnSpPr>
        <p:spPr>
          <a:xfrm rot="-5400000">
            <a:off x="1895826" y="-78828"/>
            <a:ext cx="578100" cy="2166900"/>
          </a:xfrm>
          <a:prstGeom prst="bentConnector2">
            <a:avLst/>
          </a:prstGeom>
          <a:noFill/>
          <a:ln cap="flat" cmpd="sng" w="19050">
            <a:solidFill>
              <a:srgbClr val="000000"/>
            </a:solidFill>
            <a:prstDash val="dot"/>
            <a:round/>
            <a:headEnd len="med" w="med" type="none"/>
            <a:tailEnd len="med" w="med" type="oval"/>
          </a:ln>
        </p:spPr>
      </p:cxnSp>
      <p:cxnSp>
        <p:nvCxnSpPr>
          <p:cNvPr id="2300" name="Google Shape;2300;p190"/>
          <p:cNvCxnSpPr>
            <a:stCxn id="2301" idx="0"/>
            <a:endCxn id="2299" idx="2"/>
          </p:cNvCxnSpPr>
          <p:nvPr/>
        </p:nvCxnSpPr>
        <p:spPr>
          <a:xfrm rot="-5400000">
            <a:off x="4391181" y="1136715"/>
            <a:ext cx="359400" cy="2100"/>
          </a:xfrm>
          <a:prstGeom prst="bentConnector3">
            <a:avLst>
              <a:gd fmla="val 49993" name="adj1"/>
            </a:avLst>
          </a:prstGeom>
          <a:noFill/>
          <a:ln cap="flat" cmpd="sng" w="19050">
            <a:solidFill>
              <a:srgbClr val="000000"/>
            </a:solidFill>
            <a:prstDash val="dot"/>
            <a:round/>
            <a:headEnd len="med" w="med" type="none"/>
            <a:tailEnd len="med" w="med" type="oval"/>
          </a:ln>
        </p:spPr>
      </p:cxnSp>
      <p:cxnSp>
        <p:nvCxnSpPr>
          <p:cNvPr id="2302" name="Google Shape;2302;p190"/>
          <p:cNvCxnSpPr>
            <a:stCxn id="2303" idx="0"/>
            <a:endCxn id="2299" idx="3"/>
          </p:cNvCxnSpPr>
          <p:nvPr/>
        </p:nvCxnSpPr>
        <p:spPr>
          <a:xfrm flipH="1" rot="5400000">
            <a:off x="6708685" y="-117302"/>
            <a:ext cx="560700" cy="2226600"/>
          </a:xfrm>
          <a:prstGeom prst="bentConnector2">
            <a:avLst/>
          </a:prstGeom>
          <a:noFill/>
          <a:ln cap="flat" cmpd="sng" w="19050">
            <a:solidFill>
              <a:srgbClr val="000000"/>
            </a:solidFill>
            <a:prstDash val="dot"/>
            <a:round/>
            <a:headEnd len="med" w="med" type="none"/>
            <a:tailEnd len="med" w="med" type="oval"/>
          </a:ln>
        </p:spPr>
      </p:cxnSp>
      <p:pic>
        <p:nvPicPr>
          <p:cNvPr descr="Illustration d'une paire de lunettes pour représenter le regard ou la perspective sur l'objet d'étude." id="2298" name="Google Shape;2298;p190"/>
          <p:cNvPicPr preferRelativeResize="0"/>
          <p:nvPr/>
        </p:nvPicPr>
        <p:blipFill rotWithShape="1">
          <a:blip r:embed="rId3">
            <a:alphaModFix/>
          </a:blip>
          <a:srcRect b="26818" l="-6416" r="0" t="22087"/>
          <a:stretch/>
        </p:blipFill>
        <p:spPr>
          <a:xfrm>
            <a:off x="796275" y="1293672"/>
            <a:ext cx="610303" cy="198881"/>
          </a:xfrm>
          <a:prstGeom prst="rect">
            <a:avLst/>
          </a:prstGeom>
          <a:noFill/>
          <a:ln>
            <a:noFill/>
          </a:ln>
        </p:spPr>
      </p:pic>
      <p:pic>
        <p:nvPicPr>
          <p:cNvPr descr="Illustration d'une paire de lunettes pour représenter le regard ou la perspective sur l'objet d'étude." id="2301" name="Google Shape;2301;p190"/>
          <p:cNvPicPr preferRelativeResize="0"/>
          <p:nvPr/>
        </p:nvPicPr>
        <p:blipFill rotWithShape="1">
          <a:blip r:embed="rId4">
            <a:alphaModFix/>
          </a:blip>
          <a:srcRect b="0" l="0" r="-8483" t="16254"/>
          <a:stretch/>
        </p:blipFill>
        <p:spPr>
          <a:xfrm>
            <a:off x="4280401" y="1317465"/>
            <a:ext cx="578860" cy="303277"/>
          </a:xfrm>
          <a:prstGeom prst="rect">
            <a:avLst/>
          </a:prstGeom>
          <a:noFill/>
          <a:ln>
            <a:noFill/>
          </a:ln>
        </p:spPr>
      </p:pic>
      <p:pic>
        <p:nvPicPr>
          <p:cNvPr descr="Illustration d'une paire de lunettes pour représenter le regard ou la perspective sur l'objet d'étude." id="2303" name="Google Shape;2303;p190"/>
          <p:cNvPicPr preferRelativeResize="0"/>
          <p:nvPr/>
        </p:nvPicPr>
        <p:blipFill rotWithShape="1">
          <a:blip r:embed="rId5">
            <a:alphaModFix/>
          </a:blip>
          <a:srcRect b="13088" l="-9834" r="-6417" t="19233"/>
          <a:stretch/>
        </p:blipFill>
        <p:spPr>
          <a:xfrm>
            <a:off x="7768996" y="1276348"/>
            <a:ext cx="666677" cy="282515"/>
          </a:xfrm>
          <a:prstGeom prst="rect">
            <a:avLst/>
          </a:prstGeom>
          <a:noFill/>
          <a:ln>
            <a:noFill/>
          </a:ln>
        </p:spPr>
      </p:pic>
      <p:sp>
        <p:nvSpPr>
          <p:cNvPr descr="Boîte de réponse." id="2299" name="Google Shape;2299;p190"/>
          <p:cNvSpPr/>
          <p:nvPr/>
        </p:nvSpPr>
        <p:spPr>
          <a:xfrm>
            <a:off x="3268350" y="473319"/>
            <a:ext cx="2607300" cy="48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n" sz="1300">
                <a:solidFill>
                  <a:schemeClr val="dk1"/>
                </a:solidFill>
                <a:latin typeface="Open Sans"/>
                <a:ea typeface="Open Sans"/>
                <a:cs typeface="Open Sans"/>
                <a:sym typeface="Open Sans"/>
              </a:rPr>
              <a:t>Les véhicules électriques </a:t>
            </a:r>
            <a:endParaRPr b="1" sz="1300">
              <a:solidFill>
                <a:schemeClr val="dk1"/>
              </a:solidFill>
              <a:latin typeface="Open Sans"/>
              <a:ea typeface="Open Sans"/>
              <a:cs typeface="Open Sans"/>
              <a:sym typeface="Open Sans"/>
            </a:endParaRPr>
          </a:p>
          <a:p>
            <a:pPr indent="0" lvl="0" marL="0" rtl="0" algn="ctr">
              <a:spcBef>
                <a:spcPts val="0"/>
              </a:spcBef>
              <a:spcAft>
                <a:spcPts val="0"/>
              </a:spcAft>
              <a:buNone/>
            </a:pPr>
            <a:r>
              <a:rPr lang="en" sz="900">
                <a:solidFill>
                  <a:schemeClr val="dk1"/>
                </a:solidFill>
                <a:latin typeface="Open Sans"/>
                <a:ea typeface="Open Sans"/>
                <a:cs typeface="Open Sans"/>
                <a:sym typeface="Open Sans"/>
              </a:rPr>
              <a:t>(technologies environnementales)</a:t>
            </a:r>
            <a:endParaRPr sz="800">
              <a:latin typeface="Open Sans"/>
              <a:ea typeface="Open Sans"/>
              <a:cs typeface="Open Sans"/>
              <a:sym typeface="Open Sans"/>
            </a:endParaRPr>
          </a:p>
        </p:txBody>
      </p:sp>
      <p:sp>
        <p:nvSpPr>
          <p:cNvPr id="2304" name="Google Shape;2304;p190"/>
          <p:cNvSpPr/>
          <p:nvPr/>
        </p:nvSpPr>
        <p:spPr>
          <a:xfrm>
            <a:off x="3257429" y="185575"/>
            <a:ext cx="2607300" cy="2016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Clr>
                <a:schemeClr val="dk1"/>
              </a:buClr>
              <a:buSzPts val="1100"/>
              <a:buFont typeface="Arial"/>
              <a:buNone/>
            </a:pPr>
            <a:r>
              <a:rPr b="1" lang="en" sz="2400">
                <a:solidFill>
                  <a:srgbClr val="718A1D"/>
                </a:solidFill>
                <a:latin typeface="Montserrat"/>
                <a:ea typeface="Montserrat"/>
                <a:cs typeface="Montserrat"/>
                <a:sym typeface="Montserrat"/>
              </a:rPr>
              <a:t>Objet d’étude</a:t>
            </a:r>
            <a:endParaRPr sz="1000">
              <a:solidFill>
                <a:srgbClr val="000000"/>
              </a:solidFill>
              <a:latin typeface="Open Sans"/>
              <a:ea typeface="Open Sans"/>
              <a:cs typeface="Open Sans"/>
              <a:sym typeface="Open Sans"/>
            </a:endParaRPr>
          </a:p>
        </p:txBody>
      </p:sp>
      <p:sp>
        <p:nvSpPr>
          <p:cNvPr descr="Boîte de réponse." id="2305" name="Google Shape;2305;p190"/>
          <p:cNvSpPr/>
          <p:nvPr/>
        </p:nvSpPr>
        <p:spPr>
          <a:xfrm>
            <a:off x="217200" y="2470741"/>
            <a:ext cx="1664400" cy="1735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700"/>
              </a:spcAft>
              <a:buNone/>
            </a:pPr>
            <a:r>
              <a:rPr lang="en" sz="1100">
                <a:solidFill>
                  <a:schemeClr val="dk1"/>
                </a:solidFill>
                <a:latin typeface="Open Sans"/>
                <a:ea typeface="Open Sans"/>
                <a:cs typeface="Open Sans"/>
                <a:sym typeface="Open Sans"/>
              </a:rPr>
              <a:t>La fin de leur hégémonie</a:t>
            </a:r>
            <a:endParaRPr sz="1000">
              <a:latin typeface="Open Sans"/>
              <a:ea typeface="Open Sans"/>
              <a:cs typeface="Open Sans"/>
              <a:sym typeface="Open Sans"/>
            </a:endParaRPr>
          </a:p>
        </p:txBody>
      </p:sp>
      <p:sp>
        <p:nvSpPr>
          <p:cNvPr id="2306" name="Google Shape;2306;p190"/>
          <p:cNvSpPr txBox="1"/>
          <p:nvPr/>
        </p:nvSpPr>
        <p:spPr>
          <a:xfrm>
            <a:off x="267825" y="4290700"/>
            <a:ext cx="4293300" cy="6753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lang="en" sz="1000">
                <a:latin typeface="Open Sans"/>
                <a:ea typeface="Open Sans"/>
                <a:cs typeface="Open Sans"/>
                <a:sym typeface="Open Sans"/>
              </a:rPr>
              <a:t>Qu’est-ce qui pourrait expliquer que les regards portés sur cet objet d’étude sont </a:t>
            </a:r>
            <a:r>
              <a:rPr b="1" lang="en" sz="1000">
                <a:latin typeface="Open Sans"/>
                <a:ea typeface="Open Sans"/>
                <a:cs typeface="Open Sans"/>
                <a:sym typeface="Open Sans"/>
              </a:rPr>
              <a:t>différents </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ctr">
              <a:lnSpc>
                <a:spcPct val="115000"/>
              </a:lnSpc>
              <a:spcBef>
                <a:spcPts val="0"/>
              </a:spcBef>
              <a:spcAft>
                <a:spcPts val="0"/>
              </a:spcAft>
              <a:buNone/>
            </a:pPr>
            <a:r>
              <a:rPr lang="en" sz="800">
                <a:solidFill>
                  <a:schemeClr val="dk1"/>
                </a:solidFill>
                <a:latin typeface="Open Sans"/>
                <a:ea typeface="Open Sans"/>
                <a:cs typeface="Open Sans"/>
                <a:sym typeface="Open Sans"/>
              </a:rPr>
              <a:t>(ex. : lieu, contexte, groupe, fonctions, expériences)</a:t>
            </a:r>
            <a:endParaRPr sz="800">
              <a:latin typeface="Open Sans"/>
              <a:ea typeface="Open Sans"/>
              <a:cs typeface="Open Sans"/>
              <a:sym typeface="Open Sans"/>
            </a:endParaRPr>
          </a:p>
        </p:txBody>
      </p:sp>
      <p:sp>
        <p:nvSpPr>
          <p:cNvPr id="2307" name="Google Shape;2307;p190"/>
          <p:cNvSpPr txBox="1"/>
          <p:nvPr/>
        </p:nvSpPr>
        <p:spPr>
          <a:xfrm>
            <a:off x="4737675" y="4255350"/>
            <a:ext cx="4028400" cy="626100"/>
          </a:xfrm>
          <a:prstGeom prst="rect">
            <a:avLst/>
          </a:prstGeom>
          <a:noFill/>
          <a:ln>
            <a:noFill/>
          </a:ln>
        </p:spPr>
        <p:txBody>
          <a:bodyPr anchorCtr="0" anchor="t" bIns="75575" lIns="75575" spcFirstLastPara="1" rIns="75575" wrap="square" tIns="75575">
            <a:noAutofit/>
          </a:bodyPr>
          <a:lstStyle/>
          <a:p>
            <a:pPr indent="0" lvl="0" marL="0" marR="0" rtl="0" algn="ctr">
              <a:lnSpc>
                <a:spcPct val="115000"/>
              </a:lnSpc>
              <a:spcBef>
                <a:spcPts val="0"/>
              </a:spcBef>
              <a:spcAft>
                <a:spcPts val="0"/>
              </a:spcAft>
              <a:buNone/>
            </a:pPr>
            <a:r>
              <a:rPr lang="en" sz="1000">
                <a:solidFill>
                  <a:schemeClr val="dk1"/>
                </a:solidFill>
                <a:latin typeface="Open Sans"/>
                <a:ea typeface="Open Sans"/>
                <a:cs typeface="Open Sans"/>
                <a:sym typeface="Open Sans"/>
              </a:rPr>
              <a:t>À ton avis, y a-t-il </a:t>
            </a:r>
            <a:r>
              <a:rPr b="1" lang="en" sz="1000">
                <a:latin typeface="Open Sans"/>
                <a:ea typeface="Open Sans"/>
                <a:cs typeface="Open Sans"/>
                <a:sym typeface="Open Sans"/>
              </a:rPr>
              <a:t>d’autres perspectives</a:t>
            </a:r>
            <a:r>
              <a:rPr lang="en" sz="1000">
                <a:solidFill>
                  <a:schemeClr val="dk1"/>
                </a:solidFill>
                <a:latin typeface="Open Sans"/>
                <a:ea typeface="Open Sans"/>
                <a:cs typeface="Open Sans"/>
                <a:sym typeface="Open Sans"/>
              </a:rPr>
              <a:t> (regards) qui seraient intéressantes à prendre en compte sur cet objet d’étude ? Lesquelles? Qu’est-ce que ces perspectives pourraient apporter ?</a:t>
            </a:r>
            <a:endParaRPr sz="1000">
              <a:solidFill>
                <a:schemeClr val="dk1"/>
              </a:solidFill>
              <a:latin typeface="Open Sans"/>
              <a:ea typeface="Open Sans"/>
              <a:cs typeface="Open Sans"/>
              <a:sym typeface="Open Sans"/>
            </a:endParaRPr>
          </a:p>
        </p:txBody>
      </p:sp>
      <p:sp>
        <p:nvSpPr>
          <p:cNvPr id="2308" name="Google Shape;2308;p190"/>
          <p:cNvSpPr txBox="1"/>
          <p:nvPr/>
        </p:nvSpPr>
        <p:spPr>
          <a:xfrm>
            <a:off x="1975411" y="2223364"/>
            <a:ext cx="1672500" cy="265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n" sz="1000">
                <a:solidFill>
                  <a:srgbClr val="FFFFFF"/>
                </a:solidFill>
                <a:latin typeface="Open Sans"/>
                <a:ea typeface="Open Sans"/>
                <a:cs typeface="Open Sans"/>
                <a:sym typeface="Open Sans"/>
              </a:rPr>
              <a:t>SIGNIFICATION</a:t>
            </a:r>
            <a:endParaRPr b="1" sz="1000">
              <a:solidFill>
                <a:srgbClr val="FFFFFF"/>
              </a:solidFill>
              <a:latin typeface="Open Sans"/>
              <a:ea typeface="Open Sans"/>
              <a:cs typeface="Open Sans"/>
              <a:sym typeface="Open Sans"/>
            </a:endParaRPr>
          </a:p>
        </p:txBody>
      </p:sp>
      <p:sp>
        <p:nvSpPr>
          <p:cNvPr descr="Boîte de réponse." id="2309" name="Google Shape;2309;p190"/>
          <p:cNvSpPr/>
          <p:nvPr/>
        </p:nvSpPr>
        <p:spPr>
          <a:xfrm>
            <a:off x="1979658" y="2472638"/>
            <a:ext cx="1664400" cy="1735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0"/>
              </a:spcAft>
              <a:buNone/>
            </a:pPr>
            <a:r>
              <a:rPr lang="en" sz="900">
                <a:solidFill>
                  <a:schemeClr val="dk1"/>
                </a:solidFill>
                <a:latin typeface="Open Sans"/>
                <a:ea typeface="Open Sans"/>
                <a:cs typeface="Open Sans"/>
                <a:sym typeface="Open Sans"/>
              </a:rPr>
              <a:t>Une solution à la crise environnementale</a:t>
            </a:r>
            <a:endParaRPr sz="900">
              <a:solidFill>
                <a:schemeClr val="dk1"/>
              </a:solidFill>
              <a:latin typeface="Open Sans"/>
              <a:ea typeface="Open Sans"/>
              <a:cs typeface="Open Sans"/>
              <a:sym typeface="Open Sans"/>
            </a:endParaRPr>
          </a:p>
          <a:p>
            <a:pPr indent="0" lvl="0" marL="0" rtl="0" algn="ctr">
              <a:spcBef>
                <a:spcPts val="700"/>
              </a:spcBef>
              <a:spcAft>
                <a:spcPts val="0"/>
              </a:spcAft>
              <a:buNone/>
            </a:pPr>
            <a:r>
              <a:rPr lang="en" sz="900">
                <a:solidFill>
                  <a:schemeClr val="dk1"/>
                </a:solidFill>
                <a:latin typeface="Open Sans"/>
                <a:ea typeface="Open Sans"/>
                <a:cs typeface="Open Sans"/>
                <a:sym typeface="Open Sans"/>
              </a:rPr>
              <a:t>Une façon d’atteindre les cibles de GES</a:t>
            </a:r>
            <a:endParaRPr sz="900">
              <a:solidFill>
                <a:schemeClr val="dk1"/>
              </a:solidFill>
              <a:latin typeface="Open Sans"/>
              <a:ea typeface="Open Sans"/>
              <a:cs typeface="Open Sans"/>
              <a:sym typeface="Open Sans"/>
            </a:endParaRPr>
          </a:p>
          <a:p>
            <a:pPr indent="0" lvl="0" marL="0" rtl="0" algn="ctr">
              <a:spcBef>
                <a:spcPts val="700"/>
              </a:spcBef>
              <a:spcAft>
                <a:spcPts val="700"/>
              </a:spcAft>
              <a:buNone/>
            </a:pPr>
            <a:r>
              <a:rPr lang="en" sz="900">
                <a:solidFill>
                  <a:schemeClr val="dk1"/>
                </a:solidFill>
                <a:latin typeface="Open Sans"/>
                <a:ea typeface="Open Sans"/>
                <a:cs typeface="Open Sans"/>
                <a:sym typeface="Open Sans"/>
              </a:rPr>
              <a:t>Un défi organisationnel sur le plan économique et la situation de l’emploi</a:t>
            </a:r>
            <a:endParaRPr sz="900">
              <a:solidFill>
                <a:schemeClr val="dk1"/>
              </a:solidFill>
              <a:latin typeface="Open Sans"/>
              <a:ea typeface="Open Sans"/>
              <a:cs typeface="Open Sans"/>
              <a:sym typeface="Open Sans"/>
            </a:endParaRPr>
          </a:p>
        </p:txBody>
      </p:sp>
      <p:sp>
        <p:nvSpPr>
          <p:cNvPr id="2310" name="Google Shape;2310;p190"/>
          <p:cNvSpPr txBox="1"/>
          <p:nvPr/>
        </p:nvSpPr>
        <p:spPr>
          <a:xfrm>
            <a:off x="3733584" y="2222391"/>
            <a:ext cx="1672500" cy="265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n" sz="1000">
                <a:solidFill>
                  <a:srgbClr val="FFFFFF"/>
                </a:solidFill>
                <a:latin typeface="Open Sans"/>
                <a:ea typeface="Open Sans"/>
                <a:cs typeface="Open Sans"/>
                <a:sym typeface="Open Sans"/>
              </a:rPr>
              <a:t>SIGNIFICATION</a:t>
            </a:r>
            <a:endParaRPr b="1" sz="1000">
              <a:solidFill>
                <a:srgbClr val="FFFFFF"/>
              </a:solidFill>
              <a:latin typeface="Open Sans"/>
              <a:ea typeface="Open Sans"/>
              <a:cs typeface="Open Sans"/>
              <a:sym typeface="Open Sans"/>
            </a:endParaRPr>
          </a:p>
        </p:txBody>
      </p:sp>
      <p:sp>
        <p:nvSpPr>
          <p:cNvPr descr="Boîte de réponse." id="2311" name="Google Shape;2311;p190"/>
          <p:cNvSpPr/>
          <p:nvPr/>
        </p:nvSpPr>
        <p:spPr>
          <a:xfrm>
            <a:off x="3737839" y="2470741"/>
            <a:ext cx="1664400" cy="1735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0"/>
              </a:spcAft>
              <a:buNone/>
            </a:pPr>
            <a:r>
              <a:rPr lang="en" sz="900">
                <a:solidFill>
                  <a:schemeClr val="dk1"/>
                </a:solidFill>
                <a:latin typeface="Open Sans"/>
                <a:ea typeface="Open Sans"/>
                <a:cs typeface="Open Sans"/>
                <a:sym typeface="Open Sans"/>
              </a:rPr>
              <a:t>Un défi pour atteindre la cible émise par le gouvernement (2030)</a:t>
            </a:r>
            <a:endParaRPr sz="900">
              <a:solidFill>
                <a:schemeClr val="dk1"/>
              </a:solidFill>
              <a:latin typeface="Open Sans"/>
              <a:ea typeface="Open Sans"/>
              <a:cs typeface="Open Sans"/>
              <a:sym typeface="Open Sans"/>
            </a:endParaRPr>
          </a:p>
          <a:p>
            <a:pPr indent="0" lvl="0" marL="0" rtl="0" algn="ctr">
              <a:spcBef>
                <a:spcPts val="700"/>
              </a:spcBef>
              <a:spcAft>
                <a:spcPts val="0"/>
              </a:spcAft>
              <a:buNone/>
            </a:pPr>
            <a:r>
              <a:rPr lang="en" sz="900">
                <a:solidFill>
                  <a:schemeClr val="dk1"/>
                </a:solidFill>
                <a:latin typeface="Open Sans"/>
                <a:ea typeface="Open Sans"/>
                <a:cs typeface="Open Sans"/>
                <a:sym typeface="Open Sans"/>
              </a:rPr>
              <a:t>Un défi en terme de recherche et développement</a:t>
            </a:r>
            <a:endParaRPr sz="900">
              <a:solidFill>
                <a:schemeClr val="dk1"/>
              </a:solidFill>
              <a:latin typeface="Open Sans"/>
              <a:ea typeface="Open Sans"/>
              <a:cs typeface="Open Sans"/>
              <a:sym typeface="Open Sans"/>
            </a:endParaRPr>
          </a:p>
          <a:p>
            <a:pPr indent="0" lvl="0" marL="0" rtl="0" algn="ctr">
              <a:spcBef>
                <a:spcPts val="700"/>
              </a:spcBef>
              <a:spcAft>
                <a:spcPts val="700"/>
              </a:spcAft>
              <a:buNone/>
            </a:pPr>
            <a:r>
              <a:rPr lang="en" sz="900">
                <a:solidFill>
                  <a:schemeClr val="dk1"/>
                </a:solidFill>
                <a:latin typeface="Open Sans"/>
                <a:ea typeface="Open Sans"/>
                <a:cs typeface="Open Sans"/>
                <a:sym typeface="Open Sans"/>
              </a:rPr>
              <a:t>Une gestion de la production des véhicules à essence // électriques et une gestion de la flotte existante</a:t>
            </a:r>
            <a:endParaRPr sz="900">
              <a:solidFill>
                <a:schemeClr val="dk1"/>
              </a:solidFill>
              <a:latin typeface="Open Sans"/>
              <a:ea typeface="Open Sans"/>
              <a:cs typeface="Open Sans"/>
              <a:sym typeface="Open Sans"/>
            </a:endParaRPr>
          </a:p>
        </p:txBody>
      </p:sp>
      <p:sp>
        <p:nvSpPr>
          <p:cNvPr id="2312" name="Google Shape;2312;p190"/>
          <p:cNvSpPr txBox="1"/>
          <p:nvPr/>
        </p:nvSpPr>
        <p:spPr>
          <a:xfrm>
            <a:off x="5491782" y="2222391"/>
            <a:ext cx="1672500" cy="265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n" sz="1000">
                <a:solidFill>
                  <a:srgbClr val="FFFFFF"/>
                </a:solidFill>
                <a:latin typeface="Open Sans"/>
                <a:ea typeface="Open Sans"/>
                <a:cs typeface="Open Sans"/>
                <a:sym typeface="Open Sans"/>
              </a:rPr>
              <a:t>SIGNIFICATION</a:t>
            </a:r>
            <a:endParaRPr b="1" sz="1000">
              <a:solidFill>
                <a:srgbClr val="FFFFFF"/>
              </a:solidFill>
              <a:latin typeface="Open Sans"/>
              <a:ea typeface="Open Sans"/>
              <a:cs typeface="Open Sans"/>
              <a:sym typeface="Open Sans"/>
            </a:endParaRPr>
          </a:p>
        </p:txBody>
      </p:sp>
      <p:sp>
        <p:nvSpPr>
          <p:cNvPr descr="Boîte de réponse." id="2313" name="Google Shape;2313;p190"/>
          <p:cNvSpPr/>
          <p:nvPr/>
        </p:nvSpPr>
        <p:spPr>
          <a:xfrm>
            <a:off x="5496045" y="2470741"/>
            <a:ext cx="1664400" cy="1735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0"/>
              </a:spcAft>
              <a:buNone/>
            </a:pPr>
            <a:r>
              <a:rPr lang="en" sz="1100">
                <a:solidFill>
                  <a:schemeClr val="dk1"/>
                </a:solidFill>
                <a:latin typeface="Open Sans"/>
                <a:ea typeface="Open Sans"/>
                <a:cs typeface="Open Sans"/>
                <a:sym typeface="Open Sans"/>
              </a:rPr>
              <a:t>Croissance des revenus et de la production</a:t>
            </a:r>
            <a:endParaRPr sz="1100">
              <a:solidFill>
                <a:schemeClr val="dk1"/>
              </a:solidFill>
              <a:latin typeface="Open Sans"/>
              <a:ea typeface="Open Sans"/>
              <a:cs typeface="Open Sans"/>
              <a:sym typeface="Open Sans"/>
            </a:endParaRPr>
          </a:p>
          <a:p>
            <a:pPr indent="0" lvl="0" marL="0" rtl="0" algn="ctr">
              <a:spcBef>
                <a:spcPts val="700"/>
              </a:spcBef>
              <a:spcAft>
                <a:spcPts val="700"/>
              </a:spcAft>
              <a:buNone/>
            </a:pPr>
            <a:r>
              <a:rPr lang="en" sz="1100">
                <a:solidFill>
                  <a:schemeClr val="dk1"/>
                </a:solidFill>
                <a:latin typeface="Open Sans"/>
                <a:ea typeface="Open Sans"/>
                <a:cs typeface="Open Sans"/>
                <a:sym typeface="Open Sans"/>
              </a:rPr>
              <a:t>Défi d’infrastructure (borne) et d’approvisionnement</a:t>
            </a:r>
            <a:endParaRPr sz="1100">
              <a:solidFill>
                <a:schemeClr val="dk1"/>
              </a:solidFill>
              <a:latin typeface="Open Sans"/>
              <a:ea typeface="Open Sans"/>
              <a:cs typeface="Open Sans"/>
              <a:sym typeface="Open Sans"/>
            </a:endParaRPr>
          </a:p>
        </p:txBody>
      </p:sp>
      <p:sp>
        <p:nvSpPr>
          <p:cNvPr id="2314" name="Google Shape;2314;p190"/>
          <p:cNvSpPr txBox="1"/>
          <p:nvPr/>
        </p:nvSpPr>
        <p:spPr>
          <a:xfrm>
            <a:off x="7258557" y="2222391"/>
            <a:ext cx="1672500" cy="2658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n" sz="1000">
                <a:solidFill>
                  <a:srgbClr val="FFFFFF"/>
                </a:solidFill>
                <a:latin typeface="Open Sans"/>
                <a:ea typeface="Open Sans"/>
                <a:cs typeface="Open Sans"/>
                <a:sym typeface="Open Sans"/>
              </a:rPr>
              <a:t>SIGNIFICATION</a:t>
            </a:r>
            <a:endParaRPr b="1" sz="1000">
              <a:solidFill>
                <a:srgbClr val="FFFFFF"/>
              </a:solidFill>
              <a:latin typeface="Open Sans"/>
              <a:ea typeface="Open Sans"/>
              <a:cs typeface="Open Sans"/>
              <a:sym typeface="Open Sans"/>
            </a:endParaRPr>
          </a:p>
        </p:txBody>
      </p:sp>
      <p:sp>
        <p:nvSpPr>
          <p:cNvPr descr="Boîte de réponse." id="2315" name="Google Shape;2315;p190"/>
          <p:cNvSpPr/>
          <p:nvPr/>
        </p:nvSpPr>
        <p:spPr>
          <a:xfrm>
            <a:off x="7262824" y="2470741"/>
            <a:ext cx="1664400" cy="1735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0"/>
              </a:spcAft>
              <a:buNone/>
            </a:pPr>
            <a:r>
              <a:rPr lang="en" sz="1100">
                <a:solidFill>
                  <a:schemeClr val="dk1"/>
                </a:solidFill>
                <a:latin typeface="Open Sans"/>
                <a:ea typeface="Open Sans"/>
                <a:cs typeface="Open Sans"/>
                <a:sym typeface="Open Sans"/>
              </a:rPr>
              <a:t>Changement d’habitudes</a:t>
            </a:r>
            <a:endParaRPr sz="1100">
              <a:solidFill>
                <a:schemeClr val="dk1"/>
              </a:solidFill>
              <a:latin typeface="Open Sans"/>
              <a:ea typeface="Open Sans"/>
              <a:cs typeface="Open Sans"/>
              <a:sym typeface="Open Sans"/>
            </a:endParaRPr>
          </a:p>
          <a:p>
            <a:pPr indent="0" lvl="0" marL="0" rtl="0" algn="ctr">
              <a:spcBef>
                <a:spcPts val="700"/>
              </a:spcBef>
              <a:spcAft>
                <a:spcPts val="0"/>
              </a:spcAft>
              <a:buNone/>
            </a:pPr>
            <a:r>
              <a:rPr lang="en" sz="1100">
                <a:solidFill>
                  <a:schemeClr val="dk1"/>
                </a:solidFill>
                <a:latin typeface="Open Sans"/>
                <a:ea typeface="Open Sans"/>
                <a:cs typeface="Open Sans"/>
                <a:sym typeface="Open Sans"/>
              </a:rPr>
              <a:t>Coût élevé de la technologie</a:t>
            </a:r>
            <a:endParaRPr sz="1100">
              <a:solidFill>
                <a:schemeClr val="dk1"/>
              </a:solidFill>
              <a:latin typeface="Open Sans"/>
              <a:ea typeface="Open Sans"/>
              <a:cs typeface="Open Sans"/>
              <a:sym typeface="Open Sans"/>
            </a:endParaRPr>
          </a:p>
          <a:p>
            <a:pPr indent="0" lvl="0" marL="0" rtl="0" algn="ctr">
              <a:spcBef>
                <a:spcPts val="700"/>
              </a:spcBef>
              <a:spcAft>
                <a:spcPts val="0"/>
              </a:spcAft>
              <a:buNone/>
            </a:pPr>
            <a:r>
              <a:rPr lang="en" sz="1100">
                <a:solidFill>
                  <a:schemeClr val="dk1"/>
                </a:solidFill>
                <a:latin typeface="Open Sans"/>
                <a:ea typeface="Open Sans"/>
                <a:cs typeface="Open Sans"/>
                <a:sym typeface="Open Sans"/>
              </a:rPr>
              <a:t>Efficacité variable</a:t>
            </a:r>
            <a:endParaRPr sz="1100">
              <a:solidFill>
                <a:schemeClr val="dk1"/>
              </a:solidFill>
              <a:latin typeface="Open Sans"/>
              <a:ea typeface="Open Sans"/>
              <a:cs typeface="Open Sans"/>
              <a:sym typeface="Open Sans"/>
            </a:endParaRPr>
          </a:p>
          <a:p>
            <a:pPr indent="0" lvl="0" marL="0" rtl="0" algn="ctr">
              <a:spcBef>
                <a:spcPts val="700"/>
              </a:spcBef>
              <a:spcAft>
                <a:spcPts val="700"/>
              </a:spcAft>
              <a:buNone/>
            </a:pPr>
            <a:r>
              <a:rPr lang="en" sz="1100">
                <a:solidFill>
                  <a:schemeClr val="dk1"/>
                </a:solidFill>
                <a:latin typeface="Open Sans"/>
                <a:ea typeface="Open Sans"/>
                <a:cs typeface="Open Sans"/>
                <a:sym typeface="Open Sans"/>
              </a:rPr>
              <a:t>Conscience environnementale</a:t>
            </a:r>
            <a:endParaRPr sz="1100">
              <a:solidFill>
                <a:schemeClr val="dk1"/>
              </a:solidFill>
              <a:latin typeface="Open Sans"/>
              <a:ea typeface="Open Sans"/>
              <a:cs typeface="Open Sans"/>
              <a:sym typeface="Open Sans"/>
            </a:endParaRPr>
          </a:p>
        </p:txBody>
      </p:sp>
      <p:pic>
        <p:nvPicPr>
          <p:cNvPr descr="Illustration d'une paire de lunettes pour représenter le regard ou la perspective sur l'objet d'étude." id="2316" name="Google Shape;2316;p190"/>
          <p:cNvPicPr preferRelativeResize="0"/>
          <p:nvPr/>
        </p:nvPicPr>
        <p:blipFill rotWithShape="1">
          <a:blip r:embed="rId3">
            <a:alphaModFix/>
          </a:blip>
          <a:srcRect b="26818" l="-6416" r="0" t="22087"/>
          <a:stretch/>
        </p:blipFill>
        <p:spPr>
          <a:xfrm>
            <a:off x="6008975" y="1302134"/>
            <a:ext cx="610303" cy="198881"/>
          </a:xfrm>
          <a:prstGeom prst="rect">
            <a:avLst/>
          </a:prstGeom>
          <a:noFill/>
          <a:ln>
            <a:noFill/>
          </a:ln>
        </p:spPr>
      </p:pic>
      <p:pic>
        <p:nvPicPr>
          <p:cNvPr descr="Illustration d'une paire de lunettes pour représenter le regard ou la perspective sur l'objet d'étude." id="2317" name="Google Shape;2317;p190"/>
          <p:cNvPicPr preferRelativeResize="0"/>
          <p:nvPr/>
        </p:nvPicPr>
        <p:blipFill rotWithShape="1">
          <a:blip r:embed="rId5">
            <a:alphaModFix/>
          </a:blip>
          <a:srcRect b="13088" l="-9834" r="-6417" t="19233"/>
          <a:stretch/>
        </p:blipFill>
        <p:spPr>
          <a:xfrm>
            <a:off x="2476171" y="1300841"/>
            <a:ext cx="666677" cy="282515"/>
          </a:xfrm>
          <a:prstGeom prst="rect">
            <a:avLst/>
          </a:prstGeom>
          <a:noFill/>
          <a:ln>
            <a:noFill/>
          </a:ln>
        </p:spPr>
      </p:pic>
      <p:cxnSp>
        <p:nvCxnSpPr>
          <p:cNvPr id="2318" name="Google Shape;2318;p190"/>
          <p:cNvCxnSpPr>
            <a:stCxn id="2317" idx="0"/>
            <a:endCxn id="2299" idx="1"/>
          </p:cNvCxnSpPr>
          <p:nvPr/>
        </p:nvCxnSpPr>
        <p:spPr>
          <a:xfrm rot="-5400000">
            <a:off x="2746360" y="778991"/>
            <a:ext cx="585000" cy="458700"/>
          </a:xfrm>
          <a:prstGeom prst="bentConnector2">
            <a:avLst/>
          </a:prstGeom>
          <a:noFill/>
          <a:ln cap="flat" cmpd="sng" w="19050">
            <a:solidFill>
              <a:srgbClr val="000000"/>
            </a:solidFill>
            <a:prstDash val="dot"/>
            <a:round/>
            <a:headEnd len="med" w="med" type="none"/>
            <a:tailEnd len="med" w="med" type="oval"/>
          </a:ln>
        </p:spPr>
      </p:cxnSp>
      <p:cxnSp>
        <p:nvCxnSpPr>
          <p:cNvPr id="2319" name="Google Shape;2319;p190"/>
          <p:cNvCxnSpPr>
            <a:stCxn id="2316" idx="0"/>
            <a:endCxn id="2299" idx="3"/>
          </p:cNvCxnSpPr>
          <p:nvPr/>
        </p:nvCxnSpPr>
        <p:spPr>
          <a:xfrm flipH="1" rot="5400000">
            <a:off x="5801576" y="789584"/>
            <a:ext cx="586500" cy="438600"/>
          </a:xfrm>
          <a:prstGeom prst="bentConnector2">
            <a:avLst/>
          </a:prstGeom>
          <a:noFill/>
          <a:ln cap="flat" cmpd="sng" w="19050">
            <a:solidFill>
              <a:srgbClr val="000000"/>
            </a:solidFill>
            <a:prstDash val="dot"/>
            <a:round/>
            <a:headEnd len="med" w="med" type="none"/>
            <a:tailEnd len="med" w="med" type="oval"/>
          </a:ln>
        </p:spPr>
      </p:cxnSp>
      <p:pic>
        <p:nvPicPr>
          <p:cNvPr id="2320" name="Google Shape;2320;p190" title="Électrisez vos cours-02.png"/>
          <p:cNvPicPr preferRelativeResize="0"/>
          <p:nvPr/>
        </p:nvPicPr>
        <p:blipFill rotWithShape="1">
          <a:blip r:embed="rId6">
            <a:alphaModFix/>
          </a:blip>
          <a:srcRect b="0" l="0" r="0" t="0"/>
          <a:stretch/>
        </p:blipFill>
        <p:spPr>
          <a:xfrm>
            <a:off x="123298" y="120025"/>
            <a:ext cx="1092674" cy="735134"/>
          </a:xfrm>
          <a:prstGeom prst="rect">
            <a:avLst/>
          </a:prstGeom>
          <a:noFill/>
          <a:ln>
            <a:noFill/>
          </a:ln>
        </p:spPr>
      </p:pic>
      <p:pic>
        <p:nvPicPr>
          <p:cNvPr id="2321" name="Google Shape;2321;p190" title="Électrisez vos cours-02.png"/>
          <p:cNvPicPr preferRelativeResize="0"/>
          <p:nvPr/>
        </p:nvPicPr>
        <p:blipFill rotWithShape="1">
          <a:blip r:embed="rId6">
            <a:alphaModFix/>
          </a:blip>
          <a:srcRect b="0" l="0" r="34374" t="0"/>
          <a:stretch/>
        </p:blipFill>
        <p:spPr>
          <a:xfrm>
            <a:off x="8426924" y="345325"/>
            <a:ext cx="717075" cy="735126"/>
          </a:xfrm>
          <a:prstGeom prst="rect">
            <a:avLst/>
          </a:prstGeom>
          <a:noFill/>
          <a:ln>
            <a:noFill/>
          </a:ln>
        </p:spPr>
      </p:pic>
      <p:sp>
        <p:nvSpPr>
          <p:cNvPr descr="Boîte de réponse." id="2322" name="Google Shape;2322;p190"/>
          <p:cNvSpPr/>
          <p:nvPr/>
        </p:nvSpPr>
        <p:spPr>
          <a:xfrm>
            <a:off x="199616" y="1601012"/>
            <a:ext cx="1666200" cy="517500"/>
          </a:xfrm>
          <a:prstGeom prst="rect">
            <a:avLst/>
          </a:prstGeom>
          <a:solidFill>
            <a:srgbClr val="718A1D"/>
          </a:solidFill>
          <a:ln cap="flat" cmpd="sng" w="9525">
            <a:solidFill>
              <a:srgbClr val="718A1D"/>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700"/>
              </a:spcAft>
              <a:buNone/>
            </a:pPr>
            <a:r>
              <a:rPr lang="en" sz="1200">
                <a:solidFill>
                  <a:schemeClr val="accent6"/>
                </a:solidFill>
                <a:latin typeface="NanumGothicExtraBold"/>
                <a:ea typeface="NanumGothicExtraBold"/>
                <a:cs typeface="NanumGothicExtraBold"/>
                <a:sym typeface="NanumGothicExtraBold"/>
              </a:rPr>
              <a:t>Industrie pétrolière</a:t>
            </a:r>
            <a:endParaRPr sz="1200">
              <a:solidFill>
                <a:schemeClr val="accent6"/>
              </a:solidFill>
              <a:latin typeface="NanumGothicExtraBold"/>
              <a:ea typeface="NanumGothicExtraBold"/>
              <a:cs typeface="NanumGothicExtraBold"/>
              <a:sym typeface="NanumGothicExtraBold"/>
            </a:endParaRPr>
          </a:p>
        </p:txBody>
      </p:sp>
      <p:sp>
        <p:nvSpPr>
          <p:cNvPr descr="Boîte de réponse." id="2323" name="Google Shape;2323;p190"/>
          <p:cNvSpPr/>
          <p:nvPr/>
        </p:nvSpPr>
        <p:spPr>
          <a:xfrm>
            <a:off x="1964269" y="1601012"/>
            <a:ext cx="1666200" cy="517500"/>
          </a:xfrm>
          <a:prstGeom prst="rect">
            <a:avLst/>
          </a:prstGeom>
          <a:solidFill>
            <a:srgbClr val="718A1D"/>
          </a:solidFill>
          <a:ln cap="flat" cmpd="sng" w="9525">
            <a:solidFill>
              <a:srgbClr val="718A1D"/>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700"/>
              </a:spcAft>
              <a:buNone/>
            </a:pPr>
            <a:r>
              <a:rPr lang="en" sz="1200">
                <a:solidFill>
                  <a:schemeClr val="accent6"/>
                </a:solidFill>
                <a:latin typeface="NanumGothicExtraBold"/>
                <a:ea typeface="NanumGothicExtraBold"/>
                <a:cs typeface="NanumGothicExtraBold"/>
                <a:sym typeface="NanumGothicExtraBold"/>
              </a:rPr>
              <a:t>État</a:t>
            </a:r>
            <a:endParaRPr sz="1100">
              <a:solidFill>
                <a:schemeClr val="accent6"/>
              </a:solidFill>
              <a:latin typeface="NanumGothicExtraBold"/>
              <a:ea typeface="NanumGothicExtraBold"/>
              <a:cs typeface="NanumGothicExtraBold"/>
              <a:sym typeface="NanumGothicExtraBold"/>
            </a:endParaRPr>
          </a:p>
        </p:txBody>
      </p:sp>
      <p:sp>
        <p:nvSpPr>
          <p:cNvPr descr="Boîte de réponse." id="2324" name="Google Shape;2324;p190"/>
          <p:cNvSpPr/>
          <p:nvPr/>
        </p:nvSpPr>
        <p:spPr>
          <a:xfrm>
            <a:off x="3728940" y="1601012"/>
            <a:ext cx="1666200" cy="517500"/>
          </a:xfrm>
          <a:prstGeom prst="rect">
            <a:avLst/>
          </a:prstGeom>
          <a:solidFill>
            <a:srgbClr val="718A1D"/>
          </a:solidFill>
          <a:ln cap="flat" cmpd="sng" w="9525">
            <a:solidFill>
              <a:srgbClr val="718A1D"/>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700"/>
              </a:spcAft>
              <a:buNone/>
            </a:pPr>
            <a:r>
              <a:rPr lang="en" sz="1200">
                <a:solidFill>
                  <a:schemeClr val="accent6"/>
                </a:solidFill>
                <a:latin typeface="NanumGothicExtraBold"/>
                <a:ea typeface="NanumGothicExtraBold"/>
                <a:cs typeface="NanumGothicExtraBold"/>
                <a:sym typeface="NanumGothicExtraBold"/>
              </a:rPr>
              <a:t>Industrie automobile</a:t>
            </a:r>
            <a:endParaRPr sz="1100">
              <a:solidFill>
                <a:schemeClr val="accent6"/>
              </a:solidFill>
              <a:latin typeface="NanumGothicExtraBold"/>
              <a:ea typeface="NanumGothicExtraBold"/>
              <a:cs typeface="NanumGothicExtraBold"/>
              <a:sym typeface="NanumGothicExtraBold"/>
            </a:endParaRPr>
          </a:p>
        </p:txBody>
      </p:sp>
      <p:sp>
        <p:nvSpPr>
          <p:cNvPr descr="Boîte de réponse." id="2325" name="Google Shape;2325;p190"/>
          <p:cNvSpPr/>
          <p:nvPr/>
        </p:nvSpPr>
        <p:spPr>
          <a:xfrm>
            <a:off x="5489375" y="1601012"/>
            <a:ext cx="1666200" cy="517500"/>
          </a:xfrm>
          <a:prstGeom prst="rect">
            <a:avLst/>
          </a:prstGeom>
          <a:solidFill>
            <a:srgbClr val="718A1D"/>
          </a:solidFill>
          <a:ln cap="flat" cmpd="sng" w="9525">
            <a:solidFill>
              <a:srgbClr val="718A1D"/>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700"/>
              </a:spcAft>
              <a:buNone/>
            </a:pPr>
            <a:r>
              <a:rPr lang="en" sz="1200">
                <a:solidFill>
                  <a:schemeClr val="accent6"/>
                </a:solidFill>
                <a:latin typeface="NanumGothicExtraBold"/>
                <a:ea typeface="NanumGothicExtraBold"/>
                <a:cs typeface="NanumGothicExtraBold"/>
                <a:sym typeface="NanumGothicExtraBold"/>
              </a:rPr>
              <a:t>Industrie électrique</a:t>
            </a:r>
            <a:endParaRPr sz="1100">
              <a:solidFill>
                <a:schemeClr val="accent6"/>
              </a:solidFill>
              <a:latin typeface="NanumGothicExtraBold"/>
              <a:ea typeface="NanumGothicExtraBold"/>
              <a:cs typeface="NanumGothicExtraBold"/>
              <a:sym typeface="NanumGothicExtraBold"/>
            </a:endParaRPr>
          </a:p>
        </p:txBody>
      </p:sp>
      <p:sp>
        <p:nvSpPr>
          <p:cNvPr descr="Boîte de réponse." id="2326" name="Google Shape;2326;p190"/>
          <p:cNvSpPr/>
          <p:nvPr/>
        </p:nvSpPr>
        <p:spPr>
          <a:xfrm>
            <a:off x="7256150" y="1601012"/>
            <a:ext cx="1666200" cy="517500"/>
          </a:xfrm>
          <a:prstGeom prst="rect">
            <a:avLst/>
          </a:prstGeom>
          <a:solidFill>
            <a:srgbClr val="718A1D"/>
          </a:solidFill>
          <a:ln cap="flat" cmpd="sng" w="9525">
            <a:solidFill>
              <a:srgbClr val="718A1D"/>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700"/>
              </a:spcBef>
              <a:spcAft>
                <a:spcPts val="700"/>
              </a:spcAft>
              <a:buNone/>
            </a:pPr>
            <a:r>
              <a:rPr lang="en" sz="1200">
                <a:solidFill>
                  <a:schemeClr val="accent6"/>
                </a:solidFill>
                <a:latin typeface="NanumGothicExtraBold"/>
                <a:ea typeface="NanumGothicExtraBold"/>
                <a:cs typeface="NanumGothicExtraBold"/>
                <a:sym typeface="NanumGothicExtraBold"/>
              </a:rPr>
              <a:t>Particulier</a:t>
            </a:r>
            <a:endParaRPr sz="1100">
              <a:solidFill>
                <a:schemeClr val="accent6"/>
              </a:solidFill>
              <a:latin typeface="NanumGothicExtraBold"/>
              <a:ea typeface="NanumGothicExtraBold"/>
              <a:cs typeface="NanumGothicExtraBold"/>
              <a:sym typeface="NanumGothicExtraBo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0" name="Shape 2330"/>
        <p:cNvGrpSpPr/>
        <p:nvPr/>
      </p:nvGrpSpPr>
      <p:grpSpPr>
        <a:xfrm>
          <a:off x="0" y="0"/>
          <a:ext cx="0" cy="0"/>
          <a:chOff x="0" y="0"/>
          <a:chExt cx="0" cy="0"/>
        </a:xfrm>
      </p:grpSpPr>
      <p:sp>
        <p:nvSpPr>
          <p:cNvPr id="2331" name="Google Shape;2331;p191"/>
          <p:cNvSpPr/>
          <p:nvPr/>
        </p:nvSpPr>
        <p:spPr>
          <a:xfrm>
            <a:off x="243200" y="841548"/>
            <a:ext cx="1351800" cy="12897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Industrie pétrolière</a:t>
            </a:r>
            <a:endParaRPr b="1" sz="1500">
              <a:solidFill>
                <a:schemeClr val="accent6"/>
              </a:solidFill>
              <a:latin typeface="Montserrat"/>
              <a:ea typeface="Montserrat"/>
              <a:cs typeface="Montserrat"/>
              <a:sym typeface="Montserrat"/>
            </a:endParaRPr>
          </a:p>
        </p:txBody>
      </p:sp>
      <p:sp>
        <p:nvSpPr>
          <p:cNvPr id="2332" name="Google Shape;2332;p191"/>
          <p:cNvSpPr/>
          <p:nvPr/>
        </p:nvSpPr>
        <p:spPr>
          <a:xfrm>
            <a:off x="1797015" y="3264912"/>
            <a:ext cx="1351800" cy="12897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Particuliers</a:t>
            </a:r>
            <a:endParaRPr b="1" sz="1500">
              <a:solidFill>
                <a:schemeClr val="accent6"/>
              </a:solidFill>
              <a:latin typeface="Montserrat"/>
              <a:ea typeface="Montserrat"/>
              <a:cs typeface="Montserrat"/>
              <a:sym typeface="Montserrat"/>
            </a:endParaRPr>
          </a:p>
        </p:txBody>
      </p:sp>
      <p:sp>
        <p:nvSpPr>
          <p:cNvPr id="2333" name="Google Shape;2333;p191"/>
          <p:cNvSpPr/>
          <p:nvPr/>
        </p:nvSpPr>
        <p:spPr>
          <a:xfrm>
            <a:off x="1797026" y="1368546"/>
            <a:ext cx="1351800" cy="12897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Industrie automobile</a:t>
            </a:r>
            <a:endParaRPr b="1" sz="1500">
              <a:solidFill>
                <a:schemeClr val="accent6"/>
              </a:solidFill>
              <a:latin typeface="Montserrat"/>
              <a:ea typeface="Montserrat"/>
              <a:cs typeface="Montserrat"/>
              <a:sym typeface="Montserrat"/>
            </a:endParaRPr>
          </a:p>
        </p:txBody>
      </p:sp>
      <p:sp>
        <p:nvSpPr>
          <p:cNvPr id="2334" name="Google Shape;2334;p191"/>
          <p:cNvSpPr/>
          <p:nvPr/>
        </p:nvSpPr>
        <p:spPr>
          <a:xfrm>
            <a:off x="713229" y="2290775"/>
            <a:ext cx="1351800" cy="12897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État</a:t>
            </a:r>
            <a:endParaRPr b="1" sz="1500">
              <a:solidFill>
                <a:schemeClr val="accent6"/>
              </a:solidFill>
              <a:latin typeface="Montserrat"/>
              <a:ea typeface="Montserrat"/>
              <a:cs typeface="Montserrat"/>
              <a:sym typeface="Montserrat"/>
            </a:endParaRPr>
          </a:p>
        </p:txBody>
      </p:sp>
      <p:sp>
        <p:nvSpPr>
          <p:cNvPr id="2335" name="Google Shape;2335;p191"/>
          <p:cNvSpPr/>
          <p:nvPr/>
        </p:nvSpPr>
        <p:spPr>
          <a:xfrm>
            <a:off x="334910" y="3740000"/>
            <a:ext cx="1351800" cy="12897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Industrie électrique</a:t>
            </a:r>
            <a:endParaRPr b="1" sz="1500">
              <a:solidFill>
                <a:schemeClr val="accent6"/>
              </a:solidFill>
              <a:latin typeface="Montserrat"/>
              <a:ea typeface="Montserrat"/>
              <a:cs typeface="Montserrat"/>
              <a:sym typeface="Montserrat"/>
            </a:endParaRPr>
          </a:p>
        </p:txBody>
      </p:sp>
      <p:sp>
        <p:nvSpPr>
          <p:cNvPr id="2336" name="Google Shape;2336;p191"/>
          <p:cNvSpPr/>
          <p:nvPr/>
        </p:nvSpPr>
        <p:spPr>
          <a:xfrm>
            <a:off x="5869275" y="1001086"/>
            <a:ext cx="1351800" cy="1289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Industrie pétrolière</a:t>
            </a:r>
            <a:endParaRPr b="1" sz="1500">
              <a:solidFill>
                <a:schemeClr val="accent6"/>
              </a:solidFill>
              <a:latin typeface="Montserrat"/>
              <a:ea typeface="Montserrat"/>
              <a:cs typeface="Montserrat"/>
              <a:sym typeface="Montserrat"/>
            </a:endParaRPr>
          </a:p>
        </p:txBody>
      </p:sp>
      <p:sp>
        <p:nvSpPr>
          <p:cNvPr id="2337" name="Google Shape;2337;p191"/>
          <p:cNvSpPr/>
          <p:nvPr/>
        </p:nvSpPr>
        <p:spPr>
          <a:xfrm>
            <a:off x="6529390" y="3740012"/>
            <a:ext cx="1351800" cy="1289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Particuliers</a:t>
            </a:r>
            <a:endParaRPr b="1" sz="1500">
              <a:solidFill>
                <a:schemeClr val="accent6"/>
              </a:solidFill>
              <a:latin typeface="Montserrat"/>
              <a:ea typeface="Montserrat"/>
              <a:cs typeface="Montserrat"/>
              <a:sym typeface="Montserrat"/>
            </a:endParaRPr>
          </a:p>
        </p:txBody>
      </p:sp>
      <p:sp>
        <p:nvSpPr>
          <p:cNvPr id="2338" name="Google Shape;2338;p191"/>
          <p:cNvSpPr/>
          <p:nvPr/>
        </p:nvSpPr>
        <p:spPr>
          <a:xfrm>
            <a:off x="7754876" y="2758471"/>
            <a:ext cx="1351800" cy="1289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Industrie automobile</a:t>
            </a:r>
            <a:endParaRPr b="1" sz="1500">
              <a:solidFill>
                <a:schemeClr val="accent6"/>
              </a:solidFill>
              <a:latin typeface="Montserrat"/>
              <a:ea typeface="Montserrat"/>
              <a:cs typeface="Montserrat"/>
              <a:sym typeface="Montserrat"/>
            </a:endParaRPr>
          </a:p>
        </p:txBody>
      </p:sp>
      <p:sp>
        <p:nvSpPr>
          <p:cNvPr id="2339" name="Google Shape;2339;p191"/>
          <p:cNvSpPr/>
          <p:nvPr/>
        </p:nvSpPr>
        <p:spPr>
          <a:xfrm>
            <a:off x="7323354" y="1468775"/>
            <a:ext cx="1351800" cy="1289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État</a:t>
            </a:r>
            <a:endParaRPr b="1" sz="1500">
              <a:solidFill>
                <a:schemeClr val="accent6"/>
              </a:solidFill>
              <a:latin typeface="Montserrat"/>
              <a:ea typeface="Montserrat"/>
              <a:cs typeface="Montserrat"/>
              <a:sym typeface="Montserrat"/>
            </a:endParaRPr>
          </a:p>
        </p:txBody>
      </p:sp>
      <p:sp>
        <p:nvSpPr>
          <p:cNvPr id="2340" name="Google Shape;2340;p191"/>
          <p:cNvSpPr/>
          <p:nvPr/>
        </p:nvSpPr>
        <p:spPr>
          <a:xfrm>
            <a:off x="5869285" y="2450300"/>
            <a:ext cx="1351800" cy="1289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500">
                <a:solidFill>
                  <a:schemeClr val="accent6"/>
                </a:solidFill>
                <a:latin typeface="Montserrat"/>
                <a:ea typeface="Montserrat"/>
                <a:cs typeface="Montserrat"/>
                <a:sym typeface="Montserrat"/>
              </a:rPr>
              <a:t>Industrie électrique</a:t>
            </a:r>
            <a:endParaRPr b="1" sz="1500">
              <a:solidFill>
                <a:schemeClr val="accent6"/>
              </a:solidFill>
              <a:latin typeface="Montserrat"/>
              <a:ea typeface="Montserrat"/>
              <a:cs typeface="Montserrat"/>
              <a:sym typeface="Montserrat"/>
            </a:endParaRPr>
          </a:p>
        </p:txBody>
      </p:sp>
      <p:sp>
        <p:nvSpPr>
          <p:cNvPr id="2341" name="Google Shape;2341;p191"/>
          <p:cNvSpPr txBox="1"/>
          <p:nvPr>
            <p:ph type="title"/>
          </p:nvPr>
        </p:nvSpPr>
        <p:spPr>
          <a:xfrm>
            <a:off x="690100" y="109700"/>
            <a:ext cx="7717500" cy="981900"/>
          </a:xfrm>
          <a:prstGeom prst="rect">
            <a:avLst/>
          </a:prstGeom>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00">
                <a:latin typeface="Open Sans"/>
                <a:ea typeface="Open Sans"/>
                <a:cs typeface="Open Sans"/>
                <a:sym typeface="Open Sans"/>
              </a:rPr>
              <a:t>Choisis un groupe parmi les </a:t>
            </a:r>
            <a:r>
              <a:rPr lang="en" sz="1400">
                <a:solidFill>
                  <a:schemeClr val="accent5"/>
                </a:solidFill>
                <a:highlight>
                  <a:schemeClr val="lt2"/>
                </a:highlight>
                <a:latin typeface="Open Sans"/>
                <a:ea typeface="Open Sans"/>
                <a:cs typeface="Open Sans"/>
                <a:sym typeface="Open Sans"/>
              </a:rPr>
              <a:t>bulles vertes</a:t>
            </a:r>
            <a:r>
              <a:rPr lang="en" sz="1400">
                <a:latin typeface="Open Sans"/>
                <a:ea typeface="Open Sans"/>
                <a:cs typeface="Open Sans"/>
                <a:sym typeface="Open Sans"/>
              </a:rPr>
              <a:t>  et un groupe parmi les </a:t>
            </a:r>
            <a:r>
              <a:rPr lang="en" sz="1400">
                <a:solidFill>
                  <a:schemeClr val="accent5"/>
                </a:solidFill>
                <a:highlight>
                  <a:schemeClr val="lt1"/>
                </a:highlight>
                <a:latin typeface="Open Sans"/>
                <a:ea typeface="Open Sans"/>
                <a:cs typeface="Open Sans"/>
                <a:sym typeface="Open Sans"/>
              </a:rPr>
              <a:t>bulles bleues</a:t>
            </a:r>
            <a:r>
              <a:rPr lang="en" sz="1400">
                <a:latin typeface="Open Sans"/>
                <a:ea typeface="Open Sans"/>
                <a:cs typeface="Open Sans"/>
                <a:sym typeface="Open Sans"/>
              </a:rPr>
              <a:t>. Établis un lien entre les deux et explique brièvement quelle peut être leur relation au regard des véhicules électriques. </a:t>
            </a:r>
            <a:endParaRPr sz="3600"/>
          </a:p>
        </p:txBody>
      </p:sp>
      <p:sp>
        <p:nvSpPr>
          <p:cNvPr id="2342" name="Google Shape;2342;p191"/>
          <p:cNvSpPr/>
          <p:nvPr/>
        </p:nvSpPr>
        <p:spPr>
          <a:xfrm>
            <a:off x="3113225" y="1488975"/>
            <a:ext cx="2774718" cy="1245428"/>
          </a:xfrm>
          <a:custGeom>
            <a:rect b="b" l="l" r="r" t="t"/>
            <a:pathLst>
              <a:path extrusionOk="0" h="53868" w="121392">
                <a:moveTo>
                  <a:pt x="0" y="4855"/>
                </a:moveTo>
                <a:cubicBezTo>
                  <a:pt x="12440" y="707"/>
                  <a:pt x="27938" y="-2791"/>
                  <a:pt x="39324" y="3715"/>
                </a:cubicBezTo>
                <a:cubicBezTo>
                  <a:pt x="46188" y="7638"/>
                  <a:pt x="48934" y="16313"/>
                  <a:pt x="53002" y="23092"/>
                </a:cubicBezTo>
                <a:cubicBezTo>
                  <a:pt x="57563" y="30694"/>
                  <a:pt x="64715" y="36582"/>
                  <a:pt x="71809" y="41899"/>
                </a:cubicBezTo>
                <a:cubicBezTo>
                  <a:pt x="85414" y="52097"/>
                  <a:pt x="104390" y="53868"/>
                  <a:pt x="121392" y="53868"/>
                </a:cubicBezTo>
              </a:path>
            </a:pathLst>
          </a:custGeom>
          <a:noFill/>
          <a:ln cap="flat" cmpd="sng" w="38100">
            <a:solidFill>
              <a:schemeClr val="dk2"/>
            </a:solidFill>
            <a:prstDash val="dash"/>
            <a:round/>
            <a:headEnd len="med" w="med" type="triangle"/>
            <a:tailEnd len="med" w="med" type="triangle"/>
          </a:ln>
        </p:spPr>
      </p:sp>
      <p:sp>
        <p:nvSpPr>
          <p:cNvPr id="2343" name="Google Shape;2343;p191"/>
          <p:cNvSpPr/>
          <p:nvPr/>
        </p:nvSpPr>
        <p:spPr>
          <a:xfrm>
            <a:off x="2170650" y="2935075"/>
            <a:ext cx="4292811" cy="1767375"/>
          </a:xfrm>
          <a:custGeom>
            <a:rect b="b" l="l" r="r" t="t"/>
            <a:pathLst>
              <a:path extrusionOk="0" h="70695" w="178384">
                <a:moveTo>
                  <a:pt x="0" y="0"/>
                </a:moveTo>
                <a:cubicBezTo>
                  <a:pt x="27742" y="0"/>
                  <a:pt x="62301" y="596"/>
                  <a:pt x="80358" y="21657"/>
                </a:cubicBezTo>
                <a:cubicBezTo>
                  <a:pt x="92404" y="35707"/>
                  <a:pt x="92871" y="60684"/>
                  <a:pt x="109424" y="68960"/>
                </a:cubicBezTo>
                <a:cubicBezTo>
                  <a:pt x="122112" y="75304"/>
                  <a:pt x="137515" y="62011"/>
                  <a:pt x="149318" y="54142"/>
                </a:cubicBezTo>
                <a:cubicBezTo>
                  <a:pt x="152577" y="51970"/>
                  <a:pt x="154721" y="47972"/>
                  <a:pt x="158437" y="46733"/>
                </a:cubicBezTo>
                <a:cubicBezTo>
                  <a:pt x="162957" y="45226"/>
                  <a:pt x="168165" y="44086"/>
                  <a:pt x="172685" y="45593"/>
                </a:cubicBezTo>
                <a:cubicBezTo>
                  <a:pt x="174787" y="46294"/>
                  <a:pt x="176169" y="49013"/>
                  <a:pt x="178384" y="49013"/>
                </a:cubicBezTo>
              </a:path>
            </a:pathLst>
          </a:custGeom>
          <a:noFill/>
          <a:ln cap="flat" cmpd="sng" w="38100">
            <a:solidFill>
              <a:schemeClr val="dk2"/>
            </a:solidFill>
            <a:prstDash val="dash"/>
            <a:round/>
            <a:headEnd len="med" w="med" type="triangle"/>
            <a:tailEnd len="med" w="med" type="triangle"/>
          </a:ln>
        </p:spPr>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3"/>
            </a:gs>
            <a:gs pos="100000">
              <a:schemeClr val="dk2"/>
            </a:gs>
          </a:gsLst>
          <a:lin ang="5400700" scaled="0"/>
        </a:gradFill>
      </p:bgPr>
    </p:bg>
    <p:spTree>
      <p:nvGrpSpPr>
        <p:cNvPr id="2347" name="Shape 2347"/>
        <p:cNvGrpSpPr/>
        <p:nvPr/>
      </p:nvGrpSpPr>
      <p:grpSpPr>
        <a:xfrm>
          <a:off x="0" y="0"/>
          <a:ext cx="0" cy="0"/>
          <a:chOff x="0" y="0"/>
          <a:chExt cx="0" cy="0"/>
        </a:xfrm>
      </p:grpSpPr>
      <p:sp>
        <p:nvSpPr>
          <p:cNvPr id="2348" name="Google Shape;2348;p192"/>
          <p:cNvSpPr txBox="1"/>
          <p:nvPr>
            <p:ph type="title"/>
          </p:nvPr>
        </p:nvSpPr>
        <p:spPr>
          <a:xfrm>
            <a:off x="762875" y="1443575"/>
            <a:ext cx="7717500" cy="188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accent6"/>
                </a:solidFill>
              </a:rPr>
              <a:t>Quels constats émergent de vos travaux sur les véhicules électriques? </a:t>
            </a:r>
            <a:endParaRPr sz="3600">
              <a:solidFill>
                <a:schemeClr val="accent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154" name="Shape 1154"/>
        <p:cNvGrpSpPr/>
        <p:nvPr/>
      </p:nvGrpSpPr>
      <p:grpSpPr>
        <a:xfrm>
          <a:off x="0" y="0"/>
          <a:ext cx="0" cy="0"/>
          <a:chOff x="0" y="0"/>
          <a:chExt cx="0" cy="0"/>
        </a:xfrm>
      </p:grpSpPr>
      <p:pic>
        <p:nvPicPr>
          <p:cNvPr id="1155" name="Google Shape;1155;p130" title="Électrisez vos cours-02.png"/>
          <p:cNvPicPr preferRelativeResize="0"/>
          <p:nvPr/>
        </p:nvPicPr>
        <p:blipFill rotWithShape="1">
          <a:blip r:embed="rId3">
            <a:alphaModFix/>
          </a:blip>
          <a:srcRect b="0" l="0" r="0" t="0"/>
          <a:stretch/>
        </p:blipFill>
        <p:spPr>
          <a:xfrm>
            <a:off x="-251562" y="4266037"/>
            <a:ext cx="856145" cy="576000"/>
          </a:xfrm>
          <a:prstGeom prst="rect">
            <a:avLst/>
          </a:prstGeom>
          <a:noFill/>
          <a:ln>
            <a:noFill/>
          </a:ln>
        </p:spPr>
      </p:pic>
      <p:pic>
        <p:nvPicPr>
          <p:cNvPr id="1156" name="Google Shape;1156;p130"/>
          <p:cNvPicPr preferRelativeResize="0"/>
          <p:nvPr/>
        </p:nvPicPr>
        <p:blipFill>
          <a:blip r:embed="rId4">
            <a:alphaModFix/>
          </a:blip>
          <a:stretch>
            <a:fillRect/>
          </a:stretch>
        </p:blipFill>
        <p:spPr>
          <a:xfrm>
            <a:off x="3474133" y="152400"/>
            <a:ext cx="5358293" cy="4838701"/>
          </a:xfrm>
          <a:prstGeom prst="rect">
            <a:avLst/>
          </a:prstGeom>
          <a:noFill/>
          <a:ln>
            <a:noFill/>
          </a:ln>
        </p:spPr>
      </p:pic>
      <p:sp>
        <p:nvSpPr>
          <p:cNvPr id="1157" name="Google Shape;1157;p130"/>
          <p:cNvSpPr txBox="1"/>
          <p:nvPr>
            <p:ph idx="3" type="subTitle"/>
          </p:nvPr>
        </p:nvSpPr>
        <p:spPr>
          <a:xfrm>
            <a:off x="130351" y="487125"/>
            <a:ext cx="39309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Compétence numérique</a:t>
            </a:r>
            <a:endParaRPr sz="3700"/>
          </a:p>
        </p:txBody>
      </p:sp>
      <p:sp>
        <p:nvSpPr>
          <p:cNvPr id="1158" name="Google Shape;1158;p130"/>
          <p:cNvSpPr/>
          <p:nvPr/>
        </p:nvSpPr>
        <p:spPr>
          <a:xfrm>
            <a:off x="3804625" y="852825"/>
            <a:ext cx="937200" cy="365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159" name="Google Shape;1159;p130"/>
          <p:cNvSpPr/>
          <p:nvPr/>
        </p:nvSpPr>
        <p:spPr>
          <a:xfrm>
            <a:off x="6422775" y="224250"/>
            <a:ext cx="937200" cy="365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160" name="Google Shape;1160;p130"/>
          <p:cNvSpPr/>
          <p:nvPr/>
        </p:nvSpPr>
        <p:spPr>
          <a:xfrm>
            <a:off x="6363200" y="4640040"/>
            <a:ext cx="937200" cy="365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161" name="Google Shape;1161;p130"/>
          <p:cNvSpPr/>
          <p:nvPr/>
        </p:nvSpPr>
        <p:spPr>
          <a:xfrm>
            <a:off x="7605450" y="1473825"/>
            <a:ext cx="937200" cy="365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1162" name="Google Shape;1162;p130"/>
          <p:cNvSpPr/>
          <p:nvPr/>
        </p:nvSpPr>
        <p:spPr>
          <a:xfrm>
            <a:off x="3406525" y="2630375"/>
            <a:ext cx="937200" cy="365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pic>
        <p:nvPicPr>
          <p:cNvPr id="2353" name="Google Shape;2353;p193" title="Électrisez vos cours-02.png"/>
          <p:cNvPicPr preferRelativeResize="0"/>
          <p:nvPr/>
        </p:nvPicPr>
        <p:blipFill rotWithShape="1">
          <a:blip r:embed="rId3">
            <a:alphaModFix/>
          </a:blip>
          <a:srcRect b="0" l="0" r="0" t="0"/>
          <a:stretch/>
        </p:blipFill>
        <p:spPr>
          <a:xfrm>
            <a:off x="6313925" y="943800"/>
            <a:ext cx="1332394" cy="896401"/>
          </a:xfrm>
          <a:prstGeom prst="rect">
            <a:avLst/>
          </a:prstGeom>
          <a:noFill/>
          <a:ln>
            <a:noFill/>
          </a:ln>
        </p:spPr>
      </p:pic>
      <p:grpSp>
        <p:nvGrpSpPr>
          <p:cNvPr id="2354" name="Google Shape;2354;p193"/>
          <p:cNvGrpSpPr/>
          <p:nvPr/>
        </p:nvGrpSpPr>
        <p:grpSpPr>
          <a:xfrm rot="10800000">
            <a:off x="4469624" y="1361605"/>
            <a:ext cx="4577461" cy="2167636"/>
            <a:chOff x="-496826" y="-160208"/>
            <a:chExt cx="4577461" cy="2167636"/>
          </a:xfrm>
        </p:grpSpPr>
        <p:sp>
          <p:nvSpPr>
            <p:cNvPr id="2355" name="Google Shape;2355;p193"/>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2356" name="Google Shape;2356;p193"/>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2357" name="Google Shape;2357;p193"/>
          <p:cNvSpPr/>
          <p:nvPr/>
        </p:nvSpPr>
        <p:spPr>
          <a:xfrm>
            <a:off x="713250" y="3216574"/>
            <a:ext cx="7717500" cy="11859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193"/>
          <p:cNvSpPr/>
          <p:nvPr/>
        </p:nvSpPr>
        <p:spPr>
          <a:xfrm rot="-5400000">
            <a:off x="6148927" y="216061"/>
            <a:ext cx="4226946" cy="930116"/>
          </a:xfrm>
          <a:custGeom>
            <a:rect b="b" l="l" r="r" t="t"/>
            <a:pathLst>
              <a:path extrusionOk="0" h="11679" w="53074">
                <a:moveTo>
                  <a:pt x="4423" y="398"/>
                </a:moveTo>
                <a:cubicBezTo>
                  <a:pt x="4545" y="398"/>
                  <a:pt x="4645" y="497"/>
                  <a:pt x="4645" y="618"/>
                </a:cubicBezTo>
                <a:lnTo>
                  <a:pt x="4645" y="1647"/>
                </a:lnTo>
                <a:cubicBezTo>
                  <a:pt x="4645" y="1770"/>
                  <a:pt x="4545" y="1869"/>
                  <a:pt x="4423" y="1869"/>
                </a:cubicBezTo>
                <a:cubicBezTo>
                  <a:pt x="4300" y="1869"/>
                  <a:pt x="4200" y="1770"/>
                  <a:pt x="4200" y="1647"/>
                </a:cubicBezTo>
                <a:lnTo>
                  <a:pt x="4200" y="618"/>
                </a:lnTo>
                <a:cubicBezTo>
                  <a:pt x="4200" y="497"/>
                  <a:pt x="4300" y="398"/>
                  <a:pt x="4423" y="398"/>
                </a:cubicBezTo>
                <a:close/>
                <a:moveTo>
                  <a:pt x="1463" y="446"/>
                </a:moveTo>
                <a:cubicBezTo>
                  <a:pt x="1585" y="446"/>
                  <a:pt x="1684" y="546"/>
                  <a:pt x="1684" y="668"/>
                </a:cubicBezTo>
                <a:lnTo>
                  <a:pt x="1684" y="1697"/>
                </a:lnTo>
                <a:cubicBezTo>
                  <a:pt x="1684" y="1820"/>
                  <a:pt x="1585" y="1919"/>
                  <a:pt x="1463" y="1919"/>
                </a:cubicBezTo>
                <a:cubicBezTo>
                  <a:pt x="1339" y="1919"/>
                  <a:pt x="1240" y="1820"/>
                  <a:pt x="1240" y="1697"/>
                </a:cubicBezTo>
                <a:lnTo>
                  <a:pt x="1240" y="668"/>
                </a:lnTo>
                <a:cubicBezTo>
                  <a:pt x="1240" y="546"/>
                  <a:pt x="1339" y="446"/>
                  <a:pt x="1463" y="446"/>
                </a:cubicBezTo>
                <a:close/>
                <a:moveTo>
                  <a:pt x="4249" y="1"/>
                </a:moveTo>
                <a:cubicBezTo>
                  <a:pt x="3923" y="1"/>
                  <a:pt x="3658" y="265"/>
                  <a:pt x="3658" y="591"/>
                </a:cubicBezTo>
                <a:lnTo>
                  <a:pt x="3658" y="3202"/>
                </a:lnTo>
                <a:lnTo>
                  <a:pt x="1981" y="3202"/>
                </a:lnTo>
                <a:lnTo>
                  <a:pt x="1981" y="673"/>
                </a:lnTo>
                <a:cubicBezTo>
                  <a:pt x="1981" y="510"/>
                  <a:pt x="1914" y="364"/>
                  <a:pt x="1808" y="257"/>
                </a:cubicBezTo>
                <a:cubicBezTo>
                  <a:pt x="1701" y="149"/>
                  <a:pt x="1552" y="81"/>
                  <a:pt x="1390" y="81"/>
                </a:cubicBezTo>
                <a:cubicBezTo>
                  <a:pt x="1065" y="81"/>
                  <a:pt x="799" y="348"/>
                  <a:pt x="799" y="672"/>
                </a:cubicBezTo>
                <a:lnTo>
                  <a:pt x="799" y="3202"/>
                </a:lnTo>
                <a:lnTo>
                  <a:pt x="734" y="3202"/>
                </a:lnTo>
                <a:cubicBezTo>
                  <a:pt x="330" y="3202"/>
                  <a:pt x="0" y="3533"/>
                  <a:pt x="0" y="3939"/>
                </a:cubicBezTo>
                <a:lnTo>
                  <a:pt x="0" y="7273"/>
                </a:lnTo>
                <a:cubicBezTo>
                  <a:pt x="0" y="7677"/>
                  <a:pt x="330" y="8008"/>
                  <a:pt x="734" y="8008"/>
                </a:cubicBezTo>
                <a:lnTo>
                  <a:pt x="1369" y="8008"/>
                </a:lnTo>
                <a:lnTo>
                  <a:pt x="1369" y="8946"/>
                </a:lnTo>
                <a:lnTo>
                  <a:pt x="2522" y="8946"/>
                </a:lnTo>
                <a:lnTo>
                  <a:pt x="2522" y="9290"/>
                </a:lnTo>
                <a:cubicBezTo>
                  <a:pt x="2522" y="10607"/>
                  <a:pt x="3593" y="11679"/>
                  <a:pt x="4911" y="11679"/>
                </a:cubicBezTo>
                <a:lnTo>
                  <a:pt x="50099" y="11679"/>
                </a:lnTo>
                <a:cubicBezTo>
                  <a:pt x="51739" y="11679"/>
                  <a:pt x="53073" y="10344"/>
                  <a:pt x="53073" y="8705"/>
                </a:cubicBezTo>
                <a:lnTo>
                  <a:pt x="53073" y="3031"/>
                </a:lnTo>
                <a:lnTo>
                  <a:pt x="52282" y="3031"/>
                </a:lnTo>
                <a:lnTo>
                  <a:pt x="52282" y="8705"/>
                </a:lnTo>
                <a:cubicBezTo>
                  <a:pt x="52282" y="9908"/>
                  <a:pt x="51302" y="10887"/>
                  <a:pt x="50099" y="10887"/>
                </a:cubicBezTo>
                <a:lnTo>
                  <a:pt x="4911" y="10887"/>
                </a:lnTo>
                <a:cubicBezTo>
                  <a:pt x="4030" y="10887"/>
                  <a:pt x="3313" y="10171"/>
                  <a:pt x="3313" y="9290"/>
                </a:cubicBezTo>
                <a:lnTo>
                  <a:pt x="3313" y="8948"/>
                </a:lnTo>
                <a:lnTo>
                  <a:pt x="4463" y="8948"/>
                </a:lnTo>
                <a:lnTo>
                  <a:pt x="4463" y="8009"/>
                </a:lnTo>
                <a:lnTo>
                  <a:pt x="4864" y="8009"/>
                </a:lnTo>
                <a:cubicBezTo>
                  <a:pt x="5270" y="8009"/>
                  <a:pt x="5600" y="7677"/>
                  <a:pt x="5600" y="7273"/>
                </a:cubicBezTo>
                <a:lnTo>
                  <a:pt x="5600" y="3939"/>
                </a:lnTo>
                <a:cubicBezTo>
                  <a:pt x="5600" y="3533"/>
                  <a:pt x="5270" y="3202"/>
                  <a:pt x="4864" y="3202"/>
                </a:cubicBezTo>
                <a:lnTo>
                  <a:pt x="4840" y="3202"/>
                </a:lnTo>
                <a:lnTo>
                  <a:pt x="4840" y="591"/>
                </a:lnTo>
                <a:cubicBezTo>
                  <a:pt x="4840" y="428"/>
                  <a:pt x="4774" y="281"/>
                  <a:pt x="4666" y="173"/>
                </a:cubicBezTo>
                <a:cubicBezTo>
                  <a:pt x="4560" y="66"/>
                  <a:pt x="4412" y="1"/>
                  <a:pt x="42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9" name="Google Shape;2359;p193"/>
          <p:cNvSpPr txBox="1"/>
          <p:nvPr>
            <p:ph type="title"/>
          </p:nvPr>
        </p:nvSpPr>
        <p:spPr>
          <a:xfrm>
            <a:off x="789450" y="3357698"/>
            <a:ext cx="7717500" cy="89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400">
                <a:solidFill>
                  <a:schemeClr val="lt1"/>
                </a:solidFill>
              </a:rPr>
              <a:t>Réflexion éthique</a:t>
            </a:r>
            <a:endParaRPr sz="200">
              <a:solidFill>
                <a:schemeClr val="lt1"/>
              </a:solidFill>
            </a:endParaRPr>
          </a:p>
        </p:txBody>
      </p:sp>
      <p:sp>
        <p:nvSpPr>
          <p:cNvPr id="2360" name="Google Shape;2360;p193"/>
          <p:cNvSpPr txBox="1"/>
          <p:nvPr>
            <p:ph idx="2" type="title"/>
          </p:nvPr>
        </p:nvSpPr>
        <p:spPr>
          <a:xfrm>
            <a:off x="835125" y="2426825"/>
            <a:ext cx="4278600" cy="951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CCQ </a:t>
            </a:r>
            <a:r>
              <a:rPr lang="en" sz="2300"/>
              <a:t>Partie 3</a:t>
            </a:r>
            <a:endParaRPr sz="2300"/>
          </a:p>
        </p:txBody>
      </p:sp>
      <p:pic>
        <p:nvPicPr>
          <p:cNvPr id="2361" name="Google Shape;2361;p193" title="Électrisez vos cours-02.png"/>
          <p:cNvPicPr preferRelativeResize="0"/>
          <p:nvPr/>
        </p:nvPicPr>
        <p:blipFill rotWithShape="1">
          <a:blip r:embed="rId3">
            <a:alphaModFix/>
          </a:blip>
          <a:srcRect b="0" l="0" r="0" t="0"/>
          <a:stretch/>
        </p:blipFill>
        <p:spPr>
          <a:xfrm>
            <a:off x="4179400" y="1135550"/>
            <a:ext cx="1332394" cy="896401"/>
          </a:xfrm>
          <a:prstGeom prst="rect">
            <a:avLst/>
          </a:prstGeom>
          <a:noFill/>
          <a:ln>
            <a:noFill/>
          </a:ln>
        </p:spPr>
      </p:pic>
      <p:sp>
        <p:nvSpPr>
          <p:cNvPr id="2362" name="Google Shape;2362;p193"/>
          <p:cNvSpPr/>
          <p:nvPr/>
        </p:nvSpPr>
        <p:spPr>
          <a:xfrm>
            <a:off x="5657836" y="1187106"/>
            <a:ext cx="90600" cy="6531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363" name="Google Shape;2363;p193"/>
          <p:cNvGrpSpPr/>
          <p:nvPr/>
        </p:nvGrpSpPr>
        <p:grpSpPr>
          <a:xfrm>
            <a:off x="5345386" y="775150"/>
            <a:ext cx="662397" cy="592806"/>
            <a:chOff x="243924" y="3391575"/>
            <a:chExt cx="662397" cy="592806"/>
          </a:xfrm>
        </p:grpSpPr>
        <p:sp>
          <p:nvSpPr>
            <p:cNvPr id="2364" name="Google Shape;2364;p193"/>
            <p:cNvSpPr/>
            <p:nvPr/>
          </p:nvSpPr>
          <p:spPr>
            <a:xfrm>
              <a:off x="576800" y="3391575"/>
              <a:ext cx="49800" cy="3507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65" name="Google Shape;2365;p193"/>
            <p:cNvSpPr/>
            <p:nvPr/>
          </p:nvSpPr>
          <p:spPr>
            <a:xfrm rot="7513056">
              <a:off x="723400" y="3688012"/>
              <a:ext cx="49941" cy="35064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66" name="Google Shape;2366;p193"/>
            <p:cNvSpPr/>
            <p:nvPr/>
          </p:nvSpPr>
          <p:spPr>
            <a:xfrm flipH="1" rot="-6623693">
              <a:off x="392209" y="3650926"/>
              <a:ext cx="49930" cy="350708"/>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67" name="Google Shape;2367;p193"/>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
        <p:nvSpPr>
          <p:cNvPr id="2368" name="Google Shape;2368;p193"/>
          <p:cNvSpPr/>
          <p:nvPr/>
        </p:nvSpPr>
        <p:spPr>
          <a:xfrm>
            <a:off x="6256615" y="1359365"/>
            <a:ext cx="57300" cy="412200"/>
          </a:xfrm>
          <a:prstGeom prst="trapezoid">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nvGrpSpPr>
          <p:cNvPr id="2369" name="Google Shape;2369;p193"/>
          <p:cNvGrpSpPr/>
          <p:nvPr/>
        </p:nvGrpSpPr>
        <p:grpSpPr>
          <a:xfrm rot="5260561">
            <a:off x="6094911" y="1119338"/>
            <a:ext cx="402750" cy="435179"/>
            <a:chOff x="228435" y="3392136"/>
            <a:chExt cx="637949" cy="689316"/>
          </a:xfrm>
        </p:grpSpPr>
        <p:sp>
          <p:nvSpPr>
            <p:cNvPr id="2370" name="Google Shape;2370;p193"/>
            <p:cNvSpPr/>
            <p:nvPr/>
          </p:nvSpPr>
          <p:spPr>
            <a:xfrm rot="817009">
              <a:off x="623422" y="3393135"/>
              <a:ext cx="49697" cy="35050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71" name="Google Shape;2371;p193"/>
            <p:cNvSpPr/>
            <p:nvPr/>
          </p:nvSpPr>
          <p:spPr>
            <a:xfrm rot="8406389">
              <a:off x="709059" y="3755876"/>
              <a:ext cx="50050" cy="350853"/>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72" name="Google Shape;2372;p193"/>
            <p:cNvSpPr/>
            <p:nvPr/>
          </p:nvSpPr>
          <p:spPr>
            <a:xfrm flipH="1" rot="-6297214">
              <a:off x="379388" y="3647662"/>
              <a:ext cx="49993" cy="350821"/>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sp>
          <p:nvSpPr>
            <p:cNvPr id="2373" name="Google Shape;2373;p193"/>
            <p:cNvSpPr/>
            <p:nvPr/>
          </p:nvSpPr>
          <p:spPr>
            <a:xfrm>
              <a:off x="537809" y="3702425"/>
              <a:ext cx="127800" cy="12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anum Gothic"/>
                <a:ea typeface="Nanum Gothic"/>
                <a:cs typeface="Nanum Gothic"/>
                <a:sym typeface="Nanum Gothic"/>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7" name="Shape 2377"/>
        <p:cNvGrpSpPr/>
        <p:nvPr/>
      </p:nvGrpSpPr>
      <p:grpSpPr>
        <a:xfrm>
          <a:off x="0" y="0"/>
          <a:ext cx="0" cy="0"/>
          <a:chOff x="0" y="0"/>
          <a:chExt cx="0" cy="0"/>
        </a:xfrm>
      </p:grpSpPr>
      <p:grpSp>
        <p:nvGrpSpPr>
          <p:cNvPr id="2378" name="Google Shape;2378;p194"/>
          <p:cNvGrpSpPr/>
          <p:nvPr/>
        </p:nvGrpSpPr>
        <p:grpSpPr>
          <a:xfrm flipH="1" rot="10800000">
            <a:off x="-366788" y="1662435"/>
            <a:ext cx="5124467" cy="2911568"/>
            <a:chOff x="-496826" y="-160208"/>
            <a:chExt cx="4577461" cy="2167636"/>
          </a:xfrm>
        </p:grpSpPr>
        <p:sp>
          <p:nvSpPr>
            <p:cNvPr id="2379" name="Google Shape;2379;p194"/>
            <p:cNvSpPr/>
            <p:nvPr/>
          </p:nvSpPr>
          <p:spPr>
            <a:xfrm>
              <a:off x="-496826" y="-133298"/>
              <a:ext cx="4577461" cy="2140726"/>
            </a:xfrm>
            <a:custGeom>
              <a:rect b="b" l="l" r="r" t="t"/>
              <a:pathLst>
                <a:path extrusionOk="0" h="71150" w="161164">
                  <a:moveTo>
                    <a:pt x="34283" y="158"/>
                  </a:moveTo>
                  <a:cubicBezTo>
                    <a:pt x="24179" y="480"/>
                    <a:pt x="8072" y="-913"/>
                    <a:pt x="2748" y="2089"/>
                  </a:cubicBezTo>
                  <a:cubicBezTo>
                    <a:pt x="-2576" y="5091"/>
                    <a:pt x="1290" y="11054"/>
                    <a:pt x="2341" y="18172"/>
                  </a:cubicBezTo>
                  <a:cubicBezTo>
                    <a:pt x="3392" y="25290"/>
                    <a:pt x="6671" y="38702"/>
                    <a:pt x="9052" y="44799"/>
                  </a:cubicBezTo>
                  <a:cubicBezTo>
                    <a:pt x="11433" y="50897"/>
                    <a:pt x="13706" y="52628"/>
                    <a:pt x="16628" y="54757"/>
                  </a:cubicBezTo>
                  <a:cubicBezTo>
                    <a:pt x="19550" y="56886"/>
                    <a:pt x="22798" y="57283"/>
                    <a:pt x="26586" y="57571"/>
                  </a:cubicBezTo>
                  <a:cubicBezTo>
                    <a:pt x="30374" y="57860"/>
                    <a:pt x="35461" y="56127"/>
                    <a:pt x="39358" y="56488"/>
                  </a:cubicBezTo>
                  <a:cubicBezTo>
                    <a:pt x="43255" y="56849"/>
                    <a:pt x="46096" y="58334"/>
                    <a:pt x="49966" y="59736"/>
                  </a:cubicBezTo>
                  <a:cubicBezTo>
                    <a:pt x="53836" y="61138"/>
                    <a:pt x="57263" y="63176"/>
                    <a:pt x="62580" y="64900"/>
                  </a:cubicBezTo>
                  <a:cubicBezTo>
                    <a:pt x="67897" y="66624"/>
                    <a:pt x="74349" y="69212"/>
                    <a:pt x="81870" y="70081"/>
                  </a:cubicBezTo>
                  <a:cubicBezTo>
                    <a:pt x="89391" y="70950"/>
                    <a:pt x="98566" y="71957"/>
                    <a:pt x="107704" y="70114"/>
                  </a:cubicBezTo>
                  <a:cubicBezTo>
                    <a:pt x="116842" y="68271"/>
                    <a:pt x="129051" y="64484"/>
                    <a:pt x="136699" y="59021"/>
                  </a:cubicBezTo>
                  <a:cubicBezTo>
                    <a:pt x="144347" y="53558"/>
                    <a:pt x="149516" y="45658"/>
                    <a:pt x="153592" y="37337"/>
                  </a:cubicBezTo>
                  <a:cubicBezTo>
                    <a:pt x="157668" y="29017"/>
                    <a:pt x="161369" y="15059"/>
                    <a:pt x="161156" y="9098"/>
                  </a:cubicBezTo>
                  <a:cubicBezTo>
                    <a:pt x="160943" y="3138"/>
                    <a:pt x="159432" y="3000"/>
                    <a:pt x="152316" y="1574"/>
                  </a:cubicBezTo>
                  <a:cubicBezTo>
                    <a:pt x="145201" y="148"/>
                    <a:pt x="133287" y="780"/>
                    <a:pt x="118463" y="544"/>
                  </a:cubicBezTo>
                  <a:cubicBezTo>
                    <a:pt x="103639" y="308"/>
                    <a:pt x="77403" y="222"/>
                    <a:pt x="63373" y="158"/>
                  </a:cubicBezTo>
                  <a:cubicBezTo>
                    <a:pt x="49343" y="94"/>
                    <a:pt x="44387" y="-164"/>
                    <a:pt x="34283" y="158"/>
                  </a:cubicBezTo>
                  <a:close/>
                </a:path>
              </a:pathLst>
            </a:custGeom>
            <a:solidFill>
              <a:schemeClr val="accent4"/>
            </a:solidFill>
            <a:ln>
              <a:noFill/>
            </a:ln>
          </p:spPr>
        </p:sp>
        <p:sp>
          <p:nvSpPr>
            <p:cNvPr id="2380" name="Google Shape;2380;p194"/>
            <p:cNvSpPr/>
            <p:nvPr/>
          </p:nvSpPr>
          <p:spPr>
            <a:xfrm>
              <a:off x="-329511" y="-160208"/>
              <a:ext cx="4002275" cy="1804550"/>
            </a:xfrm>
            <a:custGeom>
              <a:rect b="b" l="l" r="r" t="t"/>
              <a:pathLst>
                <a:path extrusionOk="0" h="72182" w="160091">
                  <a:moveTo>
                    <a:pt x="33209" y="1190"/>
                  </a:moveTo>
                  <a:cubicBezTo>
                    <a:pt x="23105" y="1512"/>
                    <a:pt x="6372" y="-2739"/>
                    <a:pt x="1674" y="3121"/>
                  </a:cubicBezTo>
                  <a:cubicBezTo>
                    <a:pt x="-3024" y="8981"/>
                    <a:pt x="3497" y="28208"/>
                    <a:pt x="5021" y="36352"/>
                  </a:cubicBezTo>
                  <a:cubicBezTo>
                    <a:pt x="6545" y="44496"/>
                    <a:pt x="8551" y="48244"/>
                    <a:pt x="10820" y="51984"/>
                  </a:cubicBezTo>
                  <a:cubicBezTo>
                    <a:pt x="13089" y="55724"/>
                    <a:pt x="15781" y="57543"/>
                    <a:pt x="18636" y="58792"/>
                  </a:cubicBezTo>
                  <a:cubicBezTo>
                    <a:pt x="21491" y="60041"/>
                    <a:pt x="24432" y="60212"/>
                    <a:pt x="27950" y="59476"/>
                  </a:cubicBezTo>
                  <a:cubicBezTo>
                    <a:pt x="31468" y="58740"/>
                    <a:pt x="36252" y="54468"/>
                    <a:pt x="39746" y="54375"/>
                  </a:cubicBezTo>
                  <a:cubicBezTo>
                    <a:pt x="43240" y="54282"/>
                    <a:pt x="45286" y="56992"/>
                    <a:pt x="48913" y="58918"/>
                  </a:cubicBezTo>
                  <a:cubicBezTo>
                    <a:pt x="52540" y="60844"/>
                    <a:pt x="56192" y="63900"/>
                    <a:pt x="61506" y="65932"/>
                  </a:cubicBezTo>
                  <a:cubicBezTo>
                    <a:pt x="66820" y="67965"/>
                    <a:pt x="73275" y="70244"/>
                    <a:pt x="80796" y="71113"/>
                  </a:cubicBezTo>
                  <a:cubicBezTo>
                    <a:pt x="88317" y="71982"/>
                    <a:pt x="97492" y="72989"/>
                    <a:pt x="106630" y="71146"/>
                  </a:cubicBezTo>
                  <a:cubicBezTo>
                    <a:pt x="115768" y="69303"/>
                    <a:pt x="127977" y="65516"/>
                    <a:pt x="135625" y="60053"/>
                  </a:cubicBezTo>
                  <a:cubicBezTo>
                    <a:pt x="143273" y="54590"/>
                    <a:pt x="148442" y="46690"/>
                    <a:pt x="152518" y="38369"/>
                  </a:cubicBezTo>
                  <a:cubicBezTo>
                    <a:pt x="156594" y="30049"/>
                    <a:pt x="160295" y="16091"/>
                    <a:pt x="160082" y="10130"/>
                  </a:cubicBezTo>
                  <a:cubicBezTo>
                    <a:pt x="159869" y="4170"/>
                    <a:pt x="158358" y="4032"/>
                    <a:pt x="151242" y="2606"/>
                  </a:cubicBezTo>
                  <a:cubicBezTo>
                    <a:pt x="144127" y="1180"/>
                    <a:pt x="132213" y="1812"/>
                    <a:pt x="117389" y="1576"/>
                  </a:cubicBezTo>
                  <a:cubicBezTo>
                    <a:pt x="102565" y="1340"/>
                    <a:pt x="76329" y="1254"/>
                    <a:pt x="62299" y="1190"/>
                  </a:cubicBezTo>
                  <a:cubicBezTo>
                    <a:pt x="48269" y="1126"/>
                    <a:pt x="43313" y="868"/>
                    <a:pt x="33209" y="1190"/>
                  </a:cubicBezTo>
                  <a:close/>
                </a:path>
              </a:pathLst>
            </a:custGeom>
            <a:solidFill>
              <a:schemeClr val="accent3"/>
            </a:solidFill>
            <a:ln>
              <a:noFill/>
            </a:ln>
          </p:spPr>
        </p:sp>
      </p:grpSp>
      <p:sp>
        <p:nvSpPr>
          <p:cNvPr id="2381" name="Google Shape;2381;p194"/>
          <p:cNvSpPr/>
          <p:nvPr/>
        </p:nvSpPr>
        <p:spPr>
          <a:xfrm>
            <a:off x="527250" y="420017"/>
            <a:ext cx="8089500" cy="6078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194"/>
          <p:cNvSpPr txBox="1"/>
          <p:nvPr>
            <p:ph idx="1" type="subTitle"/>
          </p:nvPr>
        </p:nvSpPr>
        <p:spPr>
          <a:xfrm>
            <a:off x="4983325" y="1563313"/>
            <a:ext cx="3864900" cy="310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lt2"/>
                </a:solidFill>
                <a:latin typeface="Montserrat"/>
                <a:ea typeface="Montserrat"/>
                <a:cs typeface="Montserrat"/>
                <a:sym typeface="Montserrat"/>
              </a:rPr>
              <a:t>Un projet de règlement propose qu’à partir de 2035, l’industrie automobile se verra dans l’obligation de ne vendre que des véhicules électriques. </a:t>
            </a:r>
            <a:endParaRPr b="1" sz="2300">
              <a:solidFill>
                <a:schemeClr val="lt2"/>
              </a:solidFill>
              <a:latin typeface="Montserrat"/>
              <a:ea typeface="Montserrat"/>
              <a:cs typeface="Montserrat"/>
              <a:sym typeface="Montserrat"/>
            </a:endParaRPr>
          </a:p>
          <a:p>
            <a:pPr indent="0" lvl="0" marL="0" rtl="0" algn="just">
              <a:spcBef>
                <a:spcPts val="0"/>
              </a:spcBef>
              <a:spcAft>
                <a:spcPts val="0"/>
              </a:spcAft>
              <a:buNone/>
            </a:pPr>
            <a:r>
              <a:t/>
            </a:r>
            <a:endParaRPr sz="1800">
              <a:solidFill>
                <a:srgbClr val="000000"/>
              </a:solidFill>
              <a:latin typeface="Montserrat"/>
              <a:ea typeface="Montserrat"/>
              <a:cs typeface="Montserrat"/>
              <a:sym typeface="Montserrat"/>
            </a:endParaRPr>
          </a:p>
          <a:p>
            <a:pPr indent="0" lvl="0" marL="0" rtl="0" algn="just">
              <a:spcBef>
                <a:spcPts val="0"/>
              </a:spcBef>
              <a:spcAft>
                <a:spcPts val="0"/>
              </a:spcAft>
              <a:buNone/>
            </a:pPr>
            <a:r>
              <a:t/>
            </a:r>
            <a:endParaRPr sz="18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2383" name="Google Shape;2383;p194"/>
          <p:cNvSpPr txBox="1"/>
          <p:nvPr>
            <p:ph type="title"/>
          </p:nvPr>
        </p:nvSpPr>
        <p:spPr>
          <a:xfrm>
            <a:off x="713250" y="358345"/>
            <a:ext cx="77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La fin du monde est-elle en 2035?</a:t>
            </a:r>
            <a:endParaRPr sz="3300"/>
          </a:p>
        </p:txBody>
      </p:sp>
      <p:grpSp>
        <p:nvGrpSpPr>
          <p:cNvPr id="2384" name="Google Shape;2384;p194"/>
          <p:cNvGrpSpPr/>
          <p:nvPr/>
        </p:nvGrpSpPr>
        <p:grpSpPr>
          <a:xfrm>
            <a:off x="256079" y="2101725"/>
            <a:ext cx="4972259" cy="2516045"/>
            <a:chOff x="3789873" y="2006800"/>
            <a:chExt cx="4640899" cy="2348372"/>
          </a:xfrm>
        </p:grpSpPr>
        <p:sp>
          <p:nvSpPr>
            <p:cNvPr id="2385" name="Google Shape;2385;p194"/>
            <p:cNvSpPr/>
            <p:nvPr/>
          </p:nvSpPr>
          <p:spPr>
            <a:xfrm>
              <a:off x="4335840" y="2006800"/>
              <a:ext cx="3548966" cy="2238874"/>
            </a:xfrm>
            <a:custGeom>
              <a:rect b="b" l="l" r="r" t="t"/>
              <a:pathLst>
                <a:path extrusionOk="0" h="87713" w="134609">
                  <a:moveTo>
                    <a:pt x="134608" y="82309"/>
                  </a:moveTo>
                  <a:cubicBezTo>
                    <a:pt x="134608" y="85293"/>
                    <a:pt x="132291" y="87712"/>
                    <a:pt x="129430" y="87712"/>
                  </a:cubicBezTo>
                  <a:lnTo>
                    <a:pt x="5179" y="87712"/>
                  </a:lnTo>
                  <a:cubicBezTo>
                    <a:pt x="2318" y="87712"/>
                    <a:pt x="1" y="85293"/>
                    <a:pt x="1" y="82309"/>
                  </a:cubicBezTo>
                  <a:lnTo>
                    <a:pt x="1" y="5404"/>
                  </a:lnTo>
                  <a:cubicBezTo>
                    <a:pt x="1" y="2420"/>
                    <a:pt x="2318" y="1"/>
                    <a:pt x="5179" y="1"/>
                  </a:cubicBezTo>
                  <a:lnTo>
                    <a:pt x="129430" y="1"/>
                  </a:lnTo>
                  <a:cubicBezTo>
                    <a:pt x="132291" y="1"/>
                    <a:pt x="134608" y="2420"/>
                    <a:pt x="134608" y="5404"/>
                  </a:cubicBezTo>
                  <a:close/>
                </a:path>
              </a:pathLst>
            </a:custGeom>
            <a:gradFill>
              <a:gsLst>
                <a:gs pos="0">
                  <a:schemeClr val="lt1"/>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194"/>
            <p:cNvSpPr/>
            <p:nvPr/>
          </p:nvSpPr>
          <p:spPr>
            <a:xfrm>
              <a:off x="3789873" y="4111441"/>
              <a:ext cx="4640899" cy="91398"/>
            </a:xfrm>
            <a:custGeom>
              <a:rect b="b" l="l" r="r" t="t"/>
              <a:pathLst>
                <a:path extrusionOk="0" h="35221" w="176025">
                  <a:moveTo>
                    <a:pt x="21061" y="212"/>
                  </a:moveTo>
                  <a:lnTo>
                    <a:pt x="1" y="35221"/>
                  </a:lnTo>
                  <a:lnTo>
                    <a:pt x="176024" y="34904"/>
                  </a:lnTo>
                  <a:lnTo>
                    <a:pt x="1557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194"/>
            <p:cNvSpPr/>
            <p:nvPr/>
          </p:nvSpPr>
          <p:spPr>
            <a:xfrm>
              <a:off x="3789978" y="4202768"/>
              <a:ext cx="4640688" cy="152403"/>
            </a:xfrm>
            <a:custGeom>
              <a:rect b="b" l="l" r="r" t="t"/>
              <a:pathLst>
                <a:path extrusionOk="0" h="3570" w="176017">
                  <a:moveTo>
                    <a:pt x="176016" y="0"/>
                  </a:moveTo>
                  <a:lnTo>
                    <a:pt x="176016" y="0"/>
                  </a:lnTo>
                  <a:cubicBezTo>
                    <a:pt x="176016" y="1971"/>
                    <a:pt x="174019" y="3570"/>
                    <a:pt x="171556" y="3570"/>
                  </a:cubicBezTo>
                  <a:lnTo>
                    <a:pt x="4461" y="3570"/>
                  </a:lnTo>
                  <a:cubicBezTo>
                    <a:pt x="1998" y="3570"/>
                    <a:pt x="1" y="1971"/>
                    <a:pt x="1" y="0"/>
                  </a:cubicBezTo>
                  <a:lnTo>
                    <a:pt x="1" y="0"/>
                  </a:lnTo>
                </a:path>
              </a:pathLst>
            </a:custGeom>
            <a:gradFill>
              <a:gsLst>
                <a:gs pos="0">
                  <a:schemeClr val="lt1"/>
                </a:gs>
                <a:gs pos="100000">
                  <a:schemeClr val="dk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88" name="Google Shape;2388;p194" title="Électrisez vos cours-02.png"/>
          <p:cNvPicPr preferRelativeResize="0"/>
          <p:nvPr/>
        </p:nvPicPr>
        <p:blipFill rotWithShape="1">
          <a:blip r:embed="rId3">
            <a:alphaModFix/>
          </a:blip>
          <a:srcRect b="0" l="0" r="0" t="0"/>
          <a:stretch/>
        </p:blipFill>
        <p:spPr>
          <a:xfrm>
            <a:off x="3691913" y="1352987"/>
            <a:ext cx="856145" cy="576000"/>
          </a:xfrm>
          <a:prstGeom prst="rect">
            <a:avLst/>
          </a:prstGeom>
          <a:noFill/>
          <a:ln>
            <a:noFill/>
          </a:ln>
        </p:spPr>
      </p:pic>
      <p:pic>
        <p:nvPicPr>
          <p:cNvPr id="2389" name="Google Shape;2389;p194">
            <a:hlinkClick r:id="rId4"/>
          </p:cNvPr>
          <p:cNvPicPr preferRelativeResize="0"/>
          <p:nvPr/>
        </p:nvPicPr>
        <p:blipFill>
          <a:blip r:embed="rId5">
            <a:alphaModFix/>
          </a:blip>
          <a:stretch>
            <a:fillRect/>
          </a:stretch>
        </p:blipFill>
        <p:spPr>
          <a:xfrm>
            <a:off x="980975" y="2293250"/>
            <a:ext cx="3516825" cy="1749949"/>
          </a:xfrm>
          <a:prstGeom prst="rect">
            <a:avLst/>
          </a:prstGeom>
          <a:noFill/>
          <a:ln cap="flat" cmpd="sng" w="9525">
            <a:solidFill>
              <a:srgbClr val="1F1F1F"/>
            </a:solidFill>
            <a:prstDash val="solid"/>
            <a:round/>
            <a:headEnd len="sm" w="sm" type="none"/>
            <a:tailEnd len="sm" w="sm" type="none"/>
          </a:ln>
        </p:spPr>
      </p:pic>
      <p:sp>
        <p:nvSpPr>
          <p:cNvPr id="2390" name="Google Shape;2390;p194"/>
          <p:cNvSpPr txBox="1"/>
          <p:nvPr/>
        </p:nvSpPr>
        <p:spPr>
          <a:xfrm rot="-570231">
            <a:off x="1737993" y="1731702"/>
            <a:ext cx="4763988" cy="2124348"/>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3200">
                <a:solidFill>
                  <a:schemeClr val="dk2"/>
                </a:solidFill>
                <a:latin typeface="Montserrat"/>
                <a:ea typeface="Montserrat"/>
                <a:cs typeface="Montserrat"/>
                <a:sym typeface="Montserrat"/>
              </a:rPr>
              <a:t>Est-ce que ce projet de règlement convient à l’état actuel des choses?</a:t>
            </a:r>
            <a:endParaRPr b="1" sz="3200">
              <a:solidFill>
                <a:schemeClr val="dk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0"/>
                                        </p:tgtEl>
                                        <p:attrNameLst>
                                          <p:attrName>style.visibility</p:attrName>
                                        </p:attrNameLst>
                                      </p:cBhvr>
                                      <p:to>
                                        <p:strVal val="visible"/>
                                      </p:to>
                                    </p:set>
                                    <p:animEffect filter="fade" transition="in">
                                      <p:cBhvr>
                                        <p:cTn dur="1000"/>
                                        <p:tgtEl>
                                          <p:spTgt spid="2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195"/>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195"/>
          <p:cNvSpPr txBox="1"/>
          <p:nvPr/>
        </p:nvSpPr>
        <p:spPr>
          <a:xfrm rot="-5400000">
            <a:off x="-1613375" y="2002850"/>
            <a:ext cx="48522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300">
                <a:solidFill>
                  <a:schemeClr val="dk1"/>
                </a:solidFill>
                <a:latin typeface="Roboto Thin"/>
                <a:ea typeface="Roboto Thin"/>
                <a:cs typeface="Roboto Thin"/>
                <a:sym typeface="Roboto Thin"/>
              </a:rPr>
              <a:t>INTENTIONS</a:t>
            </a:r>
            <a:endParaRPr sz="6300">
              <a:solidFill>
                <a:schemeClr val="dk1"/>
              </a:solidFill>
              <a:latin typeface="Roboto Thin"/>
              <a:ea typeface="Roboto Thin"/>
              <a:cs typeface="Roboto Thin"/>
              <a:sym typeface="Roboto Thin"/>
            </a:endParaRPr>
          </a:p>
        </p:txBody>
      </p:sp>
      <p:grpSp>
        <p:nvGrpSpPr>
          <p:cNvPr id="2397" name="Google Shape;2397;p195"/>
          <p:cNvGrpSpPr/>
          <p:nvPr/>
        </p:nvGrpSpPr>
        <p:grpSpPr>
          <a:xfrm>
            <a:off x="1669147" y="1262691"/>
            <a:ext cx="3082713" cy="2945956"/>
            <a:chOff x="603575" y="1126525"/>
            <a:chExt cx="2405550" cy="2493825"/>
          </a:xfrm>
        </p:grpSpPr>
        <p:pic>
          <p:nvPicPr>
            <p:cNvPr id="2398" name="Google Shape;2398;p195"/>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2399" name="Google Shape;2399;p195"/>
            <p:cNvSpPr txBox="1"/>
            <p:nvPr/>
          </p:nvSpPr>
          <p:spPr>
            <a:xfrm>
              <a:off x="983912" y="1678001"/>
              <a:ext cx="1753800" cy="108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Mieux </a:t>
              </a:r>
              <a:r>
                <a:rPr b="1" lang="en" sz="1600">
                  <a:solidFill>
                    <a:schemeClr val="lt1"/>
                  </a:solidFill>
                  <a:latin typeface="Roboto"/>
                  <a:ea typeface="Roboto"/>
                  <a:cs typeface="Roboto"/>
                  <a:sym typeface="Roboto"/>
                </a:rPr>
                <a:t>décoder l’univers médiatique</a:t>
              </a:r>
              <a:r>
                <a:rPr lang="en" sz="1600">
                  <a:solidFill>
                    <a:schemeClr val="lt1"/>
                  </a:solidFill>
                  <a:latin typeface="Roboto Light"/>
                  <a:ea typeface="Roboto Light"/>
                  <a:cs typeface="Roboto Light"/>
                  <a:sym typeface="Roboto Light"/>
                </a:rPr>
                <a:t> sous l’angle particulier des mathématiques.</a:t>
              </a:r>
              <a:endParaRPr sz="1200">
                <a:solidFill>
                  <a:schemeClr val="lt1"/>
                </a:solidFill>
                <a:latin typeface="Roboto Light"/>
                <a:ea typeface="Roboto Light"/>
                <a:cs typeface="Roboto Light"/>
                <a:sym typeface="Roboto Light"/>
              </a:endParaRPr>
            </a:p>
          </p:txBody>
        </p:sp>
      </p:grpSp>
      <p:grpSp>
        <p:nvGrpSpPr>
          <p:cNvPr id="2400" name="Google Shape;2400;p195"/>
          <p:cNvGrpSpPr/>
          <p:nvPr/>
        </p:nvGrpSpPr>
        <p:grpSpPr>
          <a:xfrm>
            <a:off x="5368084" y="1048466"/>
            <a:ext cx="3082713" cy="3093341"/>
            <a:chOff x="603575" y="1126525"/>
            <a:chExt cx="2405550" cy="2493825"/>
          </a:xfrm>
        </p:grpSpPr>
        <p:pic>
          <p:nvPicPr>
            <p:cNvPr id="2401" name="Google Shape;2401;p195"/>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2402" name="Google Shape;2402;p195"/>
            <p:cNvSpPr txBox="1"/>
            <p:nvPr/>
          </p:nvSpPr>
          <p:spPr>
            <a:xfrm>
              <a:off x="955060" y="1603210"/>
              <a:ext cx="1794000" cy="148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Réinvestir des </a:t>
              </a:r>
              <a:r>
                <a:rPr b="1" lang="en" sz="1600">
                  <a:solidFill>
                    <a:schemeClr val="lt1"/>
                  </a:solidFill>
                  <a:latin typeface="Roboto"/>
                  <a:ea typeface="Roboto"/>
                  <a:cs typeface="Roboto"/>
                  <a:sym typeface="Roboto"/>
                </a:rPr>
                <a:t>pistes pédagogiques concrètes</a:t>
              </a:r>
              <a:r>
                <a:rPr lang="en" sz="1600">
                  <a:solidFill>
                    <a:schemeClr val="lt1"/>
                  </a:solidFill>
                  <a:latin typeface="Roboto Light"/>
                  <a:ea typeface="Roboto Light"/>
                  <a:cs typeface="Roboto Light"/>
                  <a:sym typeface="Roboto Light"/>
                </a:rPr>
                <a:t> (inspirées des médias) pour développer l’esprit critique des élèves.</a:t>
              </a:r>
              <a:endParaRPr sz="1200">
                <a:solidFill>
                  <a:schemeClr val="lt1"/>
                </a:solidFill>
                <a:latin typeface="Roboto Light"/>
                <a:ea typeface="Roboto Light"/>
                <a:cs typeface="Roboto Light"/>
                <a:sym typeface="Roboto Light"/>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406" name="Shape 2406"/>
        <p:cNvGrpSpPr/>
        <p:nvPr/>
      </p:nvGrpSpPr>
      <p:grpSpPr>
        <a:xfrm>
          <a:off x="0" y="0"/>
          <a:ext cx="0" cy="0"/>
          <a:chOff x="0" y="0"/>
          <a:chExt cx="0" cy="0"/>
        </a:xfrm>
      </p:grpSpPr>
      <p:sp>
        <p:nvSpPr>
          <p:cNvPr id="2407" name="Google Shape;2407;p196"/>
          <p:cNvSpPr/>
          <p:nvPr/>
        </p:nvSpPr>
        <p:spPr>
          <a:xfrm rot="-293393">
            <a:off x="3322622" y="2005851"/>
            <a:ext cx="3188605" cy="58744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08" name="Google Shape;2408;p196"/>
          <p:cNvPicPr preferRelativeResize="0"/>
          <p:nvPr/>
        </p:nvPicPr>
        <p:blipFill>
          <a:blip r:embed="rId3">
            <a:alphaModFix/>
          </a:blip>
          <a:stretch>
            <a:fillRect/>
          </a:stretch>
        </p:blipFill>
        <p:spPr>
          <a:xfrm rot="9832214">
            <a:off x="6435243" y="2040385"/>
            <a:ext cx="2327166" cy="2114679"/>
          </a:xfrm>
          <a:prstGeom prst="rect">
            <a:avLst/>
          </a:prstGeom>
          <a:noFill/>
          <a:ln>
            <a:noFill/>
          </a:ln>
        </p:spPr>
      </p:pic>
      <p:sp>
        <p:nvSpPr>
          <p:cNvPr id="2409" name="Google Shape;2409;p196"/>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0" name="Google Shape;2410;p196"/>
          <p:cNvPicPr preferRelativeResize="0"/>
          <p:nvPr/>
        </p:nvPicPr>
        <p:blipFill rotWithShape="1">
          <a:blip r:embed="rId4">
            <a:alphaModFix/>
          </a:blip>
          <a:srcRect b="22233" l="0" r="0" t="0"/>
          <a:stretch/>
        </p:blipFill>
        <p:spPr>
          <a:xfrm rot="1070256">
            <a:off x="5302150" y="1087188"/>
            <a:ext cx="6203751" cy="5159227"/>
          </a:xfrm>
          <a:prstGeom prst="rect">
            <a:avLst/>
          </a:prstGeom>
          <a:noFill/>
          <a:ln>
            <a:noFill/>
          </a:ln>
        </p:spPr>
      </p:pic>
      <p:sp>
        <p:nvSpPr>
          <p:cNvPr id="2411" name="Google Shape;2411;p196"/>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2412" name="Google Shape;2412;p196"/>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2413" name="Google Shape;2413;p196"/>
          <p:cNvPicPr preferRelativeResize="0"/>
          <p:nvPr/>
        </p:nvPicPr>
        <p:blipFill>
          <a:blip r:embed="rId5">
            <a:alphaModFix/>
          </a:blip>
          <a:stretch>
            <a:fillRect/>
          </a:stretch>
        </p:blipFill>
        <p:spPr>
          <a:xfrm>
            <a:off x="84650" y="4027575"/>
            <a:ext cx="960379" cy="1007925"/>
          </a:xfrm>
          <a:prstGeom prst="rect">
            <a:avLst/>
          </a:prstGeom>
          <a:noFill/>
          <a:ln>
            <a:noFill/>
          </a:ln>
        </p:spPr>
      </p:pic>
      <p:sp>
        <p:nvSpPr>
          <p:cNvPr id="2414" name="Google Shape;2414;p196"/>
          <p:cNvSpPr txBox="1"/>
          <p:nvPr/>
        </p:nvSpPr>
        <p:spPr>
          <a:xfrm>
            <a:off x="5326264" y="4909578"/>
            <a:ext cx="2979300" cy="2154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en" sz="400">
                <a:solidFill>
                  <a:srgbClr val="FFFFFF"/>
                </a:solidFill>
              </a:rPr>
              <a:t>À moins d'indications contraires, cette présentation est mise à disposition selon les termes de la </a:t>
            </a:r>
            <a:endParaRPr sz="400">
              <a:solidFill>
                <a:srgbClr val="FFFFFF"/>
              </a:solidFill>
            </a:endParaRPr>
          </a:p>
          <a:p>
            <a:pPr indent="0" lvl="0" marL="0" rtl="0" algn="r">
              <a:spcBef>
                <a:spcPts val="0"/>
              </a:spcBef>
              <a:spcAft>
                <a:spcPts val="0"/>
              </a:spcAft>
              <a:buNone/>
            </a:pPr>
            <a:r>
              <a:rPr lang="en" sz="400">
                <a:solidFill>
                  <a:srgbClr val="FFFFFF"/>
                </a:solidFill>
              </a:rPr>
              <a:t> </a:t>
            </a:r>
            <a:r>
              <a:rPr lang="en" sz="400" u="sng">
                <a:solidFill>
                  <a:srgbClr val="FFFFFF"/>
                </a:solidFill>
                <a:hlinkClick r:id="rId6">
                  <a:extLst>
                    <a:ext uri="{A12FA001-AC4F-418D-AE19-62706E023703}">
                      <ahyp:hlinkClr val="tx"/>
                    </a:ext>
                  </a:extLst>
                </a:hlinkClick>
              </a:rPr>
              <a:t>Licence Creative Commons:  Attribution - Pas d’Utilisation Commerciale - Partage dans les Mêmes Conditions 4.0 International</a:t>
            </a:r>
            <a:r>
              <a:rPr lang="en" sz="400">
                <a:solidFill>
                  <a:srgbClr val="FFFFFF"/>
                </a:solidFill>
              </a:rPr>
              <a:t>.</a:t>
            </a:r>
            <a:endParaRPr sz="400">
              <a:solidFill>
                <a:srgbClr val="FFFFFF"/>
              </a:solidFill>
            </a:endParaRPr>
          </a:p>
        </p:txBody>
      </p:sp>
      <p:pic>
        <p:nvPicPr>
          <p:cNvPr id="2415" name="Google Shape;2415;p196">
            <a:hlinkClick r:id="rId7"/>
          </p:cNvPr>
          <p:cNvPicPr preferRelativeResize="0"/>
          <p:nvPr/>
        </p:nvPicPr>
        <p:blipFill>
          <a:blip r:embed="rId8">
            <a:alphaModFix/>
          </a:blip>
          <a:stretch>
            <a:fillRect/>
          </a:stretch>
        </p:blipFill>
        <p:spPr>
          <a:xfrm>
            <a:off x="8332232" y="4908311"/>
            <a:ext cx="735399" cy="193464"/>
          </a:xfrm>
          <a:prstGeom prst="rect">
            <a:avLst/>
          </a:prstGeom>
          <a:noFill/>
          <a:ln>
            <a:noFill/>
          </a:ln>
        </p:spPr>
      </p:pic>
      <p:sp>
        <p:nvSpPr>
          <p:cNvPr id="2416" name="Google Shape;2416;p19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417" name="Google Shape;2417;p196"/>
          <p:cNvSpPr txBox="1"/>
          <p:nvPr/>
        </p:nvSpPr>
        <p:spPr>
          <a:xfrm>
            <a:off x="5698875" y="3933175"/>
            <a:ext cx="16092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latin typeface="Nanum Gothic"/>
                <a:ea typeface="Nanum Gothic"/>
                <a:cs typeface="Nanum Gothic"/>
                <a:sym typeface="Nanum Gothic"/>
              </a:rPr>
              <a:t>Atelier 5103</a:t>
            </a:r>
            <a:endParaRPr b="1" sz="1900">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16 avril</a:t>
            </a:r>
            <a:endParaRPr b="1">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13h</a:t>
            </a:r>
            <a:endParaRPr b="1" sz="1900">
              <a:solidFill>
                <a:schemeClr val="lt1"/>
              </a:solidFill>
              <a:latin typeface="Nanum Gothic"/>
              <a:ea typeface="Nanum Gothic"/>
              <a:cs typeface="Nanum Gothic"/>
              <a:sym typeface="Nanum Gothic"/>
            </a:endParaRPr>
          </a:p>
        </p:txBody>
      </p:sp>
      <p:sp>
        <p:nvSpPr>
          <p:cNvPr id="2418" name="Google Shape;2418;p196"/>
          <p:cNvSpPr/>
          <p:nvPr/>
        </p:nvSpPr>
        <p:spPr>
          <a:xfrm rot="-322071">
            <a:off x="3443700" y="2062027"/>
            <a:ext cx="2979285" cy="435448"/>
          </a:xfrm>
          <a:prstGeom prst="rect">
            <a:avLst/>
          </a:prstGeom>
        </p:spPr>
        <p:txBody>
          <a:bodyPr>
            <a:prstTxWarp prst="textPlain"/>
          </a:bodyPr>
          <a:lstStyle/>
          <a:p>
            <a:pPr lvl="0" algn="ctr"/>
            <a:r>
              <a:rPr b="1" i="0">
                <a:ln cap="flat" cmpd="sng" w="9525">
                  <a:solidFill>
                    <a:schemeClr val="lt1"/>
                  </a:solidFill>
                  <a:prstDash val="solid"/>
                  <a:round/>
                  <a:headEnd len="sm" w="sm" type="none"/>
                  <a:tailEnd len="sm" w="sm" type="none"/>
                </a:ln>
                <a:solidFill>
                  <a:schemeClr val="lt1"/>
                </a:solidFill>
                <a:latin typeface="Roboto Mono"/>
              </a:rPr>
              <a:t>en classe !</a:t>
            </a:r>
          </a:p>
        </p:txBody>
      </p:sp>
      <p:sp>
        <p:nvSpPr>
          <p:cNvPr id="2419" name="Google Shape;2419;p196"/>
          <p:cNvSpPr txBox="1"/>
          <p:nvPr/>
        </p:nvSpPr>
        <p:spPr>
          <a:xfrm>
            <a:off x="7370825" y="3933175"/>
            <a:ext cx="17733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latin typeface="Nanum Gothic"/>
                <a:ea typeface="Nanum Gothic"/>
                <a:cs typeface="Nanum Gothic"/>
                <a:sym typeface="Nanum Gothic"/>
              </a:rPr>
              <a:t>Atelier 7554V</a:t>
            </a:r>
            <a:endParaRPr b="1" sz="1900">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17 avril</a:t>
            </a:r>
            <a:endParaRPr b="1">
              <a:solidFill>
                <a:schemeClr val="lt1"/>
              </a:solidFill>
              <a:latin typeface="Nanum Gothic"/>
              <a:ea typeface="Nanum Gothic"/>
              <a:cs typeface="Nanum Gothic"/>
              <a:sym typeface="Nanum Gothic"/>
            </a:endParaRPr>
          </a:p>
          <a:p>
            <a:pPr indent="0" lvl="0" marL="0" rtl="0" algn="ctr">
              <a:spcBef>
                <a:spcPts val="0"/>
              </a:spcBef>
              <a:spcAft>
                <a:spcPts val="0"/>
              </a:spcAft>
              <a:buNone/>
            </a:pPr>
            <a:r>
              <a:rPr b="1" lang="en">
                <a:solidFill>
                  <a:schemeClr val="lt1"/>
                </a:solidFill>
                <a:latin typeface="Nanum Gothic"/>
                <a:ea typeface="Nanum Gothic"/>
                <a:cs typeface="Nanum Gothic"/>
                <a:sym typeface="Nanum Gothic"/>
              </a:rPr>
              <a:t>10h30</a:t>
            </a:r>
            <a:endParaRPr b="1" sz="1900">
              <a:solidFill>
                <a:schemeClr val="lt1"/>
              </a:solidFill>
              <a:latin typeface="Nanum Gothic"/>
              <a:ea typeface="Nanum Gothic"/>
              <a:cs typeface="Nanum Gothic"/>
              <a:sym typeface="Nanum Gothic"/>
            </a:endParaRPr>
          </a:p>
        </p:txBody>
      </p:sp>
      <p:pic>
        <p:nvPicPr>
          <p:cNvPr id="2420" name="Google Shape;2420;p196"/>
          <p:cNvPicPr preferRelativeResize="0"/>
          <p:nvPr/>
        </p:nvPicPr>
        <p:blipFill>
          <a:blip r:embed="rId9">
            <a:alphaModFix/>
          </a:blip>
          <a:stretch>
            <a:fillRect/>
          </a:stretch>
        </p:blipFill>
        <p:spPr>
          <a:xfrm>
            <a:off x="1223749" y="4134888"/>
            <a:ext cx="2722625" cy="7933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pic>
        <p:nvPicPr>
          <p:cNvPr id="2425" name="Google Shape;2425;p197" title="Présentation - MERCREDI 16 avril 2025.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pic>
        <p:nvPicPr>
          <p:cNvPr id="2430" name="Google Shape;2430;p198" title="Copie de Présentation - MARDI 15 avril 2025 (2).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4" name="Shape 2434"/>
        <p:cNvGrpSpPr/>
        <p:nvPr/>
      </p:nvGrpSpPr>
      <p:grpSpPr>
        <a:xfrm>
          <a:off x="0" y="0"/>
          <a:ext cx="0" cy="0"/>
          <a:chOff x="0" y="0"/>
          <a:chExt cx="0" cy="0"/>
        </a:xfrm>
      </p:grpSpPr>
      <p:pic>
        <p:nvPicPr>
          <p:cNvPr id="2435" name="Google Shape;2435;p199" title="Présentation - MERCREDI 16 avril 2025 (1).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9" name="Shape 2439"/>
        <p:cNvGrpSpPr/>
        <p:nvPr/>
      </p:nvGrpSpPr>
      <p:grpSpPr>
        <a:xfrm>
          <a:off x="0" y="0"/>
          <a:ext cx="0" cy="0"/>
          <a:chOff x="0" y="0"/>
          <a:chExt cx="0" cy="0"/>
        </a:xfrm>
      </p:grpSpPr>
      <p:pic>
        <p:nvPicPr>
          <p:cNvPr id="2440" name="Google Shape;2440;p200" title="Copie de Présentation - MARDI 15 avril 2025 (4).png"/>
          <p:cNvPicPr preferRelativeResize="0"/>
          <p:nvPr/>
        </p:nvPicPr>
        <p:blipFill>
          <a:blip r:embed="rId3">
            <a:alphaModFix/>
          </a:blip>
          <a:stretch>
            <a:fillRect/>
          </a:stretch>
        </p:blipFill>
        <p:spPr>
          <a:xfrm>
            <a:off x="0" y="0"/>
            <a:ext cx="9144000" cy="5143505"/>
          </a:xfrm>
          <a:prstGeom prst="rect">
            <a:avLst/>
          </a:prstGeom>
          <a:noFill/>
          <a:ln>
            <a:noFill/>
          </a:ln>
        </p:spPr>
      </p:pic>
      <p:sp>
        <p:nvSpPr>
          <p:cNvPr id="2441" name="Google Shape;2441;p200"/>
          <p:cNvSpPr txBox="1"/>
          <p:nvPr/>
        </p:nvSpPr>
        <p:spPr>
          <a:xfrm>
            <a:off x="768975" y="4517300"/>
            <a:ext cx="1887000" cy="2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0097A7"/>
                </a:solidFill>
                <a:hlinkClick r:id="rId4">
                  <a:extLst>
                    <a:ext uri="{A12FA001-AC4F-418D-AE19-62706E023703}">
                      <ahyp:hlinkClr val="tx"/>
                    </a:ext>
                  </a:extLst>
                </a:hlinkClick>
              </a:rPr>
              <a:t>Évaluer cet atelier</a:t>
            </a:r>
            <a:endParaRPr sz="1600">
              <a:solidFill>
                <a:srgbClr val="595959"/>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pic>
        <p:nvPicPr>
          <p:cNvPr id="2446" name="Google Shape;2446;p201" title="Vidéo attente - MARDI (2).png"/>
          <p:cNvPicPr preferRelativeResize="0"/>
          <p:nvPr/>
        </p:nvPicPr>
        <p:blipFill>
          <a:blip r:embed="rId3">
            <a:alphaModFix/>
          </a:blip>
          <a:stretch>
            <a:fillRect/>
          </a:stretch>
        </p:blipFill>
        <p:spPr>
          <a:xfrm>
            <a:off x="0" y="0"/>
            <a:ext cx="9144003" cy="5143519"/>
          </a:xfrm>
          <a:prstGeom prst="rect">
            <a:avLst/>
          </a:prstGeom>
          <a:noFill/>
          <a:ln>
            <a:noFill/>
          </a:ln>
        </p:spPr>
      </p:pic>
      <p:sp>
        <p:nvSpPr>
          <p:cNvPr id="2447" name="Google Shape;2447;p201"/>
          <p:cNvSpPr txBox="1"/>
          <p:nvPr/>
        </p:nvSpPr>
        <p:spPr>
          <a:xfrm>
            <a:off x="1270750" y="4419813"/>
            <a:ext cx="2117700" cy="34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u="sng">
                <a:solidFill>
                  <a:srgbClr val="0097A7"/>
                </a:solidFill>
                <a:hlinkClick r:id="rId4">
                  <a:extLst>
                    <a:ext uri="{A12FA001-AC4F-418D-AE19-62706E023703}">
                      <ahyp:hlinkClr val="tx"/>
                    </a:ext>
                  </a:extLst>
                </a:hlinkClick>
              </a:rPr>
              <a:t>Récupérer votre badge </a:t>
            </a:r>
            <a:r>
              <a:rPr lang="en" sz="1100" u="sng">
                <a:solidFill>
                  <a:srgbClr val="0097A7"/>
                </a:solidFill>
                <a:hlinkClick r:id="rId5">
                  <a:extLst>
                    <a:ext uri="{A12FA001-AC4F-418D-AE19-62706E023703}">
                      <ahyp:hlinkClr val="tx"/>
                    </a:ext>
                  </a:extLst>
                </a:hlinkClick>
              </a:rPr>
              <a:t>animation et/ou participation</a:t>
            </a:r>
            <a:r>
              <a:rPr b="1" lang="en" sz="1300"/>
              <a:t> </a:t>
            </a:r>
            <a:endParaRPr b="1" sz="1300">
              <a:solidFill>
                <a:srgbClr val="595959"/>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1" name="Shape 2451"/>
        <p:cNvGrpSpPr/>
        <p:nvPr/>
      </p:nvGrpSpPr>
      <p:grpSpPr>
        <a:xfrm>
          <a:off x="0" y="0"/>
          <a:ext cx="0" cy="0"/>
          <a:chOff x="0" y="0"/>
          <a:chExt cx="0" cy="0"/>
        </a:xfrm>
      </p:grpSpPr>
      <p:pic>
        <p:nvPicPr>
          <p:cNvPr id="2452" name="Google Shape;2452;p202" title="Copie de Présentation - MARDI 15 avril 2025 (5).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166" name="Shape 1166"/>
        <p:cNvGrpSpPr/>
        <p:nvPr/>
      </p:nvGrpSpPr>
      <p:grpSpPr>
        <a:xfrm>
          <a:off x="0" y="0"/>
          <a:ext cx="0" cy="0"/>
          <a:chOff x="0" y="0"/>
          <a:chExt cx="0" cy="0"/>
        </a:xfrm>
      </p:grpSpPr>
      <p:sp>
        <p:nvSpPr>
          <p:cNvPr id="1167" name="Google Shape;1167;p131"/>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8" name="Google Shape;1168;p131"/>
          <p:cNvPicPr preferRelativeResize="0"/>
          <p:nvPr/>
        </p:nvPicPr>
        <p:blipFill>
          <a:blip r:embed="rId3">
            <a:alphaModFix/>
          </a:blip>
          <a:stretch>
            <a:fillRect/>
          </a:stretch>
        </p:blipFill>
        <p:spPr>
          <a:xfrm rot="738575">
            <a:off x="-263056" y="908959"/>
            <a:ext cx="3220516" cy="3007955"/>
          </a:xfrm>
          <a:prstGeom prst="rect">
            <a:avLst/>
          </a:prstGeom>
          <a:noFill/>
          <a:ln>
            <a:noFill/>
          </a:ln>
        </p:spPr>
      </p:pic>
      <p:sp>
        <p:nvSpPr>
          <p:cNvPr id="1169" name="Google Shape;1169;p131"/>
          <p:cNvSpPr/>
          <p:nvPr/>
        </p:nvSpPr>
        <p:spPr>
          <a:xfrm>
            <a:off x="1084248" y="1572321"/>
            <a:ext cx="649879" cy="1456359"/>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900"/>
              </a:rPr>
              <a:t>1</a:t>
            </a:r>
          </a:p>
        </p:txBody>
      </p:sp>
      <p:sp>
        <p:nvSpPr>
          <p:cNvPr id="1170" name="Google Shape;1170;p131"/>
          <p:cNvSpPr txBox="1"/>
          <p:nvPr/>
        </p:nvSpPr>
        <p:spPr>
          <a:xfrm>
            <a:off x="3248825" y="536450"/>
            <a:ext cx="4766700" cy="3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Roboto Light"/>
                <a:ea typeface="Roboto Light"/>
                <a:cs typeface="Roboto Light"/>
                <a:sym typeface="Roboto Light"/>
              </a:rPr>
              <a:t>L’art subtil de faire parler les chiffres : </a:t>
            </a:r>
            <a:r>
              <a:rPr b="1" lang="en" sz="6000">
                <a:solidFill>
                  <a:schemeClr val="dk1"/>
                </a:solidFill>
                <a:latin typeface="Roboto"/>
                <a:ea typeface="Roboto"/>
                <a:cs typeface="Roboto"/>
                <a:sym typeface="Roboto"/>
              </a:rPr>
              <a:t>en rappel !</a:t>
            </a:r>
            <a:endParaRPr b="1" sz="60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32"/>
          <p:cNvSpPr/>
          <p:nvPr/>
        </p:nvSpPr>
        <p:spPr>
          <a:xfrm>
            <a:off x="148063" y="165674"/>
            <a:ext cx="8847882" cy="13223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Plan de mat[c]h</a:t>
            </a:r>
          </a:p>
        </p:txBody>
      </p:sp>
      <p:pic>
        <p:nvPicPr>
          <p:cNvPr id="1176" name="Google Shape;1176;p132"/>
          <p:cNvPicPr preferRelativeResize="0"/>
          <p:nvPr/>
        </p:nvPicPr>
        <p:blipFill rotWithShape="1">
          <a:blip r:embed="rId3">
            <a:alphaModFix/>
          </a:blip>
          <a:srcRect b="3300" l="5610" r="4912" t="8453"/>
          <a:stretch/>
        </p:blipFill>
        <p:spPr>
          <a:xfrm rot="5400000">
            <a:off x="273625" y="1569875"/>
            <a:ext cx="1732699" cy="1831375"/>
          </a:xfrm>
          <a:prstGeom prst="rect">
            <a:avLst/>
          </a:prstGeom>
          <a:noFill/>
          <a:ln>
            <a:noFill/>
          </a:ln>
        </p:spPr>
      </p:pic>
      <p:pic>
        <p:nvPicPr>
          <p:cNvPr id="1177" name="Google Shape;1177;p132"/>
          <p:cNvPicPr preferRelativeResize="0"/>
          <p:nvPr/>
        </p:nvPicPr>
        <p:blipFill rotWithShape="1">
          <a:blip r:embed="rId3">
            <a:alphaModFix/>
          </a:blip>
          <a:srcRect b="3300" l="5610" r="4912" t="8453"/>
          <a:stretch/>
        </p:blipFill>
        <p:spPr>
          <a:xfrm rot="5400000">
            <a:off x="2581650" y="1569875"/>
            <a:ext cx="1732699" cy="1831375"/>
          </a:xfrm>
          <a:prstGeom prst="rect">
            <a:avLst/>
          </a:prstGeom>
          <a:noFill/>
          <a:ln>
            <a:noFill/>
          </a:ln>
        </p:spPr>
      </p:pic>
      <p:sp>
        <p:nvSpPr>
          <p:cNvPr id="1178" name="Google Shape;1178;p132"/>
          <p:cNvSpPr txBox="1"/>
          <p:nvPr/>
        </p:nvSpPr>
        <p:spPr>
          <a:xfrm>
            <a:off x="2999424" y="1957175"/>
            <a:ext cx="183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Les pourcentages</a:t>
            </a:r>
            <a:endParaRPr sz="2100">
              <a:latin typeface="Roboto"/>
              <a:ea typeface="Roboto"/>
              <a:cs typeface="Roboto"/>
              <a:sym typeface="Roboto"/>
            </a:endParaRPr>
          </a:p>
        </p:txBody>
      </p:sp>
      <p:pic>
        <p:nvPicPr>
          <p:cNvPr id="1179" name="Google Shape;1179;p132"/>
          <p:cNvPicPr preferRelativeResize="0"/>
          <p:nvPr/>
        </p:nvPicPr>
        <p:blipFill rotWithShape="1">
          <a:blip r:embed="rId3">
            <a:alphaModFix/>
          </a:blip>
          <a:srcRect b="3300" l="5610" r="4912" t="8453"/>
          <a:stretch/>
        </p:blipFill>
        <p:spPr>
          <a:xfrm rot="5400000">
            <a:off x="5118275" y="1519925"/>
            <a:ext cx="1732699" cy="1831375"/>
          </a:xfrm>
          <a:prstGeom prst="rect">
            <a:avLst/>
          </a:prstGeom>
          <a:noFill/>
          <a:ln>
            <a:noFill/>
          </a:ln>
        </p:spPr>
      </p:pic>
      <p:sp>
        <p:nvSpPr>
          <p:cNvPr id="1180" name="Google Shape;1180;p132"/>
          <p:cNvSpPr/>
          <p:nvPr/>
        </p:nvSpPr>
        <p:spPr>
          <a:xfrm>
            <a:off x="224278" y="1742585"/>
            <a:ext cx="350699"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sp>
        <p:nvSpPr>
          <p:cNvPr id="1181" name="Google Shape;1181;p132"/>
          <p:cNvSpPr txBox="1"/>
          <p:nvPr/>
        </p:nvSpPr>
        <p:spPr>
          <a:xfrm>
            <a:off x="5615675" y="210157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Le message</a:t>
            </a:r>
            <a:endParaRPr sz="2100">
              <a:latin typeface="Roboto"/>
              <a:ea typeface="Roboto"/>
              <a:cs typeface="Roboto"/>
              <a:sym typeface="Roboto"/>
            </a:endParaRPr>
          </a:p>
        </p:txBody>
      </p:sp>
      <p:sp>
        <p:nvSpPr>
          <p:cNvPr id="1182" name="Google Shape;1182;p132"/>
          <p:cNvSpPr/>
          <p:nvPr/>
        </p:nvSpPr>
        <p:spPr>
          <a:xfrm>
            <a:off x="2378603" y="1742585"/>
            <a:ext cx="661106"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1183" name="Google Shape;1183;p132"/>
          <p:cNvSpPr/>
          <p:nvPr/>
        </p:nvSpPr>
        <p:spPr>
          <a:xfrm>
            <a:off x="4942253" y="1757971"/>
            <a:ext cx="658121"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pic>
        <p:nvPicPr>
          <p:cNvPr id="1184" name="Google Shape;1184;p132"/>
          <p:cNvPicPr preferRelativeResize="0"/>
          <p:nvPr/>
        </p:nvPicPr>
        <p:blipFill rotWithShape="1">
          <a:blip r:embed="rId3">
            <a:alphaModFix/>
          </a:blip>
          <a:srcRect b="3300" l="5610" r="4912" t="8453"/>
          <a:stretch/>
        </p:blipFill>
        <p:spPr>
          <a:xfrm rot="5400000">
            <a:off x="1333975" y="3208287"/>
            <a:ext cx="1732699" cy="1831375"/>
          </a:xfrm>
          <a:prstGeom prst="rect">
            <a:avLst/>
          </a:prstGeom>
          <a:noFill/>
          <a:ln>
            <a:noFill/>
          </a:ln>
        </p:spPr>
      </p:pic>
      <p:sp>
        <p:nvSpPr>
          <p:cNvPr id="1185" name="Google Shape;1185;p132"/>
          <p:cNvSpPr/>
          <p:nvPr/>
        </p:nvSpPr>
        <p:spPr>
          <a:xfrm>
            <a:off x="1157953" y="3446333"/>
            <a:ext cx="737215"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4</a:t>
            </a:r>
          </a:p>
        </p:txBody>
      </p:sp>
      <p:pic>
        <p:nvPicPr>
          <p:cNvPr id="1186" name="Google Shape;1186;p132"/>
          <p:cNvPicPr preferRelativeResize="0"/>
          <p:nvPr/>
        </p:nvPicPr>
        <p:blipFill rotWithShape="1">
          <a:blip r:embed="rId3">
            <a:alphaModFix/>
          </a:blip>
          <a:srcRect b="3300" l="5610" r="4912" t="8453"/>
          <a:stretch/>
        </p:blipFill>
        <p:spPr>
          <a:xfrm rot="5400000">
            <a:off x="4097425" y="3208287"/>
            <a:ext cx="1732699" cy="1831375"/>
          </a:xfrm>
          <a:prstGeom prst="rect">
            <a:avLst/>
          </a:prstGeom>
          <a:noFill/>
          <a:ln>
            <a:noFill/>
          </a:ln>
        </p:spPr>
      </p:pic>
      <p:sp>
        <p:nvSpPr>
          <p:cNvPr id="1187" name="Google Shape;1187;p132"/>
          <p:cNvSpPr/>
          <p:nvPr/>
        </p:nvSpPr>
        <p:spPr>
          <a:xfrm>
            <a:off x="3921403" y="3446333"/>
            <a:ext cx="613351"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5</a:t>
            </a:r>
          </a:p>
        </p:txBody>
      </p:sp>
      <p:sp>
        <p:nvSpPr>
          <p:cNvPr id="1188" name="Google Shape;1188;p132"/>
          <p:cNvSpPr txBox="1"/>
          <p:nvPr/>
        </p:nvSpPr>
        <p:spPr>
          <a:xfrm>
            <a:off x="1869838" y="360493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Les diagrammes </a:t>
            </a:r>
            <a:endParaRPr sz="2100">
              <a:latin typeface="Roboto"/>
              <a:ea typeface="Roboto"/>
              <a:cs typeface="Roboto"/>
              <a:sym typeface="Roboto"/>
            </a:endParaRPr>
          </a:p>
        </p:txBody>
      </p:sp>
      <p:sp>
        <p:nvSpPr>
          <p:cNvPr id="1189" name="Google Shape;1189;p132"/>
          <p:cNvSpPr txBox="1"/>
          <p:nvPr/>
        </p:nvSpPr>
        <p:spPr>
          <a:xfrm>
            <a:off x="4573123" y="3869043"/>
            <a:ext cx="1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L’échantillon</a:t>
            </a:r>
            <a:endParaRPr sz="2100">
              <a:latin typeface="Roboto"/>
              <a:ea typeface="Roboto"/>
              <a:cs typeface="Roboto"/>
              <a:sym typeface="Roboto"/>
            </a:endParaRPr>
          </a:p>
        </p:txBody>
      </p:sp>
      <p:pic>
        <p:nvPicPr>
          <p:cNvPr id="1190" name="Google Shape;1190;p132"/>
          <p:cNvPicPr preferRelativeResize="0"/>
          <p:nvPr/>
        </p:nvPicPr>
        <p:blipFill rotWithShape="1">
          <a:blip r:embed="rId3">
            <a:alphaModFix/>
          </a:blip>
          <a:srcRect b="3300" l="5610" r="4912" t="8453"/>
          <a:stretch/>
        </p:blipFill>
        <p:spPr>
          <a:xfrm rot="5400000">
            <a:off x="6909125" y="3139862"/>
            <a:ext cx="1732699" cy="1831375"/>
          </a:xfrm>
          <a:prstGeom prst="rect">
            <a:avLst/>
          </a:prstGeom>
          <a:noFill/>
          <a:ln>
            <a:noFill/>
          </a:ln>
        </p:spPr>
      </p:pic>
      <p:sp>
        <p:nvSpPr>
          <p:cNvPr id="1191" name="Google Shape;1191;p132"/>
          <p:cNvSpPr/>
          <p:nvPr/>
        </p:nvSpPr>
        <p:spPr>
          <a:xfrm>
            <a:off x="6733103" y="3377908"/>
            <a:ext cx="644690"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6</a:t>
            </a:r>
          </a:p>
        </p:txBody>
      </p:sp>
      <p:sp>
        <p:nvSpPr>
          <p:cNvPr id="1192" name="Google Shape;1192;p132"/>
          <p:cNvSpPr txBox="1"/>
          <p:nvPr/>
        </p:nvSpPr>
        <p:spPr>
          <a:xfrm>
            <a:off x="662571" y="193384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Les </a:t>
            </a:r>
            <a:endParaRPr sz="2100">
              <a:latin typeface="Roboto"/>
              <a:ea typeface="Roboto"/>
              <a:cs typeface="Roboto"/>
              <a:sym typeface="Roboto"/>
            </a:endParaRPr>
          </a:p>
          <a:p>
            <a:pPr indent="0" lvl="0" marL="0" rtl="0" algn="l">
              <a:spcBef>
                <a:spcPts val="0"/>
              </a:spcBef>
              <a:spcAft>
                <a:spcPts val="0"/>
              </a:spcAft>
              <a:buNone/>
            </a:pPr>
            <a:r>
              <a:rPr lang="en" sz="2100">
                <a:latin typeface="Roboto"/>
                <a:ea typeface="Roboto"/>
                <a:cs typeface="Roboto"/>
                <a:sym typeface="Roboto"/>
              </a:rPr>
              <a:t>fractions</a:t>
            </a:r>
            <a:endParaRPr sz="2100">
              <a:latin typeface="Roboto"/>
              <a:ea typeface="Roboto"/>
              <a:cs typeface="Roboto"/>
              <a:sym typeface="Roboto"/>
            </a:endParaRPr>
          </a:p>
        </p:txBody>
      </p:sp>
      <p:sp>
        <p:nvSpPr>
          <p:cNvPr id="1193" name="Google Shape;1193;p132"/>
          <p:cNvSpPr txBox="1"/>
          <p:nvPr/>
        </p:nvSpPr>
        <p:spPr>
          <a:xfrm>
            <a:off x="7404775" y="3561250"/>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La </a:t>
            </a:r>
            <a:endParaRPr sz="2100">
              <a:latin typeface="Roboto"/>
              <a:ea typeface="Roboto"/>
              <a:cs typeface="Roboto"/>
              <a:sym typeface="Roboto"/>
            </a:endParaRPr>
          </a:p>
          <a:p>
            <a:pPr indent="0" lvl="0" marL="0" rtl="0" algn="l">
              <a:spcBef>
                <a:spcPts val="0"/>
              </a:spcBef>
              <a:spcAft>
                <a:spcPts val="0"/>
              </a:spcAft>
              <a:buNone/>
            </a:pPr>
            <a:r>
              <a:rPr lang="en" sz="2100">
                <a:latin typeface="Roboto"/>
                <a:ea typeface="Roboto"/>
                <a:cs typeface="Roboto"/>
                <a:sym typeface="Roboto"/>
              </a:rPr>
              <a:t>moyenne </a:t>
            </a:r>
            <a:endParaRPr sz="21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Électrisez vos cours">
  <a:themeElements>
    <a:clrScheme name="Simple Light">
      <a:dk1>
        <a:srgbClr val="3F5A42"/>
      </a:dk1>
      <a:lt1>
        <a:srgbClr val="1B667A"/>
      </a:lt1>
      <a:dk2>
        <a:srgbClr val="FD7964"/>
      </a:dk2>
      <a:lt2>
        <a:srgbClr val="718A1D"/>
      </a:lt2>
      <a:accent1>
        <a:srgbClr val="CCCA69"/>
      </a:accent1>
      <a:accent2>
        <a:srgbClr val="F8D304"/>
      </a:accent2>
      <a:accent3>
        <a:srgbClr val="9DA6EC"/>
      </a:accent3>
      <a:accent4>
        <a:srgbClr val="D2D6FF"/>
      </a:accent4>
      <a:accent5>
        <a:srgbClr val="E8EBE5"/>
      </a:accent5>
      <a:accent6>
        <a:srgbClr val="FFFFFF"/>
      </a:accent6>
      <a:hlink>
        <a:srgbClr val="3436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Électrisez vos cours">
  <a:themeElements>
    <a:clrScheme name="Simple Light">
      <a:dk1>
        <a:srgbClr val="3F5A42"/>
      </a:dk1>
      <a:lt1>
        <a:srgbClr val="1B667A"/>
      </a:lt1>
      <a:dk2>
        <a:srgbClr val="FD7964"/>
      </a:dk2>
      <a:lt2>
        <a:srgbClr val="718A1D"/>
      </a:lt2>
      <a:accent1>
        <a:srgbClr val="CCCA69"/>
      </a:accent1>
      <a:accent2>
        <a:srgbClr val="F8D304"/>
      </a:accent2>
      <a:accent3>
        <a:srgbClr val="9DA6EC"/>
      </a:accent3>
      <a:accent4>
        <a:srgbClr val="D2D6FF"/>
      </a:accent4>
      <a:accent5>
        <a:srgbClr val="E8EBE5"/>
      </a:accent5>
      <a:accent6>
        <a:srgbClr val="FFFFFF"/>
      </a:accent6>
      <a:hlink>
        <a:srgbClr val="3436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Électrisez vos cours">
  <a:themeElements>
    <a:clrScheme name="Simple Light">
      <a:dk1>
        <a:srgbClr val="3F5A42"/>
      </a:dk1>
      <a:lt1>
        <a:srgbClr val="1B667A"/>
      </a:lt1>
      <a:dk2>
        <a:srgbClr val="FD7964"/>
      </a:dk2>
      <a:lt2>
        <a:srgbClr val="718A1D"/>
      </a:lt2>
      <a:accent1>
        <a:srgbClr val="CCCA69"/>
      </a:accent1>
      <a:accent2>
        <a:srgbClr val="F8D304"/>
      </a:accent2>
      <a:accent3>
        <a:srgbClr val="9DA6EC"/>
      </a:accent3>
      <a:accent4>
        <a:srgbClr val="D2D6FF"/>
      </a:accent4>
      <a:accent5>
        <a:srgbClr val="E8EBE5"/>
      </a:accent5>
      <a:accent6>
        <a:srgbClr val="FFFFFF"/>
      </a:accent6>
      <a:hlink>
        <a:srgbClr val="3436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