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5143500" cx="9144000"/>
  <p:notesSz cx="6858000" cy="9144000"/>
  <p:embeddedFontLst>
    <p:embeddedFont>
      <p:font typeface="Sniglet"/>
      <p:regular r:id="rId31"/>
    </p:embeddedFont>
    <p:embeddedFont>
      <p:font typeface="Dosis"/>
      <p:regular r:id="rId32"/>
      <p:bold r:id="rId33"/>
    </p:embeddedFont>
    <p:embeddedFont>
      <p:font typeface="Ubuntu"/>
      <p:regular r:id="rId34"/>
      <p:bold r:id="rId35"/>
      <p:italic r:id="rId36"/>
      <p:boldItalic r:id="rId37"/>
    </p:embeddedFont>
    <p:embeddedFont>
      <p:font typeface="Viga"/>
      <p:regular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F3B48B7-31B2-472F-BF45-29D76CBBC2E0}">
  <a:tblStyle styleId="{7F3B48B7-31B2-472F-BF45-29D76CBBC2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niglet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Dosis-bold.fntdata"/><Relationship Id="rId10" Type="http://schemas.openxmlformats.org/officeDocument/2006/relationships/slide" Target="slides/slide5.xml"/><Relationship Id="rId32" Type="http://schemas.openxmlformats.org/officeDocument/2006/relationships/font" Target="fonts/Dosis-regular.fntdata"/><Relationship Id="rId13" Type="http://schemas.openxmlformats.org/officeDocument/2006/relationships/slide" Target="slides/slide8.xml"/><Relationship Id="rId35" Type="http://schemas.openxmlformats.org/officeDocument/2006/relationships/font" Target="fonts/Ubuntu-bold.fntdata"/><Relationship Id="rId12" Type="http://schemas.openxmlformats.org/officeDocument/2006/relationships/slide" Target="slides/slide7.xml"/><Relationship Id="rId34" Type="http://schemas.openxmlformats.org/officeDocument/2006/relationships/font" Target="fonts/Ubuntu-regular.fntdata"/><Relationship Id="rId15" Type="http://schemas.openxmlformats.org/officeDocument/2006/relationships/slide" Target="slides/slide10.xml"/><Relationship Id="rId37" Type="http://schemas.openxmlformats.org/officeDocument/2006/relationships/font" Target="fonts/Ubuntu-boldItalic.fntdata"/><Relationship Id="rId14" Type="http://schemas.openxmlformats.org/officeDocument/2006/relationships/slide" Target="slides/slide9.xml"/><Relationship Id="rId36" Type="http://schemas.openxmlformats.org/officeDocument/2006/relationships/font" Target="fonts/Ubuntu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Viga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ocoTOKmhtl03uYdGPXZ80VH_lgfqyARVflikBg11yoI/viewer?f=2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ocoTOKmhtl03uYdGPXZ80VH_lgfqyARVflikBg11yoI/viewer?f=0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jamboard.google.com/d/1ocoTOKmhtl03uYdGPXZ80VH_lgfqyARVflikBg11yoI/viewer?f=1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tudent.desmos.com/" TargetMode="External"/><Relationship Id="rId3" Type="http://schemas.openxmlformats.org/officeDocument/2006/relationships/hyperlink" Target="https://student.desmos.com/?prepopulateCode=dhwnmq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97926f51d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97926f5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Animation: </a:t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3 à 5: SR (intro)</a:t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7 à 12: LL (élève)</a:t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13 à 19: SR (teacher)</a:t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20 à 24: LL (conclusion)</a:t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SR: </a:t>
            </a:r>
            <a:r>
              <a:rPr lang="en" sz="1400" strike="sng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Diapo évaluer</a:t>
            </a: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</a:t>
            </a:r>
            <a:r>
              <a:rPr lang="en" sz="1400" strike="sng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jamboard,</a:t>
            </a: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</a:t>
            </a:r>
            <a:r>
              <a:rPr lang="en" sz="1400" strike="sng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article, monurl</a:t>
            </a:r>
            <a:endParaRPr sz="1400" strike="sngStrike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LL: 7 à 13 </a:t>
            </a:r>
            <a:r>
              <a:rPr lang="en" sz="1400" strike="sng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(activité style Lego</a:t>
            </a: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</a:t>
            </a:r>
            <a:r>
              <a:rPr lang="en" sz="1400" strike="sngStrike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 codes</a:t>
            </a:r>
            <a:r>
              <a:rPr lang="en" sz="14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rPr>
              <a:t>, marbleslides)</a:t>
            </a:r>
            <a:endParaRPr sz="1400">
              <a:solidFill>
                <a:schemeClr val="dk1"/>
              </a:solidFill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998a8e24b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998a8e24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97c28e4f4e_0_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97c28e4f4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seulement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7c28e4f4e_0_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7c28e4f4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97c28e4f4e_0_3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97c28e4f4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97c28e4f4e_0_4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97c28e4f4e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baa77ba216_0_5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baa77ba216_0_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baa77ba216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baa77ba21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baa77ba216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baa77ba21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Google Shape;686;gbaa77ba216_0_3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7" name="Google Shape;687;gbaa77ba216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c84b446b2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6" name="Google Shape;696;gc84b446b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baa77ba216_0_3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baa77ba216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baa77ba216_0_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baa77ba216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97926f51db_0_26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97926f51db_0_26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Jamboard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97926f51db_0_26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97926f51db_0_2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781c581e6f_0_5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781c581e6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86ec3b7f03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86ec3b7f03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solidFill>
                  <a:schemeClr val="hlink"/>
                </a:solidFill>
                <a:hlinkClick r:id="rId2"/>
              </a:rPr>
              <a:t>Jamboard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97926f51db_0_2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97926f51db_0_2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u="sng">
                <a:solidFill>
                  <a:schemeClr val="hlink"/>
                </a:solidFill>
                <a:hlinkClick r:id="rId2"/>
              </a:rPr>
              <a:t>Jamboard</a:t>
            </a:r>
            <a:endParaRPr sz="17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Donne du sens aux apprentissages;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diversifier les approches;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la différenciation pédagogique;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Contribue à la mise en place d’un climat favorable aux apprentissages;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varier les modes d’expression, de représentation;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développer l’autonomie;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de développer les compétences utiles au 21e siècle;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Appuie la démarche de résolution de problème, favorise la compréhension des concepts et processus, facilite la communication, augmente l’efficacité des élève dans la réalisation des tâches;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d’explorer des situations plus complexes, de manipuler un grand nombre de données, de simuler et de faciliter des calculs fastidieux</a:t>
            </a:r>
            <a:r>
              <a:rPr lang="en" sz="1700">
                <a:solidFill>
                  <a:schemeClr val="dk1"/>
                </a:solidFill>
              </a:rPr>
              <a:t>;</a:t>
            </a:r>
            <a:endParaRPr sz="1700">
              <a:solidFill>
                <a:schemeClr val="dk1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➔"/>
            </a:pPr>
            <a:r>
              <a:rPr lang="en" sz="1700">
                <a:solidFill>
                  <a:schemeClr val="dk1"/>
                </a:solidFill>
              </a:rPr>
              <a:t>Permet d’évaluer autrement, de donner une rétroaction immédiate ou différente.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7926f51db_0_2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7926f51db_0_2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7c28e4f4e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7c28e4f4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97c28e4f4e_0_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97c28e4f4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hlink"/>
                </a:solidFill>
              </a:rPr>
              <a:t>👉 </a:t>
            </a:r>
            <a:r>
              <a:rPr lang="en">
                <a:solidFill>
                  <a:srgbClr val="3C78D8"/>
                </a:solidFill>
              </a:rPr>
              <a:t> </a:t>
            </a:r>
            <a:r>
              <a:rPr lang="en" u="sng">
                <a:solidFill>
                  <a:srgbClr val="3C78D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https://student.desmos.com/</a:t>
            </a:r>
            <a:r>
              <a:rPr lang="en">
                <a:solidFill>
                  <a:srgbClr val="3D4965"/>
                </a:solidFill>
              </a:rPr>
              <a:t> 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🔑  DHW NMQ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4965"/>
                </a:solidFill>
              </a:rPr>
              <a:t>Ou</a:t>
            </a:r>
            <a:endParaRPr>
              <a:solidFill>
                <a:srgbClr val="3D496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C78D8"/>
                </a:solidFill>
              </a:rPr>
              <a:t>👉</a:t>
            </a:r>
            <a:r>
              <a:rPr lang="en">
                <a:solidFill>
                  <a:srgbClr val="3D4965"/>
                </a:solidFill>
              </a:rPr>
              <a:t>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https://student.desmos.com/?prepopulateCode=dhwnmq</a:t>
            </a:r>
            <a:r>
              <a:rPr lang="en">
                <a:solidFill>
                  <a:srgbClr val="3D4965"/>
                </a:solidFill>
              </a:rPr>
              <a:t> </a:t>
            </a:r>
            <a:endParaRPr>
              <a:solidFill>
                <a:srgbClr val="3D4965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97c28e4f4e_0_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4" name="Google Shape;594;g97c28e4f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 temps réel ou différé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/>
          <p:nvPr>
            <p:ph type="ctrTitle"/>
          </p:nvPr>
        </p:nvSpPr>
        <p:spPr>
          <a:xfrm>
            <a:off x="2305100" y="1161050"/>
            <a:ext cx="61530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b="0" sz="4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3" name="Google Shape;163;p2"/>
          <p:cNvSpPr/>
          <p:nvPr/>
        </p:nvSpPr>
        <p:spPr>
          <a:xfrm>
            <a:off x="723692" y="4220091"/>
            <a:ext cx="794875" cy="985737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58319" y="3053287"/>
            <a:ext cx="782014" cy="890356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4025101" y="3422420"/>
            <a:ext cx="370865" cy="809588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3078045" y="3128354"/>
            <a:ext cx="730671" cy="895811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7" name="Google Shape;167;p2"/>
          <p:cNvSpPr/>
          <p:nvPr/>
        </p:nvSpPr>
        <p:spPr>
          <a:xfrm>
            <a:off x="5401648" y="3285712"/>
            <a:ext cx="805934" cy="75083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8" name="Google Shape;168;p2"/>
          <p:cNvSpPr/>
          <p:nvPr/>
        </p:nvSpPr>
        <p:spPr>
          <a:xfrm>
            <a:off x="8364459" y="3346843"/>
            <a:ext cx="873792" cy="600260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69" name="Google Shape;169;p2"/>
          <p:cNvSpPr/>
          <p:nvPr/>
        </p:nvSpPr>
        <p:spPr>
          <a:xfrm>
            <a:off x="4551116" y="3125540"/>
            <a:ext cx="657208" cy="679227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0" name="Google Shape;170;p2"/>
          <p:cNvSpPr/>
          <p:nvPr/>
        </p:nvSpPr>
        <p:spPr>
          <a:xfrm>
            <a:off x="4419881" y="3994834"/>
            <a:ext cx="919681" cy="950908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1" name="Google Shape;171;p2"/>
          <p:cNvSpPr/>
          <p:nvPr/>
        </p:nvSpPr>
        <p:spPr>
          <a:xfrm>
            <a:off x="2644912" y="4036538"/>
            <a:ext cx="890356" cy="706800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2" name="Google Shape;172;p2"/>
          <p:cNvSpPr/>
          <p:nvPr/>
        </p:nvSpPr>
        <p:spPr>
          <a:xfrm>
            <a:off x="2116542" y="3186156"/>
            <a:ext cx="829755" cy="780163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3" name="Google Shape;173;p2"/>
          <p:cNvSpPr/>
          <p:nvPr/>
        </p:nvSpPr>
        <p:spPr>
          <a:xfrm>
            <a:off x="1347361" y="3186147"/>
            <a:ext cx="599146" cy="706812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4" name="Google Shape;174;p2"/>
          <p:cNvSpPr/>
          <p:nvPr/>
        </p:nvSpPr>
        <p:spPr>
          <a:xfrm>
            <a:off x="2681615" y="4813558"/>
            <a:ext cx="816944" cy="313967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146421" y="4508764"/>
            <a:ext cx="1040884" cy="730620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6" name="Google Shape;176;p2"/>
          <p:cNvSpPr/>
          <p:nvPr/>
        </p:nvSpPr>
        <p:spPr>
          <a:xfrm>
            <a:off x="7146430" y="3104432"/>
            <a:ext cx="684732" cy="721463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7" name="Google Shape;177;p2"/>
          <p:cNvSpPr/>
          <p:nvPr/>
        </p:nvSpPr>
        <p:spPr>
          <a:xfrm>
            <a:off x="5262207" y="4729516"/>
            <a:ext cx="525046" cy="372666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8" name="Google Shape;178;p2"/>
          <p:cNvSpPr/>
          <p:nvPr/>
        </p:nvSpPr>
        <p:spPr>
          <a:xfrm>
            <a:off x="8376372" y="4729061"/>
            <a:ext cx="508532" cy="324976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3808716" y="4429326"/>
            <a:ext cx="570935" cy="567282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7975391" y="3053272"/>
            <a:ext cx="541560" cy="67927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570785" y="4028295"/>
            <a:ext cx="734324" cy="723314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247060" y="4094875"/>
            <a:ext cx="275434" cy="244207"/>
          </a:xfrm>
          <a:custGeom>
            <a:rect b="b" l="l" r="r" t="t"/>
            <a:pathLst>
              <a:path extrusionOk="0" h="4880" w="5504">
                <a:moveTo>
                  <a:pt x="5173" y="0"/>
                </a:moveTo>
                <a:lnTo>
                  <a:pt x="5063" y="37"/>
                </a:lnTo>
                <a:lnTo>
                  <a:pt x="4990" y="110"/>
                </a:lnTo>
                <a:lnTo>
                  <a:pt x="4770" y="404"/>
                </a:lnTo>
                <a:lnTo>
                  <a:pt x="4513" y="624"/>
                </a:lnTo>
                <a:lnTo>
                  <a:pt x="4219" y="844"/>
                </a:lnTo>
                <a:lnTo>
                  <a:pt x="3926" y="991"/>
                </a:lnTo>
                <a:lnTo>
                  <a:pt x="3742" y="1064"/>
                </a:lnTo>
                <a:lnTo>
                  <a:pt x="3559" y="1101"/>
                </a:lnTo>
                <a:lnTo>
                  <a:pt x="3229" y="1101"/>
                </a:lnTo>
                <a:lnTo>
                  <a:pt x="2862" y="1028"/>
                </a:lnTo>
                <a:lnTo>
                  <a:pt x="2532" y="917"/>
                </a:lnTo>
                <a:lnTo>
                  <a:pt x="2239" y="807"/>
                </a:lnTo>
                <a:lnTo>
                  <a:pt x="1908" y="734"/>
                </a:lnTo>
                <a:lnTo>
                  <a:pt x="1578" y="661"/>
                </a:lnTo>
                <a:lnTo>
                  <a:pt x="1248" y="624"/>
                </a:lnTo>
                <a:lnTo>
                  <a:pt x="918" y="661"/>
                </a:lnTo>
                <a:lnTo>
                  <a:pt x="625" y="771"/>
                </a:lnTo>
                <a:lnTo>
                  <a:pt x="478" y="844"/>
                </a:lnTo>
                <a:lnTo>
                  <a:pt x="368" y="954"/>
                </a:lnTo>
                <a:lnTo>
                  <a:pt x="258" y="1064"/>
                </a:lnTo>
                <a:lnTo>
                  <a:pt x="148" y="1211"/>
                </a:lnTo>
                <a:lnTo>
                  <a:pt x="111" y="1284"/>
                </a:lnTo>
                <a:lnTo>
                  <a:pt x="111" y="1321"/>
                </a:lnTo>
                <a:lnTo>
                  <a:pt x="148" y="1431"/>
                </a:lnTo>
                <a:lnTo>
                  <a:pt x="258" y="1468"/>
                </a:lnTo>
                <a:lnTo>
                  <a:pt x="368" y="1468"/>
                </a:lnTo>
                <a:lnTo>
                  <a:pt x="698" y="1284"/>
                </a:lnTo>
                <a:lnTo>
                  <a:pt x="1028" y="1174"/>
                </a:lnTo>
                <a:lnTo>
                  <a:pt x="1028" y="2531"/>
                </a:lnTo>
                <a:lnTo>
                  <a:pt x="955" y="3228"/>
                </a:lnTo>
                <a:lnTo>
                  <a:pt x="881" y="3925"/>
                </a:lnTo>
                <a:lnTo>
                  <a:pt x="698" y="3852"/>
                </a:lnTo>
                <a:lnTo>
                  <a:pt x="551" y="3742"/>
                </a:lnTo>
                <a:lnTo>
                  <a:pt x="368" y="3632"/>
                </a:lnTo>
                <a:lnTo>
                  <a:pt x="184" y="3522"/>
                </a:lnTo>
                <a:lnTo>
                  <a:pt x="111" y="3522"/>
                </a:lnTo>
                <a:lnTo>
                  <a:pt x="38" y="3595"/>
                </a:lnTo>
                <a:lnTo>
                  <a:pt x="1" y="3669"/>
                </a:lnTo>
                <a:lnTo>
                  <a:pt x="1" y="3779"/>
                </a:lnTo>
                <a:lnTo>
                  <a:pt x="38" y="3962"/>
                </a:lnTo>
                <a:lnTo>
                  <a:pt x="148" y="4145"/>
                </a:lnTo>
                <a:lnTo>
                  <a:pt x="294" y="4256"/>
                </a:lnTo>
                <a:lnTo>
                  <a:pt x="514" y="4402"/>
                </a:lnTo>
                <a:lnTo>
                  <a:pt x="735" y="4476"/>
                </a:lnTo>
                <a:lnTo>
                  <a:pt x="1175" y="4476"/>
                </a:lnTo>
                <a:lnTo>
                  <a:pt x="1248" y="4439"/>
                </a:lnTo>
                <a:lnTo>
                  <a:pt x="1321" y="4402"/>
                </a:lnTo>
                <a:lnTo>
                  <a:pt x="1395" y="4256"/>
                </a:lnTo>
                <a:lnTo>
                  <a:pt x="1505" y="3485"/>
                </a:lnTo>
                <a:lnTo>
                  <a:pt x="1578" y="2715"/>
                </a:lnTo>
                <a:lnTo>
                  <a:pt x="1578" y="1908"/>
                </a:lnTo>
                <a:lnTo>
                  <a:pt x="1542" y="1504"/>
                </a:lnTo>
                <a:lnTo>
                  <a:pt x="1505" y="1138"/>
                </a:lnTo>
                <a:lnTo>
                  <a:pt x="1762" y="1174"/>
                </a:lnTo>
                <a:lnTo>
                  <a:pt x="2128" y="1321"/>
                </a:lnTo>
                <a:lnTo>
                  <a:pt x="2459" y="1431"/>
                </a:lnTo>
                <a:lnTo>
                  <a:pt x="2825" y="1578"/>
                </a:lnTo>
                <a:lnTo>
                  <a:pt x="3192" y="1651"/>
                </a:lnTo>
                <a:lnTo>
                  <a:pt x="3486" y="1651"/>
                </a:lnTo>
                <a:lnTo>
                  <a:pt x="3449" y="2531"/>
                </a:lnTo>
                <a:lnTo>
                  <a:pt x="3412" y="3449"/>
                </a:lnTo>
                <a:lnTo>
                  <a:pt x="3412" y="3999"/>
                </a:lnTo>
                <a:lnTo>
                  <a:pt x="3412" y="4256"/>
                </a:lnTo>
                <a:lnTo>
                  <a:pt x="3412" y="4366"/>
                </a:lnTo>
                <a:lnTo>
                  <a:pt x="3412" y="4402"/>
                </a:lnTo>
                <a:lnTo>
                  <a:pt x="3449" y="4402"/>
                </a:lnTo>
                <a:lnTo>
                  <a:pt x="3412" y="4476"/>
                </a:lnTo>
                <a:lnTo>
                  <a:pt x="3376" y="4512"/>
                </a:lnTo>
                <a:lnTo>
                  <a:pt x="3376" y="4659"/>
                </a:lnTo>
                <a:lnTo>
                  <a:pt x="3376" y="4696"/>
                </a:lnTo>
                <a:lnTo>
                  <a:pt x="3412" y="4806"/>
                </a:lnTo>
                <a:lnTo>
                  <a:pt x="3522" y="4879"/>
                </a:lnTo>
                <a:lnTo>
                  <a:pt x="3632" y="4879"/>
                </a:lnTo>
                <a:lnTo>
                  <a:pt x="3742" y="4842"/>
                </a:lnTo>
                <a:lnTo>
                  <a:pt x="3853" y="4732"/>
                </a:lnTo>
                <a:lnTo>
                  <a:pt x="3926" y="4586"/>
                </a:lnTo>
                <a:lnTo>
                  <a:pt x="3926" y="4439"/>
                </a:lnTo>
                <a:lnTo>
                  <a:pt x="3926" y="4256"/>
                </a:lnTo>
                <a:lnTo>
                  <a:pt x="3963" y="3045"/>
                </a:lnTo>
                <a:lnTo>
                  <a:pt x="3963" y="1871"/>
                </a:lnTo>
                <a:lnTo>
                  <a:pt x="3963" y="1541"/>
                </a:lnTo>
                <a:lnTo>
                  <a:pt x="4366" y="1394"/>
                </a:lnTo>
                <a:lnTo>
                  <a:pt x="4733" y="1138"/>
                </a:lnTo>
                <a:lnTo>
                  <a:pt x="5063" y="844"/>
                </a:lnTo>
                <a:lnTo>
                  <a:pt x="5320" y="551"/>
                </a:lnTo>
                <a:lnTo>
                  <a:pt x="5467" y="367"/>
                </a:lnTo>
                <a:lnTo>
                  <a:pt x="5503" y="257"/>
                </a:lnTo>
                <a:lnTo>
                  <a:pt x="5503" y="184"/>
                </a:lnTo>
                <a:lnTo>
                  <a:pt x="5430" y="74"/>
                </a:lnTo>
                <a:lnTo>
                  <a:pt x="5356" y="37"/>
                </a:lnTo>
                <a:lnTo>
                  <a:pt x="528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3" name="Google Shape;183;p2"/>
          <p:cNvSpPr/>
          <p:nvPr/>
        </p:nvSpPr>
        <p:spPr>
          <a:xfrm>
            <a:off x="8516944" y="4082884"/>
            <a:ext cx="690236" cy="510383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4" name="Google Shape;184;p2"/>
          <p:cNvSpPr/>
          <p:nvPr/>
        </p:nvSpPr>
        <p:spPr>
          <a:xfrm>
            <a:off x="859713" y="3417443"/>
            <a:ext cx="317620" cy="659010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5" name="Google Shape;185;p2"/>
          <p:cNvSpPr/>
          <p:nvPr/>
        </p:nvSpPr>
        <p:spPr>
          <a:xfrm rot="1920742">
            <a:off x="5707038" y="4213989"/>
            <a:ext cx="884797" cy="750834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6" name="Google Shape;186;p2"/>
          <p:cNvSpPr/>
          <p:nvPr/>
        </p:nvSpPr>
        <p:spPr>
          <a:xfrm rot="-3496844">
            <a:off x="115839" y="4509560"/>
            <a:ext cx="537852" cy="464440"/>
          </a:xfrm>
          <a:custGeom>
            <a:rect b="b" l="l" r="r" t="t"/>
            <a:pathLst>
              <a:path extrusionOk="0" h="9281" w="10748">
                <a:moveTo>
                  <a:pt x="4072" y="550"/>
                </a:moveTo>
                <a:lnTo>
                  <a:pt x="4329" y="587"/>
                </a:lnTo>
                <a:lnTo>
                  <a:pt x="4585" y="697"/>
                </a:lnTo>
                <a:lnTo>
                  <a:pt x="4842" y="844"/>
                </a:lnTo>
                <a:lnTo>
                  <a:pt x="5025" y="1064"/>
                </a:lnTo>
                <a:lnTo>
                  <a:pt x="5136" y="1211"/>
                </a:lnTo>
                <a:lnTo>
                  <a:pt x="5209" y="1394"/>
                </a:lnTo>
                <a:lnTo>
                  <a:pt x="5246" y="1541"/>
                </a:lnTo>
                <a:lnTo>
                  <a:pt x="5282" y="1724"/>
                </a:lnTo>
                <a:lnTo>
                  <a:pt x="5282" y="2091"/>
                </a:lnTo>
                <a:lnTo>
                  <a:pt x="5246" y="2458"/>
                </a:lnTo>
                <a:lnTo>
                  <a:pt x="5209" y="2641"/>
                </a:lnTo>
                <a:lnTo>
                  <a:pt x="4695" y="1761"/>
                </a:lnTo>
                <a:lnTo>
                  <a:pt x="4072" y="550"/>
                </a:lnTo>
                <a:close/>
                <a:moveTo>
                  <a:pt x="1357" y="3008"/>
                </a:moveTo>
                <a:lnTo>
                  <a:pt x="1504" y="3265"/>
                </a:lnTo>
                <a:lnTo>
                  <a:pt x="1614" y="3558"/>
                </a:lnTo>
                <a:lnTo>
                  <a:pt x="1797" y="3852"/>
                </a:lnTo>
                <a:lnTo>
                  <a:pt x="1467" y="3778"/>
                </a:lnTo>
                <a:lnTo>
                  <a:pt x="1137" y="3742"/>
                </a:lnTo>
                <a:lnTo>
                  <a:pt x="1321" y="3118"/>
                </a:lnTo>
                <a:lnTo>
                  <a:pt x="1357" y="3008"/>
                </a:lnTo>
                <a:close/>
                <a:moveTo>
                  <a:pt x="3815" y="550"/>
                </a:moveTo>
                <a:lnTo>
                  <a:pt x="4072" y="1174"/>
                </a:lnTo>
                <a:lnTo>
                  <a:pt x="4329" y="1798"/>
                </a:lnTo>
                <a:lnTo>
                  <a:pt x="4695" y="2531"/>
                </a:lnTo>
                <a:lnTo>
                  <a:pt x="5099" y="3265"/>
                </a:lnTo>
                <a:lnTo>
                  <a:pt x="4989" y="3852"/>
                </a:lnTo>
                <a:lnTo>
                  <a:pt x="4732" y="3191"/>
                </a:lnTo>
                <a:lnTo>
                  <a:pt x="4475" y="2531"/>
                </a:lnTo>
                <a:lnTo>
                  <a:pt x="4255" y="1981"/>
                </a:lnTo>
                <a:lnTo>
                  <a:pt x="4035" y="1467"/>
                </a:lnTo>
                <a:lnTo>
                  <a:pt x="3742" y="880"/>
                </a:lnTo>
                <a:lnTo>
                  <a:pt x="3558" y="587"/>
                </a:lnTo>
                <a:lnTo>
                  <a:pt x="3815" y="550"/>
                </a:lnTo>
                <a:close/>
                <a:moveTo>
                  <a:pt x="1761" y="1724"/>
                </a:moveTo>
                <a:lnTo>
                  <a:pt x="1724" y="1798"/>
                </a:lnTo>
                <a:lnTo>
                  <a:pt x="1761" y="1944"/>
                </a:lnTo>
                <a:lnTo>
                  <a:pt x="1834" y="2018"/>
                </a:lnTo>
                <a:lnTo>
                  <a:pt x="1944" y="2054"/>
                </a:lnTo>
                <a:lnTo>
                  <a:pt x="2054" y="2054"/>
                </a:lnTo>
                <a:lnTo>
                  <a:pt x="2274" y="2531"/>
                </a:lnTo>
                <a:lnTo>
                  <a:pt x="2458" y="2971"/>
                </a:lnTo>
                <a:lnTo>
                  <a:pt x="3008" y="4182"/>
                </a:lnTo>
                <a:lnTo>
                  <a:pt x="3081" y="4329"/>
                </a:lnTo>
                <a:lnTo>
                  <a:pt x="2825" y="4255"/>
                </a:lnTo>
                <a:lnTo>
                  <a:pt x="2458" y="4072"/>
                </a:lnTo>
                <a:lnTo>
                  <a:pt x="2164" y="3742"/>
                </a:lnTo>
                <a:lnTo>
                  <a:pt x="1944" y="3375"/>
                </a:lnTo>
                <a:lnTo>
                  <a:pt x="1724" y="2935"/>
                </a:lnTo>
                <a:lnTo>
                  <a:pt x="1651" y="2715"/>
                </a:lnTo>
                <a:lnTo>
                  <a:pt x="1504" y="2494"/>
                </a:lnTo>
                <a:lnTo>
                  <a:pt x="1724" y="1761"/>
                </a:lnTo>
                <a:lnTo>
                  <a:pt x="1761" y="1724"/>
                </a:lnTo>
                <a:close/>
                <a:moveTo>
                  <a:pt x="2604" y="1174"/>
                </a:moveTo>
                <a:lnTo>
                  <a:pt x="2715" y="1614"/>
                </a:lnTo>
                <a:lnTo>
                  <a:pt x="2861" y="2054"/>
                </a:lnTo>
                <a:lnTo>
                  <a:pt x="3228" y="2898"/>
                </a:lnTo>
                <a:lnTo>
                  <a:pt x="3998" y="4695"/>
                </a:lnTo>
                <a:lnTo>
                  <a:pt x="3632" y="4549"/>
                </a:lnTo>
                <a:lnTo>
                  <a:pt x="3522" y="4365"/>
                </a:lnTo>
                <a:lnTo>
                  <a:pt x="3301" y="3888"/>
                </a:lnTo>
                <a:lnTo>
                  <a:pt x="2861" y="2935"/>
                </a:lnTo>
                <a:lnTo>
                  <a:pt x="2274" y="1834"/>
                </a:lnTo>
                <a:lnTo>
                  <a:pt x="2311" y="1651"/>
                </a:lnTo>
                <a:lnTo>
                  <a:pt x="2421" y="1467"/>
                </a:lnTo>
                <a:lnTo>
                  <a:pt x="2604" y="1174"/>
                </a:lnTo>
                <a:close/>
                <a:moveTo>
                  <a:pt x="3338" y="660"/>
                </a:moveTo>
                <a:lnTo>
                  <a:pt x="3375" y="770"/>
                </a:lnTo>
                <a:lnTo>
                  <a:pt x="3668" y="1467"/>
                </a:lnTo>
                <a:lnTo>
                  <a:pt x="3962" y="2164"/>
                </a:lnTo>
                <a:lnTo>
                  <a:pt x="4182" y="2788"/>
                </a:lnTo>
                <a:lnTo>
                  <a:pt x="4402" y="3412"/>
                </a:lnTo>
                <a:lnTo>
                  <a:pt x="4769" y="4659"/>
                </a:lnTo>
                <a:lnTo>
                  <a:pt x="4732" y="4805"/>
                </a:lnTo>
                <a:lnTo>
                  <a:pt x="4659" y="4805"/>
                </a:lnTo>
                <a:lnTo>
                  <a:pt x="4549" y="4842"/>
                </a:lnTo>
                <a:lnTo>
                  <a:pt x="3668" y="2971"/>
                </a:lnTo>
                <a:lnTo>
                  <a:pt x="3191" y="1981"/>
                </a:lnTo>
                <a:lnTo>
                  <a:pt x="2971" y="1504"/>
                </a:lnTo>
                <a:lnTo>
                  <a:pt x="2788" y="991"/>
                </a:lnTo>
                <a:lnTo>
                  <a:pt x="3045" y="807"/>
                </a:lnTo>
                <a:lnTo>
                  <a:pt x="3338" y="660"/>
                </a:lnTo>
                <a:close/>
                <a:moveTo>
                  <a:pt x="7703" y="4952"/>
                </a:moveTo>
                <a:lnTo>
                  <a:pt x="7960" y="5246"/>
                </a:lnTo>
                <a:lnTo>
                  <a:pt x="7960" y="5246"/>
                </a:lnTo>
                <a:lnTo>
                  <a:pt x="7887" y="5209"/>
                </a:lnTo>
                <a:lnTo>
                  <a:pt x="7593" y="5319"/>
                </a:lnTo>
                <a:lnTo>
                  <a:pt x="7300" y="5466"/>
                </a:lnTo>
                <a:lnTo>
                  <a:pt x="7190" y="5356"/>
                </a:lnTo>
                <a:lnTo>
                  <a:pt x="7080" y="5246"/>
                </a:lnTo>
                <a:lnTo>
                  <a:pt x="7373" y="5099"/>
                </a:lnTo>
                <a:lnTo>
                  <a:pt x="7703" y="4952"/>
                </a:lnTo>
                <a:close/>
                <a:moveTo>
                  <a:pt x="8070" y="5356"/>
                </a:moveTo>
                <a:lnTo>
                  <a:pt x="8180" y="5466"/>
                </a:lnTo>
                <a:lnTo>
                  <a:pt x="7923" y="5576"/>
                </a:lnTo>
                <a:lnTo>
                  <a:pt x="7923" y="5576"/>
                </a:lnTo>
                <a:lnTo>
                  <a:pt x="8033" y="5429"/>
                </a:lnTo>
                <a:lnTo>
                  <a:pt x="8070" y="5356"/>
                </a:lnTo>
                <a:close/>
                <a:moveTo>
                  <a:pt x="7556" y="5612"/>
                </a:moveTo>
                <a:lnTo>
                  <a:pt x="7483" y="5722"/>
                </a:lnTo>
                <a:lnTo>
                  <a:pt x="7483" y="5686"/>
                </a:lnTo>
                <a:lnTo>
                  <a:pt x="7556" y="5612"/>
                </a:lnTo>
                <a:close/>
                <a:moveTo>
                  <a:pt x="8327" y="5649"/>
                </a:moveTo>
                <a:lnTo>
                  <a:pt x="8327" y="5686"/>
                </a:lnTo>
                <a:lnTo>
                  <a:pt x="7850" y="6163"/>
                </a:lnTo>
                <a:lnTo>
                  <a:pt x="7740" y="6016"/>
                </a:lnTo>
                <a:lnTo>
                  <a:pt x="7997" y="5796"/>
                </a:lnTo>
                <a:lnTo>
                  <a:pt x="8327" y="5649"/>
                </a:lnTo>
                <a:close/>
                <a:moveTo>
                  <a:pt x="8437" y="5796"/>
                </a:moveTo>
                <a:lnTo>
                  <a:pt x="8584" y="6053"/>
                </a:lnTo>
                <a:lnTo>
                  <a:pt x="8143" y="6163"/>
                </a:lnTo>
                <a:lnTo>
                  <a:pt x="8437" y="5796"/>
                </a:lnTo>
                <a:close/>
                <a:moveTo>
                  <a:pt x="8437" y="6346"/>
                </a:moveTo>
                <a:lnTo>
                  <a:pt x="8180" y="6676"/>
                </a:lnTo>
                <a:lnTo>
                  <a:pt x="8107" y="6493"/>
                </a:lnTo>
                <a:lnTo>
                  <a:pt x="8437" y="6346"/>
                </a:lnTo>
                <a:close/>
                <a:moveTo>
                  <a:pt x="8767" y="6309"/>
                </a:moveTo>
                <a:lnTo>
                  <a:pt x="8840" y="6419"/>
                </a:lnTo>
                <a:lnTo>
                  <a:pt x="8547" y="6676"/>
                </a:lnTo>
                <a:lnTo>
                  <a:pt x="8767" y="6309"/>
                </a:lnTo>
                <a:close/>
                <a:moveTo>
                  <a:pt x="9024" y="4695"/>
                </a:moveTo>
                <a:lnTo>
                  <a:pt x="9244" y="4732"/>
                </a:lnTo>
                <a:lnTo>
                  <a:pt x="9464" y="4805"/>
                </a:lnTo>
                <a:lnTo>
                  <a:pt x="9647" y="4915"/>
                </a:lnTo>
                <a:lnTo>
                  <a:pt x="9831" y="5062"/>
                </a:lnTo>
                <a:lnTo>
                  <a:pt x="9904" y="5099"/>
                </a:lnTo>
                <a:lnTo>
                  <a:pt x="9941" y="5099"/>
                </a:lnTo>
                <a:lnTo>
                  <a:pt x="10051" y="5209"/>
                </a:lnTo>
                <a:lnTo>
                  <a:pt x="10161" y="5429"/>
                </a:lnTo>
                <a:lnTo>
                  <a:pt x="10198" y="5649"/>
                </a:lnTo>
                <a:lnTo>
                  <a:pt x="10234" y="5869"/>
                </a:lnTo>
                <a:lnTo>
                  <a:pt x="10198" y="6089"/>
                </a:lnTo>
                <a:lnTo>
                  <a:pt x="10161" y="6346"/>
                </a:lnTo>
                <a:lnTo>
                  <a:pt x="10088" y="6566"/>
                </a:lnTo>
                <a:lnTo>
                  <a:pt x="9941" y="7006"/>
                </a:lnTo>
                <a:lnTo>
                  <a:pt x="9904" y="7080"/>
                </a:lnTo>
                <a:lnTo>
                  <a:pt x="9647" y="6676"/>
                </a:lnTo>
                <a:lnTo>
                  <a:pt x="9024" y="5832"/>
                </a:lnTo>
                <a:lnTo>
                  <a:pt x="8620" y="5282"/>
                </a:lnTo>
                <a:lnTo>
                  <a:pt x="8400" y="5025"/>
                </a:lnTo>
                <a:lnTo>
                  <a:pt x="8143" y="4842"/>
                </a:lnTo>
                <a:lnTo>
                  <a:pt x="8584" y="4732"/>
                </a:lnTo>
                <a:lnTo>
                  <a:pt x="8804" y="4695"/>
                </a:lnTo>
                <a:close/>
                <a:moveTo>
                  <a:pt x="1064" y="3962"/>
                </a:moveTo>
                <a:lnTo>
                  <a:pt x="1357" y="4182"/>
                </a:lnTo>
                <a:lnTo>
                  <a:pt x="1651" y="4329"/>
                </a:lnTo>
                <a:lnTo>
                  <a:pt x="2348" y="4585"/>
                </a:lnTo>
                <a:lnTo>
                  <a:pt x="2458" y="4659"/>
                </a:lnTo>
                <a:lnTo>
                  <a:pt x="2494" y="4695"/>
                </a:lnTo>
                <a:lnTo>
                  <a:pt x="2568" y="4732"/>
                </a:lnTo>
                <a:lnTo>
                  <a:pt x="2641" y="4695"/>
                </a:lnTo>
                <a:lnTo>
                  <a:pt x="4329" y="5319"/>
                </a:lnTo>
                <a:lnTo>
                  <a:pt x="4329" y="5356"/>
                </a:lnTo>
                <a:lnTo>
                  <a:pt x="4292" y="5319"/>
                </a:lnTo>
                <a:lnTo>
                  <a:pt x="3888" y="5172"/>
                </a:lnTo>
                <a:lnTo>
                  <a:pt x="3705" y="5136"/>
                </a:lnTo>
                <a:lnTo>
                  <a:pt x="3485" y="5099"/>
                </a:lnTo>
                <a:lnTo>
                  <a:pt x="3448" y="5136"/>
                </a:lnTo>
                <a:lnTo>
                  <a:pt x="3411" y="5172"/>
                </a:lnTo>
                <a:lnTo>
                  <a:pt x="3448" y="5246"/>
                </a:lnTo>
                <a:lnTo>
                  <a:pt x="3595" y="5392"/>
                </a:lnTo>
                <a:lnTo>
                  <a:pt x="3852" y="5539"/>
                </a:lnTo>
                <a:lnTo>
                  <a:pt x="4108" y="5686"/>
                </a:lnTo>
                <a:lnTo>
                  <a:pt x="4402" y="5759"/>
                </a:lnTo>
                <a:lnTo>
                  <a:pt x="4365" y="5906"/>
                </a:lnTo>
                <a:lnTo>
                  <a:pt x="4035" y="5906"/>
                </a:lnTo>
                <a:lnTo>
                  <a:pt x="3742" y="5869"/>
                </a:lnTo>
                <a:lnTo>
                  <a:pt x="3411" y="5759"/>
                </a:lnTo>
                <a:lnTo>
                  <a:pt x="3228" y="5686"/>
                </a:lnTo>
                <a:lnTo>
                  <a:pt x="3191" y="5612"/>
                </a:lnTo>
                <a:lnTo>
                  <a:pt x="3155" y="5576"/>
                </a:lnTo>
                <a:lnTo>
                  <a:pt x="3118" y="5539"/>
                </a:lnTo>
                <a:lnTo>
                  <a:pt x="3081" y="5502"/>
                </a:lnTo>
                <a:lnTo>
                  <a:pt x="3045" y="5502"/>
                </a:lnTo>
                <a:lnTo>
                  <a:pt x="3008" y="5539"/>
                </a:lnTo>
                <a:lnTo>
                  <a:pt x="2971" y="5649"/>
                </a:lnTo>
                <a:lnTo>
                  <a:pt x="2971" y="5722"/>
                </a:lnTo>
                <a:lnTo>
                  <a:pt x="3008" y="5796"/>
                </a:lnTo>
                <a:lnTo>
                  <a:pt x="3045" y="5869"/>
                </a:lnTo>
                <a:lnTo>
                  <a:pt x="3191" y="6016"/>
                </a:lnTo>
                <a:lnTo>
                  <a:pt x="3338" y="6126"/>
                </a:lnTo>
                <a:lnTo>
                  <a:pt x="3522" y="6199"/>
                </a:lnTo>
                <a:lnTo>
                  <a:pt x="3742" y="6273"/>
                </a:lnTo>
                <a:lnTo>
                  <a:pt x="3962" y="6309"/>
                </a:lnTo>
                <a:lnTo>
                  <a:pt x="4182" y="6309"/>
                </a:lnTo>
                <a:lnTo>
                  <a:pt x="3962" y="6676"/>
                </a:lnTo>
                <a:lnTo>
                  <a:pt x="3742" y="6603"/>
                </a:lnTo>
                <a:lnTo>
                  <a:pt x="3228" y="6456"/>
                </a:lnTo>
                <a:lnTo>
                  <a:pt x="2971" y="6419"/>
                </a:lnTo>
                <a:lnTo>
                  <a:pt x="2715" y="6383"/>
                </a:lnTo>
                <a:lnTo>
                  <a:pt x="2641" y="6383"/>
                </a:lnTo>
                <a:lnTo>
                  <a:pt x="2641" y="6456"/>
                </a:lnTo>
                <a:lnTo>
                  <a:pt x="2641" y="6493"/>
                </a:lnTo>
                <a:lnTo>
                  <a:pt x="2678" y="6529"/>
                </a:lnTo>
                <a:lnTo>
                  <a:pt x="2861" y="6676"/>
                </a:lnTo>
                <a:lnTo>
                  <a:pt x="3081" y="6786"/>
                </a:lnTo>
                <a:lnTo>
                  <a:pt x="3522" y="6970"/>
                </a:lnTo>
                <a:lnTo>
                  <a:pt x="3742" y="7080"/>
                </a:lnTo>
                <a:lnTo>
                  <a:pt x="3632" y="7226"/>
                </a:lnTo>
                <a:lnTo>
                  <a:pt x="3522" y="7336"/>
                </a:lnTo>
                <a:lnTo>
                  <a:pt x="2935" y="7080"/>
                </a:lnTo>
                <a:lnTo>
                  <a:pt x="2311" y="6823"/>
                </a:lnTo>
                <a:lnTo>
                  <a:pt x="2238" y="6823"/>
                </a:lnTo>
                <a:lnTo>
                  <a:pt x="2201" y="6860"/>
                </a:lnTo>
                <a:lnTo>
                  <a:pt x="2201" y="6896"/>
                </a:lnTo>
                <a:lnTo>
                  <a:pt x="2201" y="6970"/>
                </a:lnTo>
                <a:lnTo>
                  <a:pt x="2458" y="7190"/>
                </a:lnTo>
                <a:lnTo>
                  <a:pt x="2678" y="7410"/>
                </a:lnTo>
                <a:lnTo>
                  <a:pt x="2971" y="7557"/>
                </a:lnTo>
                <a:lnTo>
                  <a:pt x="3265" y="7703"/>
                </a:lnTo>
                <a:lnTo>
                  <a:pt x="2971" y="7960"/>
                </a:lnTo>
                <a:lnTo>
                  <a:pt x="2641" y="7960"/>
                </a:lnTo>
                <a:lnTo>
                  <a:pt x="2311" y="7887"/>
                </a:lnTo>
                <a:lnTo>
                  <a:pt x="1981" y="7777"/>
                </a:lnTo>
                <a:lnTo>
                  <a:pt x="1871" y="7777"/>
                </a:lnTo>
                <a:lnTo>
                  <a:pt x="1834" y="7813"/>
                </a:lnTo>
                <a:lnTo>
                  <a:pt x="1797" y="7850"/>
                </a:lnTo>
                <a:lnTo>
                  <a:pt x="1797" y="7923"/>
                </a:lnTo>
                <a:lnTo>
                  <a:pt x="1834" y="8070"/>
                </a:lnTo>
                <a:lnTo>
                  <a:pt x="1944" y="8143"/>
                </a:lnTo>
                <a:lnTo>
                  <a:pt x="2091" y="8217"/>
                </a:lnTo>
                <a:lnTo>
                  <a:pt x="2238" y="8290"/>
                </a:lnTo>
                <a:lnTo>
                  <a:pt x="2348" y="8327"/>
                </a:lnTo>
                <a:lnTo>
                  <a:pt x="2164" y="8364"/>
                </a:lnTo>
                <a:lnTo>
                  <a:pt x="1944" y="8364"/>
                </a:lnTo>
                <a:lnTo>
                  <a:pt x="1761" y="8327"/>
                </a:lnTo>
                <a:lnTo>
                  <a:pt x="1541" y="8253"/>
                </a:lnTo>
                <a:lnTo>
                  <a:pt x="1247" y="8070"/>
                </a:lnTo>
                <a:lnTo>
                  <a:pt x="1027" y="7850"/>
                </a:lnTo>
                <a:lnTo>
                  <a:pt x="844" y="7593"/>
                </a:lnTo>
                <a:lnTo>
                  <a:pt x="697" y="7300"/>
                </a:lnTo>
                <a:lnTo>
                  <a:pt x="624" y="6970"/>
                </a:lnTo>
                <a:lnTo>
                  <a:pt x="550" y="6676"/>
                </a:lnTo>
                <a:lnTo>
                  <a:pt x="550" y="6346"/>
                </a:lnTo>
                <a:lnTo>
                  <a:pt x="550" y="6016"/>
                </a:lnTo>
                <a:lnTo>
                  <a:pt x="624" y="5502"/>
                </a:lnTo>
                <a:lnTo>
                  <a:pt x="734" y="4989"/>
                </a:lnTo>
                <a:lnTo>
                  <a:pt x="1064" y="3962"/>
                </a:lnTo>
                <a:close/>
                <a:moveTo>
                  <a:pt x="6786" y="5429"/>
                </a:moveTo>
                <a:lnTo>
                  <a:pt x="6860" y="5649"/>
                </a:lnTo>
                <a:lnTo>
                  <a:pt x="6970" y="5832"/>
                </a:lnTo>
                <a:lnTo>
                  <a:pt x="7006" y="5906"/>
                </a:lnTo>
                <a:lnTo>
                  <a:pt x="7043" y="5979"/>
                </a:lnTo>
                <a:lnTo>
                  <a:pt x="7116" y="6016"/>
                </a:lnTo>
                <a:lnTo>
                  <a:pt x="7813" y="7006"/>
                </a:lnTo>
                <a:lnTo>
                  <a:pt x="8143" y="7520"/>
                </a:lnTo>
                <a:lnTo>
                  <a:pt x="8143" y="7667"/>
                </a:lnTo>
                <a:lnTo>
                  <a:pt x="8143" y="7740"/>
                </a:lnTo>
                <a:lnTo>
                  <a:pt x="8217" y="7813"/>
                </a:lnTo>
                <a:lnTo>
                  <a:pt x="8290" y="7850"/>
                </a:lnTo>
                <a:lnTo>
                  <a:pt x="8363" y="7850"/>
                </a:lnTo>
                <a:lnTo>
                  <a:pt x="8400" y="7813"/>
                </a:lnTo>
                <a:lnTo>
                  <a:pt x="8510" y="7887"/>
                </a:lnTo>
                <a:lnTo>
                  <a:pt x="8584" y="7923"/>
                </a:lnTo>
                <a:lnTo>
                  <a:pt x="8694" y="7960"/>
                </a:lnTo>
                <a:lnTo>
                  <a:pt x="8767" y="7923"/>
                </a:lnTo>
                <a:lnTo>
                  <a:pt x="8877" y="7997"/>
                </a:lnTo>
                <a:lnTo>
                  <a:pt x="8987" y="7997"/>
                </a:lnTo>
                <a:lnTo>
                  <a:pt x="9060" y="8033"/>
                </a:lnTo>
                <a:lnTo>
                  <a:pt x="9134" y="7997"/>
                </a:lnTo>
                <a:lnTo>
                  <a:pt x="9207" y="7923"/>
                </a:lnTo>
                <a:lnTo>
                  <a:pt x="9207" y="7813"/>
                </a:lnTo>
                <a:lnTo>
                  <a:pt x="9207" y="7740"/>
                </a:lnTo>
                <a:lnTo>
                  <a:pt x="9134" y="7667"/>
                </a:lnTo>
                <a:lnTo>
                  <a:pt x="9170" y="7557"/>
                </a:lnTo>
                <a:lnTo>
                  <a:pt x="9207" y="7483"/>
                </a:lnTo>
                <a:lnTo>
                  <a:pt x="9244" y="7410"/>
                </a:lnTo>
                <a:lnTo>
                  <a:pt x="9244" y="7373"/>
                </a:lnTo>
                <a:lnTo>
                  <a:pt x="9207" y="7300"/>
                </a:lnTo>
                <a:lnTo>
                  <a:pt x="9170" y="7263"/>
                </a:lnTo>
                <a:lnTo>
                  <a:pt x="9134" y="7226"/>
                </a:lnTo>
                <a:lnTo>
                  <a:pt x="8987" y="7226"/>
                </a:lnTo>
                <a:lnTo>
                  <a:pt x="8694" y="7336"/>
                </a:lnTo>
                <a:lnTo>
                  <a:pt x="8694" y="7300"/>
                </a:lnTo>
                <a:lnTo>
                  <a:pt x="8877" y="7153"/>
                </a:lnTo>
                <a:lnTo>
                  <a:pt x="9060" y="6970"/>
                </a:lnTo>
                <a:lnTo>
                  <a:pt x="9134" y="6860"/>
                </a:lnTo>
                <a:lnTo>
                  <a:pt x="9244" y="7043"/>
                </a:lnTo>
                <a:lnTo>
                  <a:pt x="9501" y="7446"/>
                </a:lnTo>
                <a:lnTo>
                  <a:pt x="9537" y="7593"/>
                </a:lnTo>
                <a:lnTo>
                  <a:pt x="9317" y="7887"/>
                </a:lnTo>
                <a:lnTo>
                  <a:pt x="9024" y="8143"/>
                </a:lnTo>
                <a:lnTo>
                  <a:pt x="8730" y="8364"/>
                </a:lnTo>
                <a:lnTo>
                  <a:pt x="8400" y="8547"/>
                </a:lnTo>
                <a:lnTo>
                  <a:pt x="8070" y="8657"/>
                </a:lnTo>
                <a:lnTo>
                  <a:pt x="7703" y="8694"/>
                </a:lnTo>
                <a:lnTo>
                  <a:pt x="7520" y="8694"/>
                </a:lnTo>
                <a:lnTo>
                  <a:pt x="7373" y="8657"/>
                </a:lnTo>
                <a:lnTo>
                  <a:pt x="7190" y="8620"/>
                </a:lnTo>
                <a:lnTo>
                  <a:pt x="7006" y="8547"/>
                </a:lnTo>
                <a:lnTo>
                  <a:pt x="6823" y="8437"/>
                </a:lnTo>
                <a:lnTo>
                  <a:pt x="6676" y="8290"/>
                </a:lnTo>
                <a:lnTo>
                  <a:pt x="6419" y="7997"/>
                </a:lnTo>
                <a:lnTo>
                  <a:pt x="6199" y="7667"/>
                </a:lnTo>
                <a:lnTo>
                  <a:pt x="6053" y="7300"/>
                </a:lnTo>
                <a:lnTo>
                  <a:pt x="6016" y="6896"/>
                </a:lnTo>
                <a:lnTo>
                  <a:pt x="6016" y="6676"/>
                </a:lnTo>
                <a:lnTo>
                  <a:pt x="6053" y="6493"/>
                </a:lnTo>
                <a:lnTo>
                  <a:pt x="6089" y="6309"/>
                </a:lnTo>
                <a:lnTo>
                  <a:pt x="6163" y="6126"/>
                </a:lnTo>
                <a:lnTo>
                  <a:pt x="6273" y="5943"/>
                </a:lnTo>
                <a:lnTo>
                  <a:pt x="6383" y="5759"/>
                </a:lnTo>
                <a:lnTo>
                  <a:pt x="6566" y="5576"/>
                </a:lnTo>
                <a:lnTo>
                  <a:pt x="6786" y="5429"/>
                </a:lnTo>
                <a:close/>
                <a:moveTo>
                  <a:pt x="3852" y="0"/>
                </a:moveTo>
                <a:lnTo>
                  <a:pt x="3522" y="37"/>
                </a:lnTo>
                <a:lnTo>
                  <a:pt x="3191" y="110"/>
                </a:lnTo>
                <a:lnTo>
                  <a:pt x="2898" y="257"/>
                </a:lnTo>
                <a:lnTo>
                  <a:pt x="2604" y="440"/>
                </a:lnTo>
                <a:lnTo>
                  <a:pt x="2348" y="660"/>
                </a:lnTo>
                <a:lnTo>
                  <a:pt x="2091" y="660"/>
                </a:lnTo>
                <a:lnTo>
                  <a:pt x="1871" y="734"/>
                </a:lnTo>
                <a:lnTo>
                  <a:pt x="1687" y="880"/>
                </a:lnTo>
                <a:lnTo>
                  <a:pt x="1541" y="1064"/>
                </a:lnTo>
                <a:lnTo>
                  <a:pt x="1394" y="1284"/>
                </a:lnTo>
                <a:lnTo>
                  <a:pt x="1321" y="1504"/>
                </a:lnTo>
                <a:lnTo>
                  <a:pt x="1137" y="1944"/>
                </a:lnTo>
                <a:lnTo>
                  <a:pt x="660" y="3522"/>
                </a:lnTo>
                <a:lnTo>
                  <a:pt x="404" y="4292"/>
                </a:lnTo>
                <a:lnTo>
                  <a:pt x="183" y="5062"/>
                </a:lnTo>
                <a:lnTo>
                  <a:pt x="37" y="5759"/>
                </a:lnTo>
                <a:lnTo>
                  <a:pt x="0" y="6126"/>
                </a:lnTo>
                <a:lnTo>
                  <a:pt x="0" y="6456"/>
                </a:lnTo>
                <a:lnTo>
                  <a:pt x="0" y="6786"/>
                </a:lnTo>
                <a:lnTo>
                  <a:pt x="73" y="7153"/>
                </a:lnTo>
                <a:lnTo>
                  <a:pt x="183" y="7483"/>
                </a:lnTo>
                <a:lnTo>
                  <a:pt x="330" y="7813"/>
                </a:lnTo>
                <a:lnTo>
                  <a:pt x="477" y="8033"/>
                </a:lnTo>
                <a:lnTo>
                  <a:pt x="660" y="8253"/>
                </a:lnTo>
                <a:lnTo>
                  <a:pt x="880" y="8474"/>
                </a:lnTo>
                <a:lnTo>
                  <a:pt x="1101" y="8657"/>
                </a:lnTo>
                <a:lnTo>
                  <a:pt x="1357" y="8767"/>
                </a:lnTo>
                <a:lnTo>
                  <a:pt x="1651" y="8877"/>
                </a:lnTo>
                <a:lnTo>
                  <a:pt x="1908" y="8914"/>
                </a:lnTo>
                <a:lnTo>
                  <a:pt x="2201" y="8950"/>
                </a:lnTo>
                <a:lnTo>
                  <a:pt x="2458" y="8914"/>
                </a:lnTo>
                <a:lnTo>
                  <a:pt x="2678" y="8840"/>
                </a:lnTo>
                <a:lnTo>
                  <a:pt x="2898" y="8730"/>
                </a:lnTo>
                <a:lnTo>
                  <a:pt x="3081" y="8620"/>
                </a:lnTo>
                <a:lnTo>
                  <a:pt x="3448" y="8290"/>
                </a:lnTo>
                <a:lnTo>
                  <a:pt x="3778" y="7923"/>
                </a:lnTo>
                <a:lnTo>
                  <a:pt x="3815" y="7960"/>
                </a:lnTo>
                <a:lnTo>
                  <a:pt x="3925" y="7960"/>
                </a:lnTo>
                <a:lnTo>
                  <a:pt x="4035" y="7887"/>
                </a:lnTo>
                <a:lnTo>
                  <a:pt x="4108" y="7813"/>
                </a:lnTo>
                <a:lnTo>
                  <a:pt x="4108" y="7740"/>
                </a:lnTo>
                <a:lnTo>
                  <a:pt x="4072" y="7593"/>
                </a:lnTo>
                <a:lnTo>
                  <a:pt x="4182" y="7446"/>
                </a:lnTo>
                <a:lnTo>
                  <a:pt x="4512" y="6896"/>
                </a:lnTo>
                <a:lnTo>
                  <a:pt x="4769" y="6309"/>
                </a:lnTo>
                <a:lnTo>
                  <a:pt x="5025" y="5722"/>
                </a:lnTo>
                <a:lnTo>
                  <a:pt x="5209" y="5099"/>
                </a:lnTo>
                <a:lnTo>
                  <a:pt x="5246" y="5062"/>
                </a:lnTo>
                <a:lnTo>
                  <a:pt x="5282" y="4989"/>
                </a:lnTo>
                <a:lnTo>
                  <a:pt x="5282" y="4915"/>
                </a:lnTo>
                <a:lnTo>
                  <a:pt x="5466" y="4292"/>
                </a:lnTo>
                <a:lnTo>
                  <a:pt x="5612" y="3632"/>
                </a:lnTo>
                <a:lnTo>
                  <a:pt x="5722" y="2971"/>
                </a:lnTo>
                <a:lnTo>
                  <a:pt x="5796" y="2311"/>
                </a:lnTo>
                <a:lnTo>
                  <a:pt x="5832" y="1981"/>
                </a:lnTo>
                <a:lnTo>
                  <a:pt x="5796" y="1651"/>
                </a:lnTo>
                <a:lnTo>
                  <a:pt x="5759" y="1357"/>
                </a:lnTo>
                <a:lnTo>
                  <a:pt x="5649" y="1064"/>
                </a:lnTo>
                <a:lnTo>
                  <a:pt x="5539" y="807"/>
                </a:lnTo>
                <a:lnTo>
                  <a:pt x="5356" y="587"/>
                </a:lnTo>
                <a:lnTo>
                  <a:pt x="5099" y="367"/>
                </a:lnTo>
                <a:lnTo>
                  <a:pt x="4842" y="184"/>
                </a:lnTo>
                <a:lnTo>
                  <a:pt x="4512" y="73"/>
                </a:lnTo>
                <a:lnTo>
                  <a:pt x="4182" y="0"/>
                </a:lnTo>
                <a:close/>
                <a:moveTo>
                  <a:pt x="8730" y="3962"/>
                </a:moveTo>
                <a:lnTo>
                  <a:pt x="8584" y="4072"/>
                </a:lnTo>
                <a:lnTo>
                  <a:pt x="8437" y="4182"/>
                </a:lnTo>
                <a:lnTo>
                  <a:pt x="8327" y="4329"/>
                </a:lnTo>
                <a:lnTo>
                  <a:pt x="7887" y="4439"/>
                </a:lnTo>
                <a:lnTo>
                  <a:pt x="7336" y="4585"/>
                </a:lnTo>
                <a:lnTo>
                  <a:pt x="6786" y="4842"/>
                </a:lnTo>
                <a:lnTo>
                  <a:pt x="6566" y="4989"/>
                </a:lnTo>
                <a:lnTo>
                  <a:pt x="6309" y="5172"/>
                </a:lnTo>
                <a:lnTo>
                  <a:pt x="6089" y="5356"/>
                </a:lnTo>
                <a:lnTo>
                  <a:pt x="5906" y="5576"/>
                </a:lnTo>
                <a:lnTo>
                  <a:pt x="5759" y="5796"/>
                </a:lnTo>
                <a:lnTo>
                  <a:pt x="5612" y="6053"/>
                </a:lnTo>
                <a:lnTo>
                  <a:pt x="5539" y="6309"/>
                </a:lnTo>
                <a:lnTo>
                  <a:pt x="5502" y="6603"/>
                </a:lnTo>
                <a:lnTo>
                  <a:pt x="5466" y="6860"/>
                </a:lnTo>
                <a:lnTo>
                  <a:pt x="5502" y="7116"/>
                </a:lnTo>
                <a:lnTo>
                  <a:pt x="5539" y="7373"/>
                </a:lnTo>
                <a:lnTo>
                  <a:pt x="5612" y="7630"/>
                </a:lnTo>
                <a:lnTo>
                  <a:pt x="5722" y="7887"/>
                </a:lnTo>
                <a:lnTo>
                  <a:pt x="5869" y="8107"/>
                </a:lnTo>
                <a:lnTo>
                  <a:pt x="6016" y="8327"/>
                </a:lnTo>
                <a:lnTo>
                  <a:pt x="6199" y="8547"/>
                </a:lnTo>
                <a:lnTo>
                  <a:pt x="6419" y="8730"/>
                </a:lnTo>
                <a:lnTo>
                  <a:pt x="6639" y="8914"/>
                </a:lnTo>
                <a:lnTo>
                  <a:pt x="6860" y="9060"/>
                </a:lnTo>
                <a:lnTo>
                  <a:pt x="7116" y="9170"/>
                </a:lnTo>
                <a:lnTo>
                  <a:pt x="7410" y="9244"/>
                </a:lnTo>
                <a:lnTo>
                  <a:pt x="7703" y="9281"/>
                </a:lnTo>
                <a:lnTo>
                  <a:pt x="8033" y="9244"/>
                </a:lnTo>
                <a:lnTo>
                  <a:pt x="8327" y="9170"/>
                </a:lnTo>
                <a:lnTo>
                  <a:pt x="8620" y="9024"/>
                </a:lnTo>
                <a:lnTo>
                  <a:pt x="8877" y="8877"/>
                </a:lnTo>
                <a:lnTo>
                  <a:pt x="9391" y="8547"/>
                </a:lnTo>
                <a:lnTo>
                  <a:pt x="9611" y="8364"/>
                </a:lnTo>
                <a:lnTo>
                  <a:pt x="9794" y="8143"/>
                </a:lnTo>
                <a:lnTo>
                  <a:pt x="9977" y="7923"/>
                </a:lnTo>
                <a:lnTo>
                  <a:pt x="10161" y="7703"/>
                </a:lnTo>
                <a:lnTo>
                  <a:pt x="10418" y="7190"/>
                </a:lnTo>
                <a:lnTo>
                  <a:pt x="10638" y="6676"/>
                </a:lnTo>
                <a:lnTo>
                  <a:pt x="10711" y="6346"/>
                </a:lnTo>
                <a:lnTo>
                  <a:pt x="10748" y="6053"/>
                </a:lnTo>
                <a:lnTo>
                  <a:pt x="10748" y="5722"/>
                </a:lnTo>
                <a:lnTo>
                  <a:pt x="10711" y="5466"/>
                </a:lnTo>
                <a:lnTo>
                  <a:pt x="10601" y="5172"/>
                </a:lnTo>
                <a:lnTo>
                  <a:pt x="10454" y="4915"/>
                </a:lnTo>
                <a:lnTo>
                  <a:pt x="10271" y="4659"/>
                </a:lnTo>
                <a:lnTo>
                  <a:pt x="10051" y="4439"/>
                </a:lnTo>
                <a:lnTo>
                  <a:pt x="9794" y="4255"/>
                </a:lnTo>
                <a:lnTo>
                  <a:pt x="9537" y="4108"/>
                </a:lnTo>
                <a:lnTo>
                  <a:pt x="9244" y="3998"/>
                </a:lnTo>
                <a:lnTo>
                  <a:pt x="8950" y="396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7" name="Google Shape;187;p2"/>
          <p:cNvSpPr/>
          <p:nvPr/>
        </p:nvSpPr>
        <p:spPr>
          <a:xfrm>
            <a:off x="7518184" y="3966329"/>
            <a:ext cx="846269" cy="598458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8" name="Google Shape;188;p2"/>
          <p:cNvSpPr/>
          <p:nvPr/>
        </p:nvSpPr>
        <p:spPr>
          <a:xfrm rot="-5400000">
            <a:off x="6496794" y="3021441"/>
            <a:ext cx="493819" cy="63153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89" name="Google Shape;189;p2"/>
          <p:cNvSpPr/>
          <p:nvPr/>
        </p:nvSpPr>
        <p:spPr>
          <a:xfrm>
            <a:off x="6453205" y="3705907"/>
            <a:ext cx="666366" cy="752689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0" name="Google Shape;190;p2"/>
          <p:cNvSpPr/>
          <p:nvPr/>
        </p:nvSpPr>
        <p:spPr>
          <a:xfrm>
            <a:off x="1866011" y="4742879"/>
            <a:ext cx="681078" cy="455287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1" name="Google Shape;191;p2"/>
          <p:cNvSpPr/>
          <p:nvPr/>
        </p:nvSpPr>
        <p:spPr>
          <a:xfrm>
            <a:off x="6669805" y="4614395"/>
            <a:ext cx="308462" cy="330481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tely blank">
  <p:cSld name="BLANK_1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1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Font typeface="Viga"/>
              <a:buNone/>
              <a:defRPr sz="5200">
                <a:latin typeface="Viga"/>
                <a:ea typeface="Viga"/>
                <a:cs typeface="Viga"/>
                <a:sym typeface="Vig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23" name="Google Shape;523;p1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Ubuntu"/>
              <a:buNone/>
              <a:defRPr sz="2800">
                <a:latin typeface="Ubuntu"/>
                <a:ea typeface="Ubuntu"/>
                <a:cs typeface="Ubuntu"/>
                <a:sym typeface="Ubuntu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24" name="Google Shape;524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"/>
          <p:cNvSpPr txBox="1"/>
          <p:nvPr>
            <p:ph type="ctrTitle"/>
          </p:nvPr>
        </p:nvSpPr>
        <p:spPr>
          <a:xfrm>
            <a:off x="3210935" y="1661762"/>
            <a:ext cx="53016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700"/>
              <a:buNone/>
              <a:defRPr b="0" sz="3700"/>
            </a:lvl9pPr>
          </a:lstStyle>
          <a:p/>
        </p:txBody>
      </p:sp>
      <p:sp>
        <p:nvSpPr>
          <p:cNvPr id="194" name="Google Shape;194;p3"/>
          <p:cNvSpPr txBox="1"/>
          <p:nvPr>
            <p:ph idx="1" type="subTitle"/>
          </p:nvPr>
        </p:nvSpPr>
        <p:spPr>
          <a:xfrm>
            <a:off x="3210885" y="2864177"/>
            <a:ext cx="5301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600"/>
              <a:buNone/>
              <a:defRPr>
                <a:solidFill>
                  <a:srgbClr val="1C4587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3000"/>
              <a:buNone/>
              <a:defRPr sz="30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195" name="Google Shape;195;p3"/>
          <p:cNvSpPr/>
          <p:nvPr/>
        </p:nvSpPr>
        <p:spPr>
          <a:xfrm>
            <a:off x="4412080" y="4661638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6" name="Google Shape;196;p3"/>
          <p:cNvSpPr/>
          <p:nvPr/>
        </p:nvSpPr>
        <p:spPr>
          <a:xfrm>
            <a:off x="3968826" y="4000288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7" name="Google Shape;197;p3"/>
          <p:cNvSpPr/>
          <p:nvPr/>
        </p:nvSpPr>
        <p:spPr>
          <a:xfrm>
            <a:off x="6283364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8" name="Google Shape;198;p3"/>
          <p:cNvSpPr/>
          <p:nvPr/>
        </p:nvSpPr>
        <p:spPr>
          <a:xfrm>
            <a:off x="57465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199" name="Google Shape;199;p3"/>
          <p:cNvSpPr/>
          <p:nvPr/>
        </p:nvSpPr>
        <p:spPr>
          <a:xfrm>
            <a:off x="70636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0" name="Google Shape;200;p3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1" name="Google Shape;201;p3"/>
          <p:cNvSpPr/>
          <p:nvPr/>
        </p:nvSpPr>
        <p:spPr>
          <a:xfrm>
            <a:off x="65815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2" name="Google Shape;202;p3"/>
          <p:cNvSpPr/>
          <p:nvPr/>
        </p:nvSpPr>
        <p:spPr>
          <a:xfrm>
            <a:off x="65071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55010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4" name="Google Shape;204;p3"/>
          <p:cNvSpPr/>
          <p:nvPr/>
        </p:nvSpPr>
        <p:spPr>
          <a:xfrm>
            <a:off x="52015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5" name="Google Shape;205;p3"/>
          <p:cNvSpPr/>
          <p:nvPr/>
        </p:nvSpPr>
        <p:spPr>
          <a:xfrm>
            <a:off x="4765584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55218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8" name="Google Shape;208;p3"/>
          <p:cNvSpPr/>
          <p:nvPr/>
        </p:nvSpPr>
        <p:spPr>
          <a:xfrm>
            <a:off x="8052577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09" name="Google Shape;209;p3"/>
          <p:cNvSpPr/>
          <p:nvPr/>
        </p:nvSpPr>
        <p:spPr>
          <a:xfrm>
            <a:off x="6984573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1" name="Google Shape;211;p3"/>
          <p:cNvSpPr/>
          <p:nvPr/>
        </p:nvSpPr>
        <p:spPr>
          <a:xfrm>
            <a:off x="61607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3" name="Google Shape;213;p3"/>
          <p:cNvSpPr/>
          <p:nvPr/>
        </p:nvSpPr>
        <p:spPr>
          <a:xfrm>
            <a:off x="48922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4489179" y="4206693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6" name="Google Shape;216;p3"/>
          <p:cNvSpPr/>
          <p:nvPr/>
        </p:nvSpPr>
        <p:spPr>
          <a:xfrm rot="1920548">
            <a:off x="7236726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82632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8" name="Google Shape;218;p3"/>
          <p:cNvSpPr/>
          <p:nvPr/>
        </p:nvSpPr>
        <p:spPr>
          <a:xfrm rot="-5400000">
            <a:off x="76843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50595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1482765" y="42095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945960" y="4042836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2263010" y="4132028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1780917" y="4041241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1706532" y="453396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400967" y="4075599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32519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3251978" y="402927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2183974" y="4950383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39491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1360115" y="4780234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37218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8" name="Google Shape;238;p3"/>
          <p:cNvSpPr/>
          <p:nvPr/>
        </p:nvSpPr>
        <p:spPr>
          <a:xfrm>
            <a:off x="40288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39" name="Google Shape;239;p3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0" name="Google Shape;240;p3"/>
          <p:cNvSpPr/>
          <p:nvPr/>
        </p:nvSpPr>
        <p:spPr>
          <a:xfrm rot="1920548">
            <a:off x="2436125" y="46581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1" name="Google Shape;241;p3"/>
          <p:cNvSpPr/>
          <p:nvPr/>
        </p:nvSpPr>
        <p:spPr>
          <a:xfrm>
            <a:off x="3462692" y="4517805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2" name="Google Shape;242;p3"/>
          <p:cNvSpPr/>
          <p:nvPr/>
        </p:nvSpPr>
        <p:spPr>
          <a:xfrm rot="-5400000">
            <a:off x="2883755" y="39822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3C78D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3" name="Google Shape;243;p3"/>
          <p:cNvSpPr/>
          <p:nvPr/>
        </p:nvSpPr>
        <p:spPr>
          <a:xfrm>
            <a:off x="28590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4" name="Google Shape;244;p3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5" name="Google Shape;245;p3"/>
          <p:cNvSpPr/>
          <p:nvPr/>
        </p:nvSpPr>
        <p:spPr>
          <a:xfrm>
            <a:off x="29818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"/>
          <p:cNvSpPr txBox="1"/>
          <p:nvPr>
            <p:ph idx="1" type="body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7350" lvl="0" marL="457200" rtl="0" algn="ctr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Char char="✘"/>
              <a:defRPr b="1" sz="2500">
                <a:solidFill>
                  <a:srgbClr val="1C4587"/>
                </a:solidFill>
              </a:defRPr>
            </a:lvl1pPr>
            <a:lvl2pPr indent="-387350" lvl="1" marL="914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b="1" sz="2500">
                <a:solidFill>
                  <a:srgbClr val="1C4587"/>
                </a:solidFill>
              </a:defRPr>
            </a:lvl2pPr>
            <a:lvl3pPr indent="-387350" lvl="2" marL="1371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3pPr>
            <a:lvl4pPr indent="-387350" lvl="3" marL="18288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4pPr>
            <a:lvl5pPr indent="-387350" lvl="4" marL="22860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5pPr>
            <a:lvl6pPr indent="-387350" lvl="5" marL="27432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6pPr>
            <a:lvl7pPr indent="-387350" lvl="6" marL="32004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b="1" sz="2500">
                <a:solidFill>
                  <a:srgbClr val="1C4587"/>
                </a:solidFill>
              </a:defRPr>
            </a:lvl7pPr>
            <a:lvl8pPr indent="-387350" lvl="7" marL="3657600" rt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b="1" sz="2500">
                <a:solidFill>
                  <a:srgbClr val="1C4587"/>
                </a:solidFill>
              </a:defRPr>
            </a:lvl8pPr>
            <a:lvl9pPr indent="-387350" lvl="8" marL="411480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b="1" sz="2500">
                <a:solidFill>
                  <a:srgbClr val="1C4587"/>
                </a:solidFill>
              </a:defRPr>
            </a:lvl9pPr>
          </a:lstStyle>
          <a:p/>
        </p:txBody>
      </p:sp>
      <p:sp>
        <p:nvSpPr>
          <p:cNvPr id="248" name="Google Shape;248;p4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49" name="Google Shape;249;p4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0" name="Google Shape;250;p4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1" name="Google Shape;251;p4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2" name="Google Shape;252;p4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3" name="Google Shape;253;p4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4" name="Google Shape;254;p4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5" name="Google Shape;255;p4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6" name="Google Shape;256;p4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7" name="Google Shape;257;p4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8" name="Google Shape;258;p4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59" name="Google Shape;259;p4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0" name="Google Shape;260;p4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1" name="Google Shape;261;p4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2" name="Google Shape;262;p4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3" name="Google Shape;263;p4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4" name="Google Shape;264;p4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5" name="Google Shape;265;p4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6" name="Google Shape;266;p4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7" name="Google Shape;267;p4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8" name="Google Shape;268;p4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69" name="Google Shape;269;p4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0" name="Google Shape;270;p4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1" name="Google Shape;271;p4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2" name="Google Shape;272;p4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3" name="Google Shape;273;p4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4" name="Google Shape;274;p4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5" name="Google Shape;275;p4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6" name="Google Shape;276;p4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7" name="Google Shape;277;p4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1" name="Google Shape;281;p4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2" name="Google Shape;282;p4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3" name="Google Shape;283;p4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4" name="Google Shape;284;p4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5" name="Google Shape;285;p4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6" name="Google Shape;286;p4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7" name="Google Shape;287;p4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8" name="Google Shape;288;p4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289" name="Google Shape;289;p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92" name="Google Shape;292;p5"/>
          <p:cNvSpPr txBox="1"/>
          <p:nvPr>
            <p:ph idx="1" type="body"/>
          </p:nvPr>
        </p:nvSpPr>
        <p:spPr>
          <a:xfrm>
            <a:off x="747925" y="1302837"/>
            <a:ext cx="61404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7350" lvl="0" marL="457200">
              <a:spcBef>
                <a:spcPts val="600"/>
              </a:spcBef>
              <a:spcAft>
                <a:spcPts val="0"/>
              </a:spcAft>
              <a:buSzPts val="2500"/>
              <a:buChar char="✘"/>
              <a:defRPr sz="25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293" name="Google Shape;293;p5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294" name="Google Shape;294;p5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A4C2F4"/>
                </a:solidFill>
              </a:endParaRPr>
            </a:p>
          </p:txBody>
        </p:sp>
      </p:grpSp>
      <p:cxnSp>
        <p:nvCxnSpPr>
          <p:cNvPr id="323" name="Google Shape;323;p5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24" name="Google Shape;324;p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27" name="Google Shape;327;p6"/>
          <p:cNvSpPr txBox="1"/>
          <p:nvPr>
            <p:ph idx="1" type="body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28" name="Google Shape;328;p6"/>
          <p:cNvSpPr txBox="1"/>
          <p:nvPr>
            <p:ph idx="2" type="body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grpSp>
        <p:nvGrpSpPr>
          <p:cNvPr id="329" name="Google Shape;329;p6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30" name="Google Shape;330;p6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6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6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6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6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6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6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6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59" name="Google Shape;359;p6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7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363" name="Google Shape;363;p7"/>
          <p:cNvSpPr txBox="1"/>
          <p:nvPr>
            <p:ph idx="1" type="body"/>
          </p:nvPr>
        </p:nvSpPr>
        <p:spPr>
          <a:xfrm>
            <a:off x="747925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4" name="Google Shape;364;p7"/>
          <p:cNvSpPr txBox="1"/>
          <p:nvPr>
            <p:ph idx="2" type="body"/>
          </p:nvPr>
        </p:nvSpPr>
        <p:spPr>
          <a:xfrm>
            <a:off x="2953087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65" name="Google Shape;365;p7"/>
          <p:cNvSpPr txBox="1"/>
          <p:nvPr>
            <p:ph idx="3" type="body"/>
          </p:nvPr>
        </p:nvSpPr>
        <p:spPr>
          <a:xfrm>
            <a:off x="5158248" y="1308875"/>
            <a:ext cx="2097900" cy="361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grpSp>
        <p:nvGrpSpPr>
          <p:cNvPr id="366" name="Google Shape;366;p7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367" name="Google Shape;367;p7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96" name="Google Shape;396;p7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97" name="Google Shape;397;p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400" name="Google Shape;400;p8"/>
          <p:cNvGrpSpPr/>
          <p:nvPr/>
        </p:nvGrpSpPr>
        <p:grpSpPr>
          <a:xfrm>
            <a:off x="7442902" y="-91154"/>
            <a:ext cx="1796289" cy="5330574"/>
            <a:chOff x="6023725" y="842300"/>
            <a:chExt cx="1358150" cy="4030375"/>
          </a:xfrm>
        </p:grpSpPr>
        <p:sp>
          <p:nvSpPr>
            <p:cNvPr id="401" name="Google Shape;401;p8"/>
            <p:cNvSpPr/>
            <p:nvPr/>
          </p:nvSpPr>
          <p:spPr>
            <a:xfrm>
              <a:off x="6371275" y="842300"/>
              <a:ext cx="397100" cy="492450"/>
            </a:xfrm>
            <a:custGeom>
              <a:rect b="b" l="l" r="r" t="t"/>
              <a:pathLst>
                <a:path extrusionOk="0" h="19698" w="15884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6991200" y="2879025"/>
              <a:ext cx="390675" cy="444800"/>
            </a:xfrm>
            <a:custGeom>
              <a:rect b="b" l="l" r="r" t="t"/>
              <a:pathLst>
                <a:path extrusionOk="0" h="17792" w="15627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6244725" y="2547975"/>
              <a:ext cx="185275" cy="404450"/>
            </a:xfrm>
            <a:custGeom>
              <a:rect b="b" l="l" r="r" t="t"/>
              <a:pathLst>
                <a:path extrusionOk="0" h="16178" w="7411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6823375" y="1978500"/>
              <a:ext cx="365025" cy="447525"/>
            </a:xfrm>
            <a:custGeom>
              <a:rect b="b" l="l" r="r" t="t"/>
              <a:pathLst>
                <a:path extrusionOk="0" h="17901" w="14601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6071400" y="1791425"/>
              <a:ext cx="402625" cy="375100"/>
            </a:xfrm>
            <a:custGeom>
              <a:rect b="b" l="l" r="r" t="t"/>
              <a:pathLst>
                <a:path extrusionOk="0" h="15004" w="16105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6902250" y="3951050"/>
              <a:ext cx="436525" cy="299875"/>
            </a:xfrm>
            <a:custGeom>
              <a:rect b="b" l="l" r="r" t="t"/>
              <a:pathLst>
                <a:path extrusionOk="0" h="11995" w="17461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6405225" y="2154575"/>
              <a:ext cx="328325" cy="339325"/>
            </a:xfrm>
            <a:custGeom>
              <a:rect b="b" l="l" r="r" t="t"/>
              <a:pathLst>
                <a:path extrusionOk="0" h="13573" w="13133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6537275" y="2750650"/>
              <a:ext cx="459450" cy="475050"/>
            </a:xfrm>
            <a:custGeom>
              <a:rect b="b" l="l" r="r" t="t"/>
              <a:pathLst>
                <a:path extrusionOk="0" h="19002" w="18378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6855475" y="1544725"/>
              <a:ext cx="444800" cy="353100"/>
            </a:xfrm>
            <a:custGeom>
              <a:rect b="b" l="l" r="r" t="t"/>
              <a:pathLst>
                <a:path extrusionOk="0" h="14124" w="17792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6844475" y="1037625"/>
              <a:ext cx="414525" cy="389750"/>
            </a:xfrm>
            <a:custGeom>
              <a:rect b="b" l="l" r="r" t="t"/>
              <a:pathLst>
                <a:path extrusionOk="0" h="15590" w="16581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6553775" y="1840025"/>
              <a:ext cx="234775" cy="276975"/>
            </a:xfrm>
            <a:custGeom>
              <a:rect b="b" l="l" r="r" t="t"/>
              <a:pathLst>
                <a:path extrusionOk="0" h="11079" w="9391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6618875" y="2550725"/>
              <a:ext cx="408125" cy="156850"/>
            </a:xfrm>
            <a:custGeom>
              <a:rect b="b" l="l" r="r" t="t"/>
              <a:pathLst>
                <a:path extrusionOk="0" h="6274" w="16325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6336425" y="4507675"/>
              <a:ext cx="520000" cy="365000"/>
            </a:xfrm>
            <a:custGeom>
              <a:rect b="b" l="l" r="r" t="t"/>
              <a:pathLst>
                <a:path extrusionOk="0" h="14600" w="2080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6425400" y="3728200"/>
              <a:ext cx="342075" cy="360425"/>
            </a:xfrm>
            <a:custGeom>
              <a:rect b="b" l="l" r="r" t="t"/>
              <a:pathLst>
                <a:path extrusionOk="0" h="14417" w="13683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6789450" y="3384325"/>
              <a:ext cx="262300" cy="186175"/>
            </a:xfrm>
            <a:custGeom>
              <a:rect b="b" l="l" r="r" t="t"/>
              <a:pathLst>
                <a:path extrusionOk="0" h="7447" w="10492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6950850" y="4617725"/>
              <a:ext cx="254050" cy="162350"/>
            </a:xfrm>
            <a:custGeom>
              <a:rect b="b" l="l" r="r" t="t"/>
              <a:pathLst>
                <a:path extrusionOk="0" h="6494" w="10162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6051225" y="1090800"/>
              <a:ext cx="285225" cy="283400"/>
            </a:xfrm>
            <a:custGeom>
              <a:rect b="b" l="l" r="r" t="t"/>
              <a:pathLst>
                <a:path extrusionOk="0" h="11336" w="11409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6849975" y="3631900"/>
              <a:ext cx="270550" cy="339350"/>
            </a:xfrm>
            <a:custGeom>
              <a:rect b="b" l="l" r="r" t="t"/>
              <a:pathLst>
                <a:path extrusionOk="0" h="13574" w="10822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6351100" y="3281600"/>
              <a:ext cx="366850" cy="361350"/>
            </a:xfrm>
            <a:custGeom>
              <a:rect b="b" l="l" r="r" t="t"/>
              <a:pathLst>
                <a:path extrusionOk="0" h="14454" w="14674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6316250" y="3040425"/>
              <a:ext cx="137600" cy="122000"/>
            </a:xfrm>
            <a:custGeom>
              <a:rect b="b" l="l" r="r" t="t"/>
              <a:pathLst>
                <a:path extrusionOk="0" h="4880" w="5504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6879325" y="4294925"/>
              <a:ext cx="344825" cy="254975"/>
            </a:xfrm>
            <a:custGeom>
              <a:rect b="b" l="l" r="r" t="t"/>
              <a:pathLst>
                <a:path extrusionOk="0" h="10199" w="13793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6114500" y="2324225"/>
              <a:ext cx="158675" cy="329225"/>
            </a:xfrm>
            <a:custGeom>
              <a:rect b="b" l="l" r="r" t="t"/>
              <a:pathLst>
                <a:path extrusionOk="0" h="13169" w="6347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6335525" y="1405350"/>
              <a:ext cx="442025" cy="375100"/>
            </a:xfrm>
            <a:custGeom>
              <a:rect b="b" l="l" r="r" t="t"/>
              <a:pathLst>
                <a:path extrusionOk="0" h="15004" w="17681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6059500" y="3516375"/>
              <a:ext cx="268700" cy="232025"/>
            </a:xfrm>
            <a:custGeom>
              <a:rect b="b" l="l" r="r" t="t"/>
              <a:pathLst>
                <a:path extrusionOk="0" h="9281" w="10748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6385050" y="4208725"/>
              <a:ext cx="422775" cy="298975"/>
            </a:xfrm>
            <a:custGeom>
              <a:rect b="b" l="l" r="r" t="t"/>
              <a:pathLst>
                <a:path extrusionOk="0" h="11959" w="16911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7121425" y="2437925"/>
              <a:ext cx="246700" cy="315500"/>
            </a:xfrm>
            <a:custGeom>
              <a:rect b="b" l="l" r="r" t="t"/>
              <a:pathLst>
                <a:path extrusionOk="0" h="12620" w="9868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6062250" y="3853825"/>
              <a:ext cx="332900" cy="376025"/>
            </a:xfrm>
            <a:custGeom>
              <a:rect b="b" l="l" r="r" t="t"/>
              <a:pathLst>
                <a:path extrusionOk="0" h="15041" w="13316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6023725" y="3167900"/>
              <a:ext cx="340250" cy="227450"/>
            </a:xfrm>
            <a:custGeom>
              <a:rect b="b" l="l" r="r" t="t"/>
              <a:pathLst>
                <a:path extrusionOk="0" h="9098" w="1361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7109500" y="3449425"/>
              <a:ext cx="154100" cy="165100"/>
            </a:xfrm>
            <a:custGeom>
              <a:rect b="b" l="l" r="r" t="t"/>
              <a:pathLst>
                <a:path extrusionOk="0" h="6604" w="6164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30" name="Google Shape;430;p8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cap="rnd" cmpd="sng" w="19050">
            <a:solidFill>
              <a:srgbClr val="A4C2F4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31" name="Google Shape;431;p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9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434" name="Google Shape;434;p9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5" name="Google Shape;435;p9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6" name="Google Shape;436;p9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7" name="Google Shape;437;p9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8" name="Google Shape;438;p9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39" name="Google Shape;439;p9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0" name="Google Shape;440;p9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1" name="Google Shape;441;p9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2" name="Google Shape;442;p9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3" name="Google Shape;443;p9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4" name="Google Shape;444;p9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5" name="Google Shape;445;p9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6" name="Google Shape;446;p9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7" name="Google Shape;447;p9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8" name="Google Shape;448;p9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49" name="Google Shape;449;p9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0" name="Google Shape;450;p9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1" name="Google Shape;451;p9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2" name="Google Shape;452;p9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3" name="Google Shape;453;p9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4" name="Google Shape;454;p9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5" name="Google Shape;455;p9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6" name="Google Shape;456;p9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7" name="Google Shape;457;p9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8" name="Google Shape;458;p9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59" name="Google Shape;459;p9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0" name="Google Shape;460;p9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1" name="Google Shape;461;p9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2" name="Google Shape;462;p9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3" name="Google Shape;463;p9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4" name="Google Shape;464;p9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5" name="Google Shape;465;p9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6" name="Google Shape;466;p9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7" name="Google Shape;467;p9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8" name="Google Shape;468;p9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69" name="Google Shape;469;p9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0" name="Google Shape;470;p9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1" name="Google Shape;471;p9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2" name="Google Shape;472;p9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3" name="Google Shape;473;p9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4" name="Google Shape;474;p9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5" name="Google Shape;475;p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0"/>
          <p:cNvSpPr/>
          <p:nvPr/>
        </p:nvSpPr>
        <p:spPr>
          <a:xfrm>
            <a:off x="7302880" y="-294362"/>
            <a:ext cx="450550" cy="558734"/>
          </a:xfrm>
          <a:custGeom>
            <a:rect b="b" l="l" r="r" t="t"/>
            <a:pathLst>
              <a:path extrusionOk="0" h="19698" w="15884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8" name="Google Shape;478;p10"/>
          <p:cNvSpPr/>
          <p:nvPr/>
        </p:nvSpPr>
        <p:spPr>
          <a:xfrm>
            <a:off x="-35374" y="3366963"/>
            <a:ext cx="443260" cy="504670"/>
          </a:xfrm>
          <a:custGeom>
            <a:rect b="b" l="l" r="r" t="t"/>
            <a:pathLst>
              <a:path extrusionOk="0" h="17792" w="15627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79" name="Google Shape;479;p10"/>
          <p:cNvSpPr/>
          <p:nvPr/>
        </p:nvSpPr>
        <p:spPr>
          <a:xfrm>
            <a:off x="8817948" y="34396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0" name="Google Shape;480;p10"/>
          <p:cNvSpPr/>
          <p:nvPr/>
        </p:nvSpPr>
        <p:spPr>
          <a:xfrm>
            <a:off x="8742973" y="4166677"/>
            <a:ext cx="495281" cy="340238"/>
          </a:xfrm>
          <a:custGeom>
            <a:rect b="b" l="l" r="r" t="t"/>
            <a:pathLst>
              <a:path extrusionOk="0" h="11995" w="17461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1" name="Google Shape;481;p10"/>
          <p:cNvSpPr/>
          <p:nvPr/>
        </p:nvSpPr>
        <p:spPr>
          <a:xfrm>
            <a:off x="8360955" y="450691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2" name="Google Shape;482;p10"/>
          <p:cNvSpPr/>
          <p:nvPr/>
        </p:nvSpPr>
        <p:spPr>
          <a:xfrm>
            <a:off x="-77078" y="1488018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3" name="Google Shape;483;p10"/>
          <p:cNvSpPr/>
          <p:nvPr/>
        </p:nvSpPr>
        <p:spPr>
          <a:xfrm>
            <a:off x="8052572" y="482526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4" name="Google Shape;484;p10"/>
          <p:cNvSpPr/>
          <p:nvPr/>
        </p:nvSpPr>
        <p:spPr>
          <a:xfrm>
            <a:off x="8052577" y="4132327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5" name="Google Shape;485;p10"/>
          <p:cNvSpPr/>
          <p:nvPr/>
        </p:nvSpPr>
        <p:spPr>
          <a:xfrm>
            <a:off x="7430898" y="4873171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6" name="Google Shape;486;p10"/>
          <p:cNvSpPr/>
          <p:nvPr/>
        </p:nvSpPr>
        <p:spPr>
          <a:xfrm>
            <a:off x="8749725" y="4950125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7" name="Google Shape;487;p10"/>
          <p:cNvSpPr/>
          <p:nvPr/>
        </p:nvSpPr>
        <p:spPr>
          <a:xfrm>
            <a:off x="8522444" y="4000279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8" name="Google Shape;488;p10"/>
          <p:cNvSpPr/>
          <p:nvPr/>
        </p:nvSpPr>
        <p:spPr>
          <a:xfrm>
            <a:off x="8829403" y="4583868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89" name="Google Shape;489;p10"/>
          <p:cNvSpPr/>
          <p:nvPr/>
        </p:nvSpPr>
        <p:spPr>
          <a:xfrm>
            <a:off x="8963979" y="1338718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0" name="Google Shape;490;p10"/>
          <p:cNvSpPr/>
          <p:nvPr/>
        </p:nvSpPr>
        <p:spPr>
          <a:xfrm rot="-2426120">
            <a:off x="7110132" y="4877011"/>
            <a:ext cx="279910" cy="357971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1" name="Google Shape;491;p10"/>
          <p:cNvSpPr/>
          <p:nvPr/>
        </p:nvSpPr>
        <p:spPr>
          <a:xfrm>
            <a:off x="7659648" y="4370196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2" name="Google Shape;492;p10"/>
          <p:cNvSpPr/>
          <p:nvPr/>
        </p:nvSpPr>
        <p:spPr>
          <a:xfrm>
            <a:off x="8797588" y="3078732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3" name="Google Shape;493;p10"/>
          <p:cNvSpPr/>
          <p:nvPr/>
        </p:nvSpPr>
        <p:spPr>
          <a:xfrm>
            <a:off x="7782420" y="4885132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4" name="Google Shape;494;p10"/>
          <p:cNvSpPr/>
          <p:nvPr/>
        </p:nvSpPr>
        <p:spPr>
          <a:xfrm>
            <a:off x="346877" y="608615"/>
            <a:ext cx="210213" cy="458889"/>
          </a:xfrm>
          <a:custGeom>
            <a:rect b="b" l="l" r="r" t="t"/>
            <a:pathLst>
              <a:path extrusionOk="0" h="16178" w="7411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5" name="Google Shape;495;p10"/>
          <p:cNvSpPr/>
          <p:nvPr/>
        </p:nvSpPr>
        <p:spPr>
          <a:xfrm>
            <a:off x="645010" y="355961"/>
            <a:ext cx="414157" cy="507762"/>
          </a:xfrm>
          <a:custGeom>
            <a:rect b="b" l="l" r="r" t="t"/>
            <a:pathLst>
              <a:path extrusionOk="0" h="17901" w="14601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6" name="Google Shape;496;p10"/>
          <p:cNvSpPr/>
          <p:nvPr/>
        </p:nvSpPr>
        <p:spPr>
          <a:xfrm>
            <a:off x="8318810" y="-29822"/>
            <a:ext cx="456818" cy="425588"/>
          </a:xfrm>
          <a:custGeom>
            <a:rect b="b" l="l" r="r" t="t"/>
            <a:pathLst>
              <a:path extrusionOk="0" h="15004" w="16105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7" name="Google Shape;497;p10"/>
          <p:cNvSpPr/>
          <p:nvPr/>
        </p:nvSpPr>
        <p:spPr>
          <a:xfrm>
            <a:off x="-8" y="1013366"/>
            <a:ext cx="372518" cy="384998"/>
          </a:xfrm>
          <a:custGeom>
            <a:rect b="b" l="l" r="r" t="t"/>
            <a:pathLst>
              <a:path extrusionOk="0" h="13573" w="13133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8" name="Google Shape;498;p10"/>
          <p:cNvSpPr/>
          <p:nvPr/>
        </p:nvSpPr>
        <p:spPr>
          <a:xfrm>
            <a:off x="8699356" y="179112"/>
            <a:ext cx="521292" cy="538992"/>
          </a:xfrm>
          <a:custGeom>
            <a:rect b="b" l="l" r="r" t="t"/>
            <a:pathLst>
              <a:path extrusionOk="0" h="19002" w="18378">
                <a:moveTo>
                  <a:pt x="13793" y="5429"/>
                </a:moveTo>
                <a:lnTo>
                  <a:pt x="13682" y="5466"/>
                </a:lnTo>
                <a:lnTo>
                  <a:pt x="13572" y="5502"/>
                </a:lnTo>
                <a:lnTo>
                  <a:pt x="13499" y="5576"/>
                </a:lnTo>
                <a:lnTo>
                  <a:pt x="13352" y="5759"/>
                </a:lnTo>
                <a:lnTo>
                  <a:pt x="13352" y="5869"/>
                </a:lnTo>
                <a:lnTo>
                  <a:pt x="13352" y="5979"/>
                </a:lnTo>
                <a:lnTo>
                  <a:pt x="13389" y="6016"/>
                </a:lnTo>
                <a:lnTo>
                  <a:pt x="13426" y="6053"/>
                </a:lnTo>
                <a:lnTo>
                  <a:pt x="13499" y="6053"/>
                </a:lnTo>
                <a:lnTo>
                  <a:pt x="13572" y="5979"/>
                </a:lnTo>
                <a:lnTo>
                  <a:pt x="13646" y="5943"/>
                </a:lnTo>
                <a:lnTo>
                  <a:pt x="13719" y="5796"/>
                </a:lnTo>
                <a:lnTo>
                  <a:pt x="13829" y="5649"/>
                </a:lnTo>
                <a:lnTo>
                  <a:pt x="13903" y="5502"/>
                </a:lnTo>
                <a:lnTo>
                  <a:pt x="13903" y="5466"/>
                </a:lnTo>
                <a:lnTo>
                  <a:pt x="13903" y="5429"/>
                </a:lnTo>
                <a:close/>
                <a:moveTo>
                  <a:pt x="13242" y="6089"/>
                </a:moveTo>
                <a:lnTo>
                  <a:pt x="13169" y="6126"/>
                </a:lnTo>
                <a:lnTo>
                  <a:pt x="13022" y="6309"/>
                </a:lnTo>
                <a:lnTo>
                  <a:pt x="12912" y="6493"/>
                </a:lnTo>
                <a:lnTo>
                  <a:pt x="12875" y="6529"/>
                </a:lnTo>
                <a:lnTo>
                  <a:pt x="12875" y="6603"/>
                </a:lnTo>
                <a:lnTo>
                  <a:pt x="12949" y="6676"/>
                </a:lnTo>
                <a:lnTo>
                  <a:pt x="13022" y="6713"/>
                </a:lnTo>
                <a:lnTo>
                  <a:pt x="13096" y="6676"/>
                </a:lnTo>
                <a:lnTo>
                  <a:pt x="13132" y="6639"/>
                </a:lnTo>
                <a:lnTo>
                  <a:pt x="13242" y="6456"/>
                </a:lnTo>
                <a:lnTo>
                  <a:pt x="13352" y="6273"/>
                </a:lnTo>
                <a:lnTo>
                  <a:pt x="13389" y="6199"/>
                </a:lnTo>
                <a:lnTo>
                  <a:pt x="13316" y="6126"/>
                </a:lnTo>
                <a:lnTo>
                  <a:pt x="13242" y="6089"/>
                </a:lnTo>
                <a:close/>
                <a:moveTo>
                  <a:pt x="17241" y="6419"/>
                </a:moveTo>
                <a:lnTo>
                  <a:pt x="17534" y="6713"/>
                </a:lnTo>
                <a:lnTo>
                  <a:pt x="17497" y="6713"/>
                </a:lnTo>
                <a:lnTo>
                  <a:pt x="17387" y="6823"/>
                </a:lnTo>
                <a:lnTo>
                  <a:pt x="17351" y="6676"/>
                </a:lnTo>
                <a:lnTo>
                  <a:pt x="17241" y="6419"/>
                </a:lnTo>
                <a:close/>
                <a:moveTo>
                  <a:pt x="12692" y="6786"/>
                </a:moveTo>
                <a:lnTo>
                  <a:pt x="12582" y="6860"/>
                </a:lnTo>
                <a:lnTo>
                  <a:pt x="12435" y="6970"/>
                </a:lnTo>
                <a:lnTo>
                  <a:pt x="12399" y="7116"/>
                </a:lnTo>
                <a:lnTo>
                  <a:pt x="12362" y="7190"/>
                </a:lnTo>
                <a:lnTo>
                  <a:pt x="12399" y="7226"/>
                </a:lnTo>
                <a:lnTo>
                  <a:pt x="12472" y="7300"/>
                </a:lnTo>
                <a:lnTo>
                  <a:pt x="12582" y="7300"/>
                </a:lnTo>
                <a:lnTo>
                  <a:pt x="12619" y="7263"/>
                </a:lnTo>
                <a:lnTo>
                  <a:pt x="12655" y="7190"/>
                </a:lnTo>
                <a:lnTo>
                  <a:pt x="12729" y="7043"/>
                </a:lnTo>
                <a:lnTo>
                  <a:pt x="12802" y="7006"/>
                </a:lnTo>
                <a:lnTo>
                  <a:pt x="12839" y="6933"/>
                </a:lnTo>
                <a:lnTo>
                  <a:pt x="12875" y="6860"/>
                </a:lnTo>
                <a:lnTo>
                  <a:pt x="12875" y="6823"/>
                </a:lnTo>
                <a:lnTo>
                  <a:pt x="12839" y="6823"/>
                </a:lnTo>
                <a:lnTo>
                  <a:pt x="12765" y="6786"/>
                </a:lnTo>
                <a:close/>
                <a:moveTo>
                  <a:pt x="17571" y="6750"/>
                </a:moveTo>
                <a:lnTo>
                  <a:pt x="17828" y="7043"/>
                </a:lnTo>
                <a:lnTo>
                  <a:pt x="18048" y="7373"/>
                </a:lnTo>
                <a:lnTo>
                  <a:pt x="17828" y="7593"/>
                </a:lnTo>
                <a:lnTo>
                  <a:pt x="17828" y="7520"/>
                </a:lnTo>
                <a:lnTo>
                  <a:pt x="17864" y="7336"/>
                </a:lnTo>
                <a:lnTo>
                  <a:pt x="17828" y="7116"/>
                </a:lnTo>
                <a:lnTo>
                  <a:pt x="17828" y="7080"/>
                </a:lnTo>
                <a:lnTo>
                  <a:pt x="17754" y="7006"/>
                </a:lnTo>
                <a:lnTo>
                  <a:pt x="17681" y="7006"/>
                </a:lnTo>
                <a:lnTo>
                  <a:pt x="17644" y="7043"/>
                </a:lnTo>
                <a:lnTo>
                  <a:pt x="17681" y="7080"/>
                </a:lnTo>
                <a:lnTo>
                  <a:pt x="17644" y="7226"/>
                </a:lnTo>
                <a:lnTo>
                  <a:pt x="17607" y="7446"/>
                </a:lnTo>
                <a:lnTo>
                  <a:pt x="17534" y="7667"/>
                </a:lnTo>
                <a:lnTo>
                  <a:pt x="17534" y="7887"/>
                </a:lnTo>
                <a:lnTo>
                  <a:pt x="17534" y="7960"/>
                </a:lnTo>
                <a:lnTo>
                  <a:pt x="17131" y="8584"/>
                </a:lnTo>
                <a:lnTo>
                  <a:pt x="17167" y="8217"/>
                </a:lnTo>
                <a:lnTo>
                  <a:pt x="17241" y="7850"/>
                </a:lnTo>
                <a:lnTo>
                  <a:pt x="17387" y="7630"/>
                </a:lnTo>
                <a:lnTo>
                  <a:pt x="17387" y="7593"/>
                </a:lnTo>
                <a:lnTo>
                  <a:pt x="17387" y="7520"/>
                </a:lnTo>
                <a:lnTo>
                  <a:pt x="17461" y="7483"/>
                </a:lnTo>
                <a:lnTo>
                  <a:pt x="17497" y="7446"/>
                </a:lnTo>
                <a:lnTo>
                  <a:pt x="17534" y="7373"/>
                </a:lnTo>
                <a:lnTo>
                  <a:pt x="17534" y="7263"/>
                </a:lnTo>
                <a:lnTo>
                  <a:pt x="17497" y="7080"/>
                </a:lnTo>
                <a:lnTo>
                  <a:pt x="17571" y="6750"/>
                </a:lnTo>
                <a:close/>
                <a:moveTo>
                  <a:pt x="16874" y="8840"/>
                </a:moveTo>
                <a:lnTo>
                  <a:pt x="16947" y="8877"/>
                </a:lnTo>
                <a:lnTo>
                  <a:pt x="16874" y="8950"/>
                </a:lnTo>
                <a:lnTo>
                  <a:pt x="16874" y="8877"/>
                </a:lnTo>
                <a:lnTo>
                  <a:pt x="16874" y="8840"/>
                </a:lnTo>
                <a:close/>
                <a:moveTo>
                  <a:pt x="11445" y="8584"/>
                </a:moveTo>
                <a:lnTo>
                  <a:pt x="11408" y="8620"/>
                </a:lnTo>
                <a:lnTo>
                  <a:pt x="11298" y="8657"/>
                </a:lnTo>
                <a:lnTo>
                  <a:pt x="11188" y="8804"/>
                </a:lnTo>
                <a:lnTo>
                  <a:pt x="11188" y="8840"/>
                </a:lnTo>
                <a:lnTo>
                  <a:pt x="11188" y="8914"/>
                </a:lnTo>
                <a:lnTo>
                  <a:pt x="11188" y="8987"/>
                </a:lnTo>
                <a:lnTo>
                  <a:pt x="11225" y="9024"/>
                </a:lnTo>
                <a:lnTo>
                  <a:pt x="11408" y="9024"/>
                </a:lnTo>
                <a:lnTo>
                  <a:pt x="11445" y="8987"/>
                </a:lnTo>
                <a:lnTo>
                  <a:pt x="11555" y="8804"/>
                </a:lnTo>
                <a:lnTo>
                  <a:pt x="11555" y="8730"/>
                </a:lnTo>
                <a:lnTo>
                  <a:pt x="11555" y="8657"/>
                </a:lnTo>
                <a:lnTo>
                  <a:pt x="11518" y="8620"/>
                </a:lnTo>
                <a:lnTo>
                  <a:pt x="11445" y="8584"/>
                </a:lnTo>
                <a:close/>
                <a:moveTo>
                  <a:pt x="16580" y="8804"/>
                </a:moveTo>
                <a:lnTo>
                  <a:pt x="16580" y="8877"/>
                </a:lnTo>
                <a:lnTo>
                  <a:pt x="16580" y="9060"/>
                </a:lnTo>
                <a:lnTo>
                  <a:pt x="16617" y="9170"/>
                </a:lnTo>
                <a:lnTo>
                  <a:pt x="16654" y="9244"/>
                </a:lnTo>
                <a:lnTo>
                  <a:pt x="16397" y="9611"/>
                </a:lnTo>
                <a:lnTo>
                  <a:pt x="16360" y="9391"/>
                </a:lnTo>
                <a:lnTo>
                  <a:pt x="16324" y="9170"/>
                </a:lnTo>
                <a:lnTo>
                  <a:pt x="16324" y="9097"/>
                </a:lnTo>
                <a:lnTo>
                  <a:pt x="16580" y="8804"/>
                </a:lnTo>
                <a:close/>
                <a:moveTo>
                  <a:pt x="16067" y="9391"/>
                </a:moveTo>
                <a:lnTo>
                  <a:pt x="16067" y="9684"/>
                </a:lnTo>
                <a:lnTo>
                  <a:pt x="16103" y="9794"/>
                </a:lnTo>
                <a:lnTo>
                  <a:pt x="16177" y="9941"/>
                </a:lnTo>
                <a:lnTo>
                  <a:pt x="15993" y="10161"/>
                </a:lnTo>
                <a:lnTo>
                  <a:pt x="15920" y="10308"/>
                </a:lnTo>
                <a:lnTo>
                  <a:pt x="15957" y="9867"/>
                </a:lnTo>
                <a:lnTo>
                  <a:pt x="15920" y="9794"/>
                </a:lnTo>
                <a:lnTo>
                  <a:pt x="15847" y="9757"/>
                </a:lnTo>
                <a:lnTo>
                  <a:pt x="15810" y="9721"/>
                </a:lnTo>
                <a:lnTo>
                  <a:pt x="16067" y="9391"/>
                </a:lnTo>
                <a:close/>
                <a:moveTo>
                  <a:pt x="9611" y="2348"/>
                </a:moveTo>
                <a:lnTo>
                  <a:pt x="9574" y="2421"/>
                </a:lnTo>
                <a:lnTo>
                  <a:pt x="9134" y="2861"/>
                </a:lnTo>
                <a:lnTo>
                  <a:pt x="8767" y="3375"/>
                </a:lnTo>
                <a:lnTo>
                  <a:pt x="7997" y="4365"/>
                </a:lnTo>
                <a:lnTo>
                  <a:pt x="7630" y="4879"/>
                </a:lnTo>
                <a:lnTo>
                  <a:pt x="7227" y="5356"/>
                </a:lnTo>
                <a:lnTo>
                  <a:pt x="6823" y="5832"/>
                </a:lnTo>
                <a:lnTo>
                  <a:pt x="6346" y="6273"/>
                </a:lnTo>
                <a:lnTo>
                  <a:pt x="6273" y="6346"/>
                </a:lnTo>
                <a:lnTo>
                  <a:pt x="6273" y="6456"/>
                </a:lnTo>
                <a:lnTo>
                  <a:pt x="6236" y="6456"/>
                </a:lnTo>
                <a:lnTo>
                  <a:pt x="6163" y="6493"/>
                </a:lnTo>
                <a:lnTo>
                  <a:pt x="6163" y="6566"/>
                </a:lnTo>
                <a:lnTo>
                  <a:pt x="6199" y="6603"/>
                </a:lnTo>
                <a:lnTo>
                  <a:pt x="6309" y="6786"/>
                </a:lnTo>
                <a:lnTo>
                  <a:pt x="6493" y="6970"/>
                </a:lnTo>
                <a:lnTo>
                  <a:pt x="6823" y="7263"/>
                </a:lnTo>
                <a:lnTo>
                  <a:pt x="7593" y="7813"/>
                </a:lnTo>
                <a:lnTo>
                  <a:pt x="8437" y="8363"/>
                </a:lnTo>
                <a:lnTo>
                  <a:pt x="8620" y="8510"/>
                </a:lnTo>
                <a:lnTo>
                  <a:pt x="8767" y="8694"/>
                </a:lnTo>
                <a:lnTo>
                  <a:pt x="9061" y="9060"/>
                </a:lnTo>
                <a:lnTo>
                  <a:pt x="9207" y="9207"/>
                </a:lnTo>
                <a:lnTo>
                  <a:pt x="9391" y="9354"/>
                </a:lnTo>
                <a:lnTo>
                  <a:pt x="9758" y="9574"/>
                </a:lnTo>
                <a:lnTo>
                  <a:pt x="10638" y="10161"/>
                </a:lnTo>
                <a:lnTo>
                  <a:pt x="11482" y="10784"/>
                </a:lnTo>
                <a:lnTo>
                  <a:pt x="12289" y="11408"/>
                </a:lnTo>
                <a:lnTo>
                  <a:pt x="12362" y="11445"/>
                </a:lnTo>
                <a:lnTo>
                  <a:pt x="12472" y="11445"/>
                </a:lnTo>
                <a:lnTo>
                  <a:pt x="12545" y="11408"/>
                </a:lnTo>
                <a:lnTo>
                  <a:pt x="12582" y="11371"/>
                </a:lnTo>
                <a:lnTo>
                  <a:pt x="12619" y="11298"/>
                </a:lnTo>
                <a:lnTo>
                  <a:pt x="12655" y="11188"/>
                </a:lnTo>
                <a:lnTo>
                  <a:pt x="12619" y="11115"/>
                </a:lnTo>
                <a:lnTo>
                  <a:pt x="12545" y="11041"/>
                </a:lnTo>
                <a:lnTo>
                  <a:pt x="11775" y="10418"/>
                </a:lnTo>
                <a:lnTo>
                  <a:pt x="11812" y="10381"/>
                </a:lnTo>
                <a:lnTo>
                  <a:pt x="11922" y="10198"/>
                </a:lnTo>
                <a:lnTo>
                  <a:pt x="11995" y="10014"/>
                </a:lnTo>
                <a:lnTo>
                  <a:pt x="11995" y="9941"/>
                </a:lnTo>
                <a:lnTo>
                  <a:pt x="11958" y="9904"/>
                </a:lnTo>
                <a:lnTo>
                  <a:pt x="11885" y="9904"/>
                </a:lnTo>
                <a:lnTo>
                  <a:pt x="11738" y="10051"/>
                </a:lnTo>
                <a:lnTo>
                  <a:pt x="11592" y="10234"/>
                </a:lnTo>
                <a:lnTo>
                  <a:pt x="11555" y="10271"/>
                </a:lnTo>
                <a:lnTo>
                  <a:pt x="11005" y="9867"/>
                </a:lnTo>
                <a:lnTo>
                  <a:pt x="10821" y="9757"/>
                </a:lnTo>
                <a:lnTo>
                  <a:pt x="10858" y="9684"/>
                </a:lnTo>
                <a:lnTo>
                  <a:pt x="10895" y="9611"/>
                </a:lnTo>
                <a:lnTo>
                  <a:pt x="11041" y="9464"/>
                </a:lnTo>
                <a:lnTo>
                  <a:pt x="11078" y="9427"/>
                </a:lnTo>
                <a:lnTo>
                  <a:pt x="11078" y="9354"/>
                </a:lnTo>
                <a:lnTo>
                  <a:pt x="11078" y="9317"/>
                </a:lnTo>
                <a:lnTo>
                  <a:pt x="11005" y="9281"/>
                </a:lnTo>
                <a:lnTo>
                  <a:pt x="10968" y="9317"/>
                </a:lnTo>
                <a:lnTo>
                  <a:pt x="10895" y="9281"/>
                </a:lnTo>
                <a:lnTo>
                  <a:pt x="10821" y="9317"/>
                </a:lnTo>
                <a:lnTo>
                  <a:pt x="10711" y="9427"/>
                </a:lnTo>
                <a:lnTo>
                  <a:pt x="10601" y="9574"/>
                </a:lnTo>
                <a:lnTo>
                  <a:pt x="10124" y="9281"/>
                </a:lnTo>
                <a:lnTo>
                  <a:pt x="10051" y="9207"/>
                </a:lnTo>
                <a:lnTo>
                  <a:pt x="10234" y="8914"/>
                </a:lnTo>
                <a:lnTo>
                  <a:pt x="10234" y="8840"/>
                </a:lnTo>
                <a:lnTo>
                  <a:pt x="10234" y="8804"/>
                </a:lnTo>
                <a:lnTo>
                  <a:pt x="10198" y="8730"/>
                </a:lnTo>
                <a:lnTo>
                  <a:pt x="10088" y="8694"/>
                </a:lnTo>
                <a:lnTo>
                  <a:pt x="10051" y="8730"/>
                </a:lnTo>
                <a:lnTo>
                  <a:pt x="10014" y="8767"/>
                </a:lnTo>
                <a:lnTo>
                  <a:pt x="9758" y="9060"/>
                </a:lnTo>
                <a:lnTo>
                  <a:pt x="9537" y="8877"/>
                </a:lnTo>
                <a:lnTo>
                  <a:pt x="9354" y="8694"/>
                </a:lnTo>
                <a:lnTo>
                  <a:pt x="9134" y="8437"/>
                </a:lnTo>
                <a:lnTo>
                  <a:pt x="9207" y="8327"/>
                </a:lnTo>
                <a:lnTo>
                  <a:pt x="9281" y="8217"/>
                </a:lnTo>
                <a:lnTo>
                  <a:pt x="9354" y="7960"/>
                </a:lnTo>
                <a:lnTo>
                  <a:pt x="9354" y="7887"/>
                </a:lnTo>
                <a:lnTo>
                  <a:pt x="9317" y="7850"/>
                </a:lnTo>
                <a:lnTo>
                  <a:pt x="9244" y="7850"/>
                </a:lnTo>
                <a:lnTo>
                  <a:pt x="9171" y="7887"/>
                </a:lnTo>
                <a:lnTo>
                  <a:pt x="8987" y="8107"/>
                </a:lnTo>
                <a:lnTo>
                  <a:pt x="8951" y="8180"/>
                </a:lnTo>
                <a:lnTo>
                  <a:pt x="8767" y="8033"/>
                </a:lnTo>
                <a:lnTo>
                  <a:pt x="8327" y="7740"/>
                </a:lnTo>
                <a:lnTo>
                  <a:pt x="8364" y="7446"/>
                </a:lnTo>
                <a:lnTo>
                  <a:pt x="8364" y="7410"/>
                </a:lnTo>
                <a:lnTo>
                  <a:pt x="8327" y="7336"/>
                </a:lnTo>
                <a:lnTo>
                  <a:pt x="8290" y="7300"/>
                </a:lnTo>
                <a:lnTo>
                  <a:pt x="8180" y="7300"/>
                </a:lnTo>
                <a:lnTo>
                  <a:pt x="8107" y="7336"/>
                </a:lnTo>
                <a:lnTo>
                  <a:pt x="8070" y="7446"/>
                </a:lnTo>
                <a:lnTo>
                  <a:pt x="8034" y="7556"/>
                </a:lnTo>
                <a:lnTo>
                  <a:pt x="7960" y="7520"/>
                </a:lnTo>
                <a:lnTo>
                  <a:pt x="7410" y="7116"/>
                </a:lnTo>
                <a:lnTo>
                  <a:pt x="7447" y="7080"/>
                </a:lnTo>
                <a:lnTo>
                  <a:pt x="7520" y="6970"/>
                </a:lnTo>
                <a:lnTo>
                  <a:pt x="7520" y="6896"/>
                </a:lnTo>
                <a:lnTo>
                  <a:pt x="7520" y="6860"/>
                </a:lnTo>
                <a:lnTo>
                  <a:pt x="7557" y="6750"/>
                </a:lnTo>
                <a:lnTo>
                  <a:pt x="7520" y="6713"/>
                </a:lnTo>
                <a:lnTo>
                  <a:pt x="7483" y="6713"/>
                </a:lnTo>
                <a:lnTo>
                  <a:pt x="7410" y="6750"/>
                </a:lnTo>
                <a:lnTo>
                  <a:pt x="7337" y="6750"/>
                </a:lnTo>
                <a:lnTo>
                  <a:pt x="7227" y="6823"/>
                </a:lnTo>
                <a:lnTo>
                  <a:pt x="7116" y="6896"/>
                </a:lnTo>
                <a:lnTo>
                  <a:pt x="6640" y="6639"/>
                </a:lnTo>
                <a:lnTo>
                  <a:pt x="6640" y="6603"/>
                </a:lnTo>
                <a:lnTo>
                  <a:pt x="7116" y="6163"/>
                </a:lnTo>
                <a:lnTo>
                  <a:pt x="7557" y="5649"/>
                </a:lnTo>
                <a:lnTo>
                  <a:pt x="7593" y="5722"/>
                </a:lnTo>
                <a:lnTo>
                  <a:pt x="7630" y="5759"/>
                </a:lnTo>
                <a:lnTo>
                  <a:pt x="7740" y="5759"/>
                </a:lnTo>
                <a:lnTo>
                  <a:pt x="8034" y="5576"/>
                </a:lnTo>
                <a:lnTo>
                  <a:pt x="8327" y="5392"/>
                </a:lnTo>
                <a:lnTo>
                  <a:pt x="8620" y="5209"/>
                </a:lnTo>
                <a:lnTo>
                  <a:pt x="8914" y="5025"/>
                </a:lnTo>
                <a:lnTo>
                  <a:pt x="9244" y="4879"/>
                </a:lnTo>
                <a:lnTo>
                  <a:pt x="9574" y="4732"/>
                </a:lnTo>
                <a:lnTo>
                  <a:pt x="9941" y="4659"/>
                </a:lnTo>
                <a:lnTo>
                  <a:pt x="10308" y="4622"/>
                </a:lnTo>
                <a:lnTo>
                  <a:pt x="10491" y="4622"/>
                </a:lnTo>
                <a:lnTo>
                  <a:pt x="10675" y="4659"/>
                </a:lnTo>
                <a:lnTo>
                  <a:pt x="10821" y="4732"/>
                </a:lnTo>
                <a:lnTo>
                  <a:pt x="10931" y="4842"/>
                </a:lnTo>
                <a:lnTo>
                  <a:pt x="11041" y="4989"/>
                </a:lnTo>
                <a:lnTo>
                  <a:pt x="11078" y="5136"/>
                </a:lnTo>
                <a:lnTo>
                  <a:pt x="11151" y="5502"/>
                </a:lnTo>
                <a:lnTo>
                  <a:pt x="11151" y="5906"/>
                </a:lnTo>
                <a:lnTo>
                  <a:pt x="11151" y="6309"/>
                </a:lnTo>
                <a:lnTo>
                  <a:pt x="11151" y="6676"/>
                </a:lnTo>
                <a:lnTo>
                  <a:pt x="11188" y="7006"/>
                </a:lnTo>
                <a:lnTo>
                  <a:pt x="11261" y="7373"/>
                </a:lnTo>
                <a:lnTo>
                  <a:pt x="11445" y="7703"/>
                </a:lnTo>
                <a:lnTo>
                  <a:pt x="11408" y="7813"/>
                </a:lnTo>
                <a:lnTo>
                  <a:pt x="11372" y="7923"/>
                </a:lnTo>
                <a:lnTo>
                  <a:pt x="11372" y="8033"/>
                </a:lnTo>
                <a:lnTo>
                  <a:pt x="11372" y="8143"/>
                </a:lnTo>
                <a:lnTo>
                  <a:pt x="11445" y="8253"/>
                </a:lnTo>
                <a:lnTo>
                  <a:pt x="11482" y="8327"/>
                </a:lnTo>
                <a:lnTo>
                  <a:pt x="11592" y="8400"/>
                </a:lnTo>
                <a:lnTo>
                  <a:pt x="11665" y="8474"/>
                </a:lnTo>
                <a:lnTo>
                  <a:pt x="11775" y="8510"/>
                </a:lnTo>
                <a:lnTo>
                  <a:pt x="12105" y="8510"/>
                </a:lnTo>
                <a:lnTo>
                  <a:pt x="12435" y="8694"/>
                </a:lnTo>
                <a:lnTo>
                  <a:pt x="12765" y="8840"/>
                </a:lnTo>
                <a:lnTo>
                  <a:pt x="13022" y="8877"/>
                </a:lnTo>
                <a:lnTo>
                  <a:pt x="13316" y="8877"/>
                </a:lnTo>
                <a:lnTo>
                  <a:pt x="13646" y="8804"/>
                </a:lnTo>
                <a:lnTo>
                  <a:pt x="13939" y="8694"/>
                </a:lnTo>
                <a:lnTo>
                  <a:pt x="14233" y="8584"/>
                </a:lnTo>
                <a:lnTo>
                  <a:pt x="14489" y="8400"/>
                </a:lnTo>
                <a:lnTo>
                  <a:pt x="14746" y="8217"/>
                </a:lnTo>
                <a:lnTo>
                  <a:pt x="14930" y="8033"/>
                </a:lnTo>
                <a:lnTo>
                  <a:pt x="14966" y="7997"/>
                </a:lnTo>
                <a:lnTo>
                  <a:pt x="14966" y="7923"/>
                </a:lnTo>
                <a:lnTo>
                  <a:pt x="14930" y="7813"/>
                </a:lnTo>
                <a:lnTo>
                  <a:pt x="14820" y="7777"/>
                </a:lnTo>
                <a:lnTo>
                  <a:pt x="14710" y="7777"/>
                </a:lnTo>
                <a:lnTo>
                  <a:pt x="14123" y="8143"/>
                </a:lnTo>
                <a:lnTo>
                  <a:pt x="13829" y="8290"/>
                </a:lnTo>
                <a:lnTo>
                  <a:pt x="13462" y="8400"/>
                </a:lnTo>
                <a:lnTo>
                  <a:pt x="13206" y="8474"/>
                </a:lnTo>
                <a:lnTo>
                  <a:pt x="12912" y="8437"/>
                </a:lnTo>
                <a:lnTo>
                  <a:pt x="12692" y="8363"/>
                </a:lnTo>
                <a:lnTo>
                  <a:pt x="12472" y="8217"/>
                </a:lnTo>
                <a:lnTo>
                  <a:pt x="12545" y="8107"/>
                </a:lnTo>
                <a:lnTo>
                  <a:pt x="12582" y="7960"/>
                </a:lnTo>
                <a:lnTo>
                  <a:pt x="12582" y="7850"/>
                </a:lnTo>
                <a:lnTo>
                  <a:pt x="12545" y="7777"/>
                </a:lnTo>
                <a:lnTo>
                  <a:pt x="12509" y="7740"/>
                </a:lnTo>
                <a:lnTo>
                  <a:pt x="12325" y="7630"/>
                </a:lnTo>
                <a:lnTo>
                  <a:pt x="12142" y="7520"/>
                </a:lnTo>
                <a:lnTo>
                  <a:pt x="11812" y="7520"/>
                </a:lnTo>
                <a:lnTo>
                  <a:pt x="11628" y="7116"/>
                </a:lnTo>
                <a:lnTo>
                  <a:pt x="11518" y="6713"/>
                </a:lnTo>
                <a:lnTo>
                  <a:pt x="11518" y="6346"/>
                </a:lnTo>
                <a:lnTo>
                  <a:pt x="11518" y="6016"/>
                </a:lnTo>
                <a:lnTo>
                  <a:pt x="11555" y="5649"/>
                </a:lnTo>
                <a:lnTo>
                  <a:pt x="11518" y="5282"/>
                </a:lnTo>
                <a:lnTo>
                  <a:pt x="11445" y="4989"/>
                </a:lnTo>
                <a:lnTo>
                  <a:pt x="11335" y="4732"/>
                </a:lnTo>
                <a:lnTo>
                  <a:pt x="11188" y="4549"/>
                </a:lnTo>
                <a:lnTo>
                  <a:pt x="11005" y="4402"/>
                </a:lnTo>
                <a:lnTo>
                  <a:pt x="10785" y="4329"/>
                </a:lnTo>
                <a:lnTo>
                  <a:pt x="10565" y="4255"/>
                </a:lnTo>
                <a:lnTo>
                  <a:pt x="10051" y="4255"/>
                </a:lnTo>
                <a:lnTo>
                  <a:pt x="9758" y="4292"/>
                </a:lnTo>
                <a:lnTo>
                  <a:pt x="9464" y="4365"/>
                </a:lnTo>
                <a:lnTo>
                  <a:pt x="8914" y="4585"/>
                </a:lnTo>
                <a:lnTo>
                  <a:pt x="8400" y="4879"/>
                </a:lnTo>
                <a:lnTo>
                  <a:pt x="7960" y="5209"/>
                </a:lnTo>
                <a:lnTo>
                  <a:pt x="8290" y="4769"/>
                </a:lnTo>
                <a:lnTo>
                  <a:pt x="9061" y="3742"/>
                </a:lnTo>
                <a:lnTo>
                  <a:pt x="9464" y="3191"/>
                </a:lnTo>
                <a:lnTo>
                  <a:pt x="9831" y="2641"/>
                </a:lnTo>
                <a:lnTo>
                  <a:pt x="9868" y="2568"/>
                </a:lnTo>
                <a:lnTo>
                  <a:pt x="9868" y="2531"/>
                </a:lnTo>
                <a:lnTo>
                  <a:pt x="9794" y="2421"/>
                </a:lnTo>
                <a:lnTo>
                  <a:pt x="9721" y="2384"/>
                </a:lnTo>
                <a:lnTo>
                  <a:pt x="9684" y="2348"/>
                </a:lnTo>
                <a:close/>
                <a:moveTo>
                  <a:pt x="15663" y="9867"/>
                </a:moveTo>
                <a:lnTo>
                  <a:pt x="15700" y="9904"/>
                </a:lnTo>
                <a:lnTo>
                  <a:pt x="15627" y="10381"/>
                </a:lnTo>
                <a:lnTo>
                  <a:pt x="15663" y="10418"/>
                </a:lnTo>
                <a:lnTo>
                  <a:pt x="15663" y="10454"/>
                </a:lnTo>
                <a:lnTo>
                  <a:pt x="15773" y="10491"/>
                </a:lnTo>
                <a:lnTo>
                  <a:pt x="15443" y="10895"/>
                </a:lnTo>
                <a:lnTo>
                  <a:pt x="15443" y="10821"/>
                </a:lnTo>
                <a:lnTo>
                  <a:pt x="15333" y="10491"/>
                </a:lnTo>
                <a:lnTo>
                  <a:pt x="15296" y="10454"/>
                </a:lnTo>
                <a:lnTo>
                  <a:pt x="15260" y="10454"/>
                </a:lnTo>
                <a:lnTo>
                  <a:pt x="15223" y="10491"/>
                </a:lnTo>
                <a:lnTo>
                  <a:pt x="15223" y="10528"/>
                </a:lnTo>
                <a:lnTo>
                  <a:pt x="15186" y="10821"/>
                </a:lnTo>
                <a:lnTo>
                  <a:pt x="15186" y="11188"/>
                </a:lnTo>
                <a:lnTo>
                  <a:pt x="15223" y="11225"/>
                </a:lnTo>
                <a:lnTo>
                  <a:pt x="14746" y="11848"/>
                </a:lnTo>
                <a:lnTo>
                  <a:pt x="14746" y="11591"/>
                </a:lnTo>
                <a:lnTo>
                  <a:pt x="14746" y="11371"/>
                </a:lnTo>
                <a:lnTo>
                  <a:pt x="14746" y="11115"/>
                </a:lnTo>
                <a:lnTo>
                  <a:pt x="14710" y="11078"/>
                </a:lnTo>
                <a:lnTo>
                  <a:pt x="15333" y="10308"/>
                </a:lnTo>
                <a:lnTo>
                  <a:pt x="15663" y="9867"/>
                </a:lnTo>
                <a:close/>
                <a:moveTo>
                  <a:pt x="14526" y="11298"/>
                </a:moveTo>
                <a:lnTo>
                  <a:pt x="14453" y="11555"/>
                </a:lnTo>
                <a:lnTo>
                  <a:pt x="14416" y="11775"/>
                </a:lnTo>
                <a:lnTo>
                  <a:pt x="14453" y="11885"/>
                </a:lnTo>
                <a:lnTo>
                  <a:pt x="14489" y="11958"/>
                </a:lnTo>
                <a:lnTo>
                  <a:pt x="14563" y="11995"/>
                </a:lnTo>
                <a:lnTo>
                  <a:pt x="14600" y="11995"/>
                </a:lnTo>
                <a:lnTo>
                  <a:pt x="14123" y="12619"/>
                </a:lnTo>
                <a:lnTo>
                  <a:pt x="14049" y="12655"/>
                </a:lnTo>
                <a:lnTo>
                  <a:pt x="14049" y="12362"/>
                </a:lnTo>
                <a:lnTo>
                  <a:pt x="14049" y="12142"/>
                </a:lnTo>
                <a:lnTo>
                  <a:pt x="14049" y="12032"/>
                </a:lnTo>
                <a:lnTo>
                  <a:pt x="14013" y="11922"/>
                </a:lnTo>
                <a:lnTo>
                  <a:pt x="14526" y="11298"/>
                </a:lnTo>
                <a:close/>
                <a:moveTo>
                  <a:pt x="4806" y="7997"/>
                </a:moveTo>
                <a:lnTo>
                  <a:pt x="4769" y="8033"/>
                </a:lnTo>
                <a:lnTo>
                  <a:pt x="4769" y="8070"/>
                </a:lnTo>
                <a:lnTo>
                  <a:pt x="4952" y="8217"/>
                </a:lnTo>
                <a:lnTo>
                  <a:pt x="5099" y="8327"/>
                </a:lnTo>
                <a:lnTo>
                  <a:pt x="5576" y="8584"/>
                </a:lnTo>
                <a:lnTo>
                  <a:pt x="6126" y="8840"/>
                </a:lnTo>
                <a:lnTo>
                  <a:pt x="6640" y="9134"/>
                </a:lnTo>
                <a:lnTo>
                  <a:pt x="7116" y="9501"/>
                </a:lnTo>
                <a:lnTo>
                  <a:pt x="7557" y="9831"/>
                </a:lnTo>
                <a:lnTo>
                  <a:pt x="8437" y="10638"/>
                </a:lnTo>
                <a:lnTo>
                  <a:pt x="9244" y="11371"/>
                </a:lnTo>
                <a:lnTo>
                  <a:pt x="10088" y="12105"/>
                </a:lnTo>
                <a:lnTo>
                  <a:pt x="10344" y="12325"/>
                </a:lnTo>
                <a:lnTo>
                  <a:pt x="10748" y="12655"/>
                </a:lnTo>
                <a:lnTo>
                  <a:pt x="10931" y="12765"/>
                </a:lnTo>
                <a:lnTo>
                  <a:pt x="11115" y="12839"/>
                </a:lnTo>
                <a:lnTo>
                  <a:pt x="11225" y="12839"/>
                </a:lnTo>
                <a:lnTo>
                  <a:pt x="11298" y="12802"/>
                </a:lnTo>
                <a:lnTo>
                  <a:pt x="11335" y="12765"/>
                </a:lnTo>
                <a:lnTo>
                  <a:pt x="11372" y="12692"/>
                </a:lnTo>
                <a:lnTo>
                  <a:pt x="11372" y="12582"/>
                </a:lnTo>
                <a:lnTo>
                  <a:pt x="11335" y="12472"/>
                </a:lnTo>
                <a:lnTo>
                  <a:pt x="11151" y="12325"/>
                </a:lnTo>
                <a:lnTo>
                  <a:pt x="10711" y="11995"/>
                </a:lnTo>
                <a:lnTo>
                  <a:pt x="10271" y="11628"/>
                </a:lnTo>
                <a:lnTo>
                  <a:pt x="9391" y="10858"/>
                </a:lnTo>
                <a:lnTo>
                  <a:pt x="8547" y="10051"/>
                </a:lnTo>
                <a:lnTo>
                  <a:pt x="8107" y="9684"/>
                </a:lnTo>
                <a:lnTo>
                  <a:pt x="7703" y="9354"/>
                </a:lnTo>
                <a:lnTo>
                  <a:pt x="7227" y="9024"/>
                </a:lnTo>
                <a:lnTo>
                  <a:pt x="6786" y="8694"/>
                </a:lnTo>
                <a:lnTo>
                  <a:pt x="6309" y="8437"/>
                </a:lnTo>
                <a:lnTo>
                  <a:pt x="5833" y="8217"/>
                </a:lnTo>
                <a:lnTo>
                  <a:pt x="5356" y="8033"/>
                </a:lnTo>
                <a:lnTo>
                  <a:pt x="5209" y="7997"/>
                </a:lnTo>
                <a:close/>
                <a:moveTo>
                  <a:pt x="954" y="12582"/>
                </a:moveTo>
                <a:lnTo>
                  <a:pt x="1101" y="12692"/>
                </a:lnTo>
                <a:lnTo>
                  <a:pt x="1064" y="12765"/>
                </a:lnTo>
                <a:lnTo>
                  <a:pt x="1064" y="12839"/>
                </a:lnTo>
                <a:lnTo>
                  <a:pt x="1064" y="12875"/>
                </a:lnTo>
                <a:lnTo>
                  <a:pt x="1101" y="12839"/>
                </a:lnTo>
                <a:lnTo>
                  <a:pt x="1211" y="12912"/>
                </a:lnTo>
                <a:lnTo>
                  <a:pt x="1247" y="12985"/>
                </a:lnTo>
                <a:lnTo>
                  <a:pt x="1247" y="13059"/>
                </a:lnTo>
                <a:lnTo>
                  <a:pt x="1284" y="13242"/>
                </a:lnTo>
                <a:lnTo>
                  <a:pt x="991" y="13095"/>
                </a:lnTo>
                <a:lnTo>
                  <a:pt x="844" y="13059"/>
                </a:lnTo>
                <a:lnTo>
                  <a:pt x="697" y="13022"/>
                </a:lnTo>
                <a:lnTo>
                  <a:pt x="844" y="12765"/>
                </a:lnTo>
                <a:lnTo>
                  <a:pt x="954" y="12582"/>
                </a:lnTo>
                <a:close/>
                <a:moveTo>
                  <a:pt x="2715" y="10858"/>
                </a:moveTo>
                <a:lnTo>
                  <a:pt x="2641" y="10931"/>
                </a:lnTo>
                <a:lnTo>
                  <a:pt x="2641" y="10968"/>
                </a:lnTo>
                <a:lnTo>
                  <a:pt x="2788" y="11151"/>
                </a:lnTo>
                <a:lnTo>
                  <a:pt x="2935" y="11261"/>
                </a:lnTo>
                <a:lnTo>
                  <a:pt x="3302" y="11445"/>
                </a:lnTo>
                <a:lnTo>
                  <a:pt x="3778" y="11775"/>
                </a:lnTo>
                <a:lnTo>
                  <a:pt x="4255" y="12105"/>
                </a:lnTo>
                <a:lnTo>
                  <a:pt x="5099" y="12765"/>
                </a:lnTo>
                <a:lnTo>
                  <a:pt x="5539" y="13095"/>
                </a:lnTo>
                <a:lnTo>
                  <a:pt x="5759" y="13242"/>
                </a:lnTo>
                <a:lnTo>
                  <a:pt x="5869" y="13279"/>
                </a:lnTo>
                <a:lnTo>
                  <a:pt x="6053" y="13279"/>
                </a:lnTo>
                <a:lnTo>
                  <a:pt x="6126" y="13242"/>
                </a:lnTo>
                <a:lnTo>
                  <a:pt x="6163" y="13169"/>
                </a:lnTo>
                <a:lnTo>
                  <a:pt x="6126" y="13059"/>
                </a:lnTo>
                <a:lnTo>
                  <a:pt x="6089" y="12985"/>
                </a:lnTo>
                <a:lnTo>
                  <a:pt x="6016" y="12875"/>
                </a:lnTo>
                <a:lnTo>
                  <a:pt x="5869" y="12729"/>
                </a:lnTo>
                <a:lnTo>
                  <a:pt x="5502" y="12472"/>
                </a:lnTo>
                <a:lnTo>
                  <a:pt x="4512" y="11738"/>
                </a:lnTo>
                <a:lnTo>
                  <a:pt x="4035" y="11408"/>
                </a:lnTo>
                <a:lnTo>
                  <a:pt x="3522" y="11078"/>
                </a:lnTo>
                <a:lnTo>
                  <a:pt x="3338" y="11005"/>
                </a:lnTo>
                <a:lnTo>
                  <a:pt x="3118" y="10895"/>
                </a:lnTo>
                <a:lnTo>
                  <a:pt x="2935" y="10858"/>
                </a:lnTo>
                <a:close/>
                <a:moveTo>
                  <a:pt x="13756" y="12252"/>
                </a:moveTo>
                <a:lnTo>
                  <a:pt x="13719" y="12362"/>
                </a:lnTo>
                <a:lnTo>
                  <a:pt x="13719" y="12619"/>
                </a:lnTo>
                <a:lnTo>
                  <a:pt x="13719" y="12912"/>
                </a:lnTo>
                <a:lnTo>
                  <a:pt x="13756" y="12985"/>
                </a:lnTo>
                <a:lnTo>
                  <a:pt x="13793" y="13022"/>
                </a:lnTo>
                <a:lnTo>
                  <a:pt x="13719" y="13095"/>
                </a:lnTo>
                <a:lnTo>
                  <a:pt x="13389" y="13536"/>
                </a:lnTo>
                <a:lnTo>
                  <a:pt x="13426" y="13132"/>
                </a:lnTo>
                <a:lnTo>
                  <a:pt x="13462" y="12912"/>
                </a:lnTo>
                <a:lnTo>
                  <a:pt x="13462" y="12765"/>
                </a:lnTo>
                <a:lnTo>
                  <a:pt x="13426" y="12655"/>
                </a:lnTo>
                <a:lnTo>
                  <a:pt x="13756" y="12252"/>
                </a:lnTo>
                <a:close/>
                <a:moveTo>
                  <a:pt x="4402" y="8694"/>
                </a:moveTo>
                <a:lnTo>
                  <a:pt x="4329" y="8730"/>
                </a:lnTo>
                <a:lnTo>
                  <a:pt x="4255" y="8804"/>
                </a:lnTo>
                <a:lnTo>
                  <a:pt x="4255" y="8877"/>
                </a:lnTo>
                <a:lnTo>
                  <a:pt x="4255" y="8987"/>
                </a:lnTo>
                <a:lnTo>
                  <a:pt x="4292" y="9060"/>
                </a:lnTo>
                <a:lnTo>
                  <a:pt x="4365" y="9134"/>
                </a:lnTo>
                <a:lnTo>
                  <a:pt x="4512" y="9207"/>
                </a:lnTo>
                <a:lnTo>
                  <a:pt x="4842" y="9354"/>
                </a:lnTo>
                <a:lnTo>
                  <a:pt x="5136" y="9501"/>
                </a:lnTo>
                <a:lnTo>
                  <a:pt x="5392" y="9647"/>
                </a:lnTo>
                <a:lnTo>
                  <a:pt x="5869" y="10014"/>
                </a:lnTo>
                <a:lnTo>
                  <a:pt x="6346" y="10418"/>
                </a:lnTo>
                <a:lnTo>
                  <a:pt x="6786" y="10858"/>
                </a:lnTo>
                <a:lnTo>
                  <a:pt x="8584" y="12398"/>
                </a:lnTo>
                <a:lnTo>
                  <a:pt x="9501" y="13169"/>
                </a:lnTo>
                <a:lnTo>
                  <a:pt x="9721" y="13315"/>
                </a:lnTo>
                <a:lnTo>
                  <a:pt x="9941" y="13462"/>
                </a:lnTo>
                <a:lnTo>
                  <a:pt x="10161" y="13572"/>
                </a:lnTo>
                <a:lnTo>
                  <a:pt x="10271" y="13609"/>
                </a:lnTo>
                <a:lnTo>
                  <a:pt x="10381" y="13609"/>
                </a:lnTo>
                <a:lnTo>
                  <a:pt x="10454" y="13572"/>
                </a:lnTo>
                <a:lnTo>
                  <a:pt x="10491" y="13536"/>
                </a:lnTo>
                <a:lnTo>
                  <a:pt x="10528" y="13462"/>
                </a:lnTo>
                <a:lnTo>
                  <a:pt x="10491" y="13389"/>
                </a:lnTo>
                <a:lnTo>
                  <a:pt x="10418" y="13242"/>
                </a:lnTo>
                <a:lnTo>
                  <a:pt x="10271" y="13132"/>
                </a:lnTo>
                <a:lnTo>
                  <a:pt x="9978" y="12949"/>
                </a:lnTo>
                <a:lnTo>
                  <a:pt x="9537" y="12619"/>
                </a:lnTo>
                <a:lnTo>
                  <a:pt x="9134" y="12288"/>
                </a:lnTo>
                <a:lnTo>
                  <a:pt x="7557" y="10931"/>
                </a:lnTo>
                <a:lnTo>
                  <a:pt x="6823" y="10271"/>
                </a:lnTo>
                <a:lnTo>
                  <a:pt x="6089" y="9647"/>
                </a:lnTo>
                <a:lnTo>
                  <a:pt x="5686" y="9354"/>
                </a:lnTo>
                <a:lnTo>
                  <a:pt x="5246" y="9097"/>
                </a:lnTo>
                <a:lnTo>
                  <a:pt x="4769" y="8950"/>
                </a:lnTo>
                <a:lnTo>
                  <a:pt x="4549" y="8840"/>
                </a:lnTo>
                <a:lnTo>
                  <a:pt x="4475" y="8767"/>
                </a:lnTo>
                <a:lnTo>
                  <a:pt x="4439" y="8694"/>
                </a:lnTo>
                <a:close/>
                <a:moveTo>
                  <a:pt x="1541" y="13022"/>
                </a:moveTo>
                <a:lnTo>
                  <a:pt x="2091" y="13389"/>
                </a:lnTo>
                <a:lnTo>
                  <a:pt x="2091" y="13572"/>
                </a:lnTo>
                <a:lnTo>
                  <a:pt x="2126" y="13749"/>
                </a:lnTo>
                <a:lnTo>
                  <a:pt x="1504" y="13389"/>
                </a:lnTo>
                <a:lnTo>
                  <a:pt x="1578" y="13352"/>
                </a:lnTo>
                <a:lnTo>
                  <a:pt x="1614" y="13315"/>
                </a:lnTo>
                <a:lnTo>
                  <a:pt x="1614" y="13279"/>
                </a:lnTo>
                <a:lnTo>
                  <a:pt x="1614" y="13205"/>
                </a:lnTo>
                <a:lnTo>
                  <a:pt x="1541" y="13095"/>
                </a:lnTo>
                <a:lnTo>
                  <a:pt x="1541" y="13022"/>
                </a:lnTo>
                <a:close/>
                <a:moveTo>
                  <a:pt x="13206" y="12949"/>
                </a:moveTo>
                <a:lnTo>
                  <a:pt x="13169" y="13022"/>
                </a:lnTo>
                <a:lnTo>
                  <a:pt x="13059" y="13756"/>
                </a:lnTo>
                <a:lnTo>
                  <a:pt x="13059" y="13829"/>
                </a:lnTo>
                <a:lnTo>
                  <a:pt x="13096" y="13866"/>
                </a:lnTo>
                <a:lnTo>
                  <a:pt x="12912" y="14086"/>
                </a:lnTo>
                <a:lnTo>
                  <a:pt x="12912" y="13719"/>
                </a:lnTo>
                <a:lnTo>
                  <a:pt x="12875" y="13352"/>
                </a:lnTo>
                <a:lnTo>
                  <a:pt x="13206" y="12949"/>
                </a:lnTo>
                <a:close/>
                <a:moveTo>
                  <a:pt x="2458" y="13646"/>
                </a:moveTo>
                <a:lnTo>
                  <a:pt x="2641" y="13792"/>
                </a:lnTo>
                <a:lnTo>
                  <a:pt x="2788" y="13902"/>
                </a:lnTo>
                <a:lnTo>
                  <a:pt x="2788" y="14086"/>
                </a:lnTo>
                <a:lnTo>
                  <a:pt x="2825" y="14233"/>
                </a:lnTo>
                <a:lnTo>
                  <a:pt x="2605" y="14086"/>
                </a:lnTo>
                <a:lnTo>
                  <a:pt x="2385" y="13939"/>
                </a:lnTo>
                <a:lnTo>
                  <a:pt x="2495" y="13939"/>
                </a:lnTo>
                <a:lnTo>
                  <a:pt x="2568" y="13866"/>
                </a:lnTo>
                <a:lnTo>
                  <a:pt x="2568" y="13829"/>
                </a:lnTo>
                <a:lnTo>
                  <a:pt x="2568" y="13756"/>
                </a:lnTo>
                <a:lnTo>
                  <a:pt x="2458" y="13646"/>
                </a:lnTo>
                <a:close/>
                <a:moveTo>
                  <a:pt x="3595" y="9794"/>
                </a:moveTo>
                <a:lnTo>
                  <a:pt x="3558" y="9831"/>
                </a:lnTo>
                <a:lnTo>
                  <a:pt x="3522" y="9867"/>
                </a:lnTo>
                <a:lnTo>
                  <a:pt x="3558" y="9977"/>
                </a:lnTo>
                <a:lnTo>
                  <a:pt x="3595" y="10088"/>
                </a:lnTo>
                <a:lnTo>
                  <a:pt x="3815" y="10234"/>
                </a:lnTo>
                <a:lnTo>
                  <a:pt x="4659" y="10821"/>
                </a:lnTo>
                <a:lnTo>
                  <a:pt x="5466" y="11518"/>
                </a:lnTo>
                <a:lnTo>
                  <a:pt x="6236" y="12178"/>
                </a:lnTo>
                <a:lnTo>
                  <a:pt x="7080" y="12839"/>
                </a:lnTo>
                <a:lnTo>
                  <a:pt x="7923" y="13462"/>
                </a:lnTo>
                <a:lnTo>
                  <a:pt x="8730" y="14049"/>
                </a:lnTo>
                <a:lnTo>
                  <a:pt x="9134" y="14343"/>
                </a:lnTo>
                <a:lnTo>
                  <a:pt x="9574" y="14563"/>
                </a:lnTo>
                <a:lnTo>
                  <a:pt x="9684" y="14563"/>
                </a:lnTo>
                <a:lnTo>
                  <a:pt x="9794" y="14526"/>
                </a:lnTo>
                <a:lnTo>
                  <a:pt x="9868" y="14453"/>
                </a:lnTo>
                <a:lnTo>
                  <a:pt x="9904" y="14416"/>
                </a:lnTo>
                <a:lnTo>
                  <a:pt x="9904" y="14379"/>
                </a:lnTo>
                <a:lnTo>
                  <a:pt x="9904" y="14306"/>
                </a:lnTo>
                <a:lnTo>
                  <a:pt x="9868" y="14269"/>
                </a:lnTo>
                <a:lnTo>
                  <a:pt x="9794" y="14196"/>
                </a:lnTo>
                <a:lnTo>
                  <a:pt x="9721" y="14159"/>
                </a:lnTo>
                <a:lnTo>
                  <a:pt x="9501" y="14012"/>
                </a:lnTo>
                <a:lnTo>
                  <a:pt x="9281" y="13866"/>
                </a:lnTo>
                <a:lnTo>
                  <a:pt x="8290" y="13205"/>
                </a:lnTo>
                <a:lnTo>
                  <a:pt x="7373" y="12508"/>
                </a:lnTo>
                <a:lnTo>
                  <a:pt x="6493" y="11812"/>
                </a:lnTo>
                <a:lnTo>
                  <a:pt x="5649" y="11115"/>
                </a:lnTo>
                <a:lnTo>
                  <a:pt x="4769" y="10418"/>
                </a:lnTo>
                <a:lnTo>
                  <a:pt x="4549" y="10234"/>
                </a:lnTo>
                <a:lnTo>
                  <a:pt x="4145" y="9977"/>
                </a:lnTo>
                <a:lnTo>
                  <a:pt x="3925" y="9867"/>
                </a:lnTo>
                <a:lnTo>
                  <a:pt x="3742" y="9794"/>
                </a:lnTo>
                <a:close/>
                <a:moveTo>
                  <a:pt x="3155" y="14122"/>
                </a:moveTo>
                <a:lnTo>
                  <a:pt x="3778" y="14563"/>
                </a:lnTo>
                <a:lnTo>
                  <a:pt x="3742" y="14746"/>
                </a:lnTo>
                <a:lnTo>
                  <a:pt x="3742" y="14856"/>
                </a:lnTo>
                <a:lnTo>
                  <a:pt x="3338" y="14563"/>
                </a:lnTo>
                <a:lnTo>
                  <a:pt x="3338" y="14489"/>
                </a:lnTo>
                <a:lnTo>
                  <a:pt x="3302" y="14416"/>
                </a:lnTo>
                <a:lnTo>
                  <a:pt x="3192" y="14269"/>
                </a:lnTo>
                <a:lnTo>
                  <a:pt x="3155" y="14122"/>
                </a:lnTo>
                <a:close/>
                <a:moveTo>
                  <a:pt x="12692" y="13536"/>
                </a:moveTo>
                <a:lnTo>
                  <a:pt x="12619" y="13976"/>
                </a:lnTo>
                <a:lnTo>
                  <a:pt x="12582" y="14416"/>
                </a:lnTo>
                <a:lnTo>
                  <a:pt x="12582" y="14489"/>
                </a:lnTo>
                <a:lnTo>
                  <a:pt x="12142" y="15040"/>
                </a:lnTo>
                <a:lnTo>
                  <a:pt x="12142" y="14893"/>
                </a:lnTo>
                <a:lnTo>
                  <a:pt x="12142" y="14563"/>
                </a:lnTo>
                <a:lnTo>
                  <a:pt x="12105" y="14269"/>
                </a:lnTo>
                <a:lnTo>
                  <a:pt x="12692" y="13536"/>
                </a:lnTo>
                <a:close/>
                <a:moveTo>
                  <a:pt x="4035" y="14746"/>
                </a:moveTo>
                <a:lnTo>
                  <a:pt x="4402" y="15003"/>
                </a:lnTo>
                <a:lnTo>
                  <a:pt x="4402" y="15040"/>
                </a:lnTo>
                <a:lnTo>
                  <a:pt x="4402" y="15150"/>
                </a:lnTo>
                <a:lnTo>
                  <a:pt x="4439" y="15223"/>
                </a:lnTo>
                <a:lnTo>
                  <a:pt x="4549" y="15370"/>
                </a:lnTo>
                <a:lnTo>
                  <a:pt x="4659" y="15553"/>
                </a:lnTo>
                <a:lnTo>
                  <a:pt x="4255" y="15223"/>
                </a:lnTo>
                <a:lnTo>
                  <a:pt x="4255" y="15150"/>
                </a:lnTo>
                <a:lnTo>
                  <a:pt x="4219" y="15076"/>
                </a:lnTo>
                <a:lnTo>
                  <a:pt x="4109" y="14966"/>
                </a:lnTo>
                <a:lnTo>
                  <a:pt x="4035" y="14856"/>
                </a:lnTo>
                <a:lnTo>
                  <a:pt x="4035" y="14746"/>
                </a:lnTo>
                <a:close/>
                <a:moveTo>
                  <a:pt x="11922" y="14489"/>
                </a:moveTo>
                <a:lnTo>
                  <a:pt x="11885" y="14856"/>
                </a:lnTo>
                <a:lnTo>
                  <a:pt x="11848" y="15113"/>
                </a:lnTo>
                <a:lnTo>
                  <a:pt x="11848" y="15260"/>
                </a:lnTo>
                <a:lnTo>
                  <a:pt x="11848" y="15370"/>
                </a:lnTo>
                <a:lnTo>
                  <a:pt x="11555" y="15700"/>
                </a:lnTo>
                <a:lnTo>
                  <a:pt x="11592" y="15480"/>
                </a:lnTo>
                <a:lnTo>
                  <a:pt x="11555" y="15223"/>
                </a:lnTo>
                <a:lnTo>
                  <a:pt x="11555" y="15150"/>
                </a:lnTo>
                <a:lnTo>
                  <a:pt x="11482" y="15113"/>
                </a:lnTo>
                <a:lnTo>
                  <a:pt x="11445" y="15113"/>
                </a:lnTo>
                <a:lnTo>
                  <a:pt x="11922" y="14489"/>
                </a:lnTo>
                <a:close/>
                <a:moveTo>
                  <a:pt x="4769" y="15223"/>
                </a:moveTo>
                <a:lnTo>
                  <a:pt x="5026" y="15406"/>
                </a:lnTo>
                <a:lnTo>
                  <a:pt x="5576" y="15810"/>
                </a:lnTo>
                <a:lnTo>
                  <a:pt x="5576" y="15883"/>
                </a:lnTo>
                <a:lnTo>
                  <a:pt x="5576" y="16177"/>
                </a:lnTo>
                <a:lnTo>
                  <a:pt x="5576" y="16287"/>
                </a:lnTo>
                <a:lnTo>
                  <a:pt x="4916" y="15773"/>
                </a:lnTo>
                <a:lnTo>
                  <a:pt x="4952" y="15663"/>
                </a:lnTo>
                <a:lnTo>
                  <a:pt x="4952" y="15553"/>
                </a:lnTo>
                <a:lnTo>
                  <a:pt x="4916" y="15480"/>
                </a:lnTo>
                <a:lnTo>
                  <a:pt x="4879" y="15370"/>
                </a:lnTo>
                <a:lnTo>
                  <a:pt x="4769" y="15223"/>
                </a:lnTo>
                <a:close/>
                <a:moveTo>
                  <a:pt x="5833" y="15993"/>
                </a:moveTo>
                <a:lnTo>
                  <a:pt x="6456" y="16507"/>
                </a:lnTo>
                <a:lnTo>
                  <a:pt x="6420" y="16580"/>
                </a:lnTo>
                <a:lnTo>
                  <a:pt x="6383" y="16690"/>
                </a:lnTo>
                <a:lnTo>
                  <a:pt x="6346" y="16874"/>
                </a:lnTo>
                <a:lnTo>
                  <a:pt x="5869" y="16507"/>
                </a:lnTo>
                <a:lnTo>
                  <a:pt x="5869" y="16323"/>
                </a:lnTo>
                <a:lnTo>
                  <a:pt x="5869" y="16140"/>
                </a:lnTo>
                <a:lnTo>
                  <a:pt x="5833" y="15993"/>
                </a:lnTo>
                <a:close/>
                <a:moveTo>
                  <a:pt x="11298" y="15260"/>
                </a:moveTo>
                <a:lnTo>
                  <a:pt x="11298" y="15443"/>
                </a:lnTo>
                <a:lnTo>
                  <a:pt x="11225" y="15957"/>
                </a:lnTo>
                <a:lnTo>
                  <a:pt x="11225" y="16030"/>
                </a:lnTo>
                <a:lnTo>
                  <a:pt x="11261" y="16067"/>
                </a:lnTo>
                <a:lnTo>
                  <a:pt x="10088" y="17387"/>
                </a:lnTo>
                <a:lnTo>
                  <a:pt x="10088" y="17130"/>
                </a:lnTo>
                <a:lnTo>
                  <a:pt x="10088" y="16984"/>
                </a:lnTo>
                <a:lnTo>
                  <a:pt x="10308" y="16653"/>
                </a:lnTo>
                <a:lnTo>
                  <a:pt x="10821" y="15920"/>
                </a:lnTo>
                <a:lnTo>
                  <a:pt x="10785" y="16067"/>
                </a:lnTo>
                <a:lnTo>
                  <a:pt x="10711" y="16287"/>
                </a:lnTo>
                <a:lnTo>
                  <a:pt x="10711" y="16397"/>
                </a:lnTo>
                <a:lnTo>
                  <a:pt x="10711" y="16507"/>
                </a:lnTo>
                <a:lnTo>
                  <a:pt x="10748" y="16543"/>
                </a:lnTo>
                <a:lnTo>
                  <a:pt x="10785" y="16543"/>
                </a:lnTo>
                <a:lnTo>
                  <a:pt x="10895" y="16470"/>
                </a:lnTo>
                <a:lnTo>
                  <a:pt x="10968" y="16360"/>
                </a:lnTo>
                <a:lnTo>
                  <a:pt x="11005" y="16103"/>
                </a:lnTo>
                <a:lnTo>
                  <a:pt x="11005" y="15663"/>
                </a:lnTo>
                <a:lnTo>
                  <a:pt x="11225" y="15370"/>
                </a:lnTo>
                <a:lnTo>
                  <a:pt x="11298" y="15260"/>
                </a:lnTo>
                <a:close/>
                <a:moveTo>
                  <a:pt x="6566" y="16580"/>
                </a:moveTo>
                <a:lnTo>
                  <a:pt x="7006" y="17020"/>
                </a:lnTo>
                <a:lnTo>
                  <a:pt x="7006" y="17240"/>
                </a:lnTo>
                <a:lnTo>
                  <a:pt x="7006" y="17460"/>
                </a:lnTo>
                <a:lnTo>
                  <a:pt x="6896" y="17350"/>
                </a:lnTo>
                <a:lnTo>
                  <a:pt x="6640" y="17130"/>
                </a:lnTo>
                <a:lnTo>
                  <a:pt x="6640" y="17020"/>
                </a:lnTo>
                <a:lnTo>
                  <a:pt x="6603" y="16800"/>
                </a:lnTo>
                <a:lnTo>
                  <a:pt x="6566" y="16580"/>
                </a:lnTo>
                <a:close/>
                <a:moveTo>
                  <a:pt x="9464" y="404"/>
                </a:moveTo>
                <a:lnTo>
                  <a:pt x="9684" y="440"/>
                </a:lnTo>
                <a:lnTo>
                  <a:pt x="9868" y="477"/>
                </a:lnTo>
                <a:lnTo>
                  <a:pt x="10051" y="587"/>
                </a:lnTo>
                <a:lnTo>
                  <a:pt x="10418" y="844"/>
                </a:lnTo>
                <a:lnTo>
                  <a:pt x="10711" y="1064"/>
                </a:lnTo>
                <a:lnTo>
                  <a:pt x="12582" y="2421"/>
                </a:lnTo>
                <a:lnTo>
                  <a:pt x="14489" y="3815"/>
                </a:lnTo>
                <a:lnTo>
                  <a:pt x="15443" y="4512"/>
                </a:lnTo>
                <a:lnTo>
                  <a:pt x="15700" y="4732"/>
                </a:lnTo>
                <a:lnTo>
                  <a:pt x="15847" y="4805"/>
                </a:lnTo>
                <a:lnTo>
                  <a:pt x="15993" y="4879"/>
                </a:lnTo>
                <a:lnTo>
                  <a:pt x="15590" y="5356"/>
                </a:lnTo>
                <a:lnTo>
                  <a:pt x="15223" y="5869"/>
                </a:lnTo>
                <a:lnTo>
                  <a:pt x="15040" y="6089"/>
                </a:lnTo>
                <a:lnTo>
                  <a:pt x="14856" y="6383"/>
                </a:lnTo>
                <a:lnTo>
                  <a:pt x="14783" y="6529"/>
                </a:lnTo>
                <a:lnTo>
                  <a:pt x="14746" y="6639"/>
                </a:lnTo>
                <a:lnTo>
                  <a:pt x="14746" y="6786"/>
                </a:lnTo>
                <a:lnTo>
                  <a:pt x="14856" y="6896"/>
                </a:lnTo>
                <a:lnTo>
                  <a:pt x="14966" y="7006"/>
                </a:lnTo>
                <a:lnTo>
                  <a:pt x="15076" y="7080"/>
                </a:lnTo>
                <a:lnTo>
                  <a:pt x="15370" y="7190"/>
                </a:lnTo>
                <a:lnTo>
                  <a:pt x="15957" y="7300"/>
                </a:lnTo>
                <a:lnTo>
                  <a:pt x="16727" y="7446"/>
                </a:lnTo>
                <a:lnTo>
                  <a:pt x="17021" y="7520"/>
                </a:lnTo>
                <a:lnTo>
                  <a:pt x="16984" y="7593"/>
                </a:lnTo>
                <a:lnTo>
                  <a:pt x="16470" y="8143"/>
                </a:lnTo>
                <a:lnTo>
                  <a:pt x="15993" y="8730"/>
                </a:lnTo>
                <a:lnTo>
                  <a:pt x="15040" y="9904"/>
                </a:lnTo>
                <a:lnTo>
                  <a:pt x="12912" y="12508"/>
                </a:lnTo>
                <a:lnTo>
                  <a:pt x="11848" y="13792"/>
                </a:lnTo>
                <a:lnTo>
                  <a:pt x="10821" y="15113"/>
                </a:lnTo>
                <a:lnTo>
                  <a:pt x="10344" y="15736"/>
                </a:lnTo>
                <a:lnTo>
                  <a:pt x="9904" y="16397"/>
                </a:lnTo>
                <a:lnTo>
                  <a:pt x="9464" y="17057"/>
                </a:lnTo>
                <a:lnTo>
                  <a:pt x="9317" y="17277"/>
                </a:lnTo>
                <a:lnTo>
                  <a:pt x="9207" y="17497"/>
                </a:lnTo>
                <a:lnTo>
                  <a:pt x="8987" y="17387"/>
                </a:lnTo>
                <a:lnTo>
                  <a:pt x="8767" y="17350"/>
                </a:lnTo>
                <a:lnTo>
                  <a:pt x="8290" y="17204"/>
                </a:lnTo>
                <a:lnTo>
                  <a:pt x="7997" y="17094"/>
                </a:lnTo>
                <a:lnTo>
                  <a:pt x="7740" y="16910"/>
                </a:lnTo>
                <a:lnTo>
                  <a:pt x="7483" y="16727"/>
                </a:lnTo>
                <a:lnTo>
                  <a:pt x="7227" y="16507"/>
                </a:lnTo>
                <a:lnTo>
                  <a:pt x="6750" y="16067"/>
                </a:lnTo>
                <a:lnTo>
                  <a:pt x="6273" y="15663"/>
                </a:lnTo>
                <a:lnTo>
                  <a:pt x="5723" y="15296"/>
                </a:lnTo>
                <a:lnTo>
                  <a:pt x="5209" y="14929"/>
                </a:lnTo>
                <a:lnTo>
                  <a:pt x="3045" y="13462"/>
                </a:lnTo>
                <a:lnTo>
                  <a:pt x="1908" y="12619"/>
                </a:lnTo>
                <a:lnTo>
                  <a:pt x="1321" y="12215"/>
                </a:lnTo>
                <a:lnTo>
                  <a:pt x="697" y="11848"/>
                </a:lnTo>
                <a:lnTo>
                  <a:pt x="624" y="11812"/>
                </a:lnTo>
                <a:lnTo>
                  <a:pt x="1614" y="10381"/>
                </a:lnTo>
                <a:lnTo>
                  <a:pt x="2641" y="8950"/>
                </a:lnTo>
                <a:lnTo>
                  <a:pt x="3668" y="7556"/>
                </a:lnTo>
                <a:lnTo>
                  <a:pt x="4732" y="6163"/>
                </a:lnTo>
                <a:lnTo>
                  <a:pt x="6970" y="3338"/>
                </a:lnTo>
                <a:lnTo>
                  <a:pt x="8144" y="1944"/>
                </a:lnTo>
                <a:lnTo>
                  <a:pt x="8730" y="1284"/>
                </a:lnTo>
                <a:lnTo>
                  <a:pt x="9244" y="550"/>
                </a:lnTo>
                <a:lnTo>
                  <a:pt x="9281" y="477"/>
                </a:lnTo>
                <a:lnTo>
                  <a:pt x="9281" y="404"/>
                </a:lnTo>
                <a:close/>
                <a:moveTo>
                  <a:pt x="7227" y="17204"/>
                </a:moveTo>
                <a:lnTo>
                  <a:pt x="7667" y="17460"/>
                </a:lnTo>
                <a:lnTo>
                  <a:pt x="8107" y="17681"/>
                </a:lnTo>
                <a:lnTo>
                  <a:pt x="8070" y="17937"/>
                </a:lnTo>
                <a:lnTo>
                  <a:pt x="8107" y="18194"/>
                </a:lnTo>
                <a:lnTo>
                  <a:pt x="7850" y="18084"/>
                </a:lnTo>
                <a:lnTo>
                  <a:pt x="7447" y="17791"/>
                </a:lnTo>
                <a:lnTo>
                  <a:pt x="7410" y="17644"/>
                </a:lnTo>
                <a:lnTo>
                  <a:pt x="7337" y="17497"/>
                </a:lnTo>
                <a:lnTo>
                  <a:pt x="7227" y="17204"/>
                </a:lnTo>
                <a:close/>
                <a:moveTo>
                  <a:pt x="9831" y="17460"/>
                </a:moveTo>
                <a:lnTo>
                  <a:pt x="9868" y="17534"/>
                </a:lnTo>
                <a:lnTo>
                  <a:pt x="9904" y="17571"/>
                </a:lnTo>
                <a:lnTo>
                  <a:pt x="9464" y="18084"/>
                </a:lnTo>
                <a:lnTo>
                  <a:pt x="9207" y="18341"/>
                </a:lnTo>
                <a:lnTo>
                  <a:pt x="9171" y="18231"/>
                </a:lnTo>
                <a:lnTo>
                  <a:pt x="9134" y="18121"/>
                </a:lnTo>
                <a:lnTo>
                  <a:pt x="9134" y="17974"/>
                </a:lnTo>
                <a:lnTo>
                  <a:pt x="9317" y="17974"/>
                </a:lnTo>
                <a:lnTo>
                  <a:pt x="9317" y="17937"/>
                </a:lnTo>
                <a:lnTo>
                  <a:pt x="9391" y="17937"/>
                </a:lnTo>
                <a:lnTo>
                  <a:pt x="9464" y="17901"/>
                </a:lnTo>
                <a:lnTo>
                  <a:pt x="9574" y="17827"/>
                </a:lnTo>
                <a:lnTo>
                  <a:pt x="9647" y="17681"/>
                </a:lnTo>
                <a:lnTo>
                  <a:pt x="9794" y="17460"/>
                </a:lnTo>
                <a:close/>
                <a:moveTo>
                  <a:pt x="9464" y="0"/>
                </a:moveTo>
                <a:lnTo>
                  <a:pt x="9281" y="37"/>
                </a:lnTo>
                <a:lnTo>
                  <a:pt x="9134" y="110"/>
                </a:lnTo>
                <a:lnTo>
                  <a:pt x="9024" y="147"/>
                </a:lnTo>
                <a:lnTo>
                  <a:pt x="8951" y="257"/>
                </a:lnTo>
                <a:lnTo>
                  <a:pt x="8914" y="294"/>
                </a:lnTo>
                <a:lnTo>
                  <a:pt x="8914" y="330"/>
                </a:lnTo>
                <a:lnTo>
                  <a:pt x="8327" y="954"/>
                </a:lnTo>
                <a:lnTo>
                  <a:pt x="7740" y="1614"/>
                </a:lnTo>
                <a:lnTo>
                  <a:pt x="6640" y="2971"/>
                </a:lnTo>
                <a:lnTo>
                  <a:pt x="5502" y="4365"/>
                </a:lnTo>
                <a:lnTo>
                  <a:pt x="4402" y="5759"/>
                </a:lnTo>
                <a:lnTo>
                  <a:pt x="2421" y="8400"/>
                </a:lnTo>
                <a:lnTo>
                  <a:pt x="477" y="11041"/>
                </a:lnTo>
                <a:lnTo>
                  <a:pt x="330" y="11261"/>
                </a:lnTo>
                <a:lnTo>
                  <a:pt x="37" y="11701"/>
                </a:lnTo>
                <a:lnTo>
                  <a:pt x="0" y="11775"/>
                </a:lnTo>
                <a:lnTo>
                  <a:pt x="0" y="11885"/>
                </a:lnTo>
                <a:lnTo>
                  <a:pt x="37" y="11958"/>
                </a:lnTo>
                <a:lnTo>
                  <a:pt x="74" y="12032"/>
                </a:lnTo>
                <a:lnTo>
                  <a:pt x="147" y="12068"/>
                </a:lnTo>
                <a:lnTo>
                  <a:pt x="220" y="12105"/>
                </a:lnTo>
                <a:lnTo>
                  <a:pt x="294" y="12105"/>
                </a:lnTo>
                <a:lnTo>
                  <a:pt x="404" y="12068"/>
                </a:lnTo>
                <a:lnTo>
                  <a:pt x="440" y="12142"/>
                </a:lnTo>
                <a:lnTo>
                  <a:pt x="697" y="12398"/>
                </a:lnTo>
                <a:lnTo>
                  <a:pt x="587" y="12508"/>
                </a:lnTo>
                <a:lnTo>
                  <a:pt x="514" y="12655"/>
                </a:lnTo>
                <a:lnTo>
                  <a:pt x="440" y="12802"/>
                </a:lnTo>
                <a:lnTo>
                  <a:pt x="404" y="12949"/>
                </a:lnTo>
                <a:lnTo>
                  <a:pt x="404" y="13022"/>
                </a:lnTo>
                <a:lnTo>
                  <a:pt x="440" y="13059"/>
                </a:lnTo>
                <a:lnTo>
                  <a:pt x="514" y="13095"/>
                </a:lnTo>
                <a:lnTo>
                  <a:pt x="550" y="13095"/>
                </a:lnTo>
                <a:lnTo>
                  <a:pt x="624" y="13205"/>
                </a:lnTo>
                <a:lnTo>
                  <a:pt x="697" y="13315"/>
                </a:lnTo>
                <a:lnTo>
                  <a:pt x="881" y="13462"/>
                </a:lnTo>
                <a:lnTo>
                  <a:pt x="1284" y="13719"/>
                </a:lnTo>
                <a:lnTo>
                  <a:pt x="2385" y="14416"/>
                </a:lnTo>
                <a:lnTo>
                  <a:pt x="3558" y="15223"/>
                </a:lnTo>
                <a:lnTo>
                  <a:pt x="4659" y="16103"/>
                </a:lnTo>
                <a:lnTo>
                  <a:pt x="6420" y="17534"/>
                </a:lnTo>
                <a:lnTo>
                  <a:pt x="6420" y="17571"/>
                </a:lnTo>
                <a:lnTo>
                  <a:pt x="6493" y="17644"/>
                </a:lnTo>
                <a:lnTo>
                  <a:pt x="6566" y="17644"/>
                </a:lnTo>
                <a:lnTo>
                  <a:pt x="6823" y="17864"/>
                </a:lnTo>
                <a:lnTo>
                  <a:pt x="7300" y="18231"/>
                </a:lnTo>
                <a:lnTo>
                  <a:pt x="7777" y="18561"/>
                </a:lnTo>
                <a:lnTo>
                  <a:pt x="8034" y="18671"/>
                </a:lnTo>
                <a:lnTo>
                  <a:pt x="8254" y="18781"/>
                </a:lnTo>
                <a:lnTo>
                  <a:pt x="8510" y="18854"/>
                </a:lnTo>
                <a:lnTo>
                  <a:pt x="8620" y="18854"/>
                </a:lnTo>
                <a:lnTo>
                  <a:pt x="8767" y="18818"/>
                </a:lnTo>
                <a:lnTo>
                  <a:pt x="8804" y="18744"/>
                </a:lnTo>
                <a:lnTo>
                  <a:pt x="8840" y="18708"/>
                </a:lnTo>
                <a:lnTo>
                  <a:pt x="8840" y="18634"/>
                </a:lnTo>
                <a:lnTo>
                  <a:pt x="8804" y="18561"/>
                </a:lnTo>
                <a:lnTo>
                  <a:pt x="8730" y="18488"/>
                </a:lnTo>
                <a:lnTo>
                  <a:pt x="8620" y="18414"/>
                </a:lnTo>
                <a:lnTo>
                  <a:pt x="8437" y="18341"/>
                </a:lnTo>
                <a:lnTo>
                  <a:pt x="8400" y="18341"/>
                </a:lnTo>
                <a:lnTo>
                  <a:pt x="8400" y="18157"/>
                </a:lnTo>
                <a:lnTo>
                  <a:pt x="8400" y="17974"/>
                </a:lnTo>
                <a:lnTo>
                  <a:pt x="8364" y="17791"/>
                </a:lnTo>
                <a:lnTo>
                  <a:pt x="8620" y="17864"/>
                </a:lnTo>
                <a:lnTo>
                  <a:pt x="8951" y="17937"/>
                </a:lnTo>
                <a:lnTo>
                  <a:pt x="8877" y="18121"/>
                </a:lnTo>
                <a:lnTo>
                  <a:pt x="8877" y="18267"/>
                </a:lnTo>
                <a:lnTo>
                  <a:pt x="8914" y="18451"/>
                </a:lnTo>
                <a:lnTo>
                  <a:pt x="8987" y="18598"/>
                </a:lnTo>
                <a:lnTo>
                  <a:pt x="8877" y="18781"/>
                </a:lnTo>
                <a:lnTo>
                  <a:pt x="8877" y="18854"/>
                </a:lnTo>
                <a:lnTo>
                  <a:pt x="8914" y="18964"/>
                </a:lnTo>
                <a:lnTo>
                  <a:pt x="9024" y="19001"/>
                </a:lnTo>
                <a:lnTo>
                  <a:pt x="9097" y="18964"/>
                </a:lnTo>
                <a:lnTo>
                  <a:pt x="9281" y="18854"/>
                </a:lnTo>
                <a:lnTo>
                  <a:pt x="9427" y="18708"/>
                </a:lnTo>
                <a:lnTo>
                  <a:pt x="9721" y="18414"/>
                </a:lnTo>
                <a:lnTo>
                  <a:pt x="10344" y="17717"/>
                </a:lnTo>
                <a:lnTo>
                  <a:pt x="11555" y="16397"/>
                </a:lnTo>
                <a:lnTo>
                  <a:pt x="12802" y="14929"/>
                </a:lnTo>
                <a:lnTo>
                  <a:pt x="14013" y="13462"/>
                </a:lnTo>
                <a:lnTo>
                  <a:pt x="15150" y="11958"/>
                </a:lnTo>
                <a:lnTo>
                  <a:pt x="16214" y="10454"/>
                </a:lnTo>
                <a:lnTo>
                  <a:pt x="17314" y="8950"/>
                </a:lnTo>
                <a:lnTo>
                  <a:pt x="17791" y="8253"/>
                </a:lnTo>
                <a:lnTo>
                  <a:pt x="18011" y="7887"/>
                </a:lnTo>
                <a:lnTo>
                  <a:pt x="18231" y="7483"/>
                </a:lnTo>
                <a:lnTo>
                  <a:pt x="18304" y="7483"/>
                </a:lnTo>
                <a:lnTo>
                  <a:pt x="18341" y="7446"/>
                </a:lnTo>
                <a:lnTo>
                  <a:pt x="18378" y="7373"/>
                </a:lnTo>
                <a:lnTo>
                  <a:pt x="18378" y="7300"/>
                </a:lnTo>
                <a:lnTo>
                  <a:pt x="18268" y="7080"/>
                </a:lnTo>
                <a:lnTo>
                  <a:pt x="18158" y="6860"/>
                </a:lnTo>
                <a:lnTo>
                  <a:pt x="17828" y="6493"/>
                </a:lnTo>
                <a:lnTo>
                  <a:pt x="17644" y="6346"/>
                </a:lnTo>
                <a:lnTo>
                  <a:pt x="17424" y="6199"/>
                </a:lnTo>
                <a:lnTo>
                  <a:pt x="17277" y="6126"/>
                </a:lnTo>
                <a:lnTo>
                  <a:pt x="17131" y="6089"/>
                </a:lnTo>
                <a:lnTo>
                  <a:pt x="16910" y="5576"/>
                </a:lnTo>
                <a:lnTo>
                  <a:pt x="16837" y="5319"/>
                </a:lnTo>
                <a:lnTo>
                  <a:pt x="16800" y="5062"/>
                </a:lnTo>
                <a:lnTo>
                  <a:pt x="16800" y="4915"/>
                </a:lnTo>
                <a:lnTo>
                  <a:pt x="16727" y="4769"/>
                </a:lnTo>
                <a:lnTo>
                  <a:pt x="16654" y="4695"/>
                </a:lnTo>
                <a:lnTo>
                  <a:pt x="16470" y="4695"/>
                </a:lnTo>
                <a:lnTo>
                  <a:pt x="16397" y="4732"/>
                </a:lnTo>
                <a:lnTo>
                  <a:pt x="16360" y="4769"/>
                </a:lnTo>
                <a:lnTo>
                  <a:pt x="16397" y="4842"/>
                </a:lnTo>
                <a:lnTo>
                  <a:pt x="16434" y="4879"/>
                </a:lnTo>
                <a:lnTo>
                  <a:pt x="16434" y="4915"/>
                </a:lnTo>
                <a:lnTo>
                  <a:pt x="16434" y="5099"/>
                </a:lnTo>
                <a:lnTo>
                  <a:pt x="16434" y="5356"/>
                </a:lnTo>
                <a:lnTo>
                  <a:pt x="16470" y="5539"/>
                </a:lnTo>
                <a:lnTo>
                  <a:pt x="16544" y="5759"/>
                </a:lnTo>
                <a:lnTo>
                  <a:pt x="16690" y="6126"/>
                </a:lnTo>
                <a:lnTo>
                  <a:pt x="16984" y="7006"/>
                </a:lnTo>
                <a:lnTo>
                  <a:pt x="17021" y="7080"/>
                </a:lnTo>
                <a:lnTo>
                  <a:pt x="16544" y="6970"/>
                </a:lnTo>
                <a:lnTo>
                  <a:pt x="15920" y="6860"/>
                </a:lnTo>
                <a:lnTo>
                  <a:pt x="15296" y="6713"/>
                </a:lnTo>
                <a:lnTo>
                  <a:pt x="15186" y="6639"/>
                </a:lnTo>
                <a:lnTo>
                  <a:pt x="15223" y="6603"/>
                </a:lnTo>
                <a:lnTo>
                  <a:pt x="15333" y="6419"/>
                </a:lnTo>
                <a:lnTo>
                  <a:pt x="15700" y="5906"/>
                </a:lnTo>
                <a:lnTo>
                  <a:pt x="16030" y="5392"/>
                </a:lnTo>
                <a:lnTo>
                  <a:pt x="16287" y="4915"/>
                </a:lnTo>
                <a:lnTo>
                  <a:pt x="16360" y="4842"/>
                </a:lnTo>
                <a:lnTo>
                  <a:pt x="16360" y="4732"/>
                </a:lnTo>
                <a:lnTo>
                  <a:pt x="16324" y="4622"/>
                </a:lnTo>
                <a:lnTo>
                  <a:pt x="16250" y="4512"/>
                </a:lnTo>
                <a:lnTo>
                  <a:pt x="16067" y="4329"/>
                </a:lnTo>
                <a:lnTo>
                  <a:pt x="15590" y="4035"/>
                </a:lnTo>
                <a:lnTo>
                  <a:pt x="14526" y="3265"/>
                </a:lnTo>
                <a:lnTo>
                  <a:pt x="12435" y="1724"/>
                </a:lnTo>
                <a:lnTo>
                  <a:pt x="11445" y="1027"/>
                </a:lnTo>
                <a:lnTo>
                  <a:pt x="10454" y="330"/>
                </a:lnTo>
                <a:lnTo>
                  <a:pt x="10124" y="147"/>
                </a:lnTo>
                <a:lnTo>
                  <a:pt x="9794" y="37"/>
                </a:lnTo>
                <a:lnTo>
                  <a:pt x="961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499" name="Google Shape;499;p10"/>
          <p:cNvSpPr/>
          <p:nvPr/>
        </p:nvSpPr>
        <p:spPr>
          <a:xfrm>
            <a:off x="700454" y="4557600"/>
            <a:ext cx="504670" cy="400627"/>
          </a:xfrm>
          <a:custGeom>
            <a:rect b="b" l="l" r="r" t="t"/>
            <a:pathLst>
              <a:path extrusionOk="0" h="14124" w="17792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0" name="Google Shape;500;p10"/>
          <p:cNvSpPr/>
          <p:nvPr/>
        </p:nvSpPr>
        <p:spPr>
          <a:xfrm>
            <a:off x="258967" y="-86251"/>
            <a:ext cx="470320" cy="442210"/>
          </a:xfrm>
          <a:custGeom>
            <a:rect b="b" l="l" r="r" t="t"/>
            <a:pathLst>
              <a:path extrusionOk="0" h="15590" w="16581">
                <a:moveTo>
                  <a:pt x="13793" y="2568"/>
                </a:moveTo>
                <a:lnTo>
                  <a:pt x="14123" y="2641"/>
                </a:lnTo>
                <a:lnTo>
                  <a:pt x="14123" y="2678"/>
                </a:lnTo>
                <a:lnTo>
                  <a:pt x="14086" y="2825"/>
                </a:lnTo>
                <a:lnTo>
                  <a:pt x="14013" y="2935"/>
                </a:lnTo>
                <a:lnTo>
                  <a:pt x="13866" y="3045"/>
                </a:lnTo>
                <a:lnTo>
                  <a:pt x="13756" y="3081"/>
                </a:lnTo>
                <a:lnTo>
                  <a:pt x="13573" y="2971"/>
                </a:lnTo>
                <a:lnTo>
                  <a:pt x="13609" y="2788"/>
                </a:lnTo>
                <a:lnTo>
                  <a:pt x="13683" y="2678"/>
                </a:lnTo>
                <a:lnTo>
                  <a:pt x="13720" y="2605"/>
                </a:lnTo>
                <a:lnTo>
                  <a:pt x="13793" y="2568"/>
                </a:lnTo>
                <a:close/>
                <a:moveTo>
                  <a:pt x="9428" y="3705"/>
                </a:moveTo>
                <a:lnTo>
                  <a:pt x="9831" y="4475"/>
                </a:lnTo>
                <a:lnTo>
                  <a:pt x="10161" y="5246"/>
                </a:lnTo>
                <a:lnTo>
                  <a:pt x="8327" y="4402"/>
                </a:lnTo>
                <a:lnTo>
                  <a:pt x="8878" y="4035"/>
                </a:lnTo>
                <a:lnTo>
                  <a:pt x="9428" y="3705"/>
                </a:lnTo>
                <a:close/>
                <a:moveTo>
                  <a:pt x="5283" y="3668"/>
                </a:moveTo>
                <a:lnTo>
                  <a:pt x="6383" y="4072"/>
                </a:lnTo>
                <a:lnTo>
                  <a:pt x="7410" y="4512"/>
                </a:lnTo>
                <a:lnTo>
                  <a:pt x="6383" y="5319"/>
                </a:lnTo>
                <a:lnTo>
                  <a:pt x="5393" y="6163"/>
                </a:lnTo>
                <a:lnTo>
                  <a:pt x="5319" y="5282"/>
                </a:lnTo>
                <a:lnTo>
                  <a:pt x="5283" y="4365"/>
                </a:lnTo>
                <a:lnTo>
                  <a:pt x="5283" y="3668"/>
                </a:lnTo>
                <a:close/>
                <a:moveTo>
                  <a:pt x="13096" y="2494"/>
                </a:moveTo>
                <a:lnTo>
                  <a:pt x="13023" y="2641"/>
                </a:lnTo>
                <a:lnTo>
                  <a:pt x="12986" y="2825"/>
                </a:lnTo>
                <a:lnTo>
                  <a:pt x="12949" y="3008"/>
                </a:lnTo>
                <a:lnTo>
                  <a:pt x="12986" y="3191"/>
                </a:lnTo>
                <a:lnTo>
                  <a:pt x="13096" y="3412"/>
                </a:lnTo>
                <a:lnTo>
                  <a:pt x="13243" y="3595"/>
                </a:lnTo>
                <a:lnTo>
                  <a:pt x="13426" y="3705"/>
                </a:lnTo>
                <a:lnTo>
                  <a:pt x="13646" y="3778"/>
                </a:lnTo>
                <a:lnTo>
                  <a:pt x="13793" y="3815"/>
                </a:lnTo>
                <a:lnTo>
                  <a:pt x="13536" y="4512"/>
                </a:lnTo>
                <a:lnTo>
                  <a:pt x="13243" y="5209"/>
                </a:lnTo>
                <a:lnTo>
                  <a:pt x="12913" y="5869"/>
                </a:lnTo>
                <a:lnTo>
                  <a:pt x="12546" y="6529"/>
                </a:lnTo>
                <a:lnTo>
                  <a:pt x="11665" y="6016"/>
                </a:lnTo>
                <a:lnTo>
                  <a:pt x="10785" y="5576"/>
                </a:lnTo>
                <a:lnTo>
                  <a:pt x="10602" y="5026"/>
                </a:lnTo>
                <a:lnTo>
                  <a:pt x="10345" y="4475"/>
                </a:lnTo>
                <a:lnTo>
                  <a:pt x="10125" y="3962"/>
                </a:lnTo>
                <a:lnTo>
                  <a:pt x="9831" y="3448"/>
                </a:lnTo>
                <a:lnTo>
                  <a:pt x="10602" y="3045"/>
                </a:lnTo>
                <a:lnTo>
                  <a:pt x="11005" y="2898"/>
                </a:lnTo>
                <a:lnTo>
                  <a:pt x="11409" y="2751"/>
                </a:lnTo>
                <a:lnTo>
                  <a:pt x="11849" y="2641"/>
                </a:lnTo>
                <a:lnTo>
                  <a:pt x="12252" y="2568"/>
                </a:lnTo>
                <a:lnTo>
                  <a:pt x="12692" y="2494"/>
                </a:lnTo>
                <a:close/>
                <a:moveTo>
                  <a:pt x="2605" y="6713"/>
                </a:moveTo>
                <a:lnTo>
                  <a:pt x="2678" y="6750"/>
                </a:lnTo>
                <a:lnTo>
                  <a:pt x="2752" y="6823"/>
                </a:lnTo>
                <a:lnTo>
                  <a:pt x="2788" y="6970"/>
                </a:lnTo>
                <a:lnTo>
                  <a:pt x="2752" y="7116"/>
                </a:lnTo>
                <a:lnTo>
                  <a:pt x="2715" y="7153"/>
                </a:lnTo>
                <a:lnTo>
                  <a:pt x="2605" y="7226"/>
                </a:lnTo>
                <a:lnTo>
                  <a:pt x="2458" y="7336"/>
                </a:lnTo>
                <a:lnTo>
                  <a:pt x="2165" y="7116"/>
                </a:lnTo>
                <a:lnTo>
                  <a:pt x="2275" y="6970"/>
                </a:lnTo>
                <a:lnTo>
                  <a:pt x="2275" y="6896"/>
                </a:lnTo>
                <a:lnTo>
                  <a:pt x="2458" y="6860"/>
                </a:lnTo>
                <a:lnTo>
                  <a:pt x="2715" y="6860"/>
                </a:lnTo>
                <a:lnTo>
                  <a:pt x="2715" y="6823"/>
                </a:lnTo>
                <a:lnTo>
                  <a:pt x="2678" y="6786"/>
                </a:lnTo>
                <a:lnTo>
                  <a:pt x="2605" y="6713"/>
                </a:lnTo>
                <a:close/>
                <a:moveTo>
                  <a:pt x="8364" y="6529"/>
                </a:moveTo>
                <a:lnTo>
                  <a:pt x="8547" y="6566"/>
                </a:lnTo>
                <a:lnTo>
                  <a:pt x="8657" y="6603"/>
                </a:lnTo>
                <a:lnTo>
                  <a:pt x="8657" y="6713"/>
                </a:lnTo>
                <a:lnTo>
                  <a:pt x="8694" y="6860"/>
                </a:lnTo>
                <a:lnTo>
                  <a:pt x="8694" y="6970"/>
                </a:lnTo>
                <a:lnTo>
                  <a:pt x="8694" y="7116"/>
                </a:lnTo>
                <a:lnTo>
                  <a:pt x="8657" y="7226"/>
                </a:lnTo>
                <a:lnTo>
                  <a:pt x="8621" y="7336"/>
                </a:lnTo>
                <a:lnTo>
                  <a:pt x="8547" y="7446"/>
                </a:lnTo>
                <a:lnTo>
                  <a:pt x="8364" y="7446"/>
                </a:lnTo>
                <a:lnTo>
                  <a:pt x="8107" y="7520"/>
                </a:lnTo>
                <a:lnTo>
                  <a:pt x="7850" y="7593"/>
                </a:lnTo>
                <a:lnTo>
                  <a:pt x="7704" y="7483"/>
                </a:lnTo>
                <a:lnTo>
                  <a:pt x="7630" y="7336"/>
                </a:lnTo>
                <a:lnTo>
                  <a:pt x="7557" y="7190"/>
                </a:lnTo>
                <a:lnTo>
                  <a:pt x="7594" y="7006"/>
                </a:lnTo>
                <a:lnTo>
                  <a:pt x="7667" y="6750"/>
                </a:lnTo>
                <a:lnTo>
                  <a:pt x="7777" y="6750"/>
                </a:lnTo>
                <a:lnTo>
                  <a:pt x="7850" y="6786"/>
                </a:lnTo>
                <a:lnTo>
                  <a:pt x="7924" y="6750"/>
                </a:lnTo>
                <a:lnTo>
                  <a:pt x="7960" y="6713"/>
                </a:lnTo>
                <a:lnTo>
                  <a:pt x="8071" y="6566"/>
                </a:lnTo>
                <a:lnTo>
                  <a:pt x="8364" y="6529"/>
                </a:lnTo>
                <a:close/>
                <a:moveTo>
                  <a:pt x="3155" y="3191"/>
                </a:moveTo>
                <a:lnTo>
                  <a:pt x="3595" y="3228"/>
                </a:lnTo>
                <a:lnTo>
                  <a:pt x="4036" y="3301"/>
                </a:lnTo>
                <a:lnTo>
                  <a:pt x="4439" y="3412"/>
                </a:lnTo>
                <a:lnTo>
                  <a:pt x="4879" y="3522"/>
                </a:lnTo>
                <a:lnTo>
                  <a:pt x="4843" y="4072"/>
                </a:lnTo>
                <a:lnTo>
                  <a:pt x="4843" y="4659"/>
                </a:lnTo>
                <a:lnTo>
                  <a:pt x="4879" y="5282"/>
                </a:lnTo>
                <a:lnTo>
                  <a:pt x="4989" y="6529"/>
                </a:lnTo>
                <a:lnTo>
                  <a:pt x="4182" y="7263"/>
                </a:lnTo>
                <a:lnTo>
                  <a:pt x="3779" y="7630"/>
                </a:lnTo>
                <a:lnTo>
                  <a:pt x="3375" y="8033"/>
                </a:lnTo>
                <a:lnTo>
                  <a:pt x="3265" y="7960"/>
                </a:lnTo>
                <a:lnTo>
                  <a:pt x="2898" y="7667"/>
                </a:lnTo>
                <a:lnTo>
                  <a:pt x="3008" y="7520"/>
                </a:lnTo>
                <a:lnTo>
                  <a:pt x="3119" y="7410"/>
                </a:lnTo>
                <a:lnTo>
                  <a:pt x="3155" y="7336"/>
                </a:lnTo>
                <a:lnTo>
                  <a:pt x="3192" y="7300"/>
                </a:lnTo>
                <a:lnTo>
                  <a:pt x="3192" y="7153"/>
                </a:lnTo>
                <a:lnTo>
                  <a:pt x="3229" y="6933"/>
                </a:lnTo>
                <a:lnTo>
                  <a:pt x="3192" y="6823"/>
                </a:lnTo>
                <a:lnTo>
                  <a:pt x="3155" y="6676"/>
                </a:lnTo>
                <a:lnTo>
                  <a:pt x="3119" y="6566"/>
                </a:lnTo>
                <a:lnTo>
                  <a:pt x="3045" y="6456"/>
                </a:lnTo>
                <a:lnTo>
                  <a:pt x="2972" y="6383"/>
                </a:lnTo>
                <a:lnTo>
                  <a:pt x="2862" y="6309"/>
                </a:lnTo>
                <a:lnTo>
                  <a:pt x="2752" y="6273"/>
                </a:lnTo>
                <a:lnTo>
                  <a:pt x="2605" y="6236"/>
                </a:lnTo>
                <a:lnTo>
                  <a:pt x="2495" y="6236"/>
                </a:lnTo>
                <a:lnTo>
                  <a:pt x="2348" y="6273"/>
                </a:lnTo>
                <a:lnTo>
                  <a:pt x="2128" y="6383"/>
                </a:lnTo>
                <a:lnTo>
                  <a:pt x="1908" y="6529"/>
                </a:lnTo>
                <a:lnTo>
                  <a:pt x="1761" y="6713"/>
                </a:lnTo>
                <a:lnTo>
                  <a:pt x="1321" y="6309"/>
                </a:lnTo>
                <a:lnTo>
                  <a:pt x="954" y="5833"/>
                </a:lnTo>
                <a:lnTo>
                  <a:pt x="734" y="5502"/>
                </a:lnTo>
                <a:lnTo>
                  <a:pt x="624" y="5172"/>
                </a:lnTo>
                <a:lnTo>
                  <a:pt x="551" y="4805"/>
                </a:lnTo>
                <a:lnTo>
                  <a:pt x="514" y="4439"/>
                </a:lnTo>
                <a:lnTo>
                  <a:pt x="551" y="4255"/>
                </a:lnTo>
                <a:lnTo>
                  <a:pt x="624" y="4072"/>
                </a:lnTo>
                <a:lnTo>
                  <a:pt x="734" y="3925"/>
                </a:lnTo>
                <a:lnTo>
                  <a:pt x="844" y="3778"/>
                </a:lnTo>
                <a:lnTo>
                  <a:pt x="991" y="3668"/>
                </a:lnTo>
                <a:lnTo>
                  <a:pt x="1174" y="3558"/>
                </a:lnTo>
                <a:lnTo>
                  <a:pt x="1541" y="3412"/>
                </a:lnTo>
                <a:lnTo>
                  <a:pt x="1908" y="3265"/>
                </a:lnTo>
                <a:lnTo>
                  <a:pt x="2312" y="3191"/>
                </a:lnTo>
                <a:close/>
                <a:moveTo>
                  <a:pt x="11005" y="6199"/>
                </a:moveTo>
                <a:lnTo>
                  <a:pt x="12289" y="6896"/>
                </a:lnTo>
                <a:lnTo>
                  <a:pt x="11885" y="7483"/>
                </a:lnTo>
                <a:lnTo>
                  <a:pt x="11482" y="8033"/>
                </a:lnTo>
                <a:lnTo>
                  <a:pt x="11335" y="7410"/>
                </a:lnTo>
                <a:lnTo>
                  <a:pt x="11188" y="6750"/>
                </a:lnTo>
                <a:lnTo>
                  <a:pt x="11005" y="6199"/>
                </a:lnTo>
                <a:close/>
                <a:moveTo>
                  <a:pt x="7264" y="8180"/>
                </a:moveTo>
                <a:lnTo>
                  <a:pt x="7410" y="8253"/>
                </a:lnTo>
                <a:lnTo>
                  <a:pt x="7594" y="8290"/>
                </a:lnTo>
                <a:lnTo>
                  <a:pt x="7960" y="8290"/>
                </a:lnTo>
                <a:lnTo>
                  <a:pt x="7704" y="8327"/>
                </a:lnTo>
                <a:lnTo>
                  <a:pt x="7557" y="8327"/>
                </a:lnTo>
                <a:lnTo>
                  <a:pt x="7447" y="8290"/>
                </a:lnTo>
                <a:lnTo>
                  <a:pt x="7337" y="8253"/>
                </a:lnTo>
                <a:lnTo>
                  <a:pt x="7264" y="8180"/>
                </a:lnTo>
                <a:close/>
                <a:moveTo>
                  <a:pt x="8181" y="5979"/>
                </a:moveTo>
                <a:lnTo>
                  <a:pt x="7997" y="6016"/>
                </a:lnTo>
                <a:lnTo>
                  <a:pt x="7814" y="6089"/>
                </a:lnTo>
                <a:lnTo>
                  <a:pt x="7667" y="6236"/>
                </a:lnTo>
                <a:lnTo>
                  <a:pt x="7410" y="6346"/>
                </a:lnTo>
                <a:lnTo>
                  <a:pt x="7190" y="6529"/>
                </a:lnTo>
                <a:lnTo>
                  <a:pt x="6970" y="6713"/>
                </a:lnTo>
                <a:lnTo>
                  <a:pt x="6787" y="6933"/>
                </a:lnTo>
                <a:lnTo>
                  <a:pt x="6677" y="7080"/>
                </a:lnTo>
                <a:lnTo>
                  <a:pt x="6640" y="7263"/>
                </a:lnTo>
                <a:lnTo>
                  <a:pt x="6567" y="7410"/>
                </a:lnTo>
                <a:lnTo>
                  <a:pt x="6567" y="7593"/>
                </a:lnTo>
                <a:lnTo>
                  <a:pt x="6567" y="7923"/>
                </a:lnTo>
                <a:lnTo>
                  <a:pt x="6677" y="8253"/>
                </a:lnTo>
                <a:lnTo>
                  <a:pt x="6787" y="8437"/>
                </a:lnTo>
                <a:lnTo>
                  <a:pt x="6897" y="8584"/>
                </a:lnTo>
                <a:lnTo>
                  <a:pt x="7043" y="8694"/>
                </a:lnTo>
                <a:lnTo>
                  <a:pt x="7190" y="8767"/>
                </a:lnTo>
                <a:lnTo>
                  <a:pt x="7374" y="8804"/>
                </a:lnTo>
                <a:lnTo>
                  <a:pt x="7557" y="8840"/>
                </a:lnTo>
                <a:lnTo>
                  <a:pt x="7924" y="8840"/>
                </a:lnTo>
                <a:lnTo>
                  <a:pt x="8254" y="8767"/>
                </a:lnTo>
                <a:lnTo>
                  <a:pt x="8584" y="8620"/>
                </a:lnTo>
                <a:lnTo>
                  <a:pt x="8914" y="8364"/>
                </a:lnTo>
                <a:lnTo>
                  <a:pt x="9208" y="8070"/>
                </a:lnTo>
                <a:lnTo>
                  <a:pt x="9464" y="7740"/>
                </a:lnTo>
                <a:lnTo>
                  <a:pt x="9538" y="7593"/>
                </a:lnTo>
                <a:lnTo>
                  <a:pt x="9611" y="7410"/>
                </a:lnTo>
                <a:lnTo>
                  <a:pt x="9648" y="7226"/>
                </a:lnTo>
                <a:lnTo>
                  <a:pt x="9648" y="7043"/>
                </a:lnTo>
                <a:lnTo>
                  <a:pt x="9648" y="6860"/>
                </a:lnTo>
                <a:lnTo>
                  <a:pt x="9574" y="6713"/>
                </a:lnTo>
                <a:lnTo>
                  <a:pt x="9464" y="6529"/>
                </a:lnTo>
                <a:lnTo>
                  <a:pt x="9354" y="6419"/>
                </a:lnTo>
                <a:lnTo>
                  <a:pt x="9208" y="6273"/>
                </a:lnTo>
                <a:lnTo>
                  <a:pt x="9061" y="6199"/>
                </a:lnTo>
                <a:lnTo>
                  <a:pt x="8731" y="6053"/>
                </a:lnTo>
                <a:lnTo>
                  <a:pt x="8364" y="5979"/>
                </a:lnTo>
                <a:close/>
                <a:moveTo>
                  <a:pt x="5063" y="7080"/>
                </a:moveTo>
                <a:lnTo>
                  <a:pt x="5246" y="8180"/>
                </a:lnTo>
                <a:lnTo>
                  <a:pt x="5466" y="9281"/>
                </a:lnTo>
                <a:lnTo>
                  <a:pt x="4622" y="8804"/>
                </a:lnTo>
                <a:lnTo>
                  <a:pt x="3779" y="8290"/>
                </a:lnTo>
                <a:lnTo>
                  <a:pt x="4439" y="7667"/>
                </a:lnTo>
                <a:lnTo>
                  <a:pt x="5063" y="7080"/>
                </a:lnTo>
                <a:close/>
                <a:moveTo>
                  <a:pt x="7887" y="4732"/>
                </a:moveTo>
                <a:lnTo>
                  <a:pt x="9171" y="5282"/>
                </a:lnTo>
                <a:lnTo>
                  <a:pt x="10381" y="5869"/>
                </a:lnTo>
                <a:lnTo>
                  <a:pt x="10602" y="6529"/>
                </a:lnTo>
                <a:lnTo>
                  <a:pt x="10785" y="7190"/>
                </a:lnTo>
                <a:lnTo>
                  <a:pt x="10932" y="7850"/>
                </a:lnTo>
                <a:lnTo>
                  <a:pt x="11078" y="8547"/>
                </a:lnTo>
                <a:lnTo>
                  <a:pt x="10565" y="9097"/>
                </a:lnTo>
                <a:lnTo>
                  <a:pt x="10015" y="9647"/>
                </a:lnTo>
                <a:lnTo>
                  <a:pt x="9428" y="10161"/>
                </a:lnTo>
                <a:lnTo>
                  <a:pt x="8841" y="10674"/>
                </a:lnTo>
                <a:lnTo>
                  <a:pt x="8107" y="10418"/>
                </a:lnTo>
                <a:lnTo>
                  <a:pt x="7374" y="10161"/>
                </a:lnTo>
                <a:lnTo>
                  <a:pt x="6677" y="9867"/>
                </a:lnTo>
                <a:lnTo>
                  <a:pt x="5980" y="9537"/>
                </a:lnTo>
                <a:lnTo>
                  <a:pt x="5723" y="8143"/>
                </a:lnTo>
                <a:lnTo>
                  <a:pt x="5466" y="6713"/>
                </a:lnTo>
                <a:lnTo>
                  <a:pt x="6677" y="5722"/>
                </a:lnTo>
                <a:lnTo>
                  <a:pt x="7887" y="4732"/>
                </a:lnTo>
                <a:close/>
                <a:moveTo>
                  <a:pt x="11152" y="9171"/>
                </a:moveTo>
                <a:lnTo>
                  <a:pt x="11225" y="10161"/>
                </a:lnTo>
                <a:lnTo>
                  <a:pt x="11225" y="11188"/>
                </a:lnTo>
                <a:lnTo>
                  <a:pt x="11225" y="11225"/>
                </a:lnTo>
                <a:lnTo>
                  <a:pt x="10308" y="11041"/>
                </a:lnTo>
                <a:lnTo>
                  <a:pt x="9391" y="10821"/>
                </a:lnTo>
                <a:lnTo>
                  <a:pt x="10015" y="10308"/>
                </a:lnTo>
                <a:lnTo>
                  <a:pt x="10565" y="9794"/>
                </a:lnTo>
                <a:lnTo>
                  <a:pt x="11152" y="9171"/>
                </a:lnTo>
                <a:close/>
                <a:moveTo>
                  <a:pt x="12729" y="7153"/>
                </a:moveTo>
                <a:lnTo>
                  <a:pt x="13243" y="7483"/>
                </a:lnTo>
                <a:lnTo>
                  <a:pt x="13756" y="7813"/>
                </a:lnTo>
                <a:lnTo>
                  <a:pt x="14233" y="8180"/>
                </a:lnTo>
                <a:lnTo>
                  <a:pt x="14673" y="8584"/>
                </a:lnTo>
                <a:lnTo>
                  <a:pt x="15113" y="9024"/>
                </a:lnTo>
                <a:lnTo>
                  <a:pt x="15480" y="9464"/>
                </a:lnTo>
                <a:lnTo>
                  <a:pt x="15810" y="9941"/>
                </a:lnTo>
                <a:lnTo>
                  <a:pt x="16067" y="10454"/>
                </a:lnTo>
                <a:lnTo>
                  <a:pt x="16251" y="11005"/>
                </a:lnTo>
                <a:lnTo>
                  <a:pt x="16177" y="11041"/>
                </a:lnTo>
                <a:lnTo>
                  <a:pt x="15957" y="11188"/>
                </a:lnTo>
                <a:lnTo>
                  <a:pt x="15700" y="11298"/>
                </a:lnTo>
                <a:lnTo>
                  <a:pt x="15444" y="11371"/>
                </a:lnTo>
                <a:lnTo>
                  <a:pt x="15187" y="11445"/>
                </a:lnTo>
                <a:lnTo>
                  <a:pt x="15113" y="11371"/>
                </a:lnTo>
                <a:lnTo>
                  <a:pt x="15077" y="11408"/>
                </a:lnTo>
                <a:lnTo>
                  <a:pt x="14233" y="11445"/>
                </a:lnTo>
                <a:lnTo>
                  <a:pt x="13389" y="11408"/>
                </a:lnTo>
                <a:lnTo>
                  <a:pt x="12582" y="11371"/>
                </a:lnTo>
                <a:lnTo>
                  <a:pt x="11739" y="11298"/>
                </a:lnTo>
                <a:lnTo>
                  <a:pt x="11702" y="10198"/>
                </a:lnTo>
                <a:lnTo>
                  <a:pt x="11665" y="9464"/>
                </a:lnTo>
                <a:lnTo>
                  <a:pt x="11592" y="8694"/>
                </a:lnTo>
                <a:lnTo>
                  <a:pt x="12179" y="7923"/>
                </a:lnTo>
                <a:lnTo>
                  <a:pt x="12729" y="7153"/>
                </a:lnTo>
                <a:close/>
                <a:moveTo>
                  <a:pt x="6126" y="10161"/>
                </a:moveTo>
                <a:lnTo>
                  <a:pt x="6787" y="10454"/>
                </a:lnTo>
                <a:lnTo>
                  <a:pt x="7447" y="10711"/>
                </a:lnTo>
                <a:lnTo>
                  <a:pt x="8327" y="11005"/>
                </a:lnTo>
                <a:lnTo>
                  <a:pt x="7557" y="11555"/>
                </a:lnTo>
                <a:lnTo>
                  <a:pt x="6713" y="11995"/>
                </a:lnTo>
                <a:lnTo>
                  <a:pt x="6603" y="12068"/>
                </a:lnTo>
                <a:lnTo>
                  <a:pt x="6346" y="11078"/>
                </a:lnTo>
                <a:lnTo>
                  <a:pt x="6126" y="10161"/>
                </a:lnTo>
                <a:close/>
                <a:moveTo>
                  <a:pt x="3449" y="8657"/>
                </a:moveTo>
                <a:lnTo>
                  <a:pt x="3889" y="8950"/>
                </a:lnTo>
                <a:lnTo>
                  <a:pt x="4733" y="9427"/>
                </a:lnTo>
                <a:lnTo>
                  <a:pt x="5613" y="9904"/>
                </a:lnTo>
                <a:lnTo>
                  <a:pt x="5870" y="11078"/>
                </a:lnTo>
                <a:lnTo>
                  <a:pt x="6016" y="11665"/>
                </a:lnTo>
                <a:lnTo>
                  <a:pt x="6200" y="12288"/>
                </a:lnTo>
                <a:lnTo>
                  <a:pt x="5686" y="12509"/>
                </a:lnTo>
                <a:lnTo>
                  <a:pt x="5136" y="12729"/>
                </a:lnTo>
                <a:lnTo>
                  <a:pt x="4622" y="12875"/>
                </a:lnTo>
                <a:lnTo>
                  <a:pt x="4072" y="12985"/>
                </a:lnTo>
                <a:lnTo>
                  <a:pt x="3705" y="12985"/>
                </a:lnTo>
                <a:lnTo>
                  <a:pt x="3375" y="12949"/>
                </a:lnTo>
                <a:lnTo>
                  <a:pt x="3045" y="12875"/>
                </a:lnTo>
                <a:lnTo>
                  <a:pt x="2715" y="12692"/>
                </a:lnTo>
                <a:lnTo>
                  <a:pt x="2568" y="12582"/>
                </a:lnTo>
                <a:lnTo>
                  <a:pt x="2458" y="12435"/>
                </a:lnTo>
                <a:lnTo>
                  <a:pt x="2348" y="12288"/>
                </a:lnTo>
                <a:lnTo>
                  <a:pt x="2275" y="12105"/>
                </a:lnTo>
                <a:lnTo>
                  <a:pt x="2165" y="11775"/>
                </a:lnTo>
                <a:lnTo>
                  <a:pt x="2165" y="11371"/>
                </a:lnTo>
                <a:lnTo>
                  <a:pt x="2201" y="11005"/>
                </a:lnTo>
                <a:lnTo>
                  <a:pt x="2275" y="10638"/>
                </a:lnTo>
                <a:lnTo>
                  <a:pt x="2385" y="10271"/>
                </a:lnTo>
                <a:lnTo>
                  <a:pt x="2532" y="9941"/>
                </a:lnTo>
                <a:lnTo>
                  <a:pt x="2715" y="9574"/>
                </a:lnTo>
                <a:lnTo>
                  <a:pt x="2935" y="9281"/>
                </a:lnTo>
                <a:lnTo>
                  <a:pt x="3192" y="8950"/>
                </a:lnTo>
                <a:lnTo>
                  <a:pt x="3449" y="8657"/>
                </a:lnTo>
                <a:close/>
                <a:moveTo>
                  <a:pt x="8291" y="14049"/>
                </a:moveTo>
                <a:lnTo>
                  <a:pt x="8401" y="14086"/>
                </a:lnTo>
                <a:lnTo>
                  <a:pt x="8401" y="14196"/>
                </a:lnTo>
                <a:lnTo>
                  <a:pt x="8401" y="14343"/>
                </a:lnTo>
                <a:lnTo>
                  <a:pt x="8364" y="14489"/>
                </a:lnTo>
                <a:lnTo>
                  <a:pt x="8291" y="14599"/>
                </a:lnTo>
                <a:lnTo>
                  <a:pt x="8181" y="14673"/>
                </a:lnTo>
                <a:lnTo>
                  <a:pt x="7960" y="14489"/>
                </a:lnTo>
                <a:lnTo>
                  <a:pt x="7777" y="14306"/>
                </a:lnTo>
                <a:lnTo>
                  <a:pt x="7850" y="14159"/>
                </a:lnTo>
                <a:lnTo>
                  <a:pt x="7997" y="14086"/>
                </a:lnTo>
                <a:lnTo>
                  <a:pt x="8144" y="14049"/>
                </a:lnTo>
                <a:close/>
                <a:moveTo>
                  <a:pt x="8914" y="11188"/>
                </a:moveTo>
                <a:lnTo>
                  <a:pt x="10051" y="11481"/>
                </a:lnTo>
                <a:lnTo>
                  <a:pt x="11225" y="11702"/>
                </a:lnTo>
                <a:lnTo>
                  <a:pt x="11188" y="12288"/>
                </a:lnTo>
                <a:lnTo>
                  <a:pt x="11115" y="12839"/>
                </a:lnTo>
                <a:lnTo>
                  <a:pt x="10968" y="13426"/>
                </a:lnTo>
                <a:lnTo>
                  <a:pt x="10822" y="13976"/>
                </a:lnTo>
                <a:lnTo>
                  <a:pt x="10638" y="14269"/>
                </a:lnTo>
                <a:lnTo>
                  <a:pt x="10455" y="14563"/>
                </a:lnTo>
                <a:lnTo>
                  <a:pt x="10198" y="14819"/>
                </a:lnTo>
                <a:lnTo>
                  <a:pt x="9905" y="15003"/>
                </a:lnTo>
                <a:lnTo>
                  <a:pt x="9648" y="15113"/>
                </a:lnTo>
                <a:lnTo>
                  <a:pt x="9391" y="15150"/>
                </a:lnTo>
                <a:lnTo>
                  <a:pt x="9098" y="15113"/>
                </a:lnTo>
                <a:lnTo>
                  <a:pt x="8841" y="15040"/>
                </a:lnTo>
                <a:lnTo>
                  <a:pt x="8951" y="14856"/>
                </a:lnTo>
                <a:lnTo>
                  <a:pt x="8988" y="14673"/>
                </a:lnTo>
                <a:lnTo>
                  <a:pt x="9061" y="14453"/>
                </a:lnTo>
                <a:lnTo>
                  <a:pt x="9061" y="14269"/>
                </a:lnTo>
                <a:lnTo>
                  <a:pt x="9024" y="14086"/>
                </a:lnTo>
                <a:lnTo>
                  <a:pt x="8951" y="13976"/>
                </a:lnTo>
                <a:lnTo>
                  <a:pt x="8841" y="13829"/>
                </a:lnTo>
                <a:lnTo>
                  <a:pt x="8731" y="13756"/>
                </a:lnTo>
                <a:lnTo>
                  <a:pt x="8547" y="13646"/>
                </a:lnTo>
                <a:lnTo>
                  <a:pt x="8401" y="13609"/>
                </a:lnTo>
                <a:lnTo>
                  <a:pt x="8254" y="13572"/>
                </a:lnTo>
                <a:lnTo>
                  <a:pt x="8071" y="13572"/>
                </a:lnTo>
                <a:lnTo>
                  <a:pt x="7887" y="13609"/>
                </a:lnTo>
                <a:lnTo>
                  <a:pt x="7740" y="13682"/>
                </a:lnTo>
                <a:lnTo>
                  <a:pt x="7594" y="13792"/>
                </a:lnTo>
                <a:lnTo>
                  <a:pt x="7447" y="13902"/>
                </a:lnTo>
                <a:lnTo>
                  <a:pt x="7264" y="13609"/>
                </a:lnTo>
                <a:lnTo>
                  <a:pt x="7080" y="13242"/>
                </a:lnTo>
                <a:lnTo>
                  <a:pt x="6897" y="12912"/>
                </a:lnTo>
                <a:lnTo>
                  <a:pt x="6750" y="12545"/>
                </a:lnTo>
                <a:lnTo>
                  <a:pt x="7814" y="11958"/>
                </a:lnTo>
                <a:lnTo>
                  <a:pt x="8364" y="11591"/>
                </a:lnTo>
                <a:lnTo>
                  <a:pt x="8914" y="11188"/>
                </a:lnTo>
                <a:close/>
                <a:moveTo>
                  <a:pt x="6493" y="0"/>
                </a:moveTo>
                <a:lnTo>
                  <a:pt x="6163" y="294"/>
                </a:lnTo>
                <a:lnTo>
                  <a:pt x="5870" y="624"/>
                </a:lnTo>
                <a:lnTo>
                  <a:pt x="5613" y="991"/>
                </a:lnTo>
                <a:lnTo>
                  <a:pt x="5429" y="1394"/>
                </a:lnTo>
                <a:lnTo>
                  <a:pt x="5246" y="1798"/>
                </a:lnTo>
                <a:lnTo>
                  <a:pt x="5099" y="2201"/>
                </a:lnTo>
                <a:lnTo>
                  <a:pt x="5026" y="2641"/>
                </a:lnTo>
                <a:lnTo>
                  <a:pt x="4953" y="3081"/>
                </a:lnTo>
                <a:lnTo>
                  <a:pt x="4219" y="2898"/>
                </a:lnTo>
                <a:lnTo>
                  <a:pt x="3485" y="2788"/>
                </a:lnTo>
                <a:lnTo>
                  <a:pt x="2752" y="2715"/>
                </a:lnTo>
                <a:lnTo>
                  <a:pt x="2385" y="2751"/>
                </a:lnTo>
                <a:lnTo>
                  <a:pt x="2055" y="2788"/>
                </a:lnTo>
                <a:lnTo>
                  <a:pt x="1725" y="2825"/>
                </a:lnTo>
                <a:lnTo>
                  <a:pt x="1394" y="2898"/>
                </a:lnTo>
                <a:lnTo>
                  <a:pt x="1101" y="3045"/>
                </a:lnTo>
                <a:lnTo>
                  <a:pt x="808" y="3191"/>
                </a:lnTo>
                <a:lnTo>
                  <a:pt x="551" y="3338"/>
                </a:lnTo>
                <a:lnTo>
                  <a:pt x="367" y="3558"/>
                </a:lnTo>
                <a:lnTo>
                  <a:pt x="184" y="3815"/>
                </a:lnTo>
                <a:lnTo>
                  <a:pt x="74" y="4108"/>
                </a:lnTo>
                <a:lnTo>
                  <a:pt x="1" y="4402"/>
                </a:lnTo>
                <a:lnTo>
                  <a:pt x="1" y="4732"/>
                </a:lnTo>
                <a:lnTo>
                  <a:pt x="37" y="5026"/>
                </a:lnTo>
                <a:lnTo>
                  <a:pt x="147" y="5356"/>
                </a:lnTo>
                <a:lnTo>
                  <a:pt x="257" y="5649"/>
                </a:lnTo>
                <a:lnTo>
                  <a:pt x="441" y="5943"/>
                </a:lnTo>
                <a:lnTo>
                  <a:pt x="624" y="6236"/>
                </a:lnTo>
                <a:lnTo>
                  <a:pt x="844" y="6493"/>
                </a:lnTo>
                <a:lnTo>
                  <a:pt x="1211" y="6860"/>
                </a:lnTo>
                <a:lnTo>
                  <a:pt x="1615" y="7263"/>
                </a:lnTo>
                <a:lnTo>
                  <a:pt x="1615" y="7300"/>
                </a:lnTo>
                <a:lnTo>
                  <a:pt x="1615" y="7520"/>
                </a:lnTo>
                <a:lnTo>
                  <a:pt x="1688" y="7777"/>
                </a:lnTo>
                <a:lnTo>
                  <a:pt x="1725" y="7887"/>
                </a:lnTo>
                <a:lnTo>
                  <a:pt x="1835" y="7960"/>
                </a:lnTo>
                <a:lnTo>
                  <a:pt x="1908" y="8033"/>
                </a:lnTo>
                <a:lnTo>
                  <a:pt x="2055" y="8070"/>
                </a:lnTo>
                <a:lnTo>
                  <a:pt x="2165" y="8107"/>
                </a:lnTo>
                <a:lnTo>
                  <a:pt x="2275" y="8070"/>
                </a:lnTo>
                <a:lnTo>
                  <a:pt x="2532" y="7997"/>
                </a:lnTo>
                <a:lnTo>
                  <a:pt x="3045" y="8400"/>
                </a:lnTo>
                <a:lnTo>
                  <a:pt x="2642" y="8914"/>
                </a:lnTo>
                <a:lnTo>
                  <a:pt x="2312" y="9464"/>
                </a:lnTo>
                <a:lnTo>
                  <a:pt x="2018" y="10051"/>
                </a:lnTo>
                <a:lnTo>
                  <a:pt x="1871" y="10344"/>
                </a:lnTo>
                <a:lnTo>
                  <a:pt x="1798" y="10674"/>
                </a:lnTo>
                <a:lnTo>
                  <a:pt x="1725" y="10968"/>
                </a:lnTo>
                <a:lnTo>
                  <a:pt x="1688" y="11261"/>
                </a:lnTo>
                <a:lnTo>
                  <a:pt x="1688" y="11555"/>
                </a:lnTo>
                <a:lnTo>
                  <a:pt x="1725" y="11885"/>
                </a:lnTo>
                <a:lnTo>
                  <a:pt x="1798" y="12142"/>
                </a:lnTo>
                <a:lnTo>
                  <a:pt x="1908" y="12435"/>
                </a:lnTo>
                <a:lnTo>
                  <a:pt x="2055" y="12692"/>
                </a:lnTo>
                <a:lnTo>
                  <a:pt x="2238" y="12912"/>
                </a:lnTo>
                <a:lnTo>
                  <a:pt x="2495" y="13132"/>
                </a:lnTo>
                <a:lnTo>
                  <a:pt x="2788" y="13279"/>
                </a:lnTo>
                <a:lnTo>
                  <a:pt x="3045" y="13389"/>
                </a:lnTo>
                <a:lnTo>
                  <a:pt x="3375" y="13426"/>
                </a:lnTo>
                <a:lnTo>
                  <a:pt x="3669" y="13462"/>
                </a:lnTo>
                <a:lnTo>
                  <a:pt x="3999" y="13462"/>
                </a:lnTo>
                <a:lnTo>
                  <a:pt x="4292" y="13426"/>
                </a:lnTo>
                <a:lnTo>
                  <a:pt x="4586" y="13389"/>
                </a:lnTo>
                <a:lnTo>
                  <a:pt x="5026" y="13242"/>
                </a:lnTo>
                <a:lnTo>
                  <a:pt x="5503" y="13095"/>
                </a:lnTo>
                <a:lnTo>
                  <a:pt x="5906" y="12949"/>
                </a:lnTo>
                <a:lnTo>
                  <a:pt x="6346" y="12729"/>
                </a:lnTo>
                <a:lnTo>
                  <a:pt x="6530" y="13169"/>
                </a:lnTo>
                <a:lnTo>
                  <a:pt x="6713" y="13572"/>
                </a:lnTo>
                <a:lnTo>
                  <a:pt x="6970" y="13976"/>
                </a:lnTo>
                <a:lnTo>
                  <a:pt x="7227" y="14343"/>
                </a:lnTo>
                <a:lnTo>
                  <a:pt x="7153" y="14526"/>
                </a:lnTo>
                <a:lnTo>
                  <a:pt x="7117" y="14709"/>
                </a:lnTo>
                <a:lnTo>
                  <a:pt x="7153" y="14893"/>
                </a:lnTo>
                <a:lnTo>
                  <a:pt x="7227" y="15076"/>
                </a:lnTo>
                <a:lnTo>
                  <a:pt x="7337" y="15223"/>
                </a:lnTo>
                <a:lnTo>
                  <a:pt x="7484" y="15333"/>
                </a:lnTo>
                <a:lnTo>
                  <a:pt x="7630" y="15406"/>
                </a:lnTo>
                <a:lnTo>
                  <a:pt x="7777" y="15480"/>
                </a:lnTo>
                <a:lnTo>
                  <a:pt x="7924" y="15516"/>
                </a:lnTo>
                <a:lnTo>
                  <a:pt x="8107" y="15516"/>
                </a:lnTo>
                <a:lnTo>
                  <a:pt x="8254" y="15480"/>
                </a:lnTo>
                <a:lnTo>
                  <a:pt x="8437" y="15406"/>
                </a:lnTo>
                <a:lnTo>
                  <a:pt x="8474" y="15406"/>
                </a:lnTo>
                <a:lnTo>
                  <a:pt x="8804" y="15516"/>
                </a:lnTo>
                <a:lnTo>
                  <a:pt x="9171" y="15590"/>
                </a:lnTo>
                <a:lnTo>
                  <a:pt x="9501" y="15590"/>
                </a:lnTo>
                <a:lnTo>
                  <a:pt x="9868" y="15516"/>
                </a:lnTo>
                <a:lnTo>
                  <a:pt x="10161" y="15406"/>
                </a:lnTo>
                <a:lnTo>
                  <a:pt x="10418" y="15260"/>
                </a:lnTo>
                <a:lnTo>
                  <a:pt x="10675" y="15040"/>
                </a:lnTo>
                <a:lnTo>
                  <a:pt x="10858" y="14819"/>
                </a:lnTo>
                <a:lnTo>
                  <a:pt x="11042" y="14563"/>
                </a:lnTo>
                <a:lnTo>
                  <a:pt x="11188" y="14269"/>
                </a:lnTo>
                <a:lnTo>
                  <a:pt x="11299" y="13976"/>
                </a:lnTo>
                <a:lnTo>
                  <a:pt x="11409" y="13682"/>
                </a:lnTo>
                <a:lnTo>
                  <a:pt x="11519" y="13242"/>
                </a:lnTo>
                <a:lnTo>
                  <a:pt x="11629" y="12765"/>
                </a:lnTo>
                <a:lnTo>
                  <a:pt x="11665" y="12252"/>
                </a:lnTo>
                <a:lnTo>
                  <a:pt x="11702" y="11775"/>
                </a:lnTo>
                <a:lnTo>
                  <a:pt x="12619" y="11848"/>
                </a:lnTo>
                <a:lnTo>
                  <a:pt x="13499" y="11922"/>
                </a:lnTo>
                <a:lnTo>
                  <a:pt x="14416" y="11922"/>
                </a:lnTo>
                <a:lnTo>
                  <a:pt x="15297" y="11885"/>
                </a:lnTo>
                <a:lnTo>
                  <a:pt x="15333" y="11848"/>
                </a:lnTo>
                <a:lnTo>
                  <a:pt x="15333" y="11775"/>
                </a:lnTo>
                <a:lnTo>
                  <a:pt x="15590" y="11702"/>
                </a:lnTo>
                <a:lnTo>
                  <a:pt x="15884" y="11628"/>
                </a:lnTo>
                <a:lnTo>
                  <a:pt x="16140" y="11481"/>
                </a:lnTo>
                <a:lnTo>
                  <a:pt x="16397" y="11335"/>
                </a:lnTo>
                <a:lnTo>
                  <a:pt x="16507" y="11335"/>
                </a:lnTo>
                <a:lnTo>
                  <a:pt x="16544" y="11298"/>
                </a:lnTo>
                <a:lnTo>
                  <a:pt x="16581" y="11225"/>
                </a:lnTo>
                <a:lnTo>
                  <a:pt x="16544" y="10931"/>
                </a:lnTo>
                <a:lnTo>
                  <a:pt x="16471" y="10638"/>
                </a:lnTo>
                <a:lnTo>
                  <a:pt x="16397" y="10344"/>
                </a:lnTo>
                <a:lnTo>
                  <a:pt x="16287" y="10088"/>
                </a:lnTo>
                <a:lnTo>
                  <a:pt x="15994" y="9537"/>
                </a:lnTo>
                <a:lnTo>
                  <a:pt x="15627" y="9060"/>
                </a:lnTo>
                <a:lnTo>
                  <a:pt x="15223" y="8584"/>
                </a:lnTo>
                <a:lnTo>
                  <a:pt x="14783" y="8143"/>
                </a:lnTo>
                <a:lnTo>
                  <a:pt x="14306" y="7740"/>
                </a:lnTo>
                <a:lnTo>
                  <a:pt x="13793" y="7336"/>
                </a:lnTo>
                <a:lnTo>
                  <a:pt x="12949" y="6786"/>
                </a:lnTo>
                <a:lnTo>
                  <a:pt x="13353" y="6053"/>
                </a:lnTo>
                <a:lnTo>
                  <a:pt x="13720" y="5319"/>
                </a:lnTo>
                <a:lnTo>
                  <a:pt x="14050" y="4549"/>
                </a:lnTo>
                <a:lnTo>
                  <a:pt x="14306" y="3778"/>
                </a:lnTo>
                <a:lnTo>
                  <a:pt x="14306" y="3632"/>
                </a:lnTo>
                <a:lnTo>
                  <a:pt x="14453" y="3522"/>
                </a:lnTo>
                <a:lnTo>
                  <a:pt x="14600" y="3375"/>
                </a:lnTo>
                <a:lnTo>
                  <a:pt x="14747" y="3155"/>
                </a:lnTo>
                <a:lnTo>
                  <a:pt x="14820" y="2935"/>
                </a:lnTo>
                <a:lnTo>
                  <a:pt x="14820" y="2678"/>
                </a:lnTo>
                <a:lnTo>
                  <a:pt x="14747" y="2421"/>
                </a:lnTo>
                <a:lnTo>
                  <a:pt x="14637" y="2238"/>
                </a:lnTo>
                <a:lnTo>
                  <a:pt x="14490" y="2054"/>
                </a:lnTo>
                <a:lnTo>
                  <a:pt x="14270" y="1944"/>
                </a:lnTo>
                <a:lnTo>
                  <a:pt x="14160" y="1908"/>
                </a:lnTo>
                <a:lnTo>
                  <a:pt x="14013" y="1908"/>
                </a:lnTo>
                <a:lnTo>
                  <a:pt x="13830" y="1944"/>
                </a:lnTo>
                <a:lnTo>
                  <a:pt x="13683" y="2018"/>
                </a:lnTo>
                <a:lnTo>
                  <a:pt x="13536" y="2091"/>
                </a:lnTo>
                <a:lnTo>
                  <a:pt x="13389" y="2201"/>
                </a:lnTo>
                <a:lnTo>
                  <a:pt x="12949" y="2128"/>
                </a:lnTo>
                <a:lnTo>
                  <a:pt x="12472" y="2164"/>
                </a:lnTo>
                <a:lnTo>
                  <a:pt x="12032" y="2201"/>
                </a:lnTo>
                <a:lnTo>
                  <a:pt x="11592" y="2274"/>
                </a:lnTo>
                <a:lnTo>
                  <a:pt x="11115" y="2421"/>
                </a:lnTo>
                <a:lnTo>
                  <a:pt x="10675" y="2568"/>
                </a:lnTo>
                <a:lnTo>
                  <a:pt x="10271" y="2751"/>
                </a:lnTo>
                <a:lnTo>
                  <a:pt x="9831" y="2971"/>
                </a:lnTo>
                <a:lnTo>
                  <a:pt x="9611" y="3081"/>
                </a:lnTo>
                <a:lnTo>
                  <a:pt x="9208" y="2421"/>
                </a:lnTo>
                <a:lnTo>
                  <a:pt x="8767" y="1761"/>
                </a:lnTo>
                <a:lnTo>
                  <a:pt x="8254" y="1137"/>
                </a:lnTo>
                <a:lnTo>
                  <a:pt x="7740" y="550"/>
                </a:lnTo>
                <a:lnTo>
                  <a:pt x="7630" y="477"/>
                </a:lnTo>
                <a:lnTo>
                  <a:pt x="7520" y="477"/>
                </a:lnTo>
                <a:lnTo>
                  <a:pt x="7117" y="624"/>
                </a:lnTo>
                <a:lnTo>
                  <a:pt x="6713" y="807"/>
                </a:lnTo>
                <a:lnTo>
                  <a:pt x="6640" y="844"/>
                </a:lnTo>
                <a:lnTo>
                  <a:pt x="6603" y="881"/>
                </a:lnTo>
                <a:lnTo>
                  <a:pt x="6640" y="991"/>
                </a:lnTo>
                <a:lnTo>
                  <a:pt x="6677" y="1064"/>
                </a:lnTo>
                <a:lnTo>
                  <a:pt x="6787" y="1064"/>
                </a:lnTo>
                <a:lnTo>
                  <a:pt x="7153" y="1027"/>
                </a:lnTo>
                <a:lnTo>
                  <a:pt x="7484" y="991"/>
                </a:lnTo>
                <a:lnTo>
                  <a:pt x="7960" y="1541"/>
                </a:lnTo>
                <a:lnTo>
                  <a:pt x="8401" y="2091"/>
                </a:lnTo>
                <a:lnTo>
                  <a:pt x="8841" y="2715"/>
                </a:lnTo>
                <a:lnTo>
                  <a:pt x="9208" y="3301"/>
                </a:lnTo>
                <a:lnTo>
                  <a:pt x="8511" y="3742"/>
                </a:lnTo>
                <a:lnTo>
                  <a:pt x="7850" y="4219"/>
                </a:lnTo>
                <a:lnTo>
                  <a:pt x="6603" y="3668"/>
                </a:lnTo>
                <a:lnTo>
                  <a:pt x="5980" y="3412"/>
                </a:lnTo>
                <a:lnTo>
                  <a:pt x="5319" y="3191"/>
                </a:lnTo>
                <a:lnTo>
                  <a:pt x="5393" y="2788"/>
                </a:lnTo>
                <a:lnTo>
                  <a:pt x="5466" y="2384"/>
                </a:lnTo>
                <a:lnTo>
                  <a:pt x="5576" y="1981"/>
                </a:lnTo>
                <a:lnTo>
                  <a:pt x="5723" y="1577"/>
                </a:lnTo>
                <a:lnTo>
                  <a:pt x="5906" y="1211"/>
                </a:lnTo>
                <a:lnTo>
                  <a:pt x="6126" y="844"/>
                </a:lnTo>
                <a:lnTo>
                  <a:pt x="6383" y="514"/>
                </a:lnTo>
                <a:lnTo>
                  <a:pt x="6640" y="184"/>
                </a:lnTo>
                <a:lnTo>
                  <a:pt x="6677" y="110"/>
                </a:lnTo>
                <a:lnTo>
                  <a:pt x="6677" y="37"/>
                </a:lnTo>
                <a:lnTo>
                  <a:pt x="6603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1" name="Google Shape;501;p10"/>
          <p:cNvSpPr/>
          <p:nvPr/>
        </p:nvSpPr>
        <p:spPr>
          <a:xfrm>
            <a:off x="-35016" y="4075593"/>
            <a:ext cx="339602" cy="400617"/>
          </a:xfrm>
          <a:custGeom>
            <a:rect b="b" l="l" r="r" t="t"/>
            <a:pathLst>
              <a:path extrusionOk="0" h="11079" w="9391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2" name="Google Shape;502;p10"/>
          <p:cNvSpPr/>
          <p:nvPr/>
        </p:nvSpPr>
        <p:spPr>
          <a:xfrm>
            <a:off x="721258" y="4998019"/>
            <a:ext cx="463059" cy="177962"/>
          </a:xfrm>
          <a:custGeom>
            <a:rect b="b" l="l" r="r" t="t"/>
            <a:pathLst>
              <a:path extrusionOk="0" h="6274" w="16325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3" name="Google Shape;503;p10"/>
          <p:cNvSpPr/>
          <p:nvPr/>
        </p:nvSpPr>
        <p:spPr>
          <a:xfrm>
            <a:off x="-243128" y="54210"/>
            <a:ext cx="589992" cy="414129"/>
          </a:xfrm>
          <a:custGeom>
            <a:rect b="b" l="l" r="r" t="t"/>
            <a:pathLst>
              <a:path extrusionOk="0" h="14600" w="2080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4" name="Google Shape;504;p10"/>
          <p:cNvSpPr/>
          <p:nvPr/>
        </p:nvSpPr>
        <p:spPr>
          <a:xfrm>
            <a:off x="7842052" y="-100873"/>
            <a:ext cx="388118" cy="408938"/>
          </a:xfrm>
          <a:custGeom>
            <a:rect b="b" l="l" r="r" t="t"/>
            <a:pathLst>
              <a:path extrusionOk="0" h="14417" w="13683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5" name="Google Shape;505;p10"/>
          <p:cNvSpPr/>
          <p:nvPr/>
        </p:nvSpPr>
        <p:spPr>
          <a:xfrm>
            <a:off x="-38626" y="579046"/>
            <a:ext cx="297606" cy="211234"/>
          </a:xfrm>
          <a:custGeom>
            <a:rect b="b" l="l" r="r" t="t"/>
            <a:pathLst>
              <a:path extrusionOk="0" h="7447" w="10492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6" name="Google Shape;506;p10"/>
          <p:cNvSpPr/>
          <p:nvPr/>
        </p:nvSpPr>
        <p:spPr>
          <a:xfrm>
            <a:off x="1403775" y="11500"/>
            <a:ext cx="288245" cy="184202"/>
          </a:xfrm>
          <a:custGeom>
            <a:rect b="b" l="l" r="r" t="t"/>
            <a:pathLst>
              <a:path extrusionOk="0" h="6494" w="10162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7" name="Google Shape;507;p10"/>
          <p:cNvSpPr/>
          <p:nvPr/>
        </p:nvSpPr>
        <p:spPr>
          <a:xfrm>
            <a:off x="955990" y="-57166"/>
            <a:ext cx="323616" cy="321546"/>
          </a:xfrm>
          <a:custGeom>
            <a:rect b="b" l="l" r="r" t="t"/>
            <a:pathLst>
              <a:path extrusionOk="0" h="11336" w="11409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8" name="Google Shape;508;p10"/>
          <p:cNvSpPr/>
          <p:nvPr/>
        </p:nvSpPr>
        <p:spPr>
          <a:xfrm>
            <a:off x="1333294" y="4678454"/>
            <a:ext cx="306966" cy="385027"/>
          </a:xfrm>
          <a:custGeom>
            <a:rect b="b" l="l" r="r" t="t"/>
            <a:pathLst>
              <a:path extrusionOk="0" h="13574" w="10822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09" name="Google Shape;509;p10"/>
          <p:cNvSpPr/>
          <p:nvPr/>
        </p:nvSpPr>
        <p:spPr>
          <a:xfrm>
            <a:off x="91624" y="4552927"/>
            <a:ext cx="416228" cy="409988"/>
          </a:xfrm>
          <a:custGeom>
            <a:rect b="b" l="l" r="r" t="t"/>
            <a:pathLst>
              <a:path extrusionOk="0" h="14454" w="14674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0" name="Google Shape;510;p10"/>
          <p:cNvSpPr/>
          <p:nvPr/>
        </p:nvSpPr>
        <p:spPr>
          <a:xfrm>
            <a:off x="1525678" y="4911343"/>
            <a:ext cx="391238" cy="289295"/>
          </a:xfrm>
          <a:custGeom>
            <a:rect b="b" l="l" r="r" t="t"/>
            <a:pathLst>
              <a:path extrusionOk="0" h="10199" w="13793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1" name="Google Shape;511;p10"/>
          <p:cNvSpPr/>
          <p:nvPr/>
        </p:nvSpPr>
        <p:spPr>
          <a:xfrm>
            <a:off x="2704" y="4900231"/>
            <a:ext cx="180033" cy="373539"/>
          </a:xfrm>
          <a:custGeom>
            <a:rect b="b" l="l" r="r" t="t"/>
            <a:pathLst>
              <a:path extrusionOk="0" h="13169" w="6347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2" name="Google Shape;512;p10"/>
          <p:cNvSpPr/>
          <p:nvPr/>
        </p:nvSpPr>
        <p:spPr>
          <a:xfrm rot="1920548">
            <a:off x="8225551" y="625274"/>
            <a:ext cx="501522" cy="425557"/>
          </a:xfrm>
          <a:custGeom>
            <a:rect b="b" l="l" r="r" t="t"/>
            <a:pathLst>
              <a:path extrusionOk="0" h="15004" w="17681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3" name="Google Shape;513;p10"/>
          <p:cNvSpPr/>
          <p:nvPr/>
        </p:nvSpPr>
        <p:spPr>
          <a:xfrm>
            <a:off x="346867" y="4064142"/>
            <a:ext cx="479681" cy="339217"/>
          </a:xfrm>
          <a:custGeom>
            <a:rect b="b" l="l" r="r" t="t"/>
            <a:pathLst>
              <a:path extrusionOk="0" h="11959" w="16911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4" name="Google Shape;514;p10"/>
          <p:cNvSpPr/>
          <p:nvPr/>
        </p:nvSpPr>
        <p:spPr>
          <a:xfrm rot="-5400000">
            <a:off x="7996280" y="316930"/>
            <a:ext cx="279906" cy="357966"/>
          </a:xfrm>
          <a:custGeom>
            <a:rect b="b" l="l" r="r" t="t"/>
            <a:pathLst>
              <a:path extrusionOk="0" h="12620" w="9868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5" name="Google Shape;515;p10"/>
          <p:cNvSpPr/>
          <p:nvPr/>
        </p:nvSpPr>
        <p:spPr>
          <a:xfrm>
            <a:off x="8801760" y="790271"/>
            <a:ext cx="377708" cy="426638"/>
          </a:xfrm>
          <a:custGeom>
            <a:rect b="b" l="l" r="r" t="t"/>
            <a:pathLst>
              <a:path extrusionOk="0" h="15041" w="13316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6" name="Google Shape;516;p10"/>
          <p:cNvSpPr/>
          <p:nvPr/>
        </p:nvSpPr>
        <p:spPr>
          <a:xfrm>
            <a:off x="258963" y="4957957"/>
            <a:ext cx="386048" cy="258065"/>
          </a:xfrm>
          <a:custGeom>
            <a:rect b="b" l="l" r="r" t="t"/>
            <a:pathLst>
              <a:path extrusionOk="0" h="9098" w="1361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7" name="Google Shape;517;p10"/>
          <p:cNvSpPr/>
          <p:nvPr/>
        </p:nvSpPr>
        <p:spPr>
          <a:xfrm>
            <a:off x="8699345" y="1151407"/>
            <a:ext cx="174842" cy="187322"/>
          </a:xfrm>
          <a:custGeom>
            <a:rect b="b" l="l" r="r" t="t"/>
            <a:pathLst>
              <a:path extrusionOk="0" h="6604" w="6164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A4C2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4C2F4"/>
              </a:solidFill>
            </a:endParaRPr>
          </a:p>
        </p:txBody>
      </p:sp>
      <p:sp>
        <p:nvSpPr>
          <p:cNvPr id="518" name="Google Shape;518;p10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/>
            </a:lvl1pPr>
            <a:lvl2pPr lvl="1" rtl="0" algn="ctr">
              <a:buNone/>
              <a:defRPr/>
            </a:lvl2pPr>
            <a:lvl3pPr lvl="2" rtl="0" algn="ctr">
              <a:buNone/>
              <a:defRPr/>
            </a:lvl3pPr>
            <a:lvl4pPr lvl="3" rtl="0" algn="ctr">
              <a:buNone/>
              <a:defRPr/>
            </a:lvl4pPr>
            <a:lvl5pPr lvl="4" rtl="0" algn="ctr">
              <a:buNone/>
              <a:defRPr/>
            </a:lvl5pPr>
            <a:lvl6pPr lvl="5" rtl="0" algn="ctr">
              <a:buNone/>
              <a:defRPr/>
            </a:lvl6pPr>
            <a:lvl7pPr lvl="6" rtl="0" algn="ctr">
              <a:buNone/>
              <a:defRPr/>
            </a:lvl7pPr>
            <a:lvl8pPr lvl="7" rtl="0" algn="ctr">
              <a:buNone/>
              <a:defRPr/>
            </a:lvl8pPr>
            <a:lvl9pPr lvl="8" rtl="0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6" y="-23"/>
            <a:ext cx="9143797" cy="5143378"/>
            <a:chOff x="239950" y="872550"/>
            <a:chExt cx="7042900" cy="3961625"/>
          </a:xfrm>
        </p:grpSpPr>
        <p:sp>
          <p:nvSpPr>
            <p:cNvPr id="7" name="Google Shape;7;p1"/>
            <p:cNvSpPr/>
            <p:nvPr/>
          </p:nvSpPr>
          <p:spPr>
            <a:xfrm>
              <a:off x="239950" y="872550"/>
              <a:ext cx="7042900" cy="3961625"/>
            </a:xfrm>
            <a:custGeom>
              <a:rect b="b" l="l" r="r" t="t"/>
              <a:pathLst>
                <a:path extrusionOk="0" fill="none" h="158465" w="281716">
                  <a:moveTo>
                    <a:pt x="0" y="0"/>
                  </a:moveTo>
                  <a:lnTo>
                    <a:pt x="281715" y="0"/>
                  </a:lnTo>
                  <a:lnTo>
                    <a:pt x="281715" y="158464"/>
                  </a:lnTo>
                  <a:lnTo>
                    <a:pt x="0" y="15846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239950" y="47617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>
              <a:off x="239950" y="4690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>
              <a:off x="239950" y="46177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239950" y="4546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239950" y="4473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239950" y="4402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39950" y="4329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239950" y="4258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239950" y="4185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>
              <a:off x="239950" y="4114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239950" y="4041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>
              <a:off x="239950" y="39693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>
              <a:off x="239950" y="3897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1"/>
            <p:cNvSpPr/>
            <p:nvPr/>
          </p:nvSpPr>
          <p:spPr>
            <a:xfrm>
              <a:off x="239950" y="38254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1"/>
            <p:cNvSpPr/>
            <p:nvPr/>
          </p:nvSpPr>
          <p:spPr>
            <a:xfrm>
              <a:off x="239950" y="3753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1"/>
            <p:cNvSpPr/>
            <p:nvPr/>
          </p:nvSpPr>
          <p:spPr>
            <a:xfrm>
              <a:off x="239950" y="3681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1"/>
            <p:cNvSpPr/>
            <p:nvPr/>
          </p:nvSpPr>
          <p:spPr>
            <a:xfrm>
              <a:off x="239950" y="3609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1"/>
            <p:cNvSpPr/>
            <p:nvPr/>
          </p:nvSpPr>
          <p:spPr>
            <a:xfrm>
              <a:off x="239950" y="3537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>
              <a:off x="239950" y="3465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>
              <a:off x="239950" y="3393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239950" y="3321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>
              <a:off x="239950" y="3249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239950" y="31770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>
              <a:off x="239950" y="3105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>
              <a:off x="239950" y="3033100"/>
              <a:ext cx="7042900" cy="0"/>
            </a:xfrm>
            <a:custGeom>
              <a:rect b="b" l="l" r="r" t="t"/>
              <a:pathLst>
                <a:path extrusionOk="0" fill="none" h="0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>
              <a:off x="239950" y="29615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>
              <a:off x="239950" y="28891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>
              <a:off x="239950" y="28175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>
              <a:off x="239950" y="27451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>
              <a:off x="239950" y="26736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>
              <a:off x="239950" y="26011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239950" y="25296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1"/>
                  </a:moveTo>
                  <a:lnTo>
                    <a:pt x="281715" y="1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>
              <a:off x="239950" y="24572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>
              <a:off x="239950" y="23847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>
              <a:off x="239950" y="23132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239950" y="22407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>
              <a:off x="239950" y="21692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>
              <a:off x="239950" y="20968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>
              <a:off x="239950" y="20252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>
              <a:off x="239950" y="19528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>
              <a:off x="239950" y="18813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239950" y="18088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239950" y="17373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>
              <a:off x="239950" y="16648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>
              <a:off x="239950" y="15924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>
              <a:off x="239950" y="15209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>
              <a:off x="239950" y="14484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>
              <a:off x="239950" y="13769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>
              <a:off x="239950" y="13044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239950" y="123295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>
              <a:off x="239950" y="11605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>
              <a:off x="239950" y="108897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>
              <a:off x="239950" y="1016525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>
              <a:off x="239950" y="945000"/>
              <a:ext cx="7042900" cy="25"/>
            </a:xfrm>
            <a:custGeom>
              <a:rect b="b" l="l" r="r" t="t"/>
              <a:pathLst>
                <a:path extrusionOk="0" fill="none" h="1" w="281716">
                  <a:moveTo>
                    <a:pt x="0" y="0"/>
                  </a:moveTo>
                  <a:lnTo>
                    <a:pt x="281715" y="0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>
              <a:off x="721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>
              <a:off x="713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>
              <a:off x="7064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6992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69196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6847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>
              <a:off x="677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>
              <a:off x="670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6628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>
              <a:off x="6556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>
              <a:off x="6484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>
              <a:off x="6411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>
              <a:off x="633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>
              <a:off x="6266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>
              <a:off x="6193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>
              <a:off x="6120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>
              <a:off x="6048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>
              <a:off x="5976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5903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>
              <a:off x="5830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>
              <a:off x="5757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>
              <a:off x="5685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>
              <a:off x="56129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>
              <a:off x="5540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>
              <a:off x="5468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>
              <a:off x="5394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5322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52497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5177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510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503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49590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48866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48141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4741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4669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4596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45234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44510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4378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4306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4233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41603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4087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4015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3942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38705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"/>
            <p:cNvSpPr/>
            <p:nvPr/>
          </p:nvSpPr>
          <p:spPr>
            <a:xfrm>
              <a:off x="3798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"/>
            <p:cNvSpPr/>
            <p:nvPr/>
          </p:nvSpPr>
          <p:spPr>
            <a:xfrm>
              <a:off x="3724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3652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"/>
            <p:cNvSpPr/>
            <p:nvPr/>
          </p:nvSpPr>
          <p:spPr>
            <a:xfrm>
              <a:off x="3579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"/>
            <p:cNvSpPr/>
            <p:nvPr/>
          </p:nvSpPr>
          <p:spPr>
            <a:xfrm>
              <a:off x="3507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3434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/>
            <p:nvPr/>
          </p:nvSpPr>
          <p:spPr>
            <a:xfrm>
              <a:off x="3362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3289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3216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/>
            <p:nvPr/>
          </p:nvSpPr>
          <p:spPr>
            <a:xfrm>
              <a:off x="31442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3071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2999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/>
            <p:nvPr/>
          </p:nvSpPr>
          <p:spPr>
            <a:xfrm>
              <a:off x="29259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28535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"/>
            <p:cNvSpPr/>
            <p:nvPr/>
          </p:nvSpPr>
          <p:spPr>
            <a:xfrm>
              <a:off x="27810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"/>
            <p:cNvSpPr/>
            <p:nvPr/>
          </p:nvSpPr>
          <p:spPr>
            <a:xfrm>
              <a:off x="27086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"/>
            <p:cNvSpPr/>
            <p:nvPr/>
          </p:nvSpPr>
          <p:spPr>
            <a:xfrm>
              <a:off x="2636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"/>
            <p:cNvSpPr/>
            <p:nvPr/>
          </p:nvSpPr>
          <p:spPr>
            <a:xfrm>
              <a:off x="2563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"/>
            <p:cNvSpPr/>
            <p:nvPr/>
          </p:nvSpPr>
          <p:spPr>
            <a:xfrm>
              <a:off x="24903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"/>
            <p:cNvSpPr/>
            <p:nvPr/>
          </p:nvSpPr>
          <p:spPr>
            <a:xfrm>
              <a:off x="24179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"/>
            <p:cNvSpPr/>
            <p:nvPr/>
          </p:nvSpPr>
          <p:spPr>
            <a:xfrm>
              <a:off x="23454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1"/>
            <p:cNvSpPr/>
            <p:nvPr/>
          </p:nvSpPr>
          <p:spPr>
            <a:xfrm>
              <a:off x="2273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"/>
            <p:cNvSpPr/>
            <p:nvPr/>
          </p:nvSpPr>
          <p:spPr>
            <a:xfrm>
              <a:off x="2200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"/>
            <p:cNvSpPr/>
            <p:nvPr/>
          </p:nvSpPr>
          <p:spPr>
            <a:xfrm>
              <a:off x="2128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"/>
            <p:cNvSpPr/>
            <p:nvPr/>
          </p:nvSpPr>
          <p:spPr>
            <a:xfrm>
              <a:off x="20547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"/>
            <p:cNvSpPr/>
            <p:nvPr/>
          </p:nvSpPr>
          <p:spPr>
            <a:xfrm>
              <a:off x="19823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"/>
            <p:cNvSpPr/>
            <p:nvPr/>
          </p:nvSpPr>
          <p:spPr>
            <a:xfrm>
              <a:off x="19098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"/>
            <p:cNvSpPr/>
            <p:nvPr/>
          </p:nvSpPr>
          <p:spPr>
            <a:xfrm>
              <a:off x="1837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"/>
            <p:cNvSpPr/>
            <p:nvPr/>
          </p:nvSpPr>
          <p:spPr>
            <a:xfrm>
              <a:off x="1764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"/>
            <p:cNvSpPr/>
            <p:nvPr/>
          </p:nvSpPr>
          <p:spPr>
            <a:xfrm>
              <a:off x="1692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"/>
            <p:cNvSpPr/>
            <p:nvPr/>
          </p:nvSpPr>
          <p:spPr>
            <a:xfrm>
              <a:off x="16191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"/>
            <p:cNvSpPr/>
            <p:nvPr/>
          </p:nvSpPr>
          <p:spPr>
            <a:xfrm>
              <a:off x="15467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"/>
            <p:cNvSpPr/>
            <p:nvPr/>
          </p:nvSpPr>
          <p:spPr>
            <a:xfrm>
              <a:off x="14742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"/>
            <p:cNvSpPr/>
            <p:nvPr/>
          </p:nvSpPr>
          <p:spPr>
            <a:xfrm>
              <a:off x="1401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"/>
            <p:cNvSpPr/>
            <p:nvPr/>
          </p:nvSpPr>
          <p:spPr>
            <a:xfrm>
              <a:off x="1329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2560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11835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11111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"/>
            <p:cNvSpPr/>
            <p:nvPr/>
          </p:nvSpPr>
          <p:spPr>
            <a:xfrm>
              <a:off x="10387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"/>
            <p:cNvSpPr/>
            <p:nvPr/>
          </p:nvSpPr>
          <p:spPr>
            <a:xfrm>
              <a:off x="9662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"/>
            <p:cNvSpPr/>
            <p:nvPr/>
          </p:nvSpPr>
          <p:spPr>
            <a:xfrm>
              <a:off x="8938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"/>
            <p:cNvSpPr/>
            <p:nvPr/>
          </p:nvSpPr>
          <p:spPr>
            <a:xfrm>
              <a:off x="82042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"/>
            <p:cNvSpPr/>
            <p:nvPr/>
          </p:nvSpPr>
          <p:spPr>
            <a:xfrm>
              <a:off x="747975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"/>
            <p:cNvSpPr/>
            <p:nvPr/>
          </p:nvSpPr>
          <p:spPr>
            <a:xfrm>
              <a:off x="6755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"/>
            <p:cNvSpPr/>
            <p:nvPr/>
          </p:nvSpPr>
          <p:spPr>
            <a:xfrm>
              <a:off x="6031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"/>
            <p:cNvSpPr/>
            <p:nvPr/>
          </p:nvSpPr>
          <p:spPr>
            <a:xfrm>
              <a:off x="5306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"/>
            <p:cNvSpPr/>
            <p:nvPr/>
          </p:nvSpPr>
          <p:spPr>
            <a:xfrm>
              <a:off x="4582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1" y="0"/>
                  </a:moveTo>
                  <a:lnTo>
                    <a:pt x="1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"/>
            <p:cNvSpPr/>
            <p:nvPr/>
          </p:nvSpPr>
          <p:spPr>
            <a:xfrm>
              <a:off x="38485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"/>
            <p:cNvSpPr/>
            <p:nvPr/>
          </p:nvSpPr>
          <p:spPr>
            <a:xfrm>
              <a:off x="312400" y="872550"/>
              <a:ext cx="25" cy="3961625"/>
            </a:xfrm>
            <a:custGeom>
              <a:rect b="b" l="l" r="r" t="t"/>
              <a:pathLst>
                <a:path extrusionOk="0" fill="none" h="158465" w="1">
                  <a:moveTo>
                    <a:pt x="0" y="0"/>
                  </a:moveTo>
                  <a:lnTo>
                    <a:pt x="0" y="158464"/>
                  </a:lnTo>
                </a:path>
              </a:pathLst>
            </a:custGeom>
            <a:noFill/>
            <a:ln cap="rnd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1"/>
          <p:cNvSpPr txBox="1"/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niglet"/>
              <a:buNone/>
              <a:defRPr sz="18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159" name="Google Shape;159;p1"/>
          <p:cNvSpPr txBox="1"/>
          <p:nvPr>
            <p:ph idx="1" type="body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Dosis"/>
              <a:buChar char="✘"/>
              <a:defRPr sz="26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✗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osis"/>
              <a:buChar char="■"/>
              <a:defRPr sz="20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●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○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osis"/>
              <a:buChar char="■"/>
              <a:defRPr sz="1800">
                <a:solidFill>
                  <a:schemeClr val="dk1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/>
        </p:txBody>
      </p:sp>
      <p:sp>
        <p:nvSpPr>
          <p:cNvPr id="160" name="Google Shape;160;p1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chemeClr val="accent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Relationship Id="rId5" Type="http://schemas.openxmlformats.org/officeDocument/2006/relationships/hyperlink" Target="https://campus.recit.qc.ca/" TargetMode="External"/><Relationship Id="rId6" Type="http://schemas.openxmlformats.org/officeDocument/2006/relationships/hyperlink" Target="https://monurl.ca/desmos19032021" TargetMode="External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teacher.desmos.com/activitybuilder/custom/60538eea4ace42393800619a?lang=fr" TargetMode="External"/><Relationship Id="rId4" Type="http://schemas.openxmlformats.org/officeDocument/2006/relationships/hyperlink" Target="https://teacher.desmos.com/activitybuilder/custom/59dccb74bcc85c06151f8760?lang=fr" TargetMode="External"/><Relationship Id="rId5" Type="http://schemas.openxmlformats.org/officeDocument/2006/relationships/hyperlink" Target="https://teacher.desmos.com/activitybuilder/custom/5a1c15793cf38c060ea13b83?lang=fr" TargetMode="External"/><Relationship Id="rId6" Type="http://schemas.openxmlformats.org/officeDocument/2006/relationships/hyperlink" Target="https://teacher.desmos.com/polygraph/custom/59e3b2dc5a79e348a3838d75?lang=fr" TargetMode="External"/><Relationship Id="rId7" Type="http://schemas.openxmlformats.org/officeDocument/2006/relationships/hyperlink" Target="https://teacher.desmos.com/activitybuilder/custom/5e7d3e9b4e16160b72120511?collections=5e7d3e41f27ea90effbd11c2&amp;lang=fr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s://teacher.desmos.com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eacher.desmos.com/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eacher.desmos.com/collection/5fc286a64666f00d514550c5?lang=fr" TargetMode="External"/><Relationship Id="rId4" Type="http://schemas.openxmlformats.org/officeDocument/2006/relationships/hyperlink" Target="https://teacher.desmos.com/collection/5ffee7dd2fd2100d2de117f2?lang=fr" TargetMode="External"/><Relationship Id="rId5" Type="http://schemas.openxmlformats.org/officeDocument/2006/relationships/hyperlink" Target="https://teacher.desmos.com/collection/5fc67f12935e0a0d782b7773?lang=fr" TargetMode="External"/><Relationship Id="rId6" Type="http://schemas.openxmlformats.org/officeDocument/2006/relationships/hyperlink" Target="https://teacher.desmos.com/collection/5fdb9c7135b57236b36ebc9d?lang=fr" TargetMode="External"/><Relationship Id="rId7" Type="http://schemas.openxmlformats.org/officeDocument/2006/relationships/hyperlink" Target="http://evaluerautrementenmath.recitmst.qc.ca/" TargetMode="External"/><Relationship Id="rId8" Type="http://schemas.openxmlformats.org/officeDocument/2006/relationships/hyperlink" Target="https://view.genial.ly/5f7b56f1f498680d8b32620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13.png"/><Relationship Id="rId5" Type="http://schemas.openxmlformats.org/officeDocument/2006/relationships/hyperlink" Target="https://monurl.ca/desmos19032021" TargetMode="External"/><Relationship Id="rId6" Type="http://schemas.openxmlformats.org/officeDocument/2006/relationships/hyperlink" Target="http://www.recit.qc.ca" TargetMode="External"/><Relationship Id="rId7" Type="http://schemas.openxmlformats.org/officeDocument/2006/relationships/hyperlink" Target="https://recitmst.qc.ca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teacher.desmos.com/" TargetMode="External"/><Relationship Id="rId4" Type="http://schemas.openxmlformats.org/officeDocument/2006/relationships/hyperlink" Target="http://www.desmosfr.ca" TargetMode="External"/><Relationship Id="rId9" Type="http://schemas.openxmlformats.org/officeDocument/2006/relationships/hyperlink" Target="https://view.genial.ly/5f6b3ba79e22dc0d83e40fcc/horizontal-infographic-lists-dynamiser-lenseignement-apprentissage-des-mathematiques-avec-desmos" TargetMode="External"/><Relationship Id="rId5" Type="http://schemas.openxmlformats.org/officeDocument/2006/relationships/hyperlink" Target="https://www.facebook.com/groups/pedagoguesdesmos" TargetMode="External"/><Relationship Id="rId6" Type="http://schemas.openxmlformats.org/officeDocument/2006/relationships/hyperlink" Target="https://www.facebook.com/groups/704851039666407" TargetMode="External"/><Relationship Id="rId7" Type="http://schemas.openxmlformats.org/officeDocument/2006/relationships/hyperlink" Target="http://www.lesmathsautrement.ca" TargetMode="External"/><Relationship Id="rId8" Type="http://schemas.openxmlformats.org/officeDocument/2006/relationships/hyperlink" Target="http://www.lesmathsautrement.ca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teacher.desmos.com/collection/5cacb5bbd252c50c659b2ab3?lang=fr" TargetMode="External"/><Relationship Id="rId4" Type="http://schemas.openxmlformats.org/officeDocument/2006/relationships/hyperlink" Target="https://learn.desmos.com/webinars#CL" TargetMode="External"/><Relationship Id="rId5" Type="http://schemas.openxmlformats.org/officeDocument/2006/relationships/hyperlink" Target="https://teacher.desmos.com/computation-layer/documentation?lang=fr#overview" TargetMode="External"/><Relationship Id="rId6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www.education.gouv.qc.ca/references/tx-solrtyperecherchepublicationtx-solrpublicationnouveaute/resultats-de-la-recherche/detail/article/cadre-de-reference-de-la-competence-numerique/?fbclid=IwAR02kujgADiHkBgtfqqTZLNz-eIPcYYDK7AN8Z1ZgOgdQuEJwUCmiDkqapg" TargetMode="External"/><Relationship Id="rId4" Type="http://schemas.openxmlformats.org/officeDocument/2006/relationships/hyperlink" Target="https://view.genial.ly/5d812659369a7d0fc95ca03b/interactive-content-cadre-de-reference-de-la-competence-numerique" TargetMode="External"/><Relationship Id="rId5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education.gouv.qc.ca/references/tx-solrtyperecherchepublicationtx-solrpublicationnouveaute/resultats-de-la-recherche/detail/article/referentiel-dintervention-en-mathematique/?fbclid=IwAR1Fw_M-BAhU6gMIwKFGDnrQEYT7Rl5Rq9yHKacg61Sn_7QwER8WwHt1zW0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campus.recit.qc.ca/math%c3%a9matique-science-et-technologie/desmos101" TargetMode="External"/><Relationship Id="rId4" Type="http://schemas.openxmlformats.org/officeDocument/2006/relationships/hyperlink" Target="https://www.youtube.com/playlist?list=PLbE85KlaADWl9w9d71xFo8AME6LZUfAjR" TargetMode="External"/><Relationship Id="rId5" Type="http://schemas.openxmlformats.org/officeDocument/2006/relationships/hyperlink" Target="https://recitmst.qc.ca/Desmos-les-bases-de-la-calculatrice-graphique" TargetMode="External"/><Relationship Id="rId6" Type="http://schemas.openxmlformats.org/officeDocument/2006/relationships/hyperlink" Target="https://recitmst.qc.ca/Desmos-les-mathematiques-en-classe-virtuelle" TargetMode="External"/><Relationship Id="rId7" Type="http://schemas.openxmlformats.org/officeDocument/2006/relationships/hyperlink" Target="https://recitmst.qc.ca/Desmos-creation-d-activites-pour-la-classe-virtuelle" TargetMode="External"/><Relationship Id="rId8" Type="http://schemas.openxmlformats.org/officeDocument/2006/relationships/hyperlink" Target="https://view.genial.ly/5f6b3ba79e22dc0d83e40fcc/horizontal-infographic-lists-dynamiser-lenseignement-apprentissage-des-mathematiques-avec-desmo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3.png"/><Relationship Id="rId4" Type="http://schemas.openxmlformats.org/officeDocument/2006/relationships/hyperlink" Target="mailto:equipe@recitmst.qc.ca" TargetMode="External"/><Relationship Id="rId9" Type="http://schemas.openxmlformats.org/officeDocument/2006/relationships/image" Target="../media/image23.png"/><Relationship Id="rId5" Type="http://schemas.openxmlformats.org/officeDocument/2006/relationships/hyperlink" Target="https://www.facebook.com/RECITMST2020/" TargetMode="External"/><Relationship Id="rId6" Type="http://schemas.openxmlformats.org/officeDocument/2006/relationships/hyperlink" Target="https://twitter.com/recitmst" TargetMode="External"/><Relationship Id="rId7" Type="http://schemas.openxmlformats.org/officeDocument/2006/relationships/hyperlink" Target="https://www.youtube.com/channel/UC7IcadI_rZFwso9N81PYqFg" TargetMode="External"/><Relationship Id="rId8" Type="http://schemas.openxmlformats.org/officeDocument/2006/relationships/hyperlink" Target="http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student.desmos.com/" TargetMode="External"/><Relationship Id="rId4" Type="http://schemas.openxmlformats.org/officeDocument/2006/relationships/hyperlink" Target="https://student.desmos.com/" TargetMode="External"/><Relationship Id="rId5" Type="http://schemas.openxmlformats.org/officeDocument/2006/relationships/hyperlink" Target="https://teacher.desmos.com/" TargetMode="External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hyperlink" Target="https://www.desmos.com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13"/>
          <p:cNvPicPr preferRelativeResize="0"/>
          <p:nvPr/>
        </p:nvPicPr>
        <p:blipFill rotWithShape="1">
          <a:blip r:embed="rId3">
            <a:alphaModFix/>
          </a:blip>
          <a:srcRect b="0" l="0" r="0" t="18166"/>
          <a:stretch/>
        </p:blipFill>
        <p:spPr>
          <a:xfrm>
            <a:off x="0" y="0"/>
            <a:ext cx="8858251" cy="478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2525" y="-18500"/>
            <a:ext cx="9169025" cy="51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531" name="Google Shape;531;p13">
            <a:hlinkClick r:id="rId5"/>
          </p:cNvPr>
          <p:cNvSpPr txBox="1"/>
          <p:nvPr/>
        </p:nvSpPr>
        <p:spPr>
          <a:xfrm>
            <a:off x="4501425" y="4719300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Pour plus de détails : recitmst.qc.ca</a:t>
            </a:r>
            <a:endParaRPr b="1" sz="16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2" name="Google Shape;532;p13"/>
          <p:cNvSpPr txBox="1"/>
          <p:nvPr>
            <p:ph type="ctrTitle"/>
          </p:nvPr>
        </p:nvSpPr>
        <p:spPr>
          <a:xfrm>
            <a:off x="20225" y="2342675"/>
            <a:ext cx="8082300" cy="1143000"/>
          </a:xfrm>
          <a:prstGeom prst="rect">
            <a:avLst/>
          </a:prstGeom>
          <a:solidFill>
            <a:srgbClr val="202D36">
              <a:alpha val="48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FFFF"/>
                </a:solidFill>
              </a:rPr>
              <a:t>Desmos </a:t>
            </a:r>
            <a:r>
              <a:rPr lang="en" sz="4300">
                <a:solidFill>
                  <a:srgbClr val="FFFFFF"/>
                </a:solidFill>
              </a:rPr>
              <a:t>: la classe virtuelle</a:t>
            </a:r>
            <a:endParaRPr sz="4300">
              <a:solidFill>
                <a:srgbClr val="FFFFFF"/>
              </a:solidFill>
            </a:endParaRPr>
          </a:p>
        </p:txBody>
      </p:sp>
      <p:sp>
        <p:nvSpPr>
          <p:cNvPr id="533" name="Google Shape;533;p13"/>
          <p:cNvSpPr txBox="1"/>
          <p:nvPr/>
        </p:nvSpPr>
        <p:spPr>
          <a:xfrm>
            <a:off x="20225" y="3626400"/>
            <a:ext cx="30810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19 mars 2021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CSS Riveraine </a:t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monurl.ca/desmos19032021</a:t>
            </a:r>
            <a:endParaRPr sz="20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107999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34" name="Google Shape;534;p13"/>
          <p:cNvSpPr txBox="1"/>
          <p:nvPr/>
        </p:nvSpPr>
        <p:spPr>
          <a:xfrm>
            <a:off x="1142606" y="386233"/>
            <a:ext cx="33576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Viga"/>
                <a:ea typeface="Viga"/>
                <a:cs typeface="Viga"/>
                <a:sym typeface="Viga"/>
              </a:rPr>
              <a:t>Service national</a:t>
            </a:r>
            <a:endParaRPr sz="1300">
              <a:solidFill>
                <a:srgbClr val="FFFFFF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DOMAINE DE LA MATHÉMATIQUE,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DE LA SCIENCE ET TECHNOLOGIE</a:t>
            </a:r>
            <a:endParaRPr b="1" sz="1300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35" name="Google Shape;535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27350" y="90939"/>
            <a:ext cx="874765" cy="141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2"/>
          <p:cNvSpPr txBox="1"/>
          <p:nvPr>
            <p:ph idx="1" type="subTitle"/>
          </p:nvPr>
        </p:nvSpPr>
        <p:spPr>
          <a:xfrm>
            <a:off x="453024" y="244225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3 - Proportionnalité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04" name="Google Shape;6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700" y="1159050"/>
            <a:ext cx="6500695" cy="383180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05" name="Google Shape;60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7625" y="229475"/>
            <a:ext cx="2776999" cy="15703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9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3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1" name="Google Shape;611;p23"/>
          <p:cNvSpPr txBox="1"/>
          <p:nvPr>
            <p:ph idx="4294967295" type="body"/>
          </p:nvPr>
        </p:nvSpPr>
        <p:spPr>
          <a:xfrm>
            <a:off x="1607350" y="150675"/>
            <a:ext cx="5927100" cy="7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4 - Les points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12" name="Google Shape;6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6675" y="1367825"/>
            <a:ext cx="5062762" cy="3252724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13" name="Google Shape;6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125" y="1824278"/>
            <a:ext cx="2260350" cy="187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9" name="Google Shape;619;p24"/>
          <p:cNvSpPr txBox="1"/>
          <p:nvPr>
            <p:ph idx="4294967295" type="body"/>
          </p:nvPr>
        </p:nvSpPr>
        <p:spPr>
          <a:xfrm>
            <a:off x="1607350" y="150675"/>
            <a:ext cx="59271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4 - Les points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 «Polygraph» de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0" name="Google Shape;620;p24"/>
          <p:cNvSpPr txBox="1"/>
          <p:nvPr/>
        </p:nvSpPr>
        <p:spPr>
          <a:xfrm>
            <a:off x="1980750" y="3817300"/>
            <a:ext cx="5182500" cy="1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Passer la ronde de pratique </a:t>
            </a:r>
            <a:r>
              <a:rPr i="1"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(Skip the practice round)</a:t>
            </a:r>
            <a:endParaRPr i="1"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Ubuntu"/>
              <a:buAutoNum type="arabicPeriod"/>
            </a:pP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Choisir une carte </a:t>
            </a:r>
            <a:r>
              <a:rPr b="1" lang="en" sz="15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ou</a:t>
            </a:r>
            <a:r>
              <a:rPr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Poser une question (oui/non) à votre partenaire</a:t>
            </a:r>
            <a:endParaRPr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621" name="Google Shape;621;p24"/>
          <p:cNvSpPr txBox="1"/>
          <p:nvPr/>
        </p:nvSpPr>
        <p:spPr>
          <a:xfrm>
            <a:off x="5630550" y="1342475"/>
            <a:ext cx="3410700" cy="22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Vocabulaire à privilégier:</a:t>
            </a:r>
            <a:endParaRPr b="1"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Plan cartésien, droite, gauche, haut, bas, dessus, dessous, origine, quadrant, axe, positif, négatif, coordonnées, valeur de x, valeur de y, abscisse, ordonnée, etc.</a:t>
            </a:r>
            <a:endParaRPr sz="1600">
              <a:solidFill>
                <a:schemeClr val="dk2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pic>
        <p:nvPicPr>
          <p:cNvPr id="622" name="Google Shape;62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5125" y="1435000"/>
            <a:ext cx="3466926" cy="196052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Liens des activités présentées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28" name="Google Shape;628;p2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9" name="Google Shape;629;p25"/>
          <p:cNvSpPr txBox="1"/>
          <p:nvPr>
            <p:ph idx="1" type="body"/>
          </p:nvPr>
        </p:nvSpPr>
        <p:spPr>
          <a:xfrm>
            <a:off x="747925" y="1384300"/>
            <a:ext cx="6431700" cy="33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Séquence d’apprentissage (Lego)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Arrangement de cartes sur l’exponentiation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Arrangement de cartes sur les situations de proportionnalités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«Polygraph» sur le plan cartésien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Marbleslides:Droites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L’interface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5" name="Google Shape;635;p2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36" name="Google Shape;636;p26"/>
          <p:cNvSpPr txBox="1"/>
          <p:nvPr>
            <p:ph type="title"/>
          </p:nvPr>
        </p:nvSpPr>
        <p:spPr>
          <a:xfrm>
            <a:off x="880225" y="20952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37" name="Google Shape;637;p26"/>
          <p:cNvSpPr/>
          <p:nvPr/>
        </p:nvSpPr>
        <p:spPr>
          <a:xfrm>
            <a:off x="1299918" y="1135182"/>
            <a:ext cx="5139515" cy="3777318"/>
          </a:xfrm>
          <a:custGeom>
            <a:rect b="b" l="l" r="r" t="t"/>
            <a:pathLst>
              <a:path extrusionOk="0" h="18251" w="19297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57150" rotWithShape="0" algn="bl" dir="5400000" dist="19050">
              <a:schemeClr val="accent2">
                <a:alpha val="5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38" name="Google Shape;638;p26"/>
          <p:cNvSpPr txBox="1"/>
          <p:nvPr/>
        </p:nvSpPr>
        <p:spPr>
          <a:xfrm>
            <a:off x="3824375" y="3026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Desmos Classroom Activities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7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L’outil de création de l’espace enseignant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44" name="Google Shape;644;p27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5" name="Google Shape;645;p27"/>
          <p:cNvSpPr txBox="1"/>
          <p:nvPr>
            <p:ph type="title"/>
          </p:nvPr>
        </p:nvSpPr>
        <p:spPr>
          <a:xfrm>
            <a:off x="1000388" y="117537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Viga"/>
                <a:ea typeface="Viga"/>
                <a:cs typeface="Viga"/>
                <a:sym typeface="Viga"/>
                <a:hlinkClick r:id="rId3"/>
              </a:rPr>
              <a:t>teacher.desmos.com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46" name="Google Shape;64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5037" y="2125728"/>
            <a:ext cx="6251123" cy="2481076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27"/>
          <p:cNvSpPr/>
          <p:nvPr/>
        </p:nvSpPr>
        <p:spPr>
          <a:xfrm>
            <a:off x="2210100" y="25416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27"/>
          <p:cNvSpPr/>
          <p:nvPr/>
        </p:nvSpPr>
        <p:spPr>
          <a:xfrm>
            <a:off x="2210100" y="3622200"/>
            <a:ext cx="4882200" cy="984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27"/>
          <p:cNvSpPr/>
          <p:nvPr/>
        </p:nvSpPr>
        <p:spPr>
          <a:xfrm>
            <a:off x="6320525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27"/>
          <p:cNvSpPr/>
          <p:nvPr/>
        </p:nvSpPr>
        <p:spPr>
          <a:xfrm>
            <a:off x="765754" y="418306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27"/>
          <p:cNvSpPr/>
          <p:nvPr/>
        </p:nvSpPr>
        <p:spPr>
          <a:xfrm>
            <a:off x="5388579" y="2143492"/>
            <a:ext cx="921900" cy="3276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8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universels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57" name="Google Shape;657;p28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8" name="Google Shape;65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28"/>
          <p:cNvSpPr/>
          <p:nvPr/>
        </p:nvSpPr>
        <p:spPr>
          <a:xfrm>
            <a:off x="80375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28"/>
          <p:cNvSpPr/>
          <p:nvPr/>
        </p:nvSpPr>
        <p:spPr>
          <a:xfrm>
            <a:off x="1263300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28"/>
          <p:cNvSpPr/>
          <p:nvPr/>
        </p:nvSpPr>
        <p:spPr>
          <a:xfrm>
            <a:off x="12633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28"/>
          <p:cNvSpPr/>
          <p:nvPr/>
        </p:nvSpPr>
        <p:spPr>
          <a:xfrm>
            <a:off x="1263300" y="31519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5" name="Google Shape;665;p28"/>
          <p:cNvSpPr/>
          <p:nvPr/>
        </p:nvSpPr>
        <p:spPr>
          <a:xfrm>
            <a:off x="80375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6" name="Google Shape;666;p28"/>
          <p:cNvSpPr/>
          <p:nvPr/>
        </p:nvSpPr>
        <p:spPr>
          <a:xfrm>
            <a:off x="3655217" y="1677675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7" name="Google Shape;667;p28"/>
          <p:cNvSpPr/>
          <p:nvPr/>
        </p:nvSpPr>
        <p:spPr>
          <a:xfrm>
            <a:off x="2489400" y="2398454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28"/>
          <p:cNvSpPr/>
          <p:nvPr/>
        </p:nvSpPr>
        <p:spPr>
          <a:xfrm>
            <a:off x="2490342" y="3139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28"/>
          <p:cNvSpPr/>
          <p:nvPr/>
        </p:nvSpPr>
        <p:spPr>
          <a:xfrm>
            <a:off x="3685283" y="31318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0" name="Google Shape;670;p28"/>
          <p:cNvSpPr/>
          <p:nvPr/>
        </p:nvSpPr>
        <p:spPr>
          <a:xfrm>
            <a:off x="4940492" y="23884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9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outils de création spécifiques à la mathématique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676" name="Google Shape;676;p29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7" name="Google Shape;6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0400" y="1298775"/>
            <a:ext cx="2461981" cy="1833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8" name="Google Shape;6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0750" y="1677600"/>
            <a:ext cx="2387500" cy="2248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9" name="Google Shape;6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00" y="1677600"/>
            <a:ext cx="2387506" cy="22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29"/>
          <p:cNvSpPr/>
          <p:nvPr/>
        </p:nvSpPr>
        <p:spPr>
          <a:xfrm>
            <a:off x="80400" y="240850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29"/>
          <p:cNvSpPr/>
          <p:nvPr/>
        </p:nvSpPr>
        <p:spPr>
          <a:xfrm>
            <a:off x="492449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29"/>
          <p:cNvSpPr/>
          <p:nvPr/>
        </p:nvSpPr>
        <p:spPr>
          <a:xfrm>
            <a:off x="2500388" y="1677679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29"/>
          <p:cNvSpPr/>
          <p:nvPr/>
        </p:nvSpPr>
        <p:spPr>
          <a:xfrm>
            <a:off x="3674708" y="2408508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9"/>
          <p:cNvSpPr/>
          <p:nvPr/>
        </p:nvSpPr>
        <p:spPr>
          <a:xfrm>
            <a:off x="6156042" y="1655050"/>
            <a:ext cx="1185300" cy="743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30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Modifier une activité existante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690" name="Google Shape;6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1554575"/>
            <a:ext cx="3317450" cy="13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9300" y="1512775"/>
            <a:ext cx="3362300" cy="253220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0"/>
          <p:cNvSpPr/>
          <p:nvPr/>
        </p:nvSpPr>
        <p:spPr>
          <a:xfrm>
            <a:off x="321619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30"/>
          <p:cNvSpPr/>
          <p:nvPr/>
        </p:nvSpPr>
        <p:spPr>
          <a:xfrm>
            <a:off x="6630343" y="1611263"/>
            <a:ext cx="473400" cy="47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31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Évaluer autrement avec Desmos</a:t>
            </a:r>
            <a:endParaRPr sz="26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graphicFrame>
        <p:nvGraphicFramePr>
          <p:cNvPr id="699" name="Google Shape;699;p31"/>
          <p:cNvGraphicFramePr/>
          <p:nvPr/>
        </p:nvGraphicFramePr>
        <p:xfrm>
          <a:off x="1705675" y="2723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{7F3B48B7-31B2-472F-BF45-29D76CBBC2E0}</a:tableStyleId>
              </a:tblPr>
              <a:tblGrid>
                <a:gridCol w="3962650"/>
              </a:tblGrid>
              <a:tr h="441925"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Ubuntu"/>
                        <a:buChar char="✓"/>
                      </a:pPr>
                      <a:r>
                        <a:rPr lang="en" sz="17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3"/>
                        </a:rPr>
                        <a:t>Collection</a:t>
                      </a:r>
                      <a:r>
                        <a:rPr lang="en" sz="17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Open Middle</a:t>
                      </a:r>
                      <a:endParaRPr sz="1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Ubuntu"/>
                        <a:buChar char="✓"/>
                      </a:pPr>
                      <a:r>
                        <a:rPr lang="en" sz="17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4"/>
                        </a:rPr>
                        <a:t>Collection</a:t>
                      </a:r>
                      <a:r>
                        <a:rPr lang="en" sz="17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Menu Math</a:t>
                      </a:r>
                      <a:endParaRPr sz="1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Ubuntu"/>
                        <a:buChar char="✓"/>
                      </a:pPr>
                      <a:r>
                        <a:rPr lang="en" sz="17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5"/>
                        </a:rPr>
                        <a:t>Collection</a:t>
                      </a:r>
                      <a:r>
                        <a:rPr lang="en" sz="17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Math en 3 temps</a:t>
                      </a:r>
                      <a:endParaRPr sz="1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925">
                <a:tc>
                  <a:txBody>
                    <a:bodyPr/>
                    <a:lstStyle/>
                    <a:p>
                      <a:pPr indent="-33655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700"/>
                        <a:buFont typeface="Ubuntu"/>
                        <a:buChar char="✓"/>
                      </a:pPr>
                      <a:r>
                        <a:rPr lang="en" sz="1700" u="sng">
                          <a:solidFill>
                            <a:schemeClr val="hlink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  <a:hlinkClick r:id="rId6"/>
                        </a:rPr>
                        <a:t>Collection</a:t>
                      </a:r>
                      <a:r>
                        <a:rPr lang="en" sz="1700">
                          <a:latin typeface="Ubuntu"/>
                          <a:ea typeface="Ubuntu"/>
                          <a:cs typeface="Ubuntu"/>
                          <a:sym typeface="Ubuntu"/>
                        </a:rPr>
                        <a:t> de tâches créatives</a:t>
                      </a:r>
                      <a:endParaRPr sz="1700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00" name="Google Shape;700;p31"/>
          <p:cNvSpPr txBox="1"/>
          <p:nvPr/>
        </p:nvSpPr>
        <p:spPr>
          <a:xfrm>
            <a:off x="784825" y="1274825"/>
            <a:ext cx="6185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Nouveau site «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Évaluer autrement en mathématique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»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Ubuntu"/>
                <a:ea typeface="Ubuntu"/>
                <a:cs typeface="Ubuntu"/>
                <a:sym typeface="Ubuntu"/>
              </a:rPr>
              <a:t>Nouveau guide «</a:t>
            </a:r>
            <a:r>
              <a:rPr lang="en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Planifier et évaluer en mathématique</a:t>
            </a:r>
            <a:r>
              <a:rPr lang="en" sz="1800">
                <a:latin typeface="Ubuntu"/>
                <a:ea typeface="Ubuntu"/>
                <a:cs typeface="Ubuntu"/>
                <a:sym typeface="Ubuntu"/>
              </a:rPr>
              <a:t>»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3700" y="1444844"/>
            <a:ext cx="2509447" cy="166668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idx="4294967295" type="body"/>
          </p:nvPr>
        </p:nvSpPr>
        <p:spPr>
          <a:xfrm>
            <a:off x="3896275" y="1276459"/>
            <a:ext cx="4641300" cy="21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Stéphanie Rioux</a:t>
            </a:r>
            <a:endParaRPr b="1" sz="3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b="1"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Luc Lagarde</a:t>
            </a:r>
            <a:endParaRPr b="1" sz="3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luc.lagarde@recitmst.qc.ca</a:t>
            </a:r>
            <a:endParaRPr b="1" sz="1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5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2" name="Google Shape;542;p1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3" name="Google Shape;54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81275" y="247500"/>
            <a:ext cx="39814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4"/>
          <p:cNvSpPr txBox="1"/>
          <p:nvPr/>
        </p:nvSpPr>
        <p:spPr>
          <a:xfrm>
            <a:off x="2194650" y="3617925"/>
            <a:ext cx="52881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Lien vers la présentation Web 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:</a:t>
            </a:r>
            <a:r>
              <a:rPr b="1" lang="en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monurl.ca/desmos19032021</a:t>
            </a:r>
            <a:endParaRPr b="1" u="sng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45" name="Google Shape;545;p14">
            <a:hlinkClick r:id="rId6"/>
          </p:cNvPr>
          <p:cNvSpPr txBox="1"/>
          <p:nvPr/>
        </p:nvSpPr>
        <p:spPr>
          <a:xfrm>
            <a:off x="2501850" y="4234575"/>
            <a:ext cx="4140300" cy="4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Site du RÉCIT MST</a:t>
            </a:r>
            <a:r>
              <a:rPr lang="en" sz="1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</a:t>
            </a:r>
            <a:r>
              <a:rPr lang="en" sz="13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b="1" lang="en" sz="1300" u="sng">
                <a:solidFill>
                  <a:srgbClr val="0000FF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recitmst.qc.ca</a:t>
            </a:r>
            <a:endParaRPr b="1" sz="1300">
              <a:solidFill>
                <a:srgbClr val="0000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2"/>
          <p:cNvSpPr txBox="1"/>
          <p:nvPr>
            <p:ph type="title"/>
          </p:nvPr>
        </p:nvSpPr>
        <p:spPr>
          <a:xfrm>
            <a:off x="747925" y="225025"/>
            <a:ext cx="57387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trouver des idées, des activités ou du support ?</a:t>
            </a:r>
            <a:endParaRPr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06" name="Google Shape;706;p32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07" name="Google Shape;707;p32"/>
          <p:cNvSpPr txBox="1"/>
          <p:nvPr>
            <p:ph type="title"/>
          </p:nvPr>
        </p:nvSpPr>
        <p:spPr>
          <a:xfrm>
            <a:off x="880225" y="1338775"/>
            <a:ext cx="6814500" cy="33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teacher.desmos.com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(FR)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4"/>
              </a:rPr>
              <a:t>desmosfr.ca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5"/>
              </a:rPr>
              <a:t>Pédagogues Desmos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Groupe FB «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Les maths autrement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»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Ubuntu"/>
              <a:buChar char="■"/>
            </a:pP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L</a:t>
            </a:r>
            <a:r>
              <a:rPr lang="en" sz="22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8"/>
              </a:rPr>
              <a:t>esmathsautrement.ca</a:t>
            </a:r>
            <a:endParaRPr sz="22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73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Ubuntu"/>
              <a:buChar char="■"/>
            </a:pPr>
            <a:r>
              <a:rPr lang="en" sz="2200" u="sng">
                <a:latin typeface="Ubuntu"/>
                <a:ea typeface="Ubuntu"/>
                <a:cs typeface="Ubuntu"/>
                <a:sym typeface="Ubuntu"/>
                <a:hlinkClick r:id="rId9"/>
              </a:rPr>
              <a:t>Guide Genially</a:t>
            </a:r>
            <a:r>
              <a:rPr lang="en" sz="22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25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3"/>
          <p:cNvSpPr txBox="1"/>
          <p:nvPr>
            <p:ph type="title"/>
          </p:nvPr>
        </p:nvSpPr>
        <p:spPr>
          <a:xfrm>
            <a:off x="747925" y="225025"/>
            <a:ext cx="75501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Programmation CL</a:t>
            </a:r>
            <a:endParaRPr sz="28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13" name="Google Shape;713;p33"/>
          <p:cNvSpPr txBox="1"/>
          <p:nvPr>
            <p:ph type="title"/>
          </p:nvPr>
        </p:nvSpPr>
        <p:spPr>
          <a:xfrm>
            <a:off x="880225" y="1414975"/>
            <a:ext cx="6814500" cy="28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Collection </a:t>
            </a: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Introduction à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Webinaires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 de Desmos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4127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Ubuntu"/>
              <a:buChar char="■"/>
            </a:pPr>
            <a:r>
              <a:rPr lang="en" sz="2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Documentation</a:t>
            </a:r>
            <a:r>
              <a:rPr lang="en" sz="2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CL</a:t>
            </a:r>
            <a:endParaRPr sz="2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14" name="Google Shape;714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99975" y="460175"/>
            <a:ext cx="68580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34"/>
          <p:cNvSpPr txBox="1"/>
          <p:nvPr/>
        </p:nvSpPr>
        <p:spPr>
          <a:xfrm>
            <a:off x="0" y="2286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Cadre de référence de la compétence numérique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20" name="Google Shape;720;p3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8674" y="789500"/>
            <a:ext cx="4646652" cy="4353899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34"/>
          <p:cNvSpPr txBox="1"/>
          <p:nvPr/>
        </p:nvSpPr>
        <p:spPr>
          <a:xfrm>
            <a:off x="7500000" y="4508950"/>
            <a:ext cx="1644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Avril 2019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2" name="Google Shape;722;p34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5"/>
          <p:cNvSpPr txBox="1"/>
          <p:nvPr/>
        </p:nvSpPr>
        <p:spPr>
          <a:xfrm>
            <a:off x="0" y="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500" u="sng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Référentiel d’intervention en mathématique</a:t>
            </a:r>
            <a:endParaRPr sz="4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28" name="Google Shape;728;p35"/>
          <p:cNvSpPr txBox="1"/>
          <p:nvPr/>
        </p:nvSpPr>
        <p:spPr>
          <a:xfrm>
            <a:off x="3148950" y="582325"/>
            <a:ext cx="2418000" cy="4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Viga"/>
                <a:ea typeface="Viga"/>
                <a:cs typeface="Viga"/>
                <a:sym typeface="Viga"/>
              </a:rPr>
              <a:t>MEQ - Février 2020</a:t>
            </a:r>
            <a:endParaRPr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29" name="Google Shape;729;p35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0" name="Google Shape;730;p35"/>
          <p:cNvSpPr txBox="1"/>
          <p:nvPr/>
        </p:nvSpPr>
        <p:spPr>
          <a:xfrm>
            <a:off x="891425" y="1025125"/>
            <a:ext cx="7514700" cy="34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Deux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Donner du sens à la mathématique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en s’appuyant sur la compréhension des concepts et des processus mathématiques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Recourir à la résolution de problèmes selon différentes intentions</a:t>
            </a:r>
            <a:endParaRPr b="1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Dosis"/>
                <a:ea typeface="Dosis"/>
                <a:cs typeface="Dosis"/>
                <a:sym typeface="Dosis"/>
              </a:rPr>
              <a:t>Condition essentielle à l’actualisation des fondements de l’enseignement-apprentissage de la mathématique:</a:t>
            </a:r>
            <a:endParaRPr sz="1600">
              <a:latin typeface="Dosis"/>
              <a:ea typeface="Dosis"/>
              <a:cs typeface="Dosis"/>
              <a:sym typeface="Dosi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■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Favoriser l’engagement cognitif et la participation active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de l’élève dans l’activité mathématique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raisonne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(réfléchir, justifier, prouver, etc.)</a:t>
            </a:r>
            <a:endParaRPr>
              <a:latin typeface="Dosis"/>
              <a:ea typeface="Dosis"/>
              <a:cs typeface="Dosis"/>
              <a:sym typeface="Dosis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Dosis"/>
              <a:buChar char="○"/>
            </a:pPr>
            <a:r>
              <a:rPr b="1" lang="en">
                <a:latin typeface="Dosis"/>
                <a:ea typeface="Dosis"/>
                <a:cs typeface="Dosis"/>
                <a:sym typeface="Dosis"/>
              </a:rPr>
              <a:t>L’élève communique</a:t>
            </a:r>
            <a:r>
              <a:rPr lang="en">
                <a:latin typeface="Dosis"/>
                <a:ea typeface="Dosis"/>
                <a:cs typeface="Dosis"/>
                <a:sym typeface="Dosis"/>
              </a:rPr>
              <a:t> (verbaliser, échanger et discuter avec les pairs, utiliser le vocabulaire approprié, utiliser des modes de représentation variées et du matériel de manipulation, etc.)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6"/>
          <p:cNvSpPr/>
          <p:nvPr/>
        </p:nvSpPr>
        <p:spPr>
          <a:xfrm>
            <a:off x="367400" y="1272300"/>
            <a:ext cx="7544400" cy="393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Ressources supplémentaires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737" name="Google Shape;737;p3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8" name="Google Shape;738;p36"/>
          <p:cNvSpPr txBox="1"/>
          <p:nvPr>
            <p:ph idx="1" type="body"/>
          </p:nvPr>
        </p:nvSpPr>
        <p:spPr>
          <a:xfrm>
            <a:off x="411875" y="1165025"/>
            <a:ext cx="7544400" cy="312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Autoformation « </a:t>
            </a: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Premiers pas avec Desmos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» du Campus RÉCIT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Tutoriels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du RÉCIT MST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calculatrice graphique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7"/>
              </a:rPr>
              <a:t>Webinaire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sur la création d’activités pour la classe virtuelle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Ubuntu"/>
              <a:buChar char="■"/>
            </a:pPr>
            <a:r>
              <a:rPr lang="en" sz="1900" u="sng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Guide Genially</a:t>
            </a:r>
            <a:r>
              <a:rPr lang="en" sz="19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: Tout sur Desmos </a:t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37"/>
          <p:cNvSpPr txBox="1"/>
          <p:nvPr>
            <p:ph idx="4294967295" type="ctrTitle"/>
          </p:nvPr>
        </p:nvSpPr>
        <p:spPr>
          <a:xfrm>
            <a:off x="1761750" y="1370375"/>
            <a:ext cx="5620500" cy="70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0">
                <a:latin typeface="Viga"/>
                <a:ea typeface="Viga"/>
                <a:cs typeface="Viga"/>
                <a:sym typeface="Viga"/>
              </a:rPr>
              <a:t>MERCI !</a:t>
            </a:r>
            <a:endParaRPr b="1" sz="10000"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744" name="Google Shape;7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3537" y="178450"/>
            <a:ext cx="3496925" cy="1003900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37"/>
          <p:cNvSpPr txBox="1"/>
          <p:nvPr/>
        </p:nvSpPr>
        <p:spPr>
          <a:xfrm>
            <a:off x="4175500" y="2203850"/>
            <a:ext cx="5128800" cy="23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stephanie.rioux@recitmst.qc.ca</a:t>
            </a:r>
            <a:endParaRPr sz="2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luc.lagarde@recitmst.qc.ca</a:t>
            </a:r>
            <a:endParaRPr sz="2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en" sz="2100">
                <a:solidFill>
                  <a:schemeClr val="dk2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@recitmst.qc.ca</a:t>
            </a:r>
            <a:r>
              <a:rPr lang="en" sz="21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21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Page Facebook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endParaRPr sz="1600" u="sng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buntu"/>
              <a:buChar char="❏"/>
            </a:pPr>
            <a:r>
              <a:rPr lang="en" sz="1600" u="sng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Chaîne Youtube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746" name="Google Shape;746;p37"/>
          <p:cNvSpPr txBox="1"/>
          <p:nvPr/>
        </p:nvSpPr>
        <p:spPr>
          <a:xfrm>
            <a:off x="842500" y="2472350"/>
            <a:ext cx="3321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Questions?</a:t>
            </a:r>
            <a:endParaRPr sz="43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747" name="Google Shape;747;p37"/>
          <p:cNvSpPr txBox="1"/>
          <p:nvPr/>
        </p:nvSpPr>
        <p:spPr>
          <a:xfrm>
            <a:off x="2451875" y="4528300"/>
            <a:ext cx="5392500" cy="3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Ubuntu"/>
                <a:ea typeface="Ubuntu"/>
                <a:cs typeface="Ubuntu"/>
                <a:sym typeface="Ubuntu"/>
              </a:rPr>
              <a:t>Ces formations du RÉCIT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sont mise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s à disposition, sauf 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exception</a:t>
            </a:r>
            <a:r>
              <a:rPr lang="en" sz="800">
                <a:latin typeface="Ubuntu"/>
                <a:ea typeface="Ubuntu"/>
                <a:cs typeface="Ubuntu"/>
                <a:sym typeface="Ubuntu"/>
              </a:rPr>
              <a:t>, selon les termes de la licence</a:t>
            </a:r>
            <a:r>
              <a:rPr lang="en" sz="800">
                <a:solidFill>
                  <a:schemeClr val="accent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" sz="800" u="sng">
                <a:solidFill>
                  <a:schemeClr val="accent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Licence Creative Commons Attribution - Pas d’Utilisation Commerciale - Partage dans les Mêmes Conditions 4.0 International</a:t>
            </a:r>
            <a:r>
              <a:rPr lang="en" sz="800">
                <a:solidFill>
                  <a:schemeClr val="accent1"/>
                </a:solidFill>
              </a:rPr>
              <a:t>.</a:t>
            </a:r>
            <a:r>
              <a:rPr lang="en" sz="800">
                <a:solidFill>
                  <a:schemeClr val="accent1"/>
                </a:solidFill>
                <a:highlight>
                  <a:srgbClr val="FFFF00"/>
                </a:highlight>
                <a:latin typeface="Ubuntu"/>
                <a:ea typeface="Ubuntu"/>
                <a:cs typeface="Ubuntu"/>
                <a:sym typeface="Ubuntu"/>
              </a:rPr>
              <a:t>  </a:t>
            </a:r>
            <a:endParaRPr sz="800">
              <a:solidFill>
                <a:schemeClr val="accent1"/>
              </a:solidFill>
              <a:highlight>
                <a:srgbClr val="FFFF00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748" name="Google Shape;748;p3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699475" y="4552425"/>
            <a:ext cx="808425" cy="2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5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Plan de la rencontre</a:t>
            </a:r>
            <a:endParaRPr sz="32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1" name="Google Shape;551;p15"/>
          <p:cNvSpPr txBox="1"/>
          <p:nvPr>
            <p:ph idx="1" type="body"/>
          </p:nvPr>
        </p:nvSpPr>
        <p:spPr>
          <a:xfrm>
            <a:off x="747925" y="1302825"/>
            <a:ext cx="6431700" cy="342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 mieux vous connaître… 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Pourquoi Desmos?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Expériences élève 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Le tableau de bord de l’enseignant.e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L’espace enseignant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Création d’activités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Ubuntu"/>
              <a:buChar char="■"/>
            </a:pPr>
            <a:r>
              <a:rPr lang="en" sz="2300">
                <a:solidFill>
                  <a:schemeClr val="dk2"/>
                </a:solidFill>
                <a:latin typeface="Ubuntu"/>
                <a:ea typeface="Ubuntu"/>
                <a:cs typeface="Ubuntu"/>
                <a:sym typeface="Ubuntu"/>
              </a:rPr>
              <a:t>Partage de ressources</a:t>
            </a:r>
            <a:endParaRPr sz="23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52" name="Google Shape;552;p15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6"/>
          <p:cNvSpPr txBox="1"/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Où en êtes-vous avec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Desmos </a:t>
            </a:r>
            <a:r>
              <a:rPr lang="en" sz="3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?</a:t>
            </a:r>
            <a:endParaRPr sz="3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558" name="Google Shape;558;p16"/>
          <p:cNvSpPr txBox="1"/>
          <p:nvPr>
            <p:ph idx="12" type="sldNum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59" name="Google Shape;559;p16"/>
          <p:cNvGraphicFramePr/>
          <p:nvPr/>
        </p:nvGraphicFramePr>
        <p:xfrm>
          <a:off x="371575" y="966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{7F3B48B7-31B2-472F-BF45-29D76CBBC2E0}</a:tableStyleId>
              </a:tblPr>
              <a:tblGrid>
                <a:gridCol w="2687700"/>
                <a:gridCol w="4355400"/>
              </a:tblGrid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C’est quoi Desmos?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Ça m’intrigue… mais je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n’ai pas encore osé!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connais la calculatrice graphique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Je l’utilise… mais pas à son plein potentiel!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96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solidFill>
                            <a:schemeClr val="dk2"/>
                          </a:solidFill>
                          <a:latin typeface="Ubuntu"/>
                          <a:ea typeface="Ubuntu"/>
                          <a:cs typeface="Ubuntu"/>
                          <a:sym typeface="Ubuntu"/>
                        </a:rPr>
                        <a:t>Desmos et moi… c’est l’amour fou! </a:t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7"/>
          <p:cNvSpPr txBox="1"/>
          <p:nvPr/>
        </p:nvSpPr>
        <p:spPr>
          <a:xfrm>
            <a:off x="0" y="185400"/>
            <a:ext cx="91440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L’usage pédagogique des technologies… Pourquoi?</a:t>
            </a:r>
            <a:endParaRPr sz="40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565" name="Google Shape;56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224" y="1019300"/>
            <a:ext cx="5437574" cy="3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17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8"/>
          <p:cNvSpPr txBox="1"/>
          <p:nvPr/>
        </p:nvSpPr>
        <p:spPr>
          <a:xfrm>
            <a:off x="3911700" y="2778175"/>
            <a:ext cx="22209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student.desmos.com</a:t>
            </a:r>
            <a:r>
              <a:rPr b="1" lang="en" sz="1600" u="sng">
                <a:latin typeface="Ubuntu"/>
                <a:ea typeface="Ubuntu"/>
                <a:cs typeface="Ubuntu"/>
                <a:sym typeface="Ubuntu"/>
                <a:hlinkClick r:id="rId4"/>
              </a:rPr>
              <a:t> </a:t>
            </a:r>
            <a:r>
              <a:rPr b="1" lang="en" sz="1600">
                <a:latin typeface="Ubuntu"/>
                <a:ea typeface="Ubuntu"/>
                <a:cs typeface="Ubuntu"/>
                <a:sym typeface="Ubuntu"/>
              </a:rPr>
              <a:t>	</a:t>
            </a:r>
            <a:endParaRPr sz="28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2" name="Google Shape;572;p18"/>
          <p:cNvSpPr txBox="1"/>
          <p:nvPr/>
        </p:nvSpPr>
        <p:spPr>
          <a:xfrm>
            <a:off x="0" y="0"/>
            <a:ext cx="9144000" cy="90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Les différentes façons de travailler avec Desmos</a:t>
            </a:r>
            <a:endParaRPr b="1" sz="27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r>
              <a:rPr lang="en"/>
              <a:t>		</a:t>
            </a:r>
            <a:r>
              <a:rPr b="1" lang="en" sz="18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>
              <a:solidFill>
                <a:srgbClr val="00B050"/>
              </a:solidFill>
            </a:endParaRPr>
          </a:p>
        </p:txBody>
      </p:sp>
      <p:sp>
        <p:nvSpPr>
          <p:cNvPr id="573" name="Google Shape;573;p18"/>
          <p:cNvSpPr txBox="1"/>
          <p:nvPr/>
        </p:nvSpPr>
        <p:spPr>
          <a:xfrm>
            <a:off x="6642725" y="2713950"/>
            <a:ext cx="2220900" cy="4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teacher.desmos.com</a:t>
            </a:r>
            <a:endParaRPr sz="1200">
              <a:solidFill>
                <a:srgbClr val="0069B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4" name="Google Shape;574;p18"/>
          <p:cNvSpPr txBox="1"/>
          <p:nvPr/>
        </p:nvSpPr>
        <p:spPr>
          <a:xfrm>
            <a:off x="154950" y="1738050"/>
            <a:ext cx="3356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1) Classe virtuelle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75" name="Google Shape;575;p18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6" name="Google Shape;57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4472" y="1442475"/>
            <a:ext cx="5875553" cy="140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02525" y="3417175"/>
            <a:ext cx="1428750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p18"/>
          <p:cNvSpPr txBox="1"/>
          <p:nvPr/>
        </p:nvSpPr>
        <p:spPr>
          <a:xfrm>
            <a:off x="425125" y="3610625"/>
            <a:ext cx="6077400" cy="8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2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Calculatrice graphique (</a:t>
            </a:r>
            <a:r>
              <a:rPr b="1" lang="en" sz="2400" u="sng">
                <a:solidFill>
                  <a:srgbClr val="0069BF"/>
                </a:solidFill>
                <a:latin typeface="Ubuntu"/>
                <a:ea typeface="Ubuntu"/>
                <a:cs typeface="Ubuntu"/>
                <a:sym typeface="Ubuntu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desmos.com</a:t>
            </a: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) 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Ubuntu"/>
                <a:ea typeface="Ubuntu"/>
                <a:cs typeface="Ubuntu"/>
                <a:sym typeface="Ubuntu"/>
              </a:rPr>
              <a:t>    ou application pour appareils mobiles</a:t>
            </a:r>
            <a:endParaRPr b="1" sz="24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9"/>
          <p:cNvSpPr txBox="1"/>
          <p:nvPr>
            <p:ph idx="12" type="sldNum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4" name="Google Shape;584;p19"/>
          <p:cNvSpPr txBox="1"/>
          <p:nvPr>
            <p:ph idx="4294967295" type="body"/>
          </p:nvPr>
        </p:nvSpPr>
        <p:spPr>
          <a:xfrm>
            <a:off x="1106700" y="150675"/>
            <a:ext cx="69306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1 - Le prix des boîtes LEGO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Séquence d’apprentissage dans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85" name="Google Shape;58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448175"/>
            <a:ext cx="8839200" cy="2838676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0"/>
          <p:cNvSpPr txBox="1"/>
          <p:nvPr>
            <p:ph idx="4294967295" type="body"/>
          </p:nvPr>
        </p:nvSpPr>
        <p:spPr>
          <a:xfrm>
            <a:off x="1154563" y="135900"/>
            <a:ext cx="6834900" cy="114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1 - Le prix des boîtes LEGO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Séquence d’apprentissage dans Desmos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1" name="Google Shape;5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8550" y="1343000"/>
            <a:ext cx="6291344" cy="35577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1"/>
          <p:cNvSpPr txBox="1"/>
          <p:nvPr>
            <p:ph idx="1" type="subTitle"/>
          </p:nvPr>
        </p:nvSpPr>
        <p:spPr>
          <a:xfrm>
            <a:off x="349699" y="229475"/>
            <a:ext cx="59208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Expérience élève 2 - Exponentiation</a:t>
            </a:r>
            <a:endParaRPr b="1" sz="2500">
              <a:solidFill>
                <a:schemeClr val="dk2"/>
              </a:solidFill>
              <a:latin typeface="Viga"/>
              <a:ea typeface="Viga"/>
              <a:cs typeface="Viga"/>
              <a:sym typeface="Vig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2"/>
                </a:solidFill>
                <a:latin typeface="Viga"/>
                <a:ea typeface="Viga"/>
                <a:cs typeface="Viga"/>
                <a:sym typeface="Viga"/>
              </a:rPr>
              <a:t>L’arrangement de cartes de Desmos</a:t>
            </a:r>
            <a:endParaRPr sz="2000">
              <a:solidFill>
                <a:schemeClr val="dk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597" name="Google Shape;59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348" y="1184825"/>
            <a:ext cx="6509214" cy="36176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8" name="Google Shape;59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7625" y="229475"/>
            <a:ext cx="2776999" cy="1570375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riar template">
  <a:themeElements>
    <a:clrScheme name="Custom 347">
      <a:dk1>
        <a:srgbClr val="3D4965"/>
      </a:dk1>
      <a:lt1>
        <a:srgbClr val="FFFFFF"/>
      </a:lt1>
      <a:dk2>
        <a:srgbClr val="1C4587"/>
      </a:dk2>
      <a:lt2>
        <a:srgbClr val="F3F3F3"/>
      </a:lt2>
      <a:accent1>
        <a:srgbClr val="3C78D8"/>
      </a:accent1>
      <a:accent2>
        <a:srgbClr val="89ABE6"/>
      </a:accent2>
      <a:accent3>
        <a:srgbClr val="8EA3C3"/>
      </a:accent3>
      <a:accent4>
        <a:srgbClr val="EFEFEF"/>
      </a:accent4>
      <a:accent5>
        <a:srgbClr val="D9D9D9"/>
      </a:accent5>
      <a:accent6>
        <a:srgbClr val="C9DAF8"/>
      </a:accent6>
      <a:hlink>
        <a:srgbClr val="3C78D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