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
      <p:font typeface="Corbel" panose="020B0503020204020204" pitchFamily="34" charset="0"/>
      <p:regular r:id="rId37"/>
      <p:bold r:id="rId38"/>
      <p:italic r:id="rId39"/>
      <p:boldItalic r:id="rId40"/>
    </p:embeddedFont>
    <p:embeddedFont>
      <p:font typeface="Dosis" panose="020B0604020202020204" charset="0"/>
      <p:regular r:id="rId41"/>
      <p:bold r:id="rId42"/>
    </p:embeddedFont>
    <p:embeddedFont>
      <p:font typeface="Open Sans" panose="020B0604020202020204" charset="0"/>
      <p:regular r:id="rId43"/>
      <p:bold r:id="rId44"/>
      <p:italic r:id="rId45"/>
      <p:boldItalic r:id="rId46"/>
    </p:embeddedFont>
    <p:embeddedFont>
      <p:font typeface="Roboto" panose="020B0604020202020204" charset="0"/>
      <p:regular r:id="rId47"/>
      <p:bold r:id="rId48"/>
      <p:italic r:id="rId49"/>
      <p:boldItalic r:id="rId50"/>
    </p:embeddedFont>
    <p:embeddedFont>
      <p:font typeface="Sniglet" panose="020B0604020202020204" charset="0"/>
      <p:regular r:id="rId51"/>
    </p:embeddedFont>
    <p:embeddedFont>
      <p:font typeface="Trebuchet MS" panose="020B0603020202020204" pitchFamily="34" charset="0"/>
      <p:regular r:id="rId52"/>
      <p:bold r:id="rId53"/>
      <p:italic r:id="rId54"/>
      <p:boldItalic r:id="rId55"/>
    </p:embeddedFont>
    <p:embeddedFont>
      <p:font typeface="Ubuntu" panose="020B0604020202020204" charset="0"/>
      <p:regular r:id="rId56"/>
      <p:bold r:id="rId57"/>
      <p:italic r:id="rId58"/>
      <p:boldItalic r:id="rId59"/>
    </p:embeddedFont>
    <p:embeddedFont>
      <p:font typeface="Viga" panose="020B0604020202020204" charset="0"/>
      <p:regular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B107781-CFCF-4384-9D51-2FDE19D7C54D}">
  <a:tblStyle styleId="{1B107781-CFCF-4384-9D51-2FDE19D7C54D}"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61" autoAdjust="0"/>
  </p:normalViewPr>
  <p:slideViewPr>
    <p:cSldViewPr snapToGrid="0">
      <p:cViewPr varScale="1">
        <p:scale>
          <a:sx n="82" d="100"/>
          <a:sy n="82" d="100"/>
        </p:scale>
        <p:origin x="9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font" Target="fonts/font27.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font" Target="fonts/font30.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font" Target="fonts/font31.fntdata"/><Relationship Id="rId20" Type="http://schemas.openxmlformats.org/officeDocument/2006/relationships/slide" Target="slides/slide19.xml"/><Relationship Id="rId41" Type="http://schemas.openxmlformats.org/officeDocument/2006/relationships/font" Target="fonts/font13.fntdata"/><Relationship Id="rId54" Type="http://schemas.openxmlformats.org/officeDocument/2006/relationships/font" Target="fonts/font26.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font" Target="fonts/font29.fntdata"/><Relationship Id="rId10" Type="http://schemas.openxmlformats.org/officeDocument/2006/relationships/slide" Target="slides/slide9.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openxmlformats.org/officeDocument/2006/relationships/font" Target="fonts/font32.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fr-CA"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bit.ly/mst20avril2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nWiXjpRdesY&amp;list=PLbE85KlaADWk8H_Fr0XZsInXAJMFKpJfh&amp;index=22&amp;t=1s"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graspablemath.com/" TargetMode="External"/><Relationship Id="rId4" Type="http://schemas.openxmlformats.org/officeDocument/2006/relationships/hyperlink" Target="https://www.youtube.com/watch?v=QcP74Q6Smig&amp;list=PLbE85KlaADWk8H_Fr0XZsInXAJMFKpJfh&amp;index=3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raspablemath.com/canva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raspablemath.com/canvas/?load=_7fd2e7ddf9a3066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raspablemath.com/canvas/?load=_7fd2e7ddf9a3066c"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youtu.be/lnxqbcUBPug" TargetMode="External"/><Relationship Id="rId7" Type="http://schemas.openxmlformats.org/officeDocument/2006/relationships/hyperlink" Target="https://graspablemath.com/canvas?load=_3d410397f2dd9076"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graspablemath.com/canvas?load=_57602cda0068cbed" TargetMode="External"/><Relationship Id="rId5" Type="http://schemas.openxmlformats.org/officeDocument/2006/relationships/hyperlink" Target="https://graspablemath.com/canvas/?load=_e39e79092a458b04" TargetMode="External"/><Relationship Id="rId4" Type="http://schemas.openxmlformats.org/officeDocument/2006/relationships/hyperlink" Target="https://www.openmiddle.com/fr/accuei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nWiXjpRdesY&amp;list=PLbE85KlaADWk8H_Fr0XZsInXAJMFKpJfh&amp;index=22&amp;t=1s"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graspablemath.com/" TargetMode="External"/><Relationship Id="rId4" Type="http://schemas.openxmlformats.org/officeDocument/2006/relationships/hyperlink" Target="https://www.youtube.com/watch?v=QcP74Q6Smig&amp;list=PLbE85KlaADWk8H_Fr0XZsInXAJMFKpJfh&amp;index=31"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ctivities.graspablemath.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ctivities.graspablemath.com/s/ALULD"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nvertio.co/fr/"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docs.google.com/document/d/1UBO5Rj6B5grhNjqk6L2m3wh3j_aEIB8YJsloL2YMx9I/edit?usp=sharing"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rive.google.com/file/d/1rFST9laRJu0NAs4jT34WrpyDBlq0aKhq/view"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education.gouv.qc.ca/references/tx-solrtyperecherchepublicationtx-solrpublicationnouveaute/resultats-de-la-recherche/detail/article/cadre-de-reference-de-la-competence-numerique/?fbclid=IwAR02kujgADiHkBgtfqqTZLNz-eIPcYYDK7AN8Z1ZgOgdQuEJwUCmiDkqap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raspablemath.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raspablemath.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ducation.gouv.qc.ca/fileadmin/site_web/documents/dpse/adaptation_serv_compl/Referentiel-mathematique.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rudit.org/fr/revues/ncre/2017-v20-n3-ncre04255/1055732ar/"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edu.gov.on.ca/fre/literacynumeracy/inspire/research/CBS_AskingEffectiveQuestionsFr.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c6d8b40ec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3" name="Google Shape;623;gc6d8b40ec4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6900"/>
              <a:buFont typeface="Arial"/>
              <a:buNone/>
            </a:pPr>
            <a:r>
              <a:rPr lang="fr-CA">
                <a:solidFill>
                  <a:srgbClr val="000000"/>
                </a:solidFill>
                <a:latin typeface="Arial"/>
                <a:ea typeface="Arial"/>
                <a:cs typeface="Arial"/>
                <a:sym typeface="Arial"/>
              </a:rPr>
              <a:t>Graspable Math au primaire</a:t>
            </a:r>
            <a:endParaRPr>
              <a:solidFill>
                <a:srgbClr val="000000"/>
              </a:solidFill>
              <a:latin typeface="Arial"/>
              <a:ea typeface="Arial"/>
              <a:cs typeface="Arial"/>
              <a:sym typeface="Arial"/>
            </a:endParaRPr>
          </a:p>
          <a:p>
            <a:pPr marL="0" lvl="0" indent="0" algn="l" rtl="0">
              <a:spcBef>
                <a:spcPts val="800"/>
              </a:spcBef>
              <a:spcAft>
                <a:spcPts val="0"/>
              </a:spcAft>
              <a:buClr>
                <a:schemeClr val="dk1"/>
              </a:buClr>
              <a:buSzPts val="1100"/>
              <a:buFont typeface="Arial"/>
              <a:buNone/>
            </a:pPr>
            <a:r>
              <a:rPr lang="fr-CA" b="1"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http://bit.ly/mst20avril21</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cde48475a7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cde48475a7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A"/>
              <a:t>Présentation de GM avec vidéo 4 min 50 s </a:t>
            </a:r>
            <a:r>
              <a:rPr lang="fr-CA" u="sng">
                <a:solidFill>
                  <a:schemeClr val="hlink"/>
                </a:solidFill>
                <a:hlinkClick r:id="rId3"/>
              </a:rPr>
              <a:t>https://www.youtube.com/watch?v=nWiXjpRdesY&amp;list=PLbE85KlaADWk8H_Fr0XZsInXAJMFKpJfh&amp;index=22&amp;t=1s</a:t>
            </a:r>
            <a:endParaRPr/>
          </a:p>
          <a:p>
            <a:pPr marL="0" lvl="0" indent="0" algn="l" rtl="0">
              <a:spcBef>
                <a:spcPts val="0"/>
              </a:spcBef>
              <a:spcAft>
                <a:spcPts val="0"/>
              </a:spcAft>
              <a:buNone/>
            </a:pPr>
            <a:r>
              <a:rPr lang="fr-CA"/>
              <a:t>Présentation de Canvas 2 min 52 s </a:t>
            </a:r>
            <a:r>
              <a:rPr lang="fr-CA" u="sng">
                <a:solidFill>
                  <a:schemeClr val="hlink"/>
                </a:solidFill>
                <a:hlinkClick r:id="rId4"/>
              </a:rPr>
              <a:t>https://www.youtube.com/watch?v=QcP74Q6Smig&amp;list=PLbE85KlaADWk8H_Fr0XZsInXAJMFKpJfh&amp;index=31</a:t>
            </a:r>
            <a:endParaRPr/>
          </a:p>
          <a:p>
            <a:pPr marL="0" lvl="0" indent="0" algn="l" rtl="0">
              <a:spcBef>
                <a:spcPts val="0"/>
              </a:spcBef>
              <a:spcAft>
                <a:spcPts val="0"/>
              </a:spcAft>
              <a:buNone/>
            </a:pPr>
            <a:r>
              <a:rPr lang="fr-CA"/>
              <a:t>Lien: </a:t>
            </a:r>
            <a:r>
              <a:rPr lang="fr-CA" u="sng">
                <a:solidFill>
                  <a:schemeClr val="hlink"/>
                </a:solidFill>
                <a:hlinkClick r:id="rId5"/>
              </a:rPr>
              <a:t>https://graspablemath.com/</a:t>
            </a:r>
            <a:r>
              <a:rPr lang="fr-CA"/>
              <a:t> </a:t>
            </a:r>
            <a:endParaRPr/>
          </a:p>
          <a:p>
            <a:pPr marL="0" lvl="0" indent="0" algn="l" rtl="0">
              <a:spcBef>
                <a:spcPts val="0"/>
              </a:spcBef>
              <a:spcAft>
                <a:spcPts val="0"/>
              </a:spcAft>
              <a:buNone/>
            </a:pPr>
            <a:r>
              <a:rPr lang="fr-CA">
                <a:solidFill>
                  <a:srgbClr val="3D4965"/>
                </a:solidFill>
                <a:highlight>
                  <a:srgbClr val="FFFF00"/>
                </a:highlight>
              </a:rPr>
              <a:t>Partage d’écran à partir d’ici</a:t>
            </a:r>
            <a:endParaRPr>
              <a:solidFill>
                <a:srgbClr val="3D4965"/>
              </a:solidFill>
              <a:highlight>
                <a:srgbClr val="FFFF00"/>
              </a:highlight>
            </a:endParaRPr>
          </a:p>
          <a:p>
            <a:pPr marL="0" lvl="0" indent="0" algn="l" rtl="0">
              <a:spcBef>
                <a:spcPts val="0"/>
              </a:spcBef>
              <a:spcAft>
                <a:spcPts val="0"/>
              </a:spcAft>
              <a:buClr>
                <a:schemeClr val="dk1"/>
              </a:buClr>
              <a:buSzPts val="1400"/>
              <a:buFont typeface="Arial"/>
              <a:buNone/>
            </a:pPr>
            <a:r>
              <a:rPr lang="fr-CA">
                <a:solidFill>
                  <a:srgbClr val="3D4965"/>
                </a:solidFill>
                <a:highlight>
                  <a:srgbClr val="FFFF00"/>
                </a:highlight>
              </a:rPr>
              <a:t>Montrer les menus </a:t>
            </a:r>
            <a:endParaRPr>
              <a:solidFill>
                <a:srgbClr val="3D4965"/>
              </a:solidFill>
              <a:highlight>
                <a:srgbClr val="FFFF00"/>
              </a:highlight>
            </a:endParaRPr>
          </a:p>
        </p:txBody>
      </p:sp>
      <p:sp>
        <p:nvSpPr>
          <p:cNvPr id="698" name="Google Shape;698;gcde48475a7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C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c7f674cbc4_0_6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c7f674cbc4_0_6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gc7f674cbc4_0_6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C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18: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18:notes"/>
          <p:cNvSpPr txBox="1">
            <a:spLocks noGrp="1"/>
          </p:cNvSpPr>
          <p:nvPr>
            <p:ph type="body" idx="1"/>
          </p:nvPr>
        </p:nvSpPr>
        <p:spPr>
          <a:xfrm>
            <a:off x="929640" y="3373756"/>
            <a:ext cx="7437120" cy="2760460"/>
          </a:xfrm>
          <a:prstGeom prst="rect">
            <a:avLst/>
          </a:prstGeom>
          <a:noFill/>
          <a:ln>
            <a:noFill/>
          </a:ln>
        </p:spPr>
        <p:txBody>
          <a:bodyPr spcFirstLastPara="1" wrap="square" lIns="93050" tIns="46500" rIns="93050" bIns="46500" anchor="t" anchorCtr="0">
            <a:noAutofit/>
          </a:bodyPr>
          <a:lstStyle/>
          <a:p>
            <a:pPr marL="0" lvl="0" indent="0" algn="l" rtl="0">
              <a:lnSpc>
                <a:spcPct val="100000"/>
              </a:lnSpc>
              <a:spcBef>
                <a:spcPts val="0"/>
              </a:spcBef>
              <a:spcAft>
                <a:spcPts val="0"/>
              </a:spcAft>
              <a:buClr>
                <a:schemeClr val="dk1"/>
              </a:buClr>
              <a:buSzPts val="1100"/>
              <a:buFont typeface="Calibri"/>
              <a:buNone/>
            </a:pPr>
            <a:r>
              <a:rPr lang="fr-CA"/>
              <a:t>Partir avec la </a:t>
            </a:r>
            <a:r>
              <a:rPr lang="fr-CA">
                <a:highlight>
                  <a:srgbClr val="FFFF00"/>
                </a:highlight>
              </a:rPr>
              <a:t>configuration débutant</a:t>
            </a:r>
            <a:r>
              <a:rPr lang="fr-CA"/>
              <a:t>. Montrer les outils et menu, la gestuelles, les tutoriels. Voir également les options de configuration (en partage d’écran). Voir d’abord la page avec les trois onglets et la bibliothèque de gestes et le Canvas. Ouvrir le logiciel et montrer les opérations vues dans les documents. Montrer d’abord les opérations pour la base, laisser travailler dans le document puis montrer les opérations avancées puis laisser travailler dans le deuxième document.</a:t>
            </a:r>
            <a:endParaRPr/>
          </a:p>
          <a:p>
            <a:pPr marL="0" lvl="0" indent="0" algn="l" rtl="0">
              <a:lnSpc>
                <a:spcPct val="100000"/>
              </a:lnSpc>
              <a:spcBef>
                <a:spcPts val="0"/>
              </a:spcBef>
              <a:spcAft>
                <a:spcPts val="0"/>
              </a:spcAft>
              <a:buClr>
                <a:schemeClr val="dk1"/>
              </a:buClr>
              <a:buSzPts val="1100"/>
              <a:buFont typeface="Calibri"/>
              <a:buNone/>
            </a:pPr>
            <a:r>
              <a:rPr lang="fr-CA"/>
              <a:t>Site </a:t>
            </a:r>
            <a:r>
              <a:rPr lang="fr-CA" sz="1100" u="sng">
                <a:solidFill>
                  <a:schemeClr val="hlink"/>
                </a:solidFill>
                <a:latin typeface="Arial"/>
                <a:ea typeface="Arial"/>
                <a:cs typeface="Arial"/>
                <a:sym typeface="Arial"/>
                <a:hlinkClick r:id="rId3"/>
              </a:rPr>
              <a:t>https://graspablemath.com/canvas</a:t>
            </a:r>
            <a:endParaRPr/>
          </a:p>
        </p:txBody>
      </p:sp>
      <p:sp>
        <p:nvSpPr>
          <p:cNvPr id="720" name="Google Shape;720;p18:notes"/>
          <p:cNvSpPr txBox="1">
            <a:spLocks noGrp="1"/>
          </p:cNvSpPr>
          <p:nvPr>
            <p:ph type="sldNum" idx="12"/>
          </p:nvPr>
        </p:nvSpPr>
        <p:spPr>
          <a:xfrm>
            <a:off x="5265809" y="6658665"/>
            <a:ext cx="4028440" cy="351900"/>
          </a:xfrm>
          <a:prstGeom prst="rect">
            <a:avLst/>
          </a:prstGeom>
          <a:noFill/>
          <a:ln>
            <a:noFill/>
          </a:ln>
        </p:spPr>
        <p:txBody>
          <a:bodyPr spcFirstLastPara="1" wrap="square" lIns="93050" tIns="46500" rIns="93050" bIns="465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CA"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87e9c0b12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87e9c0b12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A"/>
              <a:t>Canvas pour les concepts de base: </a:t>
            </a:r>
            <a:r>
              <a:rPr lang="fr-CA" u="sng">
                <a:solidFill>
                  <a:schemeClr val="hlink"/>
                </a:solidFill>
                <a:hlinkClick r:id="rId3"/>
              </a:rPr>
              <a:t>https://graspablemath.com/canvas/?load=_7fd2e7ddf9a3066c</a:t>
            </a:r>
            <a:endParaRPr/>
          </a:p>
          <a:p>
            <a:pPr marL="0" lvl="0" indent="0" algn="l" rtl="0">
              <a:spcBef>
                <a:spcPts val="0"/>
              </a:spcBef>
              <a:spcAft>
                <a:spcPts val="0"/>
              </a:spcAft>
              <a:buNone/>
            </a:pPr>
            <a:r>
              <a:rPr lang="fr-CA"/>
              <a:t>Montrer l’égalité, la priorités des opérations, fractions, termes manquants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33" name="Google Shape;733;g87e9c0b12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CA"/>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c7f674cbc4_0_1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c7f674cbc4_0_12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A"/>
              <a:t>Canvas pour les concepts de base: </a:t>
            </a:r>
            <a:r>
              <a:rPr lang="fr-CA" u="sng">
                <a:solidFill>
                  <a:schemeClr val="hlink"/>
                </a:solidFill>
                <a:hlinkClick r:id="rId3"/>
              </a:rPr>
              <a:t>https://graspablemath.com/canvas/?load=_7fd2e7ddf9a3066c</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41" name="Google Shape;741;gc7f674cbc4_0_12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CA"/>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c7f674cbc4_0_6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c7f674cbc4_0_6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A">
                <a:solidFill>
                  <a:srgbClr val="3D4965"/>
                </a:solidFill>
              </a:rPr>
              <a:t>Vidéo de présentation des Open Middle : </a:t>
            </a:r>
            <a:r>
              <a:rPr lang="fr-CA" u="sng">
                <a:solidFill>
                  <a:srgbClr val="3C78D8"/>
                </a:solidFill>
                <a:hlinkClick r:id="rId3">
                  <a:extLst>
                    <a:ext uri="{A12FA001-AC4F-418D-AE19-62706E023703}">
                      <ahyp:hlinkClr xmlns:ahyp="http://schemas.microsoft.com/office/drawing/2018/hyperlinkcolor" val="tx"/>
                    </a:ext>
                  </a:extLst>
                </a:hlinkClick>
              </a:rPr>
              <a:t>https://youtu.be/lnxqbcUBPug</a:t>
            </a:r>
            <a:endParaRPr/>
          </a:p>
          <a:p>
            <a:pPr marL="0" lvl="0" indent="0" algn="l" rtl="0">
              <a:spcBef>
                <a:spcPts val="0"/>
              </a:spcBef>
              <a:spcAft>
                <a:spcPts val="0"/>
              </a:spcAft>
              <a:buNone/>
            </a:pPr>
            <a:r>
              <a:rPr lang="fr-CA"/>
              <a:t>Lien du site en français : </a:t>
            </a:r>
            <a:r>
              <a:rPr lang="fr-CA" u="sng">
                <a:solidFill>
                  <a:schemeClr val="hlink"/>
                </a:solidFill>
                <a:hlinkClick r:id="rId4"/>
              </a:rPr>
              <a:t>https://www.openmiddle.com/fr/accueil/</a:t>
            </a:r>
            <a:endParaRPr/>
          </a:p>
          <a:p>
            <a:pPr marL="0" lvl="0" indent="0" algn="l" rtl="0">
              <a:spcBef>
                <a:spcPts val="0"/>
              </a:spcBef>
              <a:spcAft>
                <a:spcPts val="0"/>
              </a:spcAft>
              <a:buNone/>
            </a:pPr>
            <a:r>
              <a:rPr lang="fr-CA"/>
              <a:t>Importer une activité</a:t>
            </a:r>
            <a:endParaRPr/>
          </a:p>
          <a:p>
            <a:pPr marL="0" lvl="0" indent="0" algn="l" rtl="0">
              <a:spcBef>
                <a:spcPts val="0"/>
              </a:spcBef>
              <a:spcAft>
                <a:spcPts val="0"/>
              </a:spcAft>
              <a:buNone/>
            </a:pPr>
            <a:r>
              <a:rPr lang="fr-CA"/>
              <a:t>Lien de l’activité fraction &lt; ½ à partager : </a:t>
            </a:r>
            <a:r>
              <a:rPr lang="fr-CA" u="sng">
                <a:solidFill>
                  <a:schemeClr val="hlink"/>
                </a:solidFill>
                <a:hlinkClick r:id="rId5"/>
              </a:rPr>
              <a:t>https://graspablemath.com/canvas/?load=_e39e79092a458b04</a:t>
            </a:r>
            <a:endParaRPr/>
          </a:p>
          <a:p>
            <a:pPr marL="0" lvl="0" indent="0" algn="l" rtl="0">
              <a:spcBef>
                <a:spcPts val="0"/>
              </a:spcBef>
              <a:spcAft>
                <a:spcPts val="0"/>
              </a:spcAft>
              <a:buNone/>
            </a:pPr>
            <a:r>
              <a:rPr lang="fr-CA"/>
              <a:t>Exemple de réponse : </a:t>
            </a:r>
            <a:r>
              <a:rPr lang="fr-CA" u="sng">
                <a:solidFill>
                  <a:schemeClr val="hlink"/>
                </a:solidFill>
                <a:hlinkClick r:id="rId6"/>
              </a:rPr>
              <a:t>https://graspablemath.com/canvas?load=_57602cda0068cbed</a:t>
            </a:r>
            <a:endParaRPr/>
          </a:p>
          <a:p>
            <a:pPr marL="0" lvl="0" indent="0" algn="l" rtl="0">
              <a:spcBef>
                <a:spcPts val="0"/>
              </a:spcBef>
              <a:spcAft>
                <a:spcPts val="0"/>
              </a:spcAft>
              <a:buNone/>
            </a:pPr>
            <a:r>
              <a:rPr lang="fr-CA"/>
              <a:t>Lien de l’activité soustraction sous la forme ? - ? = ? - ? </a:t>
            </a:r>
            <a:r>
              <a:rPr lang="fr-CA" u="sng">
                <a:solidFill>
                  <a:schemeClr val="hlink"/>
                </a:solidFill>
                <a:hlinkClick r:id="rId7"/>
              </a:rPr>
              <a:t>https://graspablemath.com/canvas?load=_3d410397f2dd9076</a:t>
            </a:r>
            <a:endParaRPr/>
          </a:p>
          <a:p>
            <a:pPr marL="0" lvl="0" indent="0" algn="l" rtl="0">
              <a:spcBef>
                <a:spcPts val="0"/>
              </a:spcBef>
              <a:spcAft>
                <a:spcPts val="0"/>
              </a:spcAft>
              <a:buNone/>
            </a:pPr>
            <a:endParaRPr/>
          </a:p>
          <a:p>
            <a:pPr marL="0" lvl="0" indent="0" algn="l" rtl="0">
              <a:spcBef>
                <a:spcPts val="0"/>
              </a:spcBef>
              <a:spcAft>
                <a:spcPts val="0"/>
              </a:spcAft>
              <a:buClr>
                <a:srgbClr val="3D4965"/>
              </a:buClr>
              <a:buSzPts val="1100"/>
              <a:buFont typeface="Arial"/>
              <a:buNone/>
            </a:pPr>
            <a:endParaRPr/>
          </a:p>
        </p:txBody>
      </p:sp>
      <p:sp>
        <p:nvSpPr>
          <p:cNvPr id="752" name="Google Shape;752;gc7f674cbc4_0_6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CA"/>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9f29d8552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9f29d8552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A"/>
              <a:t>Présentation de GM avec vidéo 4 min 50 s </a:t>
            </a:r>
            <a:r>
              <a:rPr lang="fr-CA" u="sng">
                <a:solidFill>
                  <a:schemeClr val="hlink"/>
                </a:solidFill>
                <a:hlinkClick r:id="rId3"/>
              </a:rPr>
              <a:t>https://www.youtube.com/watch?v=nWiXjpRdesY&amp;list=PLbE85KlaADWk8H_Fr0XZsInXAJMFKpJfh&amp;index=22&amp;t=1s</a:t>
            </a:r>
            <a:endParaRPr/>
          </a:p>
          <a:p>
            <a:pPr marL="0" lvl="0" indent="0" algn="l" rtl="0">
              <a:spcBef>
                <a:spcPts val="0"/>
              </a:spcBef>
              <a:spcAft>
                <a:spcPts val="0"/>
              </a:spcAft>
              <a:buNone/>
            </a:pPr>
            <a:r>
              <a:rPr lang="fr-CA"/>
              <a:t>Présentation de Canvas 2 min 52 s </a:t>
            </a:r>
            <a:r>
              <a:rPr lang="fr-CA" u="sng">
                <a:solidFill>
                  <a:schemeClr val="hlink"/>
                </a:solidFill>
                <a:hlinkClick r:id="rId4"/>
              </a:rPr>
              <a:t>https://www.youtube.com/watch?v=QcP74Q6Smig&amp;list=PLbE85KlaADWk8H_Fr0XZsInXAJMFKpJfh&amp;index=31</a:t>
            </a:r>
            <a:endParaRPr/>
          </a:p>
          <a:p>
            <a:pPr marL="0" lvl="0" indent="0" algn="l" rtl="0">
              <a:spcBef>
                <a:spcPts val="0"/>
              </a:spcBef>
              <a:spcAft>
                <a:spcPts val="0"/>
              </a:spcAft>
              <a:buNone/>
            </a:pPr>
            <a:r>
              <a:rPr lang="fr-CA"/>
              <a:t>Lien: </a:t>
            </a:r>
            <a:r>
              <a:rPr lang="fr-CA" u="sng">
                <a:solidFill>
                  <a:schemeClr val="hlink"/>
                </a:solidFill>
                <a:hlinkClick r:id="rId5"/>
              </a:rPr>
              <a:t>https://graspablemath.com/</a:t>
            </a:r>
            <a:r>
              <a:rPr lang="fr-CA"/>
              <a:t> </a:t>
            </a:r>
            <a:endParaRPr/>
          </a:p>
          <a:p>
            <a:pPr marL="0" lvl="0" indent="0" algn="l" rtl="0">
              <a:spcBef>
                <a:spcPts val="0"/>
              </a:spcBef>
              <a:spcAft>
                <a:spcPts val="0"/>
              </a:spcAft>
              <a:buNone/>
            </a:pPr>
            <a:r>
              <a:rPr lang="fr-CA">
                <a:solidFill>
                  <a:srgbClr val="3D4965"/>
                </a:solidFill>
                <a:highlight>
                  <a:srgbClr val="FFFF00"/>
                </a:highlight>
              </a:rPr>
              <a:t>Partage d’écran à partir d’ici</a:t>
            </a:r>
            <a:endParaRPr>
              <a:solidFill>
                <a:srgbClr val="3D4965"/>
              </a:solidFill>
              <a:highlight>
                <a:srgbClr val="FFFF00"/>
              </a:highlight>
            </a:endParaRPr>
          </a:p>
          <a:p>
            <a:pPr marL="0" lvl="0" indent="0" algn="l" rtl="0">
              <a:spcBef>
                <a:spcPts val="0"/>
              </a:spcBef>
              <a:spcAft>
                <a:spcPts val="0"/>
              </a:spcAft>
              <a:buClr>
                <a:schemeClr val="dk1"/>
              </a:buClr>
              <a:buSzPts val="1400"/>
              <a:buFont typeface="Arial"/>
              <a:buNone/>
            </a:pPr>
            <a:r>
              <a:rPr lang="fr-CA">
                <a:solidFill>
                  <a:srgbClr val="3D4965"/>
                </a:solidFill>
                <a:highlight>
                  <a:srgbClr val="FFFF00"/>
                </a:highlight>
              </a:rPr>
              <a:t>Montrer les menus </a:t>
            </a:r>
            <a:endParaRPr>
              <a:solidFill>
                <a:srgbClr val="3D4965"/>
              </a:solidFill>
              <a:highlight>
                <a:srgbClr val="FFFF00"/>
              </a:highlight>
            </a:endParaRPr>
          </a:p>
        </p:txBody>
      </p:sp>
      <p:sp>
        <p:nvSpPr>
          <p:cNvPr id="762" name="Google Shape;762;g9f29d8552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CA"/>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6" name="Google Shape;77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Faire une démonstration, montrer l’interface enseignant puis élève. Connectez-vous comme apprenant et entrez ce code: avec votre prénom et la première lettre de votre nom de famille.</a:t>
            </a:r>
            <a:endParaRPr/>
          </a:p>
          <a:p>
            <a:pPr marL="0" lvl="0" indent="0" algn="l" rtl="0">
              <a:lnSpc>
                <a:spcPct val="100000"/>
              </a:lnSpc>
              <a:spcBef>
                <a:spcPts val="0"/>
              </a:spcBef>
              <a:spcAft>
                <a:spcPts val="0"/>
              </a:spcAft>
              <a:buSzPts val="1400"/>
              <a:buNone/>
            </a:pPr>
            <a:r>
              <a:rPr lang="fr-CA"/>
              <a:t>Site : </a:t>
            </a:r>
            <a:r>
              <a:rPr lang="fr-CA" u="sng">
                <a:solidFill>
                  <a:schemeClr val="hlink"/>
                </a:solidFill>
                <a:hlinkClick r:id="rId3"/>
              </a:rPr>
              <a:t>https://activities.graspablemath.com/</a:t>
            </a:r>
            <a:r>
              <a:rPr lang="fr-CA"/>
              <a:t>, étape TEACHER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77" name="Google Shape;77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fr-CA"/>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d23abebb4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d23abebb4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A"/>
              <a:t>Activité OM addition : </a:t>
            </a:r>
            <a:r>
              <a:rPr lang="fr-CA" sz="1050" u="sng">
                <a:solidFill>
                  <a:srgbClr val="43A047"/>
                </a:solidFill>
                <a:highlight>
                  <a:srgbClr val="FFFFFF"/>
                </a:highlight>
                <a:latin typeface="Roboto"/>
                <a:ea typeface="Roboto"/>
                <a:cs typeface="Roboto"/>
                <a:sym typeface="Roboto"/>
                <a:hlinkClick r:id="rId3">
                  <a:extLst>
                    <a:ext uri="{A12FA001-AC4F-418D-AE19-62706E023703}">
                      <ahyp:hlinkClr xmlns:ahyp="http://schemas.microsoft.com/office/drawing/2018/hyperlinkcolor" val="tx"/>
                    </a:ext>
                  </a:extLst>
                </a:hlinkClick>
              </a:rPr>
              <a:t>https://activities.graspablemath.com/s/ALULD</a:t>
            </a:r>
            <a:endParaRPr/>
          </a:p>
          <a:p>
            <a:pPr marL="0" lvl="0" indent="0" algn="l" rtl="0">
              <a:spcBef>
                <a:spcPts val="0"/>
              </a:spcBef>
              <a:spcAft>
                <a:spcPts val="0"/>
              </a:spcAft>
              <a:buNone/>
            </a:pPr>
            <a:r>
              <a:rPr lang="fr-CA"/>
              <a:t>Montrer interface enseignants : diapo suivant Activity Bank</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84" name="Google Shape;784;gd23abebb4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9f29d8552f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9f29d8552f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A"/>
              <a:t>Sessions : pour partir une activité en classe avec un code unique sans compte</a:t>
            </a:r>
            <a:endParaRPr/>
          </a:p>
          <a:p>
            <a:pPr marL="0" lvl="0" indent="0" algn="l" rtl="0">
              <a:spcBef>
                <a:spcPts val="0"/>
              </a:spcBef>
              <a:spcAft>
                <a:spcPts val="0"/>
              </a:spcAft>
              <a:buNone/>
            </a:pPr>
            <a:r>
              <a:rPr lang="fr-CA"/>
              <a:t>à gauche : les élèves : ouvrir une page</a:t>
            </a:r>
            <a:endParaRPr/>
          </a:p>
          <a:p>
            <a:pPr marL="0" lvl="0" indent="0" algn="l" rtl="0">
              <a:spcBef>
                <a:spcPts val="0"/>
              </a:spcBef>
              <a:spcAft>
                <a:spcPts val="0"/>
              </a:spcAft>
              <a:buNone/>
            </a:pPr>
            <a:r>
              <a:rPr lang="fr-CA"/>
              <a:t>Overview, tableau de bord</a:t>
            </a:r>
            <a:endParaRPr/>
          </a:p>
        </p:txBody>
      </p:sp>
      <p:sp>
        <p:nvSpPr>
          <p:cNvPr id="791" name="Google Shape;791;g9f29d8552f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CA"/>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ac34e669f2_0_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ac34e669f2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c7f674cbc4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Si on a le temps, partager les activités dans le documents collaboratifs. Lien pour transformer une vidéo en gif: </a:t>
            </a:r>
            <a:r>
              <a:rPr lang="fr-CA" sz="1100" u="sng">
                <a:solidFill>
                  <a:schemeClr val="hlink"/>
                </a:solidFill>
                <a:latin typeface="Arial"/>
                <a:ea typeface="Arial"/>
                <a:cs typeface="Arial"/>
                <a:sym typeface="Arial"/>
                <a:hlinkClick r:id="rId3"/>
              </a:rPr>
              <a:t>https://convertio.co/fr/</a:t>
            </a:r>
            <a:endParaRPr/>
          </a:p>
          <a:p>
            <a:pPr marL="0" lvl="0" indent="0" algn="l" rtl="0">
              <a:lnSpc>
                <a:spcPct val="100000"/>
              </a:lnSpc>
              <a:spcBef>
                <a:spcPts val="0"/>
              </a:spcBef>
              <a:spcAft>
                <a:spcPts val="0"/>
              </a:spcAft>
              <a:buSzPts val="1400"/>
              <a:buNone/>
            </a:pPr>
            <a:r>
              <a:rPr lang="fr-CA"/>
              <a:t>Rendre publiques les activités créées afin de bonifier la banque. Laisser 5 minutes pour explorer et questions.</a:t>
            </a:r>
            <a:endParaRPr/>
          </a:p>
          <a:p>
            <a:pPr marL="0" lvl="0" indent="0" algn="l" rtl="0">
              <a:lnSpc>
                <a:spcPct val="100000"/>
              </a:lnSpc>
              <a:spcBef>
                <a:spcPts val="0"/>
              </a:spcBef>
              <a:spcAft>
                <a:spcPts val="0"/>
              </a:spcAft>
              <a:buSzPts val="1400"/>
              <a:buNone/>
            </a:pPr>
            <a:r>
              <a:rPr lang="fr-CA"/>
              <a:t>Document collaboratif : </a:t>
            </a:r>
            <a:r>
              <a:rPr lang="fr-CA" u="sng">
                <a:solidFill>
                  <a:schemeClr val="hlink"/>
                </a:solidFill>
                <a:hlinkClick r:id="rId4"/>
              </a:rPr>
              <a:t>https://docs.google.com/document/d/1UBO5Rj6B5grhNjqk6L2m3wh3j_aEIB8YJsloL2YMx9I/edit?usp=sharing</a:t>
            </a:r>
            <a:endParaRPr/>
          </a:p>
          <a:p>
            <a:pPr marL="0" lvl="0" indent="0" algn="l" rtl="0">
              <a:lnSpc>
                <a:spcPct val="100000"/>
              </a:lnSpc>
              <a:spcBef>
                <a:spcPts val="0"/>
              </a:spcBef>
              <a:spcAft>
                <a:spcPts val="0"/>
              </a:spcAft>
              <a:buSzPts val="1400"/>
              <a:buNone/>
            </a:pPr>
            <a:endParaRPr/>
          </a:p>
        </p:txBody>
      </p:sp>
      <p:sp>
        <p:nvSpPr>
          <p:cNvPr id="807" name="Google Shape;807;gc7f674cbc4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Louise</a:t>
            </a:r>
            <a:endParaRPr/>
          </a:p>
          <a:p>
            <a:pPr marL="0" lvl="0" indent="0" algn="l" rtl="0">
              <a:lnSpc>
                <a:spcPct val="100000"/>
              </a:lnSpc>
              <a:spcBef>
                <a:spcPts val="0"/>
              </a:spcBef>
              <a:spcAft>
                <a:spcPts val="0"/>
              </a:spcAft>
              <a:buSzPts val="1400"/>
              <a:buNone/>
            </a:pPr>
            <a:r>
              <a:rPr lang="fr-CA"/>
              <a:t>Faire quelques uns et les expliquer…. montrer l’importance de certaines configurations pour induire des concepts. Exemple avec la façon d’isoler une variable: </a:t>
            </a:r>
            <a:endParaRPr/>
          </a:p>
          <a:p>
            <a:pPr marL="0" lvl="0" indent="0" algn="l" rtl="0">
              <a:lnSpc>
                <a:spcPct val="100000"/>
              </a:lnSpc>
              <a:spcBef>
                <a:spcPts val="0"/>
              </a:spcBef>
              <a:spcAft>
                <a:spcPts val="0"/>
              </a:spcAft>
              <a:buSzPts val="1400"/>
              <a:buNone/>
            </a:pPr>
            <a:r>
              <a:rPr lang="fr-CA" sz="1100" u="sng">
                <a:solidFill>
                  <a:schemeClr val="hlink"/>
                </a:solidFill>
                <a:latin typeface="Arial"/>
                <a:ea typeface="Arial"/>
                <a:cs typeface="Arial"/>
                <a:sym typeface="Arial"/>
                <a:hlinkClick r:id="rId3"/>
              </a:rPr>
              <a:t>https://drive.google.com/file/d/1rFST9laRJu0NAs4jT34WrpyDBlq0aKhq/view</a:t>
            </a:r>
            <a:endParaRPr/>
          </a:p>
        </p:txBody>
      </p:sp>
      <p:sp>
        <p:nvSpPr>
          <p:cNvPr id="814" name="Google Shape;81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fr-CA"/>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c7f674cbc4_0_65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c7f674cbc4_0_6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A"/>
              <a:t>Cadre de référence de la compétence numérique : </a:t>
            </a:r>
            <a:r>
              <a:rPr lang="fr-CA" u="sng">
                <a:solidFill>
                  <a:schemeClr val="hlink"/>
                </a:solidFill>
                <a:hlinkClick r:id="rId3"/>
              </a:rPr>
              <a:t>http://www.education.gouv.qc.ca/references/tx-solrtyperecherchepublicationtx-solrpublicationnouveaute/resultats-de-la-recherche/detail/article/cadre-de-reference-de-la-competence-numerique/?fbclid=IwAR02kujgADiHkBgtfqqTZLNz-eIPcYYDK7AN8Z1ZgOgdQuEJwUCmiDkqapg</a:t>
            </a:r>
            <a:r>
              <a:rPr lang="fr-CA"/>
              <a:t> </a:t>
            </a: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c7f674cbc4_0_1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c7f674cbc4_0_12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1" name="Google Shape;841;gc7f674cbc4_0_12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CA"/>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c7f674cbc4_0_1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c7f674cbc4_0_12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8" name="Google Shape;848;gc7f674cbc4_0_12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c7f674cbc4_0_6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c7f674cbc4_0_6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5" name="Google Shape;855;gc7f674cbc4_0_6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CA"/>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ac34e669f2_0_54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ac34e669f2_0_5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60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ad0f033f63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gad0f033f63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Logiciel en ligne : </a:t>
            </a:r>
            <a:r>
              <a:rPr lang="fr-CA" u="sng">
                <a:solidFill>
                  <a:schemeClr val="hlink"/>
                </a:solidFill>
                <a:hlinkClick r:id="rId3"/>
              </a:rPr>
              <a:t>https://graspablemath.com/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55" name="Google Shape;65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6: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0" name="Google Shape;660;p6:notes"/>
          <p:cNvSpPr txBox="1">
            <a:spLocks noGrp="1"/>
          </p:cNvSpPr>
          <p:nvPr>
            <p:ph type="body" idx="1"/>
          </p:nvPr>
        </p:nvSpPr>
        <p:spPr>
          <a:xfrm>
            <a:off x="929640" y="3329940"/>
            <a:ext cx="7437120" cy="31546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hlink"/>
              </a:buClr>
              <a:buSzPts val="1100"/>
              <a:buFont typeface="Calibri"/>
              <a:buNone/>
            </a:pPr>
            <a:r>
              <a:rPr lang="fr-CA">
                <a:solidFill>
                  <a:schemeClr val="hlink"/>
                </a:solidFill>
              </a:rPr>
              <a:t>L</a:t>
            </a:r>
            <a:r>
              <a:rPr lang="fr-CA" u="none">
                <a:solidFill>
                  <a:schemeClr val="hlink"/>
                </a:solidFill>
              </a:rPr>
              <a:t>e choix de l’approche est déterminée par le concept à apprendre (distance par rapport à ce que sait l’élève) et le degré d’autonomie ou de confiance de l’élève (qui devrait évoluer au fil des activités). Une approche n’est pas une méthode miracle à appliquer partout! L’idéal est la diversification.</a:t>
            </a:r>
            <a:endParaRPr u="none">
              <a:solidFill>
                <a:schemeClr val="hlin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a24246928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Logiciel en ligne : </a:t>
            </a:r>
            <a:r>
              <a:rPr lang="fr-CA" u="sng">
                <a:solidFill>
                  <a:schemeClr val="hlink"/>
                </a:solidFill>
                <a:hlinkClick r:id="rId3"/>
              </a:rPr>
              <a:t>https://graspablemath.com/</a:t>
            </a:r>
            <a:endParaRPr/>
          </a:p>
          <a:p>
            <a:pPr marL="0" lvl="0" indent="0" algn="l" rtl="0">
              <a:lnSpc>
                <a:spcPct val="100000"/>
              </a:lnSpc>
              <a:spcBef>
                <a:spcPts val="0"/>
              </a:spcBef>
              <a:spcAft>
                <a:spcPts val="0"/>
              </a:spcAft>
              <a:buSzPts val="1400"/>
              <a:buNone/>
            </a:pPr>
            <a:endParaRPr/>
          </a:p>
        </p:txBody>
      </p:sp>
      <p:sp>
        <p:nvSpPr>
          <p:cNvPr id="668" name="Google Shape;668;ga24246928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87193e3114_0_24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87193e3114_0_24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A"/>
              <a:t>La compréhension des concepts est à la base de l’enseignement et de l’apprentissage des mathématiques. On peut enseigner les concepts de base en mathématique avec une approche de résolution de problème plutôt qu’avec l’enseignement de techniques. L’apprentissage de la résolution de problème ne doit pas non plus se faire selon une approche séquentielle.</a:t>
            </a:r>
            <a:endParaRPr/>
          </a:p>
          <a:p>
            <a:pPr marL="0" lvl="0" indent="0" algn="l" rtl="0">
              <a:spcBef>
                <a:spcPts val="0"/>
              </a:spcBef>
              <a:spcAft>
                <a:spcPts val="0"/>
              </a:spcAft>
              <a:buNone/>
            </a:pPr>
            <a:r>
              <a:rPr lang="fr-CA"/>
              <a:t>Offrir plusieurs façons de résoudre une expression mathématique ou algébrique afin de développer la flexibilité.</a:t>
            </a:r>
            <a:endParaRPr/>
          </a:p>
        </p:txBody>
      </p:sp>
      <p:sp>
        <p:nvSpPr>
          <p:cNvPr id="675" name="Google Shape;675;g87193e3114_0_24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fr-C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c7f674cbc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Référence : Référentiel d’intervention en mathématique p.20 : </a:t>
            </a:r>
            <a:r>
              <a:rPr lang="fr-CA" u="sng">
                <a:solidFill>
                  <a:schemeClr val="hlink"/>
                </a:solidFill>
                <a:hlinkClick r:id="rId3"/>
              </a:rPr>
              <a:t>http://www.education.gouv.qc.ca/fileadmin/site_web/documents/dpse/adaptation_serv_compl/Referentiel-mathematique.PDF</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84" name="Google Shape;684;gc7f674cbc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1200"/>
              <a:buFont typeface="Calibri"/>
              <a:buAutoNum type="arabicParenBoth"/>
            </a:pPr>
            <a:r>
              <a:rPr lang="fr-CA" u="sng">
                <a:solidFill>
                  <a:schemeClr val="hlink"/>
                </a:solidFill>
                <a:hlinkClick r:id="rId3"/>
              </a:rPr>
              <a:t>Apprentissage de l’algèbre: procédures et difficultés rencontrées lors de la résolution de problèmes.</a:t>
            </a:r>
            <a:r>
              <a:rPr lang="fr-CA"/>
              <a:t> (2019) CRÉ</a:t>
            </a:r>
            <a:endParaRPr/>
          </a:p>
          <a:p>
            <a:pPr marL="228600" lvl="0" indent="-228600" algn="l" rtl="0">
              <a:lnSpc>
                <a:spcPct val="100000"/>
              </a:lnSpc>
              <a:spcBef>
                <a:spcPts val="0"/>
              </a:spcBef>
              <a:spcAft>
                <a:spcPts val="0"/>
              </a:spcAft>
              <a:buClr>
                <a:schemeClr val="dk1"/>
              </a:buClr>
              <a:buSzPts val="1200"/>
              <a:buFont typeface="Calibri"/>
              <a:buAutoNum type="arabicParenBoth"/>
            </a:pPr>
            <a:r>
              <a:rPr lang="fr-CA" u="sng">
                <a:solidFill>
                  <a:schemeClr val="hlink"/>
                </a:solidFill>
                <a:hlinkClick r:id="rId4"/>
              </a:rPr>
              <a:t>L’art de questionner de façon efficace</a:t>
            </a:r>
            <a:r>
              <a:rPr lang="fr-CA"/>
              <a:t> ( 2011-Ministère de l’éducation de l’Ontario)</a:t>
            </a:r>
            <a:endParaRPr/>
          </a:p>
          <a:p>
            <a:pPr marL="228600" lvl="0" indent="-15240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fr-CA"/>
              <a:t>Si on aborde la compréhension des savoirs et des opérations de base, comme des résolutions de problème (C1), peut-être que les élèves seront plus compétents en résolution de tâches complexes?</a:t>
            </a:r>
            <a:endParaRPr/>
          </a:p>
        </p:txBody>
      </p:sp>
      <p:sp>
        <p:nvSpPr>
          <p:cNvPr id="690" name="Google Shape;69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fr-C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5"/>
        <p:cNvGrpSpPr/>
        <p:nvPr/>
      </p:nvGrpSpPr>
      <p:grpSpPr>
        <a:xfrm>
          <a:off x="0" y="0"/>
          <a:ext cx="0" cy="0"/>
          <a:chOff x="0" y="0"/>
          <a:chExt cx="0" cy="0"/>
        </a:xfrm>
      </p:grpSpPr>
      <p:sp>
        <p:nvSpPr>
          <p:cNvPr id="166" name="Google Shape;166;p2"/>
          <p:cNvSpPr txBox="1">
            <a:spLocks noGrp="1"/>
          </p:cNvSpPr>
          <p:nvPr>
            <p:ph type="ctrTitle"/>
          </p:nvPr>
        </p:nvSpPr>
        <p:spPr>
          <a:xfrm>
            <a:off x="3073467" y="1548067"/>
            <a:ext cx="8204100" cy="1546500"/>
          </a:xfrm>
          <a:prstGeom prst="rect">
            <a:avLst/>
          </a:prstGeom>
        </p:spPr>
        <p:txBody>
          <a:bodyPr spcFirstLastPara="1" wrap="square" lIns="121900" tIns="121900" rIns="121900" bIns="121900" anchor="ctr" anchorCtr="0">
            <a:noAutofit/>
          </a:bodyPr>
          <a:lstStyle>
            <a:lvl1pPr lvl="0" algn="r" rtl="0">
              <a:spcBef>
                <a:spcPts val="0"/>
              </a:spcBef>
              <a:spcAft>
                <a:spcPts val="0"/>
              </a:spcAft>
              <a:buClr>
                <a:schemeClr val="dk2"/>
              </a:buClr>
              <a:buSzPts val="6400"/>
              <a:buNone/>
              <a:defRPr sz="6400" b="0">
                <a:solidFill>
                  <a:schemeClr val="dk2"/>
                </a:solidFill>
              </a:defRPr>
            </a:lvl1pPr>
            <a:lvl2pPr lvl="1" algn="r" rtl="0">
              <a:spcBef>
                <a:spcPts val="0"/>
              </a:spcBef>
              <a:spcAft>
                <a:spcPts val="0"/>
              </a:spcAft>
              <a:buClr>
                <a:schemeClr val="dk2"/>
              </a:buClr>
              <a:buSzPts val="6400"/>
              <a:buNone/>
              <a:defRPr sz="6400" b="0">
                <a:solidFill>
                  <a:schemeClr val="dk2"/>
                </a:solidFill>
              </a:defRPr>
            </a:lvl2pPr>
            <a:lvl3pPr lvl="2" algn="r" rtl="0">
              <a:spcBef>
                <a:spcPts val="0"/>
              </a:spcBef>
              <a:spcAft>
                <a:spcPts val="0"/>
              </a:spcAft>
              <a:buClr>
                <a:schemeClr val="dk2"/>
              </a:buClr>
              <a:buSzPts val="6400"/>
              <a:buNone/>
              <a:defRPr sz="6400" b="0">
                <a:solidFill>
                  <a:schemeClr val="dk2"/>
                </a:solidFill>
              </a:defRPr>
            </a:lvl3pPr>
            <a:lvl4pPr lvl="3" algn="r" rtl="0">
              <a:spcBef>
                <a:spcPts val="0"/>
              </a:spcBef>
              <a:spcAft>
                <a:spcPts val="0"/>
              </a:spcAft>
              <a:buClr>
                <a:schemeClr val="dk2"/>
              </a:buClr>
              <a:buSzPts val="6400"/>
              <a:buNone/>
              <a:defRPr sz="6400" b="0">
                <a:solidFill>
                  <a:schemeClr val="dk2"/>
                </a:solidFill>
              </a:defRPr>
            </a:lvl4pPr>
            <a:lvl5pPr lvl="4" algn="r" rtl="0">
              <a:spcBef>
                <a:spcPts val="0"/>
              </a:spcBef>
              <a:spcAft>
                <a:spcPts val="0"/>
              </a:spcAft>
              <a:buClr>
                <a:schemeClr val="dk2"/>
              </a:buClr>
              <a:buSzPts val="6400"/>
              <a:buNone/>
              <a:defRPr sz="6400" b="0">
                <a:solidFill>
                  <a:schemeClr val="dk2"/>
                </a:solidFill>
              </a:defRPr>
            </a:lvl5pPr>
            <a:lvl6pPr lvl="5" algn="r" rtl="0">
              <a:spcBef>
                <a:spcPts val="0"/>
              </a:spcBef>
              <a:spcAft>
                <a:spcPts val="0"/>
              </a:spcAft>
              <a:buClr>
                <a:schemeClr val="dk2"/>
              </a:buClr>
              <a:buSzPts val="6400"/>
              <a:buNone/>
              <a:defRPr sz="6400" b="0">
                <a:solidFill>
                  <a:schemeClr val="dk2"/>
                </a:solidFill>
              </a:defRPr>
            </a:lvl6pPr>
            <a:lvl7pPr lvl="6" algn="r" rtl="0">
              <a:spcBef>
                <a:spcPts val="0"/>
              </a:spcBef>
              <a:spcAft>
                <a:spcPts val="0"/>
              </a:spcAft>
              <a:buClr>
                <a:schemeClr val="dk2"/>
              </a:buClr>
              <a:buSzPts val="6400"/>
              <a:buNone/>
              <a:defRPr sz="6400" b="0">
                <a:solidFill>
                  <a:schemeClr val="dk2"/>
                </a:solidFill>
              </a:defRPr>
            </a:lvl7pPr>
            <a:lvl8pPr lvl="7" algn="r" rtl="0">
              <a:spcBef>
                <a:spcPts val="0"/>
              </a:spcBef>
              <a:spcAft>
                <a:spcPts val="0"/>
              </a:spcAft>
              <a:buClr>
                <a:schemeClr val="dk2"/>
              </a:buClr>
              <a:buSzPts val="6400"/>
              <a:buNone/>
              <a:defRPr sz="6400" b="0">
                <a:solidFill>
                  <a:schemeClr val="dk2"/>
                </a:solidFill>
              </a:defRPr>
            </a:lvl8pPr>
            <a:lvl9pPr lvl="8" algn="r" rtl="0">
              <a:spcBef>
                <a:spcPts val="0"/>
              </a:spcBef>
              <a:spcAft>
                <a:spcPts val="0"/>
              </a:spcAft>
              <a:buClr>
                <a:schemeClr val="dk2"/>
              </a:buClr>
              <a:buSzPts val="6400"/>
              <a:buNone/>
              <a:defRPr sz="6400" b="0">
                <a:solidFill>
                  <a:schemeClr val="dk2"/>
                </a:solidFill>
              </a:defRPr>
            </a:lvl9pPr>
          </a:lstStyle>
          <a:p>
            <a:endParaRPr/>
          </a:p>
        </p:txBody>
      </p:sp>
      <p:sp>
        <p:nvSpPr>
          <p:cNvPr id="167" name="Google Shape;167;p2"/>
          <p:cNvSpPr/>
          <p:nvPr/>
        </p:nvSpPr>
        <p:spPr>
          <a:xfrm>
            <a:off x="964923" y="5626788"/>
            <a:ext cx="1059820" cy="131430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68" name="Google Shape;168;p2"/>
          <p:cNvSpPr/>
          <p:nvPr/>
        </p:nvSpPr>
        <p:spPr>
          <a:xfrm>
            <a:off x="-77758" y="4071049"/>
            <a:ext cx="1042673" cy="1187127"/>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69" name="Google Shape;169;p2"/>
          <p:cNvSpPr/>
          <p:nvPr/>
        </p:nvSpPr>
        <p:spPr>
          <a:xfrm>
            <a:off x="5366802" y="4563227"/>
            <a:ext cx="494480" cy="1079437"/>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70" name="Google Shape;170;p2"/>
          <p:cNvSpPr/>
          <p:nvPr/>
        </p:nvSpPr>
        <p:spPr>
          <a:xfrm>
            <a:off x="4104060" y="4171138"/>
            <a:ext cx="974215" cy="1194399"/>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71" name="Google Shape;171;p2"/>
          <p:cNvSpPr/>
          <p:nvPr/>
        </p:nvSpPr>
        <p:spPr>
          <a:xfrm>
            <a:off x="7202197" y="4380949"/>
            <a:ext cx="1074566" cy="1001104"/>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72" name="Google Shape;172;p2"/>
          <p:cNvSpPr/>
          <p:nvPr/>
        </p:nvSpPr>
        <p:spPr>
          <a:xfrm>
            <a:off x="11152613" y="4462457"/>
            <a:ext cx="1165042" cy="800336"/>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73" name="Google Shape;173;p2"/>
          <p:cNvSpPr/>
          <p:nvPr/>
        </p:nvSpPr>
        <p:spPr>
          <a:xfrm>
            <a:off x="6068155" y="4167387"/>
            <a:ext cx="876267" cy="905624"/>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74" name="Google Shape;174;p2"/>
          <p:cNvSpPr/>
          <p:nvPr/>
        </p:nvSpPr>
        <p:spPr>
          <a:xfrm>
            <a:off x="5893175" y="5326446"/>
            <a:ext cx="1226226" cy="1267861"/>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75" name="Google Shape;175;p2"/>
          <p:cNvSpPr/>
          <p:nvPr/>
        </p:nvSpPr>
        <p:spPr>
          <a:xfrm>
            <a:off x="3526549" y="5382051"/>
            <a:ext cx="1187127" cy="942389"/>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76" name="Google Shape;176;p2"/>
          <p:cNvSpPr/>
          <p:nvPr/>
        </p:nvSpPr>
        <p:spPr>
          <a:xfrm>
            <a:off x="2822056" y="4248208"/>
            <a:ext cx="1106326" cy="1040204"/>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77" name="Google Shape;177;p2"/>
          <p:cNvSpPr/>
          <p:nvPr/>
        </p:nvSpPr>
        <p:spPr>
          <a:xfrm>
            <a:off x="1796481" y="4248196"/>
            <a:ext cx="798869" cy="94240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78" name="Google Shape;178;p2"/>
          <p:cNvSpPr/>
          <p:nvPr/>
        </p:nvSpPr>
        <p:spPr>
          <a:xfrm>
            <a:off x="3575486" y="6418078"/>
            <a:ext cx="1089245" cy="418617"/>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79" name="Google Shape;179;p2"/>
          <p:cNvSpPr/>
          <p:nvPr/>
        </p:nvSpPr>
        <p:spPr>
          <a:xfrm>
            <a:off x="9528561" y="6011686"/>
            <a:ext cx="1387828" cy="97414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80" name="Google Shape;180;p2"/>
          <p:cNvSpPr/>
          <p:nvPr/>
        </p:nvSpPr>
        <p:spPr>
          <a:xfrm>
            <a:off x="9528574" y="4139242"/>
            <a:ext cx="912964" cy="961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81" name="Google Shape;181;p2"/>
          <p:cNvSpPr/>
          <p:nvPr/>
        </p:nvSpPr>
        <p:spPr>
          <a:xfrm>
            <a:off x="7016277" y="6306021"/>
            <a:ext cx="700052" cy="496882"/>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82" name="Google Shape;182;p2"/>
          <p:cNvSpPr/>
          <p:nvPr/>
        </p:nvSpPr>
        <p:spPr>
          <a:xfrm>
            <a:off x="11168496" y="6305415"/>
            <a:ext cx="678034" cy="433296"/>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83" name="Google Shape;183;p2"/>
          <p:cNvSpPr/>
          <p:nvPr/>
        </p:nvSpPr>
        <p:spPr>
          <a:xfrm>
            <a:off x="5078288" y="5905768"/>
            <a:ext cx="761237" cy="75636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84" name="Google Shape;184;p2"/>
          <p:cNvSpPr/>
          <p:nvPr/>
        </p:nvSpPr>
        <p:spPr>
          <a:xfrm>
            <a:off x="10633854" y="4071029"/>
            <a:ext cx="722071" cy="905691"/>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85" name="Google Shape;185;p2"/>
          <p:cNvSpPr/>
          <p:nvPr/>
        </p:nvSpPr>
        <p:spPr>
          <a:xfrm>
            <a:off x="2094380" y="5371059"/>
            <a:ext cx="979086" cy="964407"/>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86" name="Google Shape;186;p2"/>
          <p:cNvSpPr/>
          <p:nvPr/>
        </p:nvSpPr>
        <p:spPr>
          <a:xfrm>
            <a:off x="329413" y="5459834"/>
            <a:ext cx="367241" cy="325606"/>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87" name="Google Shape;187;p2"/>
          <p:cNvSpPr/>
          <p:nvPr/>
        </p:nvSpPr>
        <p:spPr>
          <a:xfrm>
            <a:off x="11355925" y="5443845"/>
            <a:ext cx="920303" cy="680503"/>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88" name="Google Shape;188;p2"/>
          <p:cNvSpPr/>
          <p:nvPr/>
        </p:nvSpPr>
        <p:spPr>
          <a:xfrm>
            <a:off x="1146284" y="4556590"/>
            <a:ext cx="423488" cy="87866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89" name="Google Shape;189;p2"/>
          <p:cNvSpPr/>
          <p:nvPr/>
        </p:nvSpPr>
        <p:spPr>
          <a:xfrm rot="1920719">
            <a:off x="7609385" y="5618653"/>
            <a:ext cx="1179742" cy="1001122"/>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90" name="Google Shape;190;p2"/>
          <p:cNvSpPr/>
          <p:nvPr/>
        </p:nvSpPr>
        <p:spPr>
          <a:xfrm rot="-3496867">
            <a:off x="154452" y="6012740"/>
            <a:ext cx="717144" cy="619260"/>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91" name="Google Shape;191;p2"/>
          <p:cNvSpPr/>
          <p:nvPr/>
        </p:nvSpPr>
        <p:spPr>
          <a:xfrm>
            <a:off x="10024245" y="5288439"/>
            <a:ext cx="1128344" cy="797934"/>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92" name="Google Shape;192;p2"/>
          <p:cNvSpPr/>
          <p:nvPr/>
        </p:nvSpPr>
        <p:spPr>
          <a:xfrm rot="-5400000">
            <a:off x="8662391" y="4028597"/>
            <a:ext cx="658418" cy="842038"/>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93" name="Google Shape;193;p2"/>
          <p:cNvSpPr/>
          <p:nvPr/>
        </p:nvSpPr>
        <p:spPr>
          <a:xfrm>
            <a:off x="8604273" y="4941209"/>
            <a:ext cx="888477" cy="1003573"/>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94" name="Google Shape;194;p2"/>
          <p:cNvSpPr/>
          <p:nvPr/>
        </p:nvSpPr>
        <p:spPr>
          <a:xfrm>
            <a:off x="2488015" y="6323838"/>
            <a:ext cx="908093" cy="607041"/>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195" name="Google Shape;195;p2"/>
          <p:cNvSpPr/>
          <p:nvPr/>
        </p:nvSpPr>
        <p:spPr>
          <a:xfrm>
            <a:off x="8893074" y="6152527"/>
            <a:ext cx="411277" cy="440635"/>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523"/>
        <p:cNvGrpSpPr/>
        <p:nvPr/>
      </p:nvGrpSpPr>
      <p:grpSpPr>
        <a:xfrm>
          <a:off x="0" y="0"/>
          <a:ext cx="0" cy="0"/>
          <a:chOff x="0" y="0"/>
          <a:chExt cx="0" cy="0"/>
        </a:xfrm>
      </p:grpSpPr>
      <p:sp>
        <p:nvSpPr>
          <p:cNvPr id="524" name="Google Shape;524;p11"/>
          <p:cNvSpPr txBox="1">
            <a:spLocks noGrp="1"/>
          </p:cNvSpPr>
          <p:nvPr>
            <p:ph type="sldNum" idx="12"/>
          </p:nvPr>
        </p:nvSpPr>
        <p:spPr>
          <a:xfrm>
            <a:off x="5730200" y="6471066"/>
            <a:ext cx="731700" cy="386700"/>
          </a:xfrm>
          <a:prstGeom prst="rect">
            <a:avLst/>
          </a:prstGeom>
        </p:spPr>
        <p:txBody>
          <a:bodyPr spcFirstLastPara="1" wrap="square" lIns="121900" tIns="121900" rIns="121900" bIns="12190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Diapositive de titre">
  <p:cSld name="TITLE_2">
    <p:spTree>
      <p:nvGrpSpPr>
        <p:cNvPr id="1" name="Shape 525"/>
        <p:cNvGrpSpPr/>
        <p:nvPr/>
      </p:nvGrpSpPr>
      <p:grpSpPr>
        <a:xfrm>
          <a:off x="0" y="0"/>
          <a:ext cx="0" cy="0"/>
          <a:chOff x="0" y="0"/>
          <a:chExt cx="0" cy="0"/>
        </a:xfrm>
      </p:grpSpPr>
      <p:grpSp>
        <p:nvGrpSpPr>
          <p:cNvPr id="526" name="Google Shape;526;p12"/>
          <p:cNvGrpSpPr/>
          <p:nvPr/>
        </p:nvGrpSpPr>
        <p:grpSpPr>
          <a:xfrm>
            <a:off x="-104" y="-8467"/>
            <a:ext cx="12192237" cy="6866580"/>
            <a:chOff x="-104" y="-8467"/>
            <a:chExt cx="12192237" cy="6866580"/>
          </a:xfrm>
        </p:grpSpPr>
        <p:cxnSp>
          <p:nvCxnSpPr>
            <p:cNvPr id="527" name="Google Shape;527;p12"/>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528" name="Google Shape;528;p12"/>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529" name="Google Shape;529;p1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020"/>
              </a:schemeClr>
            </a:solidFill>
            <a:ln>
              <a:noFill/>
            </a:ln>
          </p:spPr>
        </p:sp>
        <p:sp>
          <p:nvSpPr>
            <p:cNvPr id="530" name="Google Shape;530;p12"/>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531" name="Google Shape;531;p12"/>
            <p:cNvSpPr/>
            <p:nvPr/>
          </p:nvSpPr>
          <p:spPr>
            <a:xfrm>
              <a:off x="8932333" y="3048000"/>
              <a:ext cx="3259800" cy="3810000"/>
            </a:xfrm>
            <a:prstGeom prst="triangle">
              <a:avLst>
                <a:gd name="adj" fmla="val 100000"/>
              </a:avLst>
            </a:prstGeom>
            <a:solidFill>
              <a:schemeClr val="accent2">
                <a:alpha val="70980"/>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532" name="Google Shape;532;p12"/>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D57D05">
                <a:alpha val="69020"/>
              </a:srgbClr>
            </a:solidFill>
            <a:ln>
              <a:noFill/>
            </a:ln>
          </p:spPr>
        </p:sp>
        <p:sp>
          <p:nvSpPr>
            <p:cNvPr id="533" name="Google Shape;533;p12"/>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117BF6">
                <a:alpha val="69020"/>
              </a:srgbClr>
            </a:solidFill>
            <a:ln>
              <a:noFill/>
            </a:ln>
          </p:spPr>
        </p:sp>
        <p:sp>
          <p:nvSpPr>
            <p:cNvPr id="534" name="Google Shape;534;p12"/>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3919"/>
              </a:schemeClr>
            </a:solidFill>
            <a:ln>
              <a:noFill/>
            </a:ln>
          </p:spPr>
        </p:sp>
        <p:sp>
          <p:nvSpPr>
            <p:cNvPr id="535" name="Google Shape;535;p12"/>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536" name="Google Shape;536;p12"/>
            <p:cNvSpPr/>
            <p:nvPr/>
          </p:nvSpPr>
          <p:spPr>
            <a:xfrm rot="10800000">
              <a:off x="-104" y="54"/>
              <a:ext cx="842700" cy="5666100"/>
            </a:xfrm>
            <a:prstGeom prst="triangle">
              <a:avLst>
                <a:gd name="adj" fmla="val 100000"/>
              </a:avLst>
            </a:prstGeom>
            <a:solidFill>
              <a:schemeClr val="accent1">
                <a:alpha val="83920"/>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sp>
        <p:nvSpPr>
          <p:cNvPr id="537" name="Google Shape;537;p12"/>
          <p:cNvSpPr txBox="1">
            <a:spLocks noGrp="1"/>
          </p:cNvSpPr>
          <p:nvPr>
            <p:ph type="ctrTitle"/>
          </p:nvPr>
        </p:nvSpPr>
        <p:spPr>
          <a:xfrm>
            <a:off x="1507067" y="2404533"/>
            <a:ext cx="7766700" cy="1646400"/>
          </a:xfrm>
          <a:prstGeom prst="rect">
            <a:avLst/>
          </a:prstGeom>
          <a:noFill/>
          <a:ln>
            <a:noFill/>
          </a:ln>
        </p:spPr>
        <p:txBody>
          <a:bodyPr spcFirstLastPara="1" wrap="square" lIns="121900" tIns="60925" rIns="121900" bIns="60925" anchor="b" anchorCtr="0">
            <a:noAutofit/>
          </a:bodyPr>
          <a:lstStyle>
            <a:lvl1pPr lvl="0" algn="r" rtl="0">
              <a:lnSpc>
                <a:spcPct val="100000"/>
              </a:lnSpc>
              <a:spcBef>
                <a:spcPts val="0"/>
              </a:spcBef>
              <a:spcAft>
                <a:spcPts val="0"/>
              </a:spcAft>
              <a:buClr>
                <a:schemeClr val="accent1"/>
              </a:buClr>
              <a:buSzPts val="5400"/>
              <a:buFont typeface="Trebuchet MS"/>
              <a:buNone/>
              <a:defRPr sz="5400">
                <a:solidFill>
                  <a:schemeClr val="accent1"/>
                </a:solidFil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538" name="Google Shape;538;p12"/>
          <p:cNvSpPr txBox="1">
            <a:spLocks noGrp="1"/>
          </p:cNvSpPr>
          <p:nvPr>
            <p:ph type="subTitle" idx="1"/>
          </p:nvPr>
        </p:nvSpPr>
        <p:spPr>
          <a:xfrm>
            <a:off x="1507067" y="4050833"/>
            <a:ext cx="7766700" cy="1096800"/>
          </a:xfrm>
          <a:prstGeom prst="rect">
            <a:avLst/>
          </a:prstGeom>
          <a:noFill/>
          <a:ln>
            <a:noFill/>
          </a:ln>
        </p:spPr>
        <p:txBody>
          <a:bodyPr spcFirstLastPara="1" wrap="square" lIns="121900" tIns="60925" rIns="121900" bIns="60925" anchor="t" anchorCtr="0">
            <a:noAutofit/>
          </a:bodyPr>
          <a:lstStyle>
            <a:lvl1pPr lvl="0" algn="r" rtl="0">
              <a:lnSpc>
                <a:spcPct val="100000"/>
              </a:lnSpc>
              <a:spcBef>
                <a:spcPts val="1000"/>
              </a:spcBef>
              <a:spcAft>
                <a:spcPts val="0"/>
              </a:spcAft>
              <a:buSzPts val="1400"/>
              <a:buNone/>
              <a:defRPr>
                <a:solidFill>
                  <a:srgbClr val="7F7F7F"/>
                </a:solidFill>
              </a:defRPr>
            </a:lvl1pPr>
            <a:lvl2pPr lvl="1" algn="ctr" rtl="0">
              <a:lnSpc>
                <a:spcPct val="100000"/>
              </a:lnSpc>
              <a:spcBef>
                <a:spcPts val="1000"/>
              </a:spcBef>
              <a:spcAft>
                <a:spcPts val="0"/>
              </a:spcAft>
              <a:buSzPts val="1300"/>
              <a:buNone/>
              <a:defRPr>
                <a:solidFill>
                  <a:srgbClr val="888888"/>
                </a:solidFill>
              </a:defRPr>
            </a:lvl2pPr>
            <a:lvl3pPr lvl="2" algn="ctr" rtl="0">
              <a:lnSpc>
                <a:spcPct val="100000"/>
              </a:lnSpc>
              <a:spcBef>
                <a:spcPts val="1000"/>
              </a:spcBef>
              <a:spcAft>
                <a:spcPts val="0"/>
              </a:spcAft>
              <a:buSzPts val="1100"/>
              <a:buNone/>
              <a:defRPr>
                <a:solidFill>
                  <a:srgbClr val="888888"/>
                </a:solidFill>
              </a:defRPr>
            </a:lvl3pPr>
            <a:lvl4pPr lvl="3" algn="ctr" rtl="0">
              <a:lnSpc>
                <a:spcPct val="100000"/>
              </a:lnSpc>
              <a:spcBef>
                <a:spcPts val="1000"/>
              </a:spcBef>
              <a:spcAft>
                <a:spcPts val="0"/>
              </a:spcAft>
              <a:buSzPts val="1000"/>
              <a:buNone/>
              <a:defRPr>
                <a:solidFill>
                  <a:srgbClr val="888888"/>
                </a:solidFill>
              </a:defRPr>
            </a:lvl4pPr>
            <a:lvl5pPr lvl="4" algn="ctr" rtl="0">
              <a:lnSpc>
                <a:spcPct val="100000"/>
              </a:lnSpc>
              <a:spcBef>
                <a:spcPts val="1000"/>
              </a:spcBef>
              <a:spcAft>
                <a:spcPts val="0"/>
              </a:spcAft>
              <a:buSzPts val="1000"/>
              <a:buNone/>
              <a:defRPr>
                <a:solidFill>
                  <a:srgbClr val="888888"/>
                </a:solidFill>
              </a:defRPr>
            </a:lvl5pPr>
            <a:lvl6pPr lvl="5" algn="ctr" rtl="0">
              <a:lnSpc>
                <a:spcPct val="100000"/>
              </a:lnSpc>
              <a:spcBef>
                <a:spcPts val="1000"/>
              </a:spcBef>
              <a:spcAft>
                <a:spcPts val="0"/>
              </a:spcAft>
              <a:buSzPts val="1000"/>
              <a:buNone/>
              <a:defRPr>
                <a:solidFill>
                  <a:srgbClr val="888888"/>
                </a:solidFill>
              </a:defRPr>
            </a:lvl6pPr>
            <a:lvl7pPr lvl="6" algn="ctr" rtl="0">
              <a:lnSpc>
                <a:spcPct val="100000"/>
              </a:lnSpc>
              <a:spcBef>
                <a:spcPts val="1000"/>
              </a:spcBef>
              <a:spcAft>
                <a:spcPts val="0"/>
              </a:spcAft>
              <a:buSzPts val="1000"/>
              <a:buNone/>
              <a:defRPr>
                <a:solidFill>
                  <a:srgbClr val="888888"/>
                </a:solidFill>
              </a:defRPr>
            </a:lvl7pPr>
            <a:lvl8pPr lvl="7" algn="ctr" rtl="0">
              <a:lnSpc>
                <a:spcPct val="100000"/>
              </a:lnSpc>
              <a:spcBef>
                <a:spcPts val="1000"/>
              </a:spcBef>
              <a:spcAft>
                <a:spcPts val="0"/>
              </a:spcAft>
              <a:buSzPts val="1000"/>
              <a:buNone/>
              <a:defRPr>
                <a:solidFill>
                  <a:srgbClr val="888888"/>
                </a:solidFill>
              </a:defRPr>
            </a:lvl8pPr>
            <a:lvl9pPr lvl="8" algn="ctr" rtl="0">
              <a:lnSpc>
                <a:spcPct val="100000"/>
              </a:lnSpc>
              <a:spcBef>
                <a:spcPts val="1000"/>
              </a:spcBef>
              <a:spcAft>
                <a:spcPts val="0"/>
              </a:spcAft>
              <a:buSzPts val="1000"/>
              <a:buNone/>
              <a:defRPr>
                <a:solidFill>
                  <a:srgbClr val="888888"/>
                </a:solidFill>
              </a:defRPr>
            </a:lvl9pPr>
          </a:lstStyle>
          <a:p>
            <a:endParaRPr/>
          </a:p>
        </p:txBody>
      </p:sp>
      <p:sp>
        <p:nvSpPr>
          <p:cNvPr id="539" name="Google Shape;539;p12"/>
          <p:cNvSpPr txBox="1">
            <a:spLocks noGrp="1"/>
          </p:cNvSpPr>
          <p:nvPr>
            <p:ph type="dt" idx="10"/>
          </p:nvPr>
        </p:nvSpPr>
        <p:spPr>
          <a:xfrm>
            <a:off x="7205133" y="6041363"/>
            <a:ext cx="912000" cy="365100"/>
          </a:xfrm>
          <a:prstGeom prst="rect">
            <a:avLst/>
          </a:prstGeom>
          <a:noFill/>
          <a:ln>
            <a:noFill/>
          </a:ln>
        </p:spPr>
        <p:txBody>
          <a:bodyPr spcFirstLastPara="1" wrap="square" lIns="121900" tIns="60925" rIns="121900" bIns="60925" anchor="ctr" anchorCtr="0">
            <a:noAutofit/>
          </a:bodyPr>
          <a:lstStyle>
            <a:lvl1pPr lvl="0" algn="r" rtl="0">
              <a:lnSpc>
                <a:spcPct val="100000"/>
              </a:lnSpc>
              <a:spcBef>
                <a:spcPts val="0"/>
              </a:spcBef>
              <a:spcAft>
                <a:spcPts val="0"/>
              </a:spcAft>
              <a:buSzPts val="1900"/>
              <a:buNone/>
              <a:defRPr sz="1900"/>
            </a:lvl1pPr>
            <a:lvl2pPr lvl="1" algn="l" rtl="0">
              <a:lnSpc>
                <a:spcPct val="100000"/>
              </a:lnSpc>
              <a:spcBef>
                <a:spcPts val="0"/>
              </a:spcBef>
              <a:spcAft>
                <a:spcPts val="0"/>
              </a:spcAft>
              <a:buSzPts val="1900"/>
              <a:buNone/>
              <a:defRPr sz="1900"/>
            </a:lvl2pPr>
            <a:lvl3pPr lvl="2" algn="l" rtl="0">
              <a:lnSpc>
                <a:spcPct val="100000"/>
              </a:lnSpc>
              <a:spcBef>
                <a:spcPts val="0"/>
              </a:spcBef>
              <a:spcAft>
                <a:spcPts val="0"/>
              </a:spcAft>
              <a:buSzPts val="1900"/>
              <a:buNone/>
              <a:defRPr sz="1900"/>
            </a:lvl3pPr>
            <a:lvl4pPr lvl="3" algn="l" rtl="0">
              <a:lnSpc>
                <a:spcPct val="100000"/>
              </a:lnSpc>
              <a:spcBef>
                <a:spcPts val="0"/>
              </a:spcBef>
              <a:spcAft>
                <a:spcPts val="0"/>
              </a:spcAft>
              <a:buSzPts val="1900"/>
              <a:buNone/>
              <a:defRPr sz="1900"/>
            </a:lvl4pPr>
            <a:lvl5pPr lvl="4" algn="l" rtl="0">
              <a:lnSpc>
                <a:spcPct val="100000"/>
              </a:lnSpc>
              <a:spcBef>
                <a:spcPts val="0"/>
              </a:spcBef>
              <a:spcAft>
                <a:spcPts val="0"/>
              </a:spcAft>
              <a:buSzPts val="1900"/>
              <a:buNone/>
              <a:defRPr sz="1900"/>
            </a:lvl5pPr>
            <a:lvl6pPr lvl="5" algn="l" rtl="0">
              <a:lnSpc>
                <a:spcPct val="100000"/>
              </a:lnSpc>
              <a:spcBef>
                <a:spcPts val="0"/>
              </a:spcBef>
              <a:spcAft>
                <a:spcPts val="0"/>
              </a:spcAft>
              <a:buSzPts val="1900"/>
              <a:buNone/>
              <a:defRPr sz="1900"/>
            </a:lvl6pPr>
            <a:lvl7pPr lvl="6" algn="l" rtl="0">
              <a:lnSpc>
                <a:spcPct val="100000"/>
              </a:lnSpc>
              <a:spcBef>
                <a:spcPts val="0"/>
              </a:spcBef>
              <a:spcAft>
                <a:spcPts val="0"/>
              </a:spcAft>
              <a:buSzPts val="1900"/>
              <a:buNone/>
              <a:defRPr sz="1900"/>
            </a:lvl7pPr>
            <a:lvl8pPr lvl="7" algn="l" rtl="0">
              <a:lnSpc>
                <a:spcPct val="100000"/>
              </a:lnSpc>
              <a:spcBef>
                <a:spcPts val="0"/>
              </a:spcBef>
              <a:spcAft>
                <a:spcPts val="0"/>
              </a:spcAft>
              <a:buSzPts val="1900"/>
              <a:buNone/>
              <a:defRPr sz="1900"/>
            </a:lvl8pPr>
            <a:lvl9pPr lvl="8" algn="l" rtl="0">
              <a:lnSpc>
                <a:spcPct val="100000"/>
              </a:lnSpc>
              <a:spcBef>
                <a:spcPts val="0"/>
              </a:spcBef>
              <a:spcAft>
                <a:spcPts val="0"/>
              </a:spcAft>
              <a:buSzPts val="1900"/>
              <a:buNone/>
              <a:defRPr sz="1900"/>
            </a:lvl9pPr>
          </a:lstStyle>
          <a:p>
            <a:endParaRPr/>
          </a:p>
        </p:txBody>
      </p:sp>
      <p:sp>
        <p:nvSpPr>
          <p:cNvPr id="540" name="Google Shape;540;p12"/>
          <p:cNvSpPr txBox="1">
            <a:spLocks noGrp="1"/>
          </p:cNvSpPr>
          <p:nvPr>
            <p:ph type="ftr" idx="11"/>
          </p:nvPr>
        </p:nvSpPr>
        <p:spPr>
          <a:xfrm>
            <a:off x="677335" y="6041363"/>
            <a:ext cx="6297600" cy="3651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SzPts val="1900"/>
              <a:buNone/>
              <a:defRPr sz="1900"/>
            </a:lvl1pPr>
            <a:lvl2pPr lvl="1" algn="l" rtl="0">
              <a:lnSpc>
                <a:spcPct val="100000"/>
              </a:lnSpc>
              <a:spcBef>
                <a:spcPts val="0"/>
              </a:spcBef>
              <a:spcAft>
                <a:spcPts val="0"/>
              </a:spcAft>
              <a:buSzPts val="1900"/>
              <a:buNone/>
              <a:defRPr sz="1900"/>
            </a:lvl2pPr>
            <a:lvl3pPr lvl="2" algn="l" rtl="0">
              <a:lnSpc>
                <a:spcPct val="100000"/>
              </a:lnSpc>
              <a:spcBef>
                <a:spcPts val="0"/>
              </a:spcBef>
              <a:spcAft>
                <a:spcPts val="0"/>
              </a:spcAft>
              <a:buSzPts val="1900"/>
              <a:buNone/>
              <a:defRPr sz="1900"/>
            </a:lvl3pPr>
            <a:lvl4pPr lvl="3" algn="l" rtl="0">
              <a:lnSpc>
                <a:spcPct val="100000"/>
              </a:lnSpc>
              <a:spcBef>
                <a:spcPts val="0"/>
              </a:spcBef>
              <a:spcAft>
                <a:spcPts val="0"/>
              </a:spcAft>
              <a:buSzPts val="1900"/>
              <a:buNone/>
              <a:defRPr sz="1900"/>
            </a:lvl4pPr>
            <a:lvl5pPr lvl="4" algn="l" rtl="0">
              <a:lnSpc>
                <a:spcPct val="100000"/>
              </a:lnSpc>
              <a:spcBef>
                <a:spcPts val="0"/>
              </a:spcBef>
              <a:spcAft>
                <a:spcPts val="0"/>
              </a:spcAft>
              <a:buSzPts val="1900"/>
              <a:buNone/>
              <a:defRPr sz="1900"/>
            </a:lvl5pPr>
            <a:lvl6pPr lvl="5" algn="l" rtl="0">
              <a:lnSpc>
                <a:spcPct val="100000"/>
              </a:lnSpc>
              <a:spcBef>
                <a:spcPts val="0"/>
              </a:spcBef>
              <a:spcAft>
                <a:spcPts val="0"/>
              </a:spcAft>
              <a:buSzPts val="1900"/>
              <a:buNone/>
              <a:defRPr sz="1900"/>
            </a:lvl6pPr>
            <a:lvl7pPr lvl="6" algn="l" rtl="0">
              <a:lnSpc>
                <a:spcPct val="100000"/>
              </a:lnSpc>
              <a:spcBef>
                <a:spcPts val="0"/>
              </a:spcBef>
              <a:spcAft>
                <a:spcPts val="0"/>
              </a:spcAft>
              <a:buSzPts val="1900"/>
              <a:buNone/>
              <a:defRPr sz="1900"/>
            </a:lvl7pPr>
            <a:lvl8pPr lvl="7" algn="l" rtl="0">
              <a:lnSpc>
                <a:spcPct val="100000"/>
              </a:lnSpc>
              <a:spcBef>
                <a:spcPts val="0"/>
              </a:spcBef>
              <a:spcAft>
                <a:spcPts val="0"/>
              </a:spcAft>
              <a:buSzPts val="1900"/>
              <a:buNone/>
              <a:defRPr sz="1900"/>
            </a:lvl8pPr>
            <a:lvl9pPr lvl="8" algn="l" rtl="0">
              <a:lnSpc>
                <a:spcPct val="100000"/>
              </a:lnSpc>
              <a:spcBef>
                <a:spcPts val="0"/>
              </a:spcBef>
              <a:spcAft>
                <a:spcPts val="0"/>
              </a:spcAft>
              <a:buSzPts val="1900"/>
              <a:buNone/>
              <a:defRPr sz="1900"/>
            </a:lvl9pPr>
          </a:lstStyle>
          <a:p>
            <a:endParaRPr/>
          </a:p>
        </p:txBody>
      </p:sp>
      <p:sp>
        <p:nvSpPr>
          <p:cNvPr id="541" name="Google Shape;541;p12"/>
          <p:cNvSpPr txBox="1">
            <a:spLocks noGrp="1"/>
          </p:cNvSpPr>
          <p:nvPr>
            <p:ph type="sldNum" idx="12"/>
          </p:nvPr>
        </p:nvSpPr>
        <p:spPr>
          <a:xfrm>
            <a:off x="8590664" y="6041363"/>
            <a:ext cx="6831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42"/>
        <p:cNvGrpSpPr/>
        <p:nvPr/>
      </p:nvGrpSpPr>
      <p:grpSpPr>
        <a:xfrm>
          <a:off x="0" y="0"/>
          <a:ext cx="0" cy="0"/>
          <a:chOff x="0" y="0"/>
          <a:chExt cx="0" cy="0"/>
        </a:xfrm>
      </p:grpSpPr>
      <p:sp>
        <p:nvSpPr>
          <p:cNvPr id="543" name="Google Shape;543;p13"/>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rtl="0">
              <a:lnSpc>
                <a:spcPct val="100000"/>
              </a:lnSpc>
              <a:spcBef>
                <a:spcPts val="0"/>
              </a:spcBef>
              <a:spcAft>
                <a:spcPts val="0"/>
              </a:spcAft>
              <a:buClr>
                <a:schemeClr val="accent1"/>
              </a:buClr>
              <a:buSzPts val="4000"/>
              <a:buFont typeface="Trebuchet MS"/>
              <a:buNone/>
              <a:defRPr sz="4000"/>
            </a:lvl1pPr>
            <a:lvl2pPr lvl="1" algn="l" rtl="0">
              <a:lnSpc>
                <a:spcPct val="100000"/>
              </a:lnSpc>
              <a:spcBef>
                <a:spcPts val="0"/>
              </a:spcBef>
              <a:spcAft>
                <a:spcPts val="0"/>
              </a:spcAft>
              <a:buClr>
                <a:schemeClr val="dk2"/>
              </a:buClr>
              <a:buSzPts val="4000"/>
              <a:buNone/>
              <a:defRPr sz="4000"/>
            </a:lvl2pPr>
            <a:lvl3pPr lvl="2" algn="l" rtl="0">
              <a:lnSpc>
                <a:spcPct val="100000"/>
              </a:lnSpc>
              <a:spcBef>
                <a:spcPts val="0"/>
              </a:spcBef>
              <a:spcAft>
                <a:spcPts val="0"/>
              </a:spcAft>
              <a:buClr>
                <a:schemeClr val="dk2"/>
              </a:buClr>
              <a:buSzPts val="4000"/>
              <a:buNone/>
              <a:defRPr sz="4000"/>
            </a:lvl3pPr>
            <a:lvl4pPr lvl="3" algn="l" rtl="0">
              <a:lnSpc>
                <a:spcPct val="100000"/>
              </a:lnSpc>
              <a:spcBef>
                <a:spcPts val="0"/>
              </a:spcBef>
              <a:spcAft>
                <a:spcPts val="0"/>
              </a:spcAft>
              <a:buClr>
                <a:schemeClr val="dk2"/>
              </a:buClr>
              <a:buSzPts val="4000"/>
              <a:buNone/>
              <a:defRPr sz="4000"/>
            </a:lvl4pPr>
            <a:lvl5pPr lvl="4" algn="l" rtl="0">
              <a:lnSpc>
                <a:spcPct val="100000"/>
              </a:lnSpc>
              <a:spcBef>
                <a:spcPts val="0"/>
              </a:spcBef>
              <a:spcAft>
                <a:spcPts val="0"/>
              </a:spcAft>
              <a:buClr>
                <a:schemeClr val="dk2"/>
              </a:buClr>
              <a:buSzPts val="4000"/>
              <a:buNone/>
              <a:defRPr sz="4000"/>
            </a:lvl5pPr>
            <a:lvl6pPr lvl="5" algn="l" rtl="0">
              <a:lnSpc>
                <a:spcPct val="100000"/>
              </a:lnSpc>
              <a:spcBef>
                <a:spcPts val="0"/>
              </a:spcBef>
              <a:spcAft>
                <a:spcPts val="0"/>
              </a:spcAft>
              <a:buClr>
                <a:schemeClr val="dk2"/>
              </a:buClr>
              <a:buSzPts val="4000"/>
              <a:buNone/>
              <a:defRPr sz="4000"/>
            </a:lvl6pPr>
            <a:lvl7pPr lvl="6" algn="l" rtl="0">
              <a:lnSpc>
                <a:spcPct val="100000"/>
              </a:lnSpc>
              <a:spcBef>
                <a:spcPts val="0"/>
              </a:spcBef>
              <a:spcAft>
                <a:spcPts val="0"/>
              </a:spcAft>
              <a:buClr>
                <a:schemeClr val="dk2"/>
              </a:buClr>
              <a:buSzPts val="4000"/>
              <a:buNone/>
              <a:defRPr sz="4000"/>
            </a:lvl7pPr>
            <a:lvl8pPr lvl="7" algn="l" rtl="0">
              <a:lnSpc>
                <a:spcPct val="100000"/>
              </a:lnSpc>
              <a:spcBef>
                <a:spcPts val="0"/>
              </a:spcBef>
              <a:spcAft>
                <a:spcPts val="0"/>
              </a:spcAft>
              <a:buClr>
                <a:schemeClr val="dk2"/>
              </a:buClr>
              <a:buSzPts val="4000"/>
              <a:buNone/>
              <a:defRPr sz="4000"/>
            </a:lvl8pPr>
            <a:lvl9pPr lvl="8" algn="l" rtl="0">
              <a:lnSpc>
                <a:spcPct val="100000"/>
              </a:lnSpc>
              <a:spcBef>
                <a:spcPts val="0"/>
              </a:spcBef>
              <a:spcAft>
                <a:spcPts val="0"/>
              </a:spcAft>
              <a:buClr>
                <a:schemeClr val="dk2"/>
              </a:buClr>
              <a:buSzPts val="4000"/>
              <a:buNone/>
              <a:defRPr sz="4000"/>
            </a:lvl9pPr>
          </a:lstStyle>
          <a:p>
            <a:endParaRPr/>
          </a:p>
        </p:txBody>
      </p:sp>
      <p:sp>
        <p:nvSpPr>
          <p:cNvPr id="544" name="Google Shape;544;p13"/>
          <p:cNvSpPr txBox="1">
            <a:spLocks noGrp="1"/>
          </p:cNvSpPr>
          <p:nvPr>
            <p:ph type="body" idx="1"/>
          </p:nvPr>
        </p:nvSpPr>
        <p:spPr>
          <a:xfrm>
            <a:off x="415600" y="1865867"/>
            <a:ext cx="3744000" cy="3713100"/>
          </a:xfrm>
          <a:prstGeom prst="rect">
            <a:avLst/>
          </a:prstGeom>
          <a:noFill/>
          <a:ln>
            <a:noFill/>
          </a:ln>
        </p:spPr>
        <p:txBody>
          <a:bodyPr spcFirstLastPara="1" wrap="square" lIns="121900" tIns="121900" rIns="121900" bIns="121900" anchor="t" anchorCtr="0">
            <a:noAutofit/>
          </a:bodyPr>
          <a:lstStyle>
            <a:lvl1pPr marL="457200" lvl="0" indent="-330200" algn="l" rtl="0">
              <a:lnSpc>
                <a:spcPct val="100000"/>
              </a:lnSpc>
              <a:spcBef>
                <a:spcPts val="0"/>
              </a:spcBef>
              <a:spcAft>
                <a:spcPts val="0"/>
              </a:spcAft>
              <a:buSzPts val="1600"/>
              <a:buChar char="●"/>
              <a:defRPr sz="1600"/>
            </a:lvl1pPr>
            <a:lvl2pPr marL="914400" lvl="1" indent="-330200" algn="l" rtl="0">
              <a:lnSpc>
                <a:spcPct val="100000"/>
              </a:lnSpc>
              <a:spcBef>
                <a:spcPts val="2100"/>
              </a:spcBef>
              <a:spcAft>
                <a:spcPts val="0"/>
              </a:spcAft>
              <a:buSzPts val="1600"/>
              <a:buChar char="○"/>
              <a:defRPr sz="1600"/>
            </a:lvl2pPr>
            <a:lvl3pPr marL="1371600" lvl="2" indent="-330200" algn="l" rtl="0">
              <a:lnSpc>
                <a:spcPct val="100000"/>
              </a:lnSpc>
              <a:spcBef>
                <a:spcPts val="2100"/>
              </a:spcBef>
              <a:spcAft>
                <a:spcPts val="0"/>
              </a:spcAft>
              <a:buSzPts val="1600"/>
              <a:buChar char="■"/>
              <a:defRPr sz="1600"/>
            </a:lvl3pPr>
            <a:lvl4pPr marL="1828800" lvl="3" indent="-330200" algn="l" rtl="0">
              <a:lnSpc>
                <a:spcPct val="100000"/>
              </a:lnSpc>
              <a:spcBef>
                <a:spcPts val="2100"/>
              </a:spcBef>
              <a:spcAft>
                <a:spcPts val="0"/>
              </a:spcAft>
              <a:buSzPts val="1600"/>
              <a:buChar char="●"/>
              <a:defRPr sz="1600"/>
            </a:lvl4pPr>
            <a:lvl5pPr marL="2286000" lvl="4" indent="-330200" algn="l" rtl="0">
              <a:lnSpc>
                <a:spcPct val="100000"/>
              </a:lnSpc>
              <a:spcBef>
                <a:spcPts val="2100"/>
              </a:spcBef>
              <a:spcAft>
                <a:spcPts val="0"/>
              </a:spcAft>
              <a:buSzPts val="1600"/>
              <a:buChar char="○"/>
              <a:defRPr sz="1600"/>
            </a:lvl5pPr>
            <a:lvl6pPr marL="2743200" lvl="5" indent="-330200" algn="l" rtl="0">
              <a:lnSpc>
                <a:spcPct val="100000"/>
              </a:lnSpc>
              <a:spcBef>
                <a:spcPts val="2100"/>
              </a:spcBef>
              <a:spcAft>
                <a:spcPts val="0"/>
              </a:spcAft>
              <a:buSzPts val="1600"/>
              <a:buChar char="■"/>
              <a:defRPr sz="1600"/>
            </a:lvl6pPr>
            <a:lvl7pPr marL="3200400" lvl="6" indent="-330200" algn="l" rtl="0">
              <a:lnSpc>
                <a:spcPct val="100000"/>
              </a:lnSpc>
              <a:spcBef>
                <a:spcPts val="2100"/>
              </a:spcBef>
              <a:spcAft>
                <a:spcPts val="0"/>
              </a:spcAft>
              <a:buSzPts val="1600"/>
              <a:buChar char="●"/>
              <a:defRPr sz="1600"/>
            </a:lvl7pPr>
            <a:lvl8pPr marL="3657600" lvl="7" indent="-330200" algn="l" rtl="0">
              <a:lnSpc>
                <a:spcPct val="100000"/>
              </a:lnSpc>
              <a:spcBef>
                <a:spcPts val="2100"/>
              </a:spcBef>
              <a:spcAft>
                <a:spcPts val="0"/>
              </a:spcAft>
              <a:buSzPts val="1600"/>
              <a:buChar char="○"/>
              <a:defRPr sz="1600"/>
            </a:lvl8pPr>
            <a:lvl9pPr marL="4114800" lvl="8" indent="-330200" algn="l" rtl="0">
              <a:lnSpc>
                <a:spcPct val="100000"/>
              </a:lnSpc>
              <a:spcBef>
                <a:spcPts val="2100"/>
              </a:spcBef>
              <a:spcAft>
                <a:spcPts val="2100"/>
              </a:spcAft>
              <a:buSzPts val="1600"/>
              <a:buChar char="■"/>
              <a:defRPr sz="1600"/>
            </a:lvl9pPr>
          </a:lstStyle>
          <a:p>
            <a:endParaRPr/>
          </a:p>
        </p:txBody>
      </p:sp>
      <p:sp>
        <p:nvSpPr>
          <p:cNvPr id="545" name="Google Shape;545;p13"/>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546"/>
        <p:cNvGrpSpPr/>
        <p:nvPr/>
      </p:nvGrpSpPr>
      <p:grpSpPr>
        <a:xfrm>
          <a:off x="0" y="0"/>
          <a:ext cx="0" cy="0"/>
          <a:chOff x="0" y="0"/>
          <a:chExt cx="0" cy="0"/>
        </a:xfrm>
      </p:grpSpPr>
      <p:sp>
        <p:nvSpPr>
          <p:cNvPr id="547" name="Google Shape;547;p14"/>
          <p:cNvSpPr txBox="1">
            <a:spLocks noGrp="1"/>
          </p:cNvSpPr>
          <p:nvPr>
            <p:ph type="title"/>
          </p:nvPr>
        </p:nvSpPr>
        <p:spPr>
          <a:xfrm>
            <a:off x="677335" y="609600"/>
            <a:ext cx="8596800" cy="1320900"/>
          </a:xfrm>
          <a:prstGeom prst="rect">
            <a:avLst/>
          </a:prstGeom>
          <a:noFill/>
          <a:ln>
            <a:noFill/>
          </a:ln>
        </p:spPr>
        <p:txBody>
          <a:bodyPr spcFirstLastPara="1" wrap="square" lIns="121900" tIns="60925" rIns="121900" bIns="60925" anchor="t" anchorCtr="0">
            <a:noAutofit/>
          </a:bodyPr>
          <a:lstStyle>
            <a:lvl1pPr lvl="0" algn="l" rtl="0">
              <a:lnSpc>
                <a:spcPct val="100000"/>
              </a:lnSpc>
              <a:spcBef>
                <a:spcPts val="0"/>
              </a:spcBef>
              <a:spcAft>
                <a:spcPts val="0"/>
              </a:spcAft>
              <a:buClr>
                <a:schemeClr val="accent1"/>
              </a:buClr>
              <a:buSzPts val="3600"/>
              <a:buFont typeface="Trebuchet MS"/>
              <a:buNone/>
              <a:defRPr sz="3600"/>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548" name="Google Shape;548;p14"/>
          <p:cNvSpPr txBox="1">
            <a:spLocks noGrp="1"/>
          </p:cNvSpPr>
          <p:nvPr>
            <p:ph type="body" idx="1"/>
          </p:nvPr>
        </p:nvSpPr>
        <p:spPr>
          <a:xfrm>
            <a:off x="677335" y="2160589"/>
            <a:ext cx="8596800" cy="3880800"/>
          </a:xfrm>
          <a:prstGeom prst="rect">
            <a:avLst/>
          </a:prstGeom>
          <a:noFill/>
          <a:ln>
            <a:noFill/>
          </a:ln>
        </p:spPr>
        <p:txBody>
          <a:bodyPr spcFirstLastPara="1" wrap="square" lIns="121900" tIns="60925" rIns="121900" bIns="60925" anchor="t" anchorCtr="0">
            <a:noAutofit/>
          </a:bodyPr>
          <a:lstStyle>
            <a:lvl1pPr marL="457200" lvl="0" indent="-349250" algn="l" rtl="0">
              <a:lnSpc>
                <a:spcPct val="100000"/>
              </a:lnSpc>
              <a:spcBef>
                <a:spcPts val="1000"/>
              </a:spcBef>
              <a:spcAft>
                <a:spcPts val="0"/>
              </a:spcAft>
              <a:buSzPts val="1900"/>
              <a:buChar char="►"/>
              <a:defRPr/>
            </a:lvl1pPr>
            <a:lvl2pPr marL="914400" lvl="1" indent="-349250" algn="l" rtl="0">
              <a:lnSpc>
                <a:spcPct val="100000"/>
              </a:lnSpc>
              <a:spcBef>
                <a:spcPts val="1000"/>
              </a:spcBef>
              <a:spcAft>
                <a:spcPts val="0"/>
              </a:spcAft>
              <a:buSzPts val="1900"/>
              <a:buChar char="►"/>
              <a:defRPr/>
            </a:lvl2pPr>
            <a:lvl3pPr marL="1371600" lvl="2" indent="-349250" algn="l" rtl="0">
              <a:lnSpc>
                <a:spcPct val="100000"/>
              </a:lnSpc>
              <a:spcBef>
                <a:spcPts val="1000"/>
              </a:spcBef>
              <a:spcAft>
                <a:spcPts val="0"/>
              </a:spcAft>
              <a:buSzPts val="1900"/>
              <a:buChar char="►"/>
              <a:defRPr/>
            </a:lvl3pPr>
            <a:lvl4pPr marL="1828800" lvl="3" indent="-349250" algn="l" rtl="0">
              <a:lnSpc>
                <a:spcPct val="100000"/>
              </a:lnSpc>
              <a:spcBef>
                <a:spcPts val="1000"/>
              </a:spcBef>
              <a:spcAft>
                <a:spcPts val="0"/>
              </a:spcAft>
              <a:buSzPts val="1900"/>
              <a:buChar char="►"/>
              <a:defRPr/>
            </a:lvl4pPr>
            <a:lvl5pPr marL="2286000" lvl="4" indent="-349250" algn="l" rtl="0">
              <a:lnSpc>
                <a:spcPct val="100000"/>
              </a:lnSpc>
              <a:spcBef>
                <a:spcPts val="1000"/>
              </a:spcBef>
              <a:spcAft>
                <a:spcPts val="0"/>
              </a:spcAft>
              <a:buSzPts val="1900"/>
              <a:buChar char="►"/>
              <a:defRPr/>
            </a:lvl5pPr>
            <a:lvl6pPr marL="2743200" lvl="5" indent="-349250" algn="l" rtl="0">
              <a:lnSpc>
                <a:spcPct val="100000"/>
              </a:lnSpc>
              <a:spcBef>
                <a:spcPts val="1000"/>
              </a:spcBef>
              <a:spcAft>
                <a:spcPts val="0"/>
              </a:spcAft>
              <a:buSzPts val="1900"/>
              <a:buChar char="►"/>
              <a:defRPr/>
            </a:lvl6pPr>
            <a:lvl7pPr marL="3200400" lvl="6" indent="-349250" algn="l" rtl="0">
              <a:lnSpc>
                <a:spcPct val="100000"/>
              </a:lnSpc>
              <a:spcBef>
                <a:spcPts val="1000"/>
              </a:spcBef>
              <a:spcAft>
                <a:spcPts val="0"/>
              </a:spcAft>
              <a:buSzPts val="1900"/>
              <a:buChar char="►"/>
              <a:defRPr/>
            </a:lvl7pPr>
            <a:lvl8pPr marL="3657600" lvl="7" indent="-349250" algn="l" rtl="0">
              <a:lnSpc>
                <a:spcPct val="100000"/>
              </a:lnSpc>
              <a:spcBef>
                <a:spcPts val="1000"/>
              </a:spcBef>
              <a:spcAft>
                <a:spcPts val="0"/>
              </a:spcAft>
              <a:buSzPts val="1900"/>
              <a:buChar char="►"/>
              <a:defRPr/>
            </a:lvl8pPr>
            <a:lvl9pPr marL="4114800" lvl="8" indent="-349250" algn="l" rtl="0">
              <a:lnSpc>
                <a:spcPct val="100000"/>
              </a:lnSpc>
              <a:spcBef>
                <a:spcPts val="1000"/>
              </a:spcBef>
              <a:spcAft>
                <a:spcPts val="0"/>
              </a:spcAft>
              <a:buSzPts val="1900"/>
              <a:buChar char="►"/>
              <a:defRPr/>
            </a:lvl9pPr>
          </a:lstStyle>
          <a:p>
            <a:endParaRPr/>
          </a:p>
        </p:txBody>
      </p:sp>
      <p:sp>
        <p:nvSpPr>
          <p:cNvPr id="549" name="Google Shape;549;p14"/>
          <p:cNvSpPr txBox="1">
            <a:spLocks noGrp="1"/>
          </p:cNvSpPr>
          <p:nvPr>
            <p:ph type="dt" idx="10"/>
          </p:nvPr>
        </p:nvSpPr>
        <p:spPr>
          <a:xfrm>
            <a:off x="7205133" y="6041363"/>
            <a:ext cx="912000" cy="365100"/>
          </a:xfrm>
          <a:prstGeom prst="rect">
            <a:avLst/>
          </a:prstGeom>
          <a:noFill/>
          <a:ln>
            <a:noFill/>
          </a:ln>
        </p:spPr>
        <p:txBody>
          <a:bodyPr spcFirstLastPara="1" wrap="square" lIns="121900" tIns="60925" rIns="121900" bIns="60925" anchor="ctr" anchorCtr="0">
            <a:noAutofit/>
          </a:bodyPr>
          <a:lstStyle>
            <a:lvl1pPr lvl="0" algn="r" rtl="0">
              <a:lnSpc>
                <a:spcPct val="100000"/>
              </a:lnSpc>
              <a:spcBef>
                <a:spcPts val="0"/>
              </a:spcBef>
              <a:spcAft>
                <a:spcPts val="0"/>
              </a:spcAft>
              <a:buSzPts val="1900"/>
              <a:buNone/>
              <a:defRPr sz="1900"/>
            </a:lvl1pPr>
            <a:lvl2pPr lvl="1" algn="l" rtl="0">
              <a:lnSpc>
                <a:spcPct val="100000"/>
              </a:lnSpc>
              <a:spcBef>
                <a:spcPts val="0"/>
              </a:spcBef>
              <a:spcAft>
                <a:spcPts val="0"/>
              </a:spcAft>
              <a:buSzPts val="1900"/>
              <a:buNone/>
              <a:defRPr sz="1900"/>
            </a:lvl2pPr>
            <a:lvl3pPr lvl="2" algn="l" rtl="0">
              <a:lnSpc>
                <a:spcPct val="100000"/>
              </a:lnSpc>
              <a:spcBef>
                <a:spcPts val="0"/>
              </a:spcBef>
              <a:spcAft>
                <a:spcPts val="0"/>
              </a:spcAft>
              <a:buSzPts val="1900"/>
              <a:buNone/>
              <a:defRPr sz="1900"/>
            </a:lvl3pPr>
            <a:lvl4pPr lvl="3" algn="l" rtl="0">
              <a:lnSpc>
                <a:spcPct val="100000"/>
              </a:lnSpc>
              <a:spcBef>
                <a:spcPts val="0"/>
              </a:spcBef>
              <a:spcAft>
                <a:spcPts val="0"/>
              </a:spcAft>
              <a:buSzPts val="1900"/>
              <a:buNone/>
              <a:defRPr sz="1900"/>
            </a:lvl4pPr>
            <a:lvl5pPr lvl="4" algn="l" rtl="0">
              <a:lnSpc>
                <a:spcPct val="100000"/>
              </a:lnSpc>
              <a:spcBef>
                <a:spcPts val="0"/>
              </a:spcBef>
              <a:spcAft>
                <a:spcPts val="0"/>
              </a:spcAft>
              <a:buSzPts val="1900"/>
              <a:buNone/>
              <a:defRPr sz="1900"/>
            </a:lvl5pPr>
            <a:lvl6pPr lvl="5" algn="l" rtl="0">
              <a:lnSpc>
                <a:spcPct val="100000"/>
              </a:lnSpc>
              <a:spcBef>
                <a:spcPts val="0"/>
              </a:spcBef>
              <a:spcAft>
                <a:spcPts val="0"/>
              </a:spcAft>
              <a:buSzPts val="1900"/>
              <a:buNone/>
              <a:defRPr sz="1900"/>
            </a:lvl6pPr>
            <a:lvl7pPr lvl="6" algn="l" rtl="0">
              <a:lnSpc>
                <a:spcPct val="100000"/>
              </a:lnSpc>
              <a:spcBef>
                <a:spcPts val="0"/>
              </a:spcBef>
              <a:spcAft>
                <a:spcPts val="0"/>
              </a:spcAft>
              <a:buSzPts val="1900"/>
              <a:buNone/>
              <a:defRPr sz="1900"/>
            </a:lvl7pPr>
            <a:lvl8pPr lvl="7" algn="l" rtl="0">
              <a:lnSpc>
                <a:spcPct val="100000"/>
              </a:lnSpc>
              <a:spcBef>
                <a:spcPts val="0"/>
              </a:spcBef>
              <a:spcAft>
                <a:spcPts val="0"/>
              </a:spcAft>
              <a:buSzPts val="1900"/>
              <a:buNone/>
              <a:defRPr sz="1900"/>
            </a:lvl8pPr>
            <a:lvl9pPr lvl="8" algn="l" rtl="0">
              <a:lnSpc>
                <a:spcPct val="100000"/>
              </a:lnSpc>
              <a:spcBef>
                <a:spcPts val="0"/>
              </a:spcBef>
              <a:spcAft>
                <a:spcPts val="0"/>
              </a:spcAft>
              <a:buSzPts val="1900"/>
              <a:buNone/>
              <a:defRPr sz="1900"/>
            </a:lvl9pPr>
          </a:lstStyle>
          <a:p>
            <a:endParaRPr/>
          </a:p>
        </p:txBody>
      </p:sp>
      <p:sp>
        <p:nvSpPr>
          <p:cNvPr id="550" name="Google Shape;550;p14"/>
          <p:cNvSpPr txBox="1">
            <a:spLocks noGrp="1"/>
          </p:cNvSpPr>
          <p:nvPr>
            <p:ph type="ftr" idx="11"/>
          </p:nvPr>
        </p:nvSpPr>
        <p:spPr>
          <a:xfrm>
            <a:off x="677335" y="6041363"/>
            <a:ext cx="6297600" cy="3651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SzPts val="1900"/>
              <a:buNone/>
              <a:defRPr sz="1900"/>
            </a:lvl1pPr>
            <a:lvl2pPr lvl="1" algn="l" rtl="0">
              <a:lnSpc>
                <a:spcPct val="100000"/>
              </a:lnSpc>
              <a:spcBef>
                <a:spcPts val="0"/>
              </a:spcBef>
              <a:spcAft>
                <a:spcPts val="0"/>
              </a:spcAft>
              <a:buSzPts val="1900"/>
              <a:buNone/>
              <a:defRPr sz="1900"/>
            </a:lvl2pPr>
            <a:lvl3pPr lvl="2" algn="l" rtl="0">
              <a:lnSpc>
                <a:spcPct val="100000"/>
              </a:lnSpc>
              <a:spcBef>
                <a:spcPts val="0"/>
              </a:spcBef>
              <a:spcAft>
                <a:spcPts val="0"/>
              </a:spcAft>
              <a:buSzPts val="1900"/>
              <a:buNone/>
              <a:defRPr sz="1900"/>
            </a:lvl3pPr>
            <a:lvl4pPr lvl="3" algn="l" rtl="0">
              <a:lnSpc>
                <a:spcPct val="100000"/>
              </a:lnSpc>
              <a:spcBef>
                <a:spcPts val="0"/>
              </a:spcBef>
              <a:spcAft>
                <a:spcPts val="0"/>
              </a:spcAft>
              <a:buSzPts val="1900"/>
              <a:buNone/>
              <a:defRPr sz="1900"/>
            </a:lvl4pPr>
            <a:lvl5pPr lvl="4" algn="l" rtl="0">
              <a:lnSpc>
                <a:spcPct val="100000"/>
              </a:lnSpc>
              <a:spcBef>
                <a:spcPts val="0"/>
              </a:spcBef>
              <a:spcAft>
                <a:spcPts val="0"/>
              </a:spcAft>
              <a:buSzPts val="1900"/>
              <a:buNone/>
              <a:defRPr sz="1900"/>
            </a:lvl5pPr>
            <a:lvl6pPr lvl="5" algn="l" rtl="0">
              <a:lnSpc>
                <a:spcPct val="100000"/>
              </a:lnSpc>
              <a:spcBef>
                <a:spcPts val="0"/>
              </a:spcBef>
              <a:spcAft>
                <a:spcPts val="0"/>
              </a:spcAft>
              <a:buSzPts val="1900"/>
              <a:buNone/>
              <a:defRPr sz="1900"/>
            </a:lvl6pPr>
            <a:lvl7pPr lvl="6" algn="l" rtl="0">
              <a:lnSpc>
                <a:spcPct val="100000"/>
              </a:lnSpc>
              <a:spcBef>
                <a:spcPts val="0"/>
              </a:spcBef>
              <a:spcAft>
                <a:spcPts val="0"/>
              </a:spcAft>
              <a:buSzPts val="1900"/>
              <a:buNone/>
              <a:defRPr sz="1900"/>
            </a:lvl7pPr>
            <a:lvl8pPr lvl="7" algn="l" rtl="0">
              <a:lnSpc>
                <a:spcPct val="100000"/>
              </a:lnSpc>
              <a:spcBef>
                <a:spcPts val="0"/>
              </a:spcBef>
              <a:spcAft>
                <a:spcPts val="0"/>
              </a:spcAft>
              <a:buSzPts val="1900"/>
              <a:buNone/>
              <a:defRPr sz="1900"/>
            </a:lvl8pPr>
            <a:lvl9pPr lvl="8" algn="l" rtl="0">
              <a:lnSpc>
                <a:spcPct val="100000"/>
              </a:lnSpc>
              <a:spcBef>
                <a:spcPts val="0"/>
              </a:spcBef>
              <a:spcAft>
                <a:spcPts val="0"/>
              </a:spcAft>
              <a:buSzPts val="1900"/>
              <a:buNone/>
              <a:defRPr sz="1900"/>
            </a:lvl9pPr>
          </a:lstStyle>
          <a:p>
            <a:endParaRPr/>
          </a:p>
        </p:txBody>
      </p:sp>
      <p:sp>
        <p:nvSpPr>
          <p:cNvPr id="551" name="Google Shape;551;p14"/>
          <p:cNvSpPr txBox="1">
            <a:spLocks noGrp="1"/>
          </p:cNvSpPr>
          <p:nvPr>
            <p:ph type="sldNum" idx="12"/>
          </p:nvPr>
        </p:nvSpPr>
        <p:spPr>
          <a:xfrm>
            <a:off x="8590664" y="6041363"/>
            <a:ext cx="6831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552"/>
        <p:cNvGrpSpPr/>
        <p:nvPr/>
      </p:nvGrpSpPr>
      <p:grpSpPr>
        <a:xfrm>
          <a:off x="0" y="0"/>
          <a:ext cx="0" cy="0"/>
          <a:chOff x="0" y="0"/>
          <a:chExt cx="0" cy="0"/>
        </a:xfrm>
      </p:grpSpPr>
      <p:sp>
        <p:nvSpPr>
          <p:cNvPr id="553" name="Google Shape;553;p15"/>
          <p:cNvSpPr txBox="1">
            <a:spLocks noGrp="1"/>
          </p:cNvSpPr>
          <p:nvPr>
            <p:ph type="title"/>
          </p:nvPr>
        </p:nvSpPr>
        <p:spPr>
          <a:xfrm>
            <a:off x="677335" y="2700868"/>
            <a:ext cx="8596800" cy="1826400"/>
          </a:xfrm>
          <a:prstGeom prst="rect">
            <a:avLst/>
          </a:prstGeom>
          <a:noFill/>
          <a:ln>
            <a:noFill/>
          </a:ln>
        </p:spPr>
        <p:txBody>
          <a:bodyPr spcFirstLastPara="1" wrap="square" lIns="121900" tIns="60925" rIns="121900" bIns="60925" anchor="b" anchorCtr="0">
            <a:noAutofit/>
          </a:bodyPr>
          <a:lstStyle>
            <a:lvl1pPr lvl="0" algn="l" rtl="0">
              <a:lnSpc>
                <a:spcPct val="100000"/>
              </a:lnSpc>
              <a:spcBef>
                <a:spcPts val="0"/>
              </a:spcBef>
              <a:spcAft>
                <a:spcPts val="0"/>
              </a:spcAft>
              <a:buClr>
                <a:schemeClr val="accent1"/>
              </a:buClr>
              <a:buSzPts val="4000"/>
              <a:buFont typeface="Trebuchet MS"/>
              <a:buNone/>
              <a:defRPr sz="4000" b="0" cap="none"/>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554" name="Google Shape;554;p15"/>
          <p:cNvSpPr txBox="1">
            <a:spLocks noGrp="1"/>
          </p:cNvSpPr>
          <p:nvPr>
            <p:ph type="body" idx="1"/>
          </p:nvPr>
        </p:nvSpPr>
        <p:spPr>
          <a:xfrm>
            <a:off x="677335" y="4527448"/>
            <a:ext cx="8596800" cy="860400"/>
          </a:xfrm>
          <a:prstGeom prst="rect">
            <a:avLst/>
          </a:prstGeom>
          <a:noFill/>
          <a:ln>
            <a:noFill/>
          </a:ln>
        </p:spPr>
        <p:txBody>
          <a:bodyPr spcFirstLastPara="1" wrap="square" lIns="121900" tIns="60925" rIns="121900" bIns="60925" anchor="t" anchorCtr="0">
            <a:noAutofit/>
          </a:bodyPr>
          <a:lstStyle>
            <a:lvl1pPr marL="457200" lvl="0" indent="-228600" algn="l" rtl="0">
              <a:lnSpc>
                <a:spcPct val="100000"/>
              </a:lnSpc>
              <a:spcBef>
                <a:spcPts val="1000"/>
              </a:spcBef>
              <a:spcAft>
                <a:spcPts val="0"/>
              </a:spcAft>
              <a:buSzPts val="1600"/>
              <a:buNone/>
              <a:defRPr sz="2000">
                <a:solidFill>
                  <a:srgbClr val="7F7F7F"/>
                </a:solidFill>
              </a:defRPr>
            </a:lvl1pPr>
            <a:lvl2pPr marL="914400" lvl="1" indent="-228600" algn="l" rtl="0">
              <a:lnSpc>
                <a:spcPct val="100000"/>
              </a:lnSpc>
              <a:spcBef>
                <a:spcPts val="1000"/>
              </a:spcBef>
              <a:spcAft>
                <a:spcPts val="0"/>
              </a:spcAft>
              <a:buSzPts val="1400"/>
              <a:buNone/>
              <a:defRPr sz="1800">
                <a:solidFill>
                  <a:srgbClr val="888888"/>
                </a:solidFill>
              </a:defRPr>
            </a:lvl2pPr>
            <a:lvl3pPr marL="1371600" lvl="2" indent="-228600" algn="l" rtl="0">
              <a:lnSpc>
                <a:spcPct val="100000"/>
              </a:lnSpc>
              <a:spcBef>
                <a:spcPts val="1000"/>
              </a:spcBef>
              <a:spcAft>
                <a:spcPts val="0"/>
              </a:spcAft>
              <a:buSzPts val="1300"/>
              <a:buNone/>
              <a:defRPr sz="1600">
                <a:solidFill>
                  <a:srgbClr val="888888"/>
                </a:solidFill>
              </a:defRPr>
            </a:lvl3pPr>
            <a:lvl4pPr marL="1828800" lvl="3" indent="-228600" algn="l" rtl="0">
              <a:lnSpc>
                <a:spcPct val="100000"/>
              </a:lnSpc>
              <a:spcBef>
                <a:spcPts val="1000"/>
              </a:spcBef>
              <a:spcAft>
                <a:spcPts val="0"/>
              </a:spcAft>
              <a:buSzPts val="1100"/>
              <a:buNone/>
              <a:defRPr sz="1400">
                <a:solidFill>
                  <a:srgbClr val="888888"/>
                </a:solidFill>
              </a:defRPr>
            </a:lvl4pPr>
            <a:lvl5pPr marL="2286000" lvl="4" indent="-228600" algn="l" rtl="0">
              <a:lnSpc>
                <a:spcPct val="100000"/>
              </a:lnSpc>
              <a:spcBef>
                <a:spcPts val="1000"/>
              </a:spcBef>
              <a:spcAft>
                <a:spcPts val="0"/>
              </a:spcAft>
              <a:buSzPts val="1100"/>
              <a:buNone/>
              <a:defRPr sz="1400">
                <a:solidFill>
                  <a:srgbClr val="888888"/>
                </a:solidFill>
              </a:defRPr>
            </a:lvl5pPr>
            <a:lvl6pPr marL="2743200" lvl="5" indent="-228600" algn="l" rtl="0">
              <a:lnSpc>
                <a:spcPct val="100000"/>
              </a:lnSpc>
              <a:spcBef>
                <a:spcPts val="1000"/>
              </a:spcBef>
              <a:spcAft>
                <a:spcPts val="0"/>
              </a:spcAft>
              <a:buSzPts val="1100"/>
              <a:buNone/>
              <a:defRPr sz="1400">
                <a:solidFill>
                  <a:srgbClr val="888888"/>
                </a:solidFill>
              </a:defRPr>
            </a:lvl6pPr>
            <a:lvl7pPr marL="3200400" lvl="6" indent="-228600" algn="l" rtl="0">
              <a:lnSpc>
                <a:spcPct val="100000"/>
              </a:lnSpc>
              <a:spcBef>
                <a:spcPts val="1000"/>
              </a:spcBef>
              <a:spcAft>
                <a:spcPts val="0"/>
              </a:spcAft>
              <a:buSzPts val="1100"/>
              <a:buNone/>
              <a:defRPr sz="1400">
                <a:solidFill>
                  <a:srgbClr val="888888"/>
                </a:solidFill>
              </a:defRPr>
            </a:lvl7pPr>
            <a:lvl8pPr marL="3657600" lvl="7" indent="-228600" algn="l" rtl="0">
              <a:lnSpc>
                <a:spcPct val="100000"/>
              </a:lnSpc>
              <a:spcBef>
                <a:spcPts val="1000"/>
              </a:spcBef>
              <a:spcAft>
                <a:spcPts val="0"/>
              </a:spcAft>
              <a:buSzPts val="1100"/>
              <a:buNone/>
              <a:defRPr sz="1400">
                <a:solidFill>
                  <a:srgbClr val="888888"/>
                </a:solidFill>
              </a:defRPr>
            </a:lvl8pPr>
            <a:lvl9pPr marL="4114800" lvl="8" indent="-228600" algn="l" rtl="0">
              <a:lnSpc>
                <a:spcPct val="100000"/>
              </a:lnSpc>
              <a:spcBef>
                <a:spcPts val="1000"/>
              </a:spcBef>
              <a:spcAft>
                <a:spcPts val="0"/>
              </a:spcAft>
              <a:buSzPts val="1100"/>
              <a:buNone/>
              <a:defRPr sz="1400">
                <a:solidFill>
                  <a:srgbClr val="888888"/>
                </a:solidFill>
              </a:defRPr>
            </a:lvl9pPr>
          </a:lstStyle>
          <a:p>
            <a:endParaRPr/>
          </a:p>
        </p:txBody>
      </p:sp>
      <p:sp>
        <p:nvSpPr>
          <p:cNvPr id="555" name="Google Shape;555;p15"/>
          <p:cNvSpPr txBox="1">
            <a:spLocks noGrp="1"/>
          </p:cNvSpPr>
          <p:nvPr>
            <p:ph type="dt" idx="10"/>
          </p:nvPr>
        </p:nvSpPr>
        <p:spPr>
          <a:xfrm>
            <a:off x="7205133" y="6041363"/>
            <a:ext cx="912000" cy="365100"/>
          </a:xfrm>
          <a:prstGeom prst="rect">
            <a:avLst/>
          </a:prstGeom>
          <a:noFill/>
          <a:ln>
            <a:noFill/>
          </a:ln>
        </p:spPr>
        <p:txBody>
          <a:bodyPr spcFirstLastPara="1" wrap="square" lIns="121900" tIns="60925" rIns="121900" bIns="60925" anchor="ctr" anchorCtr="0">
            <a:noAutofit/>
          </a:bodyPr>
          <a:lstStyle>
            <a:lvl1pPr lvl="0" algn="r" rtl="0">
              <a:lnSpc>
                <a:spcPct val="100000"/>
              </a:lnSpc>
              <a:spcBef>
                <a:spcPts val="0"/>
              </a:spcBef>
              <a:spcAft>
                <a:spcPts val="0"/>
              </a:spcAft>
              <a:buSzPts val="1900"/>
              <a:buNone/>
              <a:defRPr sz="1900"/>
            </a:lvl1pPr>
            <a:lvl2pPr lvl="1" algn="l" rtl="0">
              <a:lnSpc>
                <a:spcPct val="100000"/>
              </a:lnSpc>
              <a:spcBef>
                <a:spcPts val="0"/>
              </a:spcBef>
              <a:spcAft>
                <a:spcPts val="0"/>
              </a:spcAft>
              <a:buSzPts val="1900"/>
              <a:buNone/>
              <a:defRPr sz="1900"/>
            </a:lvl2pPr>
            <a:lvl3pPr lvl="2" algn="l" rtl="0">
              <a:lnSpc>
                <a:spcPct val="100000"/>
              </a:lnSpc>
              <a:spcBef>
                <a:spcPts val="0"/>
              </a:spcBef>
              <a:spcAft>
                <a:spcPts val="0"/>
              </a:spcAft>
              <a:buSzPts val="1900"/>
              <a:buNone/>
              <a:defRPr sz="1900"/>
            </a:lvl3pPr>
            <a:lvl4pPr lvl="3" algn="l" rtl="0">
              <a:lnSpc>
                <a:spcPct val="100000"/>
              </a:lnSpc>
              <a:spcBef>
                <a:spcPts val="0"/>
              </a:spcBef>
              <a:spcAft>
                <a:spcPts val="0"/>
              </a:spcAft>
              <a:buSzPts val="1900"/>
              <a:buNone/>
              <a:defRPr sz="1900"/>
            </a:lvl4pPr>
            <a:lvl5pPr lvl="4" algn="l" rtl="0">
              <a:lnSpc>
                <a:spcPct val="100000"/>
              </a:lnSpc>
              <a:spcBef>
                <a:spcPts val="0"/>
              </a:spcBef>
              <a:spcAft>
                <a:spcPts val="0"/>
              </a:spcAft>
              <a:buSzPts val="1900"/>
              <a:buNone/>
              <a:defRPr sz="1900"/>
            </a:lvl5pPr>
            <a:lvl6pPr lvl="5" algn="l" rtl="0">
              <a:lnSpc>
                <a:spcPct val="100000"/>
              </a:lnSpc>
              <a:spcBef>
                <a:spcPts val="0"/>
              </a:spcBef>
              <a:spcAft>
                <a:spcPts val="0"/>
              </a:spcAft>
              <a:buSzPts val="1900"/>
              <a:buNone/>
              <a:defRPr sz="1900"/>
            </a:lvl6pPr>
            <a:lvl7pPr lvl="6" algn="l" rtl="0">
              <a:lnSpc>
                <a:spcPct val="100000"/>
              </a:lnSpc>
              <a:spcBef>
                <a:spcPts val="0"/>
              </a:spcBef>
              <a:spcAft>
                <a:spcPts val="0"/>
              </a:spcAft>
              <a:buSzPts val="1900"/>
              <a:buNone/>
              <a:defRPr sz="1900"/>
            </a:lvl7pPr>
            <a:lvl8pPr lvl="7" algn="l" rtl="0">
              <a:lnSpc>
                <a:spcPct val="100000"/>
              </a:lnSpc>
              <a:spcBef>
                <a:spcPts val="0"/>
              </a:spcBef>
              <a:spcAft>
                <a:spcPts val="0"/>
              </a:spcAft>
              <a:buSzPts val="1900"/>
              <a:buNone/>
              <a:defRPr sz="1900"/>
            </a:lvl8pPr>
            <a:lvl9pPr lvl="8" algn="l" rtl="0">
              <a:lnSpc>
                <a:spcPct val="100000"/>
              </a:lnSpc>
              <a:spcBef>
                <a:spcPts val="0"/>
              </a:spcBef>
              <a:spcAft>
                <a:spcPts val="0"/>
              </a:spcAft>
              <a:buSzPts val="1900"/>
              <a:buNone/>
              <a:defRPr sz="1900"/>
            </a:lvl9pPr>
          </a:lstStyle>
          <a:p>
            <a:endParaRPr/>
          </a:p>
        </p:txBody>
      </p:sp>
      <p:sp>
        <p:nvSpPr>
          <p:cNvPr id="556" name="Google Shape;556;p15"/>
          <p:cNvSpPr txBox="1">
            <a:spLocks noGrp="1"/>
          </p:cNvSpPr>
          <p:nvPr>
            <p:ph type="ftr" idx="11"/>
          </p:nvPr>
        </p:nvSpPr>
        <p:spPr>
          <a:xfrm>
            <a:off x="677335" y="6041363"/>
            <a:ext cx="6297600" cy="3651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SzPts val="1900"/>
              <a:buNone/>
              <a:defRPr sz="1900"/>
            </a:lvl1pPr>
            <a:lvl2pPr lvl="1" algn="l" rtl="0">
              <a:lnSpc>
                <a:spcPct val="100000"/>
              </a:lnSpc>
              <a:spcBef>
                <a:spcPts val="0"/>
              </a:spcBef>
              <a:spcAft>
                <a:spcPts val="0"/>
              </a:spcAft>
              <a:buSzPts val="1900"/>
              <a:buNone/>
              <a:defRPr sz="1900"/>
            </a:lvl2pPr>
            <a:lvl3pPr lvl="2" algn="l" rtl="0">
              <a:lnSpc>
                <a:spcPct val="100000"/>
              </a:lnSpc>
              <a:spcBef>
                <a:spcPts val="0"/>
              </a:spcBef>
              <a:spcAft>
                <a:spcPts val="0"/>
              </a:spcAft>
              <a:buSzPts val="1900"/>
              <a:buNone/>
              <a:defRPr sz="1900"/>
            </a:lvl3pPr>
            <a:lvl4pPr lvl="3" algn="l" rtl="0">
              <a:lnSpc>
                <a:spcPct val="100000"/>
              </a:lnSpc>
              <a:spcBef>
                <a:spcPts val="0"/>
              </a:spcBef>
              <a:spcAft>
                <a:spcPts val="0"/>
              </a:spcAft>
              <a:buSzPts val="1900"/>
              <a:buNone/>
              <a:defRPr sz="1900"/>
            </a:lvl4pPr>
            <a:lvl5pPr lvl="4" algn="l" rtl="0">
              <a:lnSpc>
                <a:spcPct val="100000"/>
              </a:lnSpc>
              <a:spcBef>
                <a:spcPts val="0"/>
              </a:spcBef>
              <a:spcAft>
                <a:spcPts val="0"/>
              </a:spcAft>
              <a:buSzPts val="1900"/>
              <a:buNone/>
              <a:defRPr sz="1900"/>
            </a:lvl5pPr>
            <a:lvl6pPr lvl="5" algn="l" rtl="0">
              <a:lnSpc>
                <a:spcPct val="100000"/>
              </a:lnSpc>
              <a:spcBef>
                <a:spcPts val="0"/>
              </a:spcBef>
              <a:spcAft>
                <a:spcPts val="0"/>
              </a:spcAft>
              <a:buSzPts val="1900"/>
              <a:buNone/>
              <a:defRPr sz="1900"/>
            </a:lvl6pPr>
            <a:lvl7pPr lvl="6" algn="l" rtl="0">
              <a:lnSpc>
                <a:spcPct val="100000"/>
              </a:lnSpc>
              <a:spcBef>
                <a:spcPts val="0"/>
              </a:spcBef>
              <a:spcAft>
                <a:spcPts val="0"/>
              </a:spcAft>
              <a:buSzPts val="1900"/>
              <a:buNone/>
              <a:defRPr sz="1900"/>
            </a:lvl7pPr>
            <a:lvl8pPr lvl="7" algn="l" rtl="0">
              <a:lnSpc>
                <a:spcPct val="100000"/>
              </a:lnSpc>
              <a:spcBef>
                <a:spcPts val="0"/>
              </a:spcBef>
              <a:spcAft>
                <a:spcPts val="0"/>
              </a:spcAft>
              <a:buSzPts val="1900"/>
              <a:buNone/>
              <a:defRPr sz="1900"/>
            </a:lvl8pPr>
            <a:lvl9pPr lvl="8" algn="l" rtl="0">
              <a:lnSpc>
                <a:spcPct val="100000"/>
              </a:lnSpc>
              <a:spcBef>
                <a:spcPts val="0"/>
              </a:spcBef>
              <a:spcAft>
                <a:spcPts val="0"/>
              </a:spcAft>
              <a:buSzPts val="1900"/>
              <a:buNone/>
              <a:defRPr sz="1900"/>
            </a:lvl9pPr>
          </a:lstStyle>
          <a:p>
            <a:endParaRPr/>
          </a:p>
        </p:txBody>
      </p:sp>
      <p:sp>
        <p:nvSpPr>
          <p:cNvPr id="557" name="Google Shape;557;p15"/>
          <p:cNvSpPr txBox="1">
            <a:spLocks noGrp="1"/>
          </p:cNvSpPr>
          <p:nvPr>
            <p:ph type="sldNum" idx="12"/>
          </p:nvPr>
        </p:nvSpPr>
        <p:spPr>
          <a:xfrm>
            <a:off x="8590664" y="6041363"/>
            <a:ext cx="6831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558"/>
        <p:cNvGrpSpPr/>
        <p:nvPr/>
      </p:nvGrpSpPr>
      <p:grpSpPr>
        <a:xfrm>
          <a:off x="0" y="0"/>
          <a:ext cx="0" cy="0"/>
          <a:chOff x="0" y="0"/>
          <a:chExt cx="0" cy="0"/>
        </a:xfrm>
      </p:grpSpPr>
      <p:sp>
        <p:nvSpPr>
          <p:cNvPr id="559" name="Google Shape;559;p16"/>
          <p:cNvSpPr txBox="1">
            <a:spLocks noGrp="1"/>
          </p:cNvSpPr>
          <p:nvPr>
            <p:ph type="title"/>
          </p:nvPr>
        </p:nvSpPr>
        <p:spPr>
          <a:xfrm>
            <a:off x="677335" y="609600"/>
            <a:ext cx="8596800" cy="1320900"/>
          </a:xfrm>
          <a:prstGeom prst="rect">
            <a:avLst/>
          </a:prstGeom>
          <a:noFill/>
          <a:ln>
            <a:noFill/>
          </a:ln>
        </p:spPr>
        <p:txBody>
          <a:bodyPr spcFirstLastPara="1" wrap="square" lIns="121900" tIns="60925" rIns="121900" bIns="60925" anchor="t" anchorCtr="0">
            <a:noAutofit/>
          </a:bodyPr>
          <a:lstStyle>
            <a:lvl1pPr lvl="0" algn="l" rtl="0">
              <a:lnSpc>
                <a:spcPct val="100000"/>
              </a:lnSpc>
              <a:spcBef>
                <a:spcPts val="0"/>
              </a:spcBef>
              <a:spcAft>
                <a:spcPts val="0"/>
              </a:spcAft>
              <a:buClr>
                <a:schemeClr val="accent1"/>
              </a:buClr>
              <a:buSzPts val="24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560" name="Google Shape;560;p16"/>
          <p:cNvSpPr txBox="1">
            <a:spLocks noGrp="1"/>
          </p:cNvSpPr>
          <p:nvPr>
            <p:ph type="body" idx="1"/>
          </p:nvPr>
        </p:nvSpPr>
        <p:spPr>
          <a:xfrm>
            <a:off x="677335" y="2160589"/>
            <a:ext cx="4184100" cy="3880800"/>
          </a:xfrm>
          <a:prstGeom prst="rect">
            <a:avLst/>
          </a:prstGeom>
          <a:noFill/>
          <a:ln>
            <a:noFill/>
          </a:ln>
        </p:spPr>
        <p:txBody>
          <a:bodyPr spcFirstLastPara="1" wrap="square" lIns="121900" tIns="60925" rIns="121900" bIns="60925" anchor="t" anchorCtr="0">
            <a:noAutofit/>
          </a:bodyPr>
          <a:lstStyle>
            <a:lvl1pPr marL="457200" lvl="0" indent="-349250" algn="l" rtl="0">
              <a:lnSpc>
                <a:spcPct val="100000"/>
              </a:lnSpc>
              <a:spcBef>
                <a:spcPts val="1000"/>
              </a:spcBef>
              <a:spcAft>
                <a:spcPts val="0"/>
              </a:spcAft>
              <a:buSzPts val="1900"/>
              <a:buChar char="►"/>
              <a:defRPr/>
            </a:lvl1pPr>
            <a:lvl2pPr marL="914400" lvl="1" indent="-349250" algn="l" rtl="0">
              <a:lnSpc>
                <a:spcPct val="100000"/>
              </a:lnSpc>
              <a:spcBef>
                <a:spcPts val="1000"/>
              </a:spcBef>
              <a:spcAft>
                <a:spcPts val="0"/>
              </a:spcAft>
              <a:buSzPts val="1900"/>
              <a:buChar char="►"/>
              <a:defRPr/>
            </a:lvl2pPr>
            <a:lvl3pPr marL="1371600" lvl="2" indent="-349250" algn="l" rtl="0">
              <a:lnSpc>
                <a:spcPct val="100000"/>
              </a:lnSpc>
              <a:spcBef>
                <a:spcPts val="1000"/>
              </a:spcBef>
              <a:spcAft>
                <a:spcPts val="0"/>
              </a:spcAft>
              <a:buSzPts val="1900"/>
              <a:buChar char="►"/>
              <a:defRPr/>
            </a:lvl3pPr>
            <a:lvl4pPr marL="1828800" lvl="3" indent="-349250" algn="l" rtl="0">
              <a:lnSpc>
                <a:spcPct val="100000"/>
              </a:lnSpc>
              <a:spcBef>
                <a:spcPts val="1000"/>
              </a:spcBef>
              <a:spcAft>
                <a:spcPts val="0"/>
              </a:spcAft>
              <a:buSzPts val="1900"/>
              <a:buChar char="►"/>
              <a:defRPr/>
            </a:lvl4pPr>
            <a:lvl5pPr marL="2286000" lvl="4" indent="-349250" algn="l" rtl="0">
              <a:lnSpc>
                <a:spcPct val="100000"/>
              </a:lnSpc>
              <a:spcBef>
                <a:spcPts val="1000"/>
              </a:spcBef>
              <a:spcAft>
                <a:spcPts val="0"/>
              </a:spcAft>
              <a:buSzPts val="1900"/>
              <a:buChar char="►"/>
              <a:defRPr/>
            </a:lvl5pPr>
            <a:lvl6pPr marL="2743200" lvl="5" indent="-349250" algn="l" rtl="0">
              <a:lnSpc>
                <a:spcPct val="100000"/>
              </a:lnSpc>
              <a:spcBef>
                <a:spcPts val="1000"/>
              </a:spcBef>
              <a:spcAft>
                <a:spcPts val="0"/>
              </a:spcAft>
              <a:buSzPts val="1900"/>
              <a:buChar char="►"/>
              <a:defRPr/>
            </a:lvl6pPr>
            <a:lvl7pPr marL="3200400" lvl="6" indent="-349250" algn="l" rtl="0">
              <a:lnSpc>
                <a:spcPct val="100000"/>
              </a:lnSpc>
              <a:spcBef>
                <a:spcPts val="1000"/>
              </a:spcBef>
              <a:spcAft>
                <a:spcPts val="0"/>
              </a:spcAft>
              <a:buSzPts val="1900"/>
              <a:buChar char="►"/>
              <a:defRPr/>
            </a:lvl7pPr>
            <a:lvl8pPr marL="3657600" lvl="7" indent="-349250" algn="l" rtl="0">
              <a:lnSpc>
                <a:spcPct val="100000"/>
              </a:lnSpc>
              <a:spcBef>
                <a:spcPts val="1000"/>
              </a:spcBef>
              <a:spcAft>
                <a:spcPts val="0"/>
              </a:spcAft>
              <a:buSzPts val="1900"/>
              <a:buChar char="►"/>
              <a:defRPr/>
            </a:lvl8pPr>
            <a:lvl9pPr marL="4114800" lvl="8" indent="-349250" algn="l" rtl="0">
              <a:lnSpc>
                <a:spcPct val="100000"/>
              </a:lnSpc>
              <a:spcBef>
                <a:spcPts val="1000"/>
              </a:spcBef>
              <a:spcAft>
                <a:spcPts val="0"/>
              </a:spcAft>
              <a:buSzPts val="1900"/>
              <a:buChar char="►"/>
              <a:defRPr/>
            </a:lvl9pPr>
          </a:lstStyle>
          <a:p>
            <a:endParaRPr/>
          </a:p>
        </p:txBody>
      </p:sp>
      <p:sp>
        <p:nvSpPr>
          <p:cNvPr id="561" name="Google Shape;561;p16"/>
          <p:cNvSpPr txBox="1">
            <a:spLocks noGrp="1"/>
          </p:cNvSpPr>
          <p:nvPr>
            <p:ph type="body" idx="2"/>
          </p:nvPr>
        </p:nvSpPr>
        <p:spPr>
          <a:xfrm>
            <a:off x="5089969" y="2160589"/>
            <a:ext cx="4184100" cy="3880800"/>
          </a:xfrm>
          <a:prstGeom prst="rect">
            <a:avLst/>
          </a:prstGeom>
          <a:noFill/>
          <a:ln>
            <a:noFill/>
          </a:ln>
        </p:spPr>
        <p:txBody>
          <a:bodyPr spcFirstLastPara="1" wrap="square" lIns="121900" tIns="60925" rIns="121900" bIns="60925" anchor="t" anchorCtr="0">
            <a:noAutofit/>
          </a:bodyPr>
          <a:lstStyle>
            <a:lvl1pPr marL="457200" lvl="0" indent="-349250" algn="l" rtl="0">
              <a:lnSpc>
                <a:spcPct val="100000"/>
              </a:lnSpc>
              <a:spcBef>
                <a:spcPts val="1000"/>
              </a:spcBef>
              <a:spcAft>
                <a:spcPts val="0"/>
              </a:spcAft>
              <a:buSzPts val="1900"/>
              <a:buChar char="►"/>
              <a:defRPr/>
            </a:lvl1pPr>
            <a:lvl2pPr marL="914400" lvl="1" indent="-349250" algn="l" rtl="0">
              <a:lnSpc>
                <a:spcPct val="100000"/>
              </a:lnSpc>
              <a:spcBef>
                <a:spcPts val="1000"/>
              </a:spcBef>
              <a:spcAft>
                <a:spcPts val="0"/>
              </a:spcAft>
              <a:buSzPts val="1900"/>
              <a:buChar char="►"/>
              <a:defRPr/>
            </a:lvl2pPr>
            <a:lvl3pPr marL="1371600" lvl="2" indent="-349250" algn="l" rtl="0">
              <a:lnSpc>
                <a:spcPct val="100000"/>
              </a:lnSpc>
              <a:spcBef>
                <a:spcPts val="1000"/>
              </a:spcBef>
              <a:spcAft>
                <a:spcPts val="0"/>
              </a:spcAft>
              <a:buSzPts val="1900"/>
              <a:buChar char="►"/>
              <a:defRPr/>
            </a:lvl3pPr>
            <a:lvl4pPr marL="1828800" lvl="3" indent="-349250" algn="l" rtl="0">
              <a:lnSpc>
                <a:spcPct val="100000"/>
              </a:lnSpc>
              <a:spcBef>
                <a:spcPts val="1000"/>
              </a:spcBef>
              <a:spcAft>
                <a:spcPts val="0"/>
              </a:spcAft>
              <a:buSzPts val="1900"/>
              <a:buChar char="►"/>
              <a:defRPr/>
            </a:lvl4pPr>
            <a:lvl5pPr marL="2286000" lvl="4" indent="-349250" algn="l" rtl="0">
              <a:lnSpc>
                <a:spcPct val="100000"/>
              </a:lnSpc>
              <a:spcBef>
                <a:spcPts val="1000"/>
              </a:spcBef>
              <a:spcAft>
                <a:spcPts val="0"/>
              </a:spcAft>
              <a:buSzPts val="1900"/>
              <a:buChar char="►"/>
              <a:defRPr/>
            </a:lvl5pPr>
            <a:lvl6pPr marL="2743200" lvl="5" indent="-349250" algn="l" rtl="0">
              <a:lnSpc>
                <a:spcPct val="100000"/>
              </a:lnSpc>
              <a:spcBef>
                <a:spcPts val="1000"/>
              </a:spcBef>
              <a:spcAft>
                <a:spcPts val="0"/>
              </a:spcAft>
              <a:buSzPts val="1900"/>
              <a:buChar char="►"/>
              <a:defRPr/>
            </a:lvl6pPr>
            <a:lvl7pPr marL="3200400" lvl="6" indent="-349250" algn="l" rtl="0">
              <a:lnSpc>
                <a:spcPct val="100000"/>
              </a:lnSpc>
              <a:spcBef>
                <a:spcPts val="1000"/>
              </a:spcBef>
              <a:spcAft>
                <a:spcPts val="0"/>
              </a:spcAft>
              <a:buSzPts val="1900"/>
              <a:buChar char="►"/>
              <a:defRPr/>
            </a:lvl7pPr>
            <a:lvl8pPr marL="3657600" lvl="7" indent="-349250" algn="l" rtl="0">
              <a:lnSpc>
                <a:spcPct val="100000"/>
              </a:lnSpc>
              <a:spcBef>
                <a:spcPts val="1000"/>
              </a:spcBef>
              <a:spcAft>
                <a:spcPts val="0"/>
              </a:spcAft>
              <a:buSzPts val="1900"/>
              <a:buChar char="►"/>
              <a:defRPr/>
            </a:lvl8pPr>
            <a:lvl9pPr marL="4114800" lvl="8" indent="-349250" algn="l" rtl="0">
              <a:lnSpc>
                <a:spcPct val="100000"/>
              </a:lnSpc>
              <a:spcBef>
                <a:spcPts val="1000"/>
              </a:spcBef>
              <a:spcAft>
                <a:spcPts val="0"/>
              </a:spcAft>
              <a:buSzPts val="1900"/>
              <a:buChar char="►"/>
              <a:defRPr/>
            </a:lvl9pPr>
          </a:lstStyle>
          <a:p>
            <a:endParaRPr/>
          </a:p>
        </p:txBody>
      </p:sp>
      <p:sp>
        <p:nvSpPr>
          <p:cNvPr id="562" name="Google Shape;562;p16"/>
          <p:cNvSpPr txBox="1">
            <a:spLocks noGrp="1"/>
          </p:cNvSpPr>
          <p:nvPr>
            <p:ph type="dt" idx="10"/>
          </p:nvPr>
        </p:nvSpPr>
        <p:spPr>
          <a:xfrm>
            <a:off x="7205133" y="6041363"/>
            <a:ext cx="912000" cy="365100"/>
          </a:xfrm>
          <a:prstGeom prst="rect">
            <a:avLst/>
          </a:prstGeom>
          <a:noFill/>
          <a:ln>
            <a:noFill/>
          </a:ln>
        </p:spPr>
        <p:txBody>
          <a:bodyPr spcFirstLastPara="1" wrap="square" lIns="121900" tIns="60925" rIns="121900" bIns="60925" anchor="ctr" anchorCtr="0">
            <a:noAutofit/>
          </a:bodyPr>
          <a:lstStyle>
            <a:lvl1pPr lvl="0" algn="r" rtl="0">
              <a:lnSpc>
                <a:spcPct val="100000"/>
              </a:lnSpc>
              <a:spcBef>
                <a:spcPts val="0"/>
              </a:spcBef>
              <a:spcAft>
                <a:spcPts val="0"/>
              </a:spcAft>
              <a:buSzPts val="1900"/>
              <a:buNone/>
              <a:defRPr sz="1900"/>
            </a:lvl1pPr>
            <a:lvl2pPr lvl="1" algn="l" rtl="0">
              <a:lnSpc>
                <a:spcPct val="100000"/>
              </a:lnSpc>
              <a:spcBef>
                <a:spcPts val="0"/>
              </a:spcBef>
              <a:spcAft>
                <a:spcPts val="0"/>
              </a:spcAft>
              <a:buSzPts val="1900"/>
              <a:buNone/>
              <a:defRPr sz="1900"/>
            </a:lvl2pPr>
            <a:lvl3pPr lvl="2" algn="l" rtl="0">
              <a:lnSpc>
                <a:spcPct val="100000"/>
              </a:lnSpc>
              <a:spcBef>
                <a:spcPts val="0"/>
              </a:spcBef>
              <a:spcAft>
                <a:spcPts val="0"/>
              </a:spcAft>
              <a:buSzPts val="1900"/>
              <a:buNone/>
              <a:defRPr sz="1900"/>
            </a:lvl3pPr>
            <a:lvl4pPr lvl="3" algn="l" rtl="0">
              <a:lnSpc>
                <a:spcPct val="100000"/>
              </a:lnSpc>
              <a:spcBef>
                <a:spcPts val="0"/>
              </a:spcBef>
              <a:spcAft>
                <a:spcPts val="0"/>
              </a:spcAft>
              <a:buSzPts val="1900"/>
              <a:buNone/>
              <a:defRPr sz="1900"/>
            </a:lvl4pPr>
            <a:lvl5pPr lvl="4" algn="l" rtl="0">
              <a:lnSpc>
                <a:spcPct val="100000"/>
              </a:lnSpc>
              <a:spcBef>
                <a:spcPts val="0"/>
              </a:spcBef>
              <a:spcAft>
                <a:spcPts val="0"/>
              </a:spcAft>
              <a:buSzPts val="1900"/>
              <a:buNone/>
              <a:defRPr sz="1900"/>
            </a:lvl5pPr>
            <a:lvl6pPr lvl="5" algn="l" rtl="0">
              <a:lnSpc>
                <a:spcPct val="100000"/>
              </a:lnSpc>
              <a:spcBef>
                <a:spcPts val="0"/>
              </a:spcBef>
              <a:spcAft>
                <a:spcPts val="0"/>
              </a:spcAft>
              <a:buSzPts val="1900"/>
              <a:buNone/>
              <a:defRPr sz="1900"/>
            </a:lvl6pPr>
            <a:lvl7pPr lvl="6" algn="l" rtl="0">
              <a:lnSpc>
                <a:spcPct val="100000"/>
              </a:lnSpc>
              <a:spcBef>
                <a:spcPts val="0"/>
              </a:spcBef>
              <a:spcAft>
                <a:spcPts val="0"/>
              </a:spcAft>
              <a:buSzPts val="1900"/>
              <a:buNone/>
              <a:defRPr sz="1900"/>
            </a:lvl7pPr>
            <a:lvl8pPr lvl="7" algn="l" rtl="0">
              <a:lnSpc>
                <a:spcPct val="100000"/>
              </a:lnSpc>
              <a:spcBef>
                <a:spcPts val="0"/>
              </a:spcBef>
              <a:spcAft>
                <a:spcPts val="0"/>
              </a:spcAft>
              <a:buSzPts val="1900"/>
              <a:buNone/>
              <a:defRPr sz="1900"/>
            </a:lvl8pPr>
            <a:lvl9pPr lvl="8" algn="l" rtl="0">
              <a:lnSpc>
                <a:spcPct val="100000"/>
              </a:lnSpc>
              <a:spcBef>
                <a:spcPts val="0"/>
              </a:spcBef>
              <a:spcAft>
                <a:spcPts val="0"/>
              </a:spcAft>
              <a:buSzPts val="1900"/>
              <a:buNone/>
              <a:defRPr sz="1900"/>
            </a:lvl9pPr>
          </a:lstStyle>
          <a:p>
            <a:endParaRPr/>
          </a:p>
        </p:txBody>
      </p:sp>
      <p:sp>
        <p:nvSpPr>
          <p:cNvPr id="563" name="Google Shape;563;p16"/>
          <p:cNvSpPr txBox="1">
            <a:spLocks noGrp="1"/>
          </p:cNvSpPr>
          <p:nvPr>
            <p:ph type="ftr" idx="11"/>
          </p:nvPr>
        </p:nvSpPr>
        <p:spPr>
          <a:xfrm>
            <a:off x="677335" y="6041363"/>
            <a:ext cx="6297600" cy="3651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SzPts val="1900"/>
              <a:buNone/>
              <a:defRPr sz="1900"/>
            </a:lvl1pPr>
            <a:lvl2pPr lvl="1" algn="l" rtl="0">
              <a:lnSpc>
                <a:spcPct val="100000"/>
              </a:lnSpc>
              <a:spcBef>
                <a:spcPts val="0"/>
              </a:spcBef>
              <a:spcAft>
                <a:spcPts val="0"/>
              </a:spcAft>
              <a:buSzPts val="1900"/>
              <a:buNone/>
              <a:defRPr sz="1900"/>
            </a:lvl2pPr>
            <a:lvl3pPr lvl="2" algn="l" rtl="0">
              <a:lnSpc>
                <a:spcPct val="100000"/>
              </a:lnSpc>
              <a:spcBef>
                <a:spcPts val="0"/>
              </a:spcBef>
              <a:spcAft>
                <a:spcPts val="0"/>
              </a:spcAft>
              <a:buSzPts val="1900"/>
              <a:buNone/>
              <a:defRPr sz="1900"/>
            </a:lvl3pPr>
            <a:lvl4pPr lvl="3" algn="l" rtl="0">
              <a:lnSpc>
                <a:spcPct val="100000"/>
              </a:lnSpc>
              <a:spcBef>
                <a:spcPts val="0"/>
              </a:spcBef>
              <a:spcAft>
                <a:spcPts val="0"/>
              </a:spcAft>
              <a:buSzPts val="1900"/>
              <a:buNone/>
              <a:defRPr sz="1900"/>
            </a:lvl4pPr>
            <a:lvl5pPr lvl="4" algn="l" rtl="0">
              <a:lnSpc>
                <a:spcPct val="100000"/>
              </a:lnSpc>
              <a:spcBef>
                <a:spcPts val="0"/>
              </a:spcBef>
              <a:spcAft>
                <a:spcPts val="0"/>
              </a:spcAft>
              <a:buSzPts val="1900"/>
              <a:buNone/>
              <a:defRPr sz="1900"/>
            </a:lvl5pPr>
            <a:lvl6pPr lvl="5" algn="l" rtl="0">
              <a:lnSpc>
                <a:spcPct val="100000"/>
              </a:lnSpc>
              <a:spcBef>
                <a:spcPts val="0"/>
              </a:spcBef>
              <a:spcAft>
                <a:spcPts val="0"/>
              </a:spcAft>
              <a:buSzPts val="1900"/>
              <a:buNone/>
              <a:defRPr sz="1900"/>
            </a:lvl6pPr>
            <a:lvl7pPr lvl="6" algn="l" rtl="0">
              <a:lnSpc>
                <a:spcPct val="100000"/>
              </a:lnSpc>
              <a:spcBef>
                <a:spcPts val="0"/>
              </a:spcBef>
              <a:spcAft>
                <a:spcPts val="0"/>
              </a:spcAft>
              <a:buSzPts val="1900"/>
              <a:buNone/>
              <a:defRPr sz="1900"/>
            </a:lvl7pPr>
            <a:lvl8pPr lvl="7" algn="l" rtl="0">
              <a:lnSpc>
                <a:spcPct val="100000"/>
              </a:lnSpc>
              <a:spcBef>
                <a:spcPts val="0"/>
              </a:spcBef>
              <a:spcAft>
                <a:spcPts val="0"/>
              </a:spcAft>
              <a:buSzPts val="1900"/>
              <a:buNone/>
              <a:defRPr sz="1900"/>
            </a:lvl8pPr>
            <a:lvl9pPr lvl="8" algn="l" rtl="0">
              <a:lnSpc>
                <a:spcPct val="100000"/>
              </a:lnSpc>
              <a:spcBef>
                <a:spcPts val="0"/>
              </a:spcBef>
              <a:spcAft>
                <a:spcPts val="0"/>
              </a:spcAft>
              <a:buSzPts val="1900"/>
              <a:buNone/>
              <a:defRPr sz="1900"/>
            </a:lvl9pPr>
          </a:lstStyle>
          <a:p>
            <a:endParaRPr/>
          </a:p>
        </p:txBody>
      </p:sp>
      <p:sp>
        <p:nvSpPr>
          <p:cNvPr id="564" name="Google Shape;564;p16"/>
          <p:cNvSpPr txBox="1">
            <a:spLocks noGrp="1"/>
          </p:cNvSpPr>
          <p:nvPr>
            <p:ph type="sldNum" idx="12"/>
          </p:nvPr>
        </p:nvSpPr>
        <p:spPr>
          <a:xfrm>
            <a:off x="8590664" y="6041363"/>
            <a:ext cx="6831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8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apositive de titre 1">
  <p:cSld name="TITLE_3">
    <p:spTree>
      <p:nvGrpSpPr>
        <p:cNvPr id="1" name="Shape 565"/>
        <p:cNvGrpSpPr/>
        <p:nvPr/>
      </p:nvGrpSpPr>
      <p:grpSpPr>
        <a:xfrm>
          <a:off x="0" y="0"/>
          <a:ext cx="0" cy="0"/>
          <a:chOff x="0" y="0"/>
          <a:chExt cx="0" cy="0"/>
        </a:xfrm>
      </p:grpSpPr>
      <p:sp>
        <p:nvSpPr>
          <p:cNvPr id="566" name="Google Shape;566;p17"/>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6900"/>
              <a:buFont typeface="Viga"/>
              <a:buNone/>
              <a:defRPr sz="6900">
                <a:latin typeface="Viga"/>
                <a:ea typeface="Viga"/>
                <a:cs typeface="Viga"/>
                <a:sym typeface="Viga"/>
              </a:defRPr>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567" name="Google Shape;567;p17"/>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Autofit/>
          </a:bodyPr>
          <a:lstStyle>
            <a:lvl1pPr lvl="0" algn="ctr" rtl="0">
              <a:lnSpc>
                <a:spcPct val="100000"/>
              </a:lnSpc>
              <a:spcBef>
                <a:spcPts val="800"/>
              </a:spcBef>
              <a:spcAft>
                <a:spcPts val="0"/>
              </a:spcAft>
              <a:buSzPts val="3700"/>
              <a:buFont typeface="Ubuntu"/>
              <a:buNone/>
              <a:defRPr sz="3700">
                <a:latin typeface="Ubuntu"/>
                <a:ea typeface="Ubuntu"/>
                <a:cs typeface="Ubuntu"/>
                <a:sym typeface="Ubuntu"/>
              </a:defRPr>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568" name="Google Shape;568;p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1">
  <p:cSld name="TITLE_1_2">
    <p:spTree>
      <p:nvGrpSpPr>
        <p:cNvPr id="1" name="Shape 569"/>
        <p:cNvGrpSpPr/>
        <p:nvPr/>
      </p:nvGrpSpPr>
      <p:grpSpPr>
        <a:xfrm>
          <a:off x="0" y="0"/>
          <a:ext cx="0" cy="0"/>
          <a:chOff x="0" y="0"/>
          <a:chExt cx="0" cy="0"/>
        </a:xfrm>
      </p:grpSpPr>
      <p:sp>
        <p:nvSpPr>
          <p:cNvPr id="570" name="Google Shape;570;p18"/>
          <p:cNvSpPr txBox="1">
            <a:spLocks noGrp="1"/>
          </p:cNvSpPr>
          <p:nvPr>
            <p:ph type="ctrTitle"/>
          </p:nvPr>
        </p:nvSpPr>
        <p:spPr>
          <a:xfrm>
            <a:off x="3073467" y="1548067"/>
            <a:ext cx="8204100" cy="1546500"/>
          </a:xfrm>
          <a:prstGeom prst="rect">
            <a:avLst/>
          </a:prstGeom>
        </p:spPr>
        <p:txBody>
          <a:bodyPr spcFirstLastPara="1" wrap="square" lIns="121900" tIns="121900" rIns="121900" bIns="121900" anchor="ctr" anchorCtr="0">
            <a:noAutofit/>
          </a:bodyPr>
          <a:lstStyle>
            <a:lvl1pPr lvl="0" algn="r" rtl="0">
              <a:spcBef>
                <a:spcPts val="0"/>
              </a:spcBef>
              <a:spcAft>
                <a:spcPts val="0"/>
              </a:spcAft>
              <a:buClr>
                <a:schemeClr val="dk2"/>
              </a:buClr>
              <a:buSzPts val="6400"/>
              <a:buNone/>
              <a:defRPr sz="6400" b="0">
                <a:solidFill>
                  <a:schemeClr val="dk2"/>
                </a:solidFill>
              </a:defRPr>
            </a:lvl1pPr>
            <a:lvl2pPr lvl="1" algn="r" rtl="0">
              <a:spcBef>
                <a:spcPts val="0"/>
              </a:spcBef>
              <a:spcAft>
                <a:spcPts val="0"/>
              </a:spcAft>
              <a:buClr>
                <a:schemeClr val="dk2"/>
              </a:buClr>
              <a:buSzPts val="6400"/>
              <a:buNone/>
              <a:defRPr sz="6400" b="0">
                <a:solidFill>
                  <a:schemeClr val="dk2"/>
                </a:solidFill>
              </a:defRPr>
            </a:lvl2pPr>
            <a:lvl3pPr lvl="2" algn="r" rtl="0">
              <a:spcBef>
                <a:spcPts val="0"/>
              </a:spcBef>
              <a:spcAft>
                <a:spcPts val="0"/>
              </a:spcAft>
              <a:buClr>
                <a:schemeClr val="dk2"/>
              </a:buClr>
              <a:buSzPts val="6400"/>
              <a:buNone/>
              <a:defRPr sz="6400" b="0">
                <a:solidFill>
                  <a:schemeClr val="dk2"/>
                </a:solidFill>
              </a:defRPr>
            </a:lvl3pPr>
            <a:lvl4pPr lvl="3" algn="r" rtl="0">
              <a:spcBef>
                <a:spcPts val="0"/>
              </a:spcBef>
              <a:spcAft>
                <a:spcPts val="0"/>
              </a:spcAft>
              <a:buClr>
                <a:schemeClr val="dk2"/>
              </a:buClr>
              <a:buSzPts val="6400"/>
              <a:buNone/>
              <a:defRPr sz="6400" b="0">
                <a:solidFill>
                  <a:schemeClr val="dk2"/>
                </a:solidFill>
              </a:defRPr>
            </a:lvl4pPr>
            <a:lvl5pPr lvl="4" algn="r" rtl="0">
              <a:spcBef>
                <a:spcPts val="0"/>
              </a:spcBef>
              <a:spcAft>
                <a:spcPts val="0"/>
              </a:spcAft>
              <a:buClr>
                <a:schemeClr val="dk2"/>
              </a:buClr>
              <a:buSzPts val="6400"/>
              <a:buNone/>
              <a:defRPr sz="6400" b="0">
                <a:solidFill>
                  <a:schemeClr val="dk2"/>
                </a:solidFill>
              </a:defRPr>
            </a:lvl5pPr>
            <a:lvl6pPr lvl="5" algn="r" rtl="0">
              <a:spcBef>
                <a:spcPts val="0"/>
              </a:spcBef>
              <a:spcAft>
                <a:spcPts val="0"/>
              </a:spcAft>
              <a:buClr>
                <a:schemeClr val="dk2"/>
              </a:buClr>
              <a:buSzPts val="6400"/>
              <a:buNone/>
              <a:defRPr sz="6400" b="0">
                <a:solidFill>
                  <a:schemeClr val="dk2"/>
                </a:solidFill>
              </a:defRPr>
            </a:lvl6pPr>
            <a:lvl7pPr lvl="6" algn="r" rtl="0">
              <a:spcBef>
                <a:spcPts val="0"/>
              </a:spcBef>
              <a:spcAft>
                <a:spcPts val="0"/>
              </a:spcAft>
              <a:buClr>
                <a:schemeClr val="dk2"/>
              </a:buClr>
              <a:buSzPts val="6400"/>
              <a:buNone/>
              <a:defRPr sz="6400" b="0">
                <a:solidFill>
                  <a:schemeClr val="dk2"/>
                </a:solidFill>
              </a:defRPr>
            </a:lvl7pPr>
            <a:lvl8pPr lvl="7" algn="r" rtl="0">
              <a:spcBef>
                <a:spcPts val="0"/>
              </a:spcBef>
              <a:spcAft>
                <a:spcPts val="0"/>
              </a:spcAft>
              <a:buClr>
                <a:schemeClr val="dk2"/>
              </a:buClr>
              <a:buSzPts val="6400"/>
              <a:buNone/>
              <a:defRPr sz="6400" b="0">
                <a:solidFill>
                  <a:schemeClr val="dk2"/>
                </a:solidFill>
              </a:defRPr>
            </a:lvl8pPr>
            <a:lvl9pPr lvl="8" algn="r" rtl="0">
              <a:spcBef>
                <a:spcPts val="0"/>
              </a:spcBef>
              <a:spcAft>
                <a:spcPts val="0"/>
              </a:spcAft>
              <a:buClr>
                <a:schemeClr val="dk2"/>
              </a:buClr>
              <a:buSzPts val="6400"/>
              <a:buNone/>
              <a:defRPr sz="6400" b="0">
                <a:solidFill>
                  <a:schemeClr val="dk2"/>
                </a:solidFill>
              </a:defRPr>
            </a:lvl9pPr>
          </a:lstStyle>
          <a:p>
            <a:endParaRPr/>
          </a:p>
        </p:txBody>
      </p:sp>
      <p:sp>
        <p:nvSpPr>
          <p:cNvPr id="571" name="Google Shape;571;p18"/>
          <p:cNvSpPr/>
          <p:nvPr/>
        </p:nvSpPr>
        <p:spPr>
          <a:xfrm>
            <a:off x="964923" y="5626788"/>
            <a:ext cx="1059820" cy="131430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72" name="Google Shape;572;p18"/>
          <p:cNvSpPr/>
          <p:nvPr/>
        </p:nvSpPr>
        <p:spPr>
          <a:xfrm>
            <a:off x="-77758" y="4071049"/>
            <a:ext cx="1042673" cy="1187127"/>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73" name="Google Shape;573;p18"/>
          <p:cNvSpPr/>
          <p:nvPr/>
        </p:nvSpPr>
        <p:spPr>
          <a:xfrm>
            <a:off x="5366802" y="4563227"/>
            <a:ext cx="494480" cy="1079437"/>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74" name="Google Shape;574;p18"/>
          <p:cNvSpPr/>
          <p:nvPr/>
        </p:nvSpPr>
        <p:spPr>
          <a:xfrm>
            <a:off x="4104060" y="4171138"/>
            <a:ext cx="974215" cy="1194399"/>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75" name="Google Shape;575;p18"/>
          <p:cNvSpPr/>
          <p:nvPr/>
        </p:nvSpPr>
        <p:spPr>
          <a:xfrm>
            <a:off x="7202197" y="4380949"/>
            <a:ext cx="1074566" cy="1001104"/>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76" name="Google Shape;576;p18"/>
          <p:cNvSpPr/>
          <p:nvPr/>
        </p:nvSpPr>
        <p:spPr>
          <a:xfrm>
            <a:off x="11152613" y="4462457"/>
            <a:ext cx="1165042" cy="800336"/>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77" name="Google Shape;577;p18"/>
          <p:cNvSpPr/>
          <p:nvPr/>
        </p:nvSpPr>
        <p:spPr>
          <a:xfrm>
            <a:off x="6068155" y="4167387"/>
            <a:ext cx="876267" cy="905624"/>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78" name="Google Shape;578;p18"/>
          <p:cNvSpPr/>
          <p:nvPr/>
        </p:nvSpPr>
        <p:spPr>
          <a:xfrm>
            <a:off x="5893175" y="5326446"/>
            <a:ext cx="1226226" cy="1267861"/>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79" name="Google Shape;579;p18"/>
          <p:cNvSpPr/>
          <p:nvPr/>
        </p:nvSpPr>
        <p:spPr>
          <a:xfrm>
            <a:off x="3526549" y="5382051"/>
            <a:ext cx="1187127" cy="942389"/>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80" name="Google Shape;580;p18"/>
          <p:cNvSpPr/>
          <p:nvPr/>
        </p:nvSpPr>
        <p:spPr>
          <a:xfrm>
            <a:off x="2822056" y="4248208"/>
            <a:ext cx="1106326" cy="1040204"/>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81" name="Google Shape;581;p18"/>
          <p:cNvSpPr/>
          <p:nvPr/>
        </p:nvSpPr>
        <p:spPr>
          <a:xfrm>
            <a:off x="1796481" y="4248196"/>
            <a:ext cx="798869" cy="94240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82" name="Google Shape;582;p18"/>
          <p:cNvSpPr/>
          <p:nvPr/>
        </p:nvSpPr>
        <p:spPr>
          <a:xfrm>
            <a:off x="3575486" y="6418078"/>
            <a:ext cx="1089245" cy="418617"/>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83" name="Google Shape;583;p18"/>
          <p:cNvSpPr/>
          <p:nvPr/>
        </p:nvSpPr>
        <p:spPr>
          <a:xfrm>
            <a:off x="9528561" y="6011686"/>
            <a:ext cx="1387828" cy="97414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84" name="Google Shape;584;p18"/>
          <p:cNvSpPr/>
          <p:nvPr/>
        </p:nvSpPr>
        <p:spPr>
          <a:xfrm>
            <a:off x="9528574" y="4139242"/>
            <a:ext cx="912964" cy="961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85" name="Google Shape;585;p18"/>
          <p:cNvSpPr/>
          <p:nvPr/>
        </p:nvSpPr>
        <p:spPr>
          <a:xfrm>
            <a:off x="7016277" y="6306021"/>
            <a:ext cx="700052" cy="496882"/>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86" name="Google Shape;586;p18"/>
          <p:cNvSpPr/>
          <p:nvPr/>
        </p:nvSpPr>
        <p:spPr>
          <a:xfrm>
            <a:off x="11168496" y="6305415"/>
            <a:ext cx="678034" cy="433296"/>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87" name="Google Shape;587;p18"/>
          <p:cNvSpPr/>
          <p:nvPr/>
        </p:nvSpPr>
        <p:spPr>
          <a:xfrm>
            <a:off x="5078288" y="5905768"/>
            <a:ext cx="761237" cy="75636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88" name="Google Shape;588;p18"/>
          <p:cNvSpPr/>
          <p:nvPr/>
        </p:nvSpPr>
        <p:spPr>
          <a:xfrm>
            <a:off x="10633854" y="4071029"/>
            <a:ext cx="722071" cy="905691"/>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89" name="Google Shape;589;p18"/>
          <p:cNvSpPr/>
          <p:nvPr/>
        </p:nvSpPr>
        <p:spPr>
          <a:xfrm>
            <a:off x="2094380" y="5371059"/>
            <a:ext cx="979086" cy="964407"/>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90" name="Google Shape;590;p18"/>
          <p:cNvSpPr/>
          <p:nvPr/>
        </p:nvSpPr>
        <p:spPr>
          <a:xfrm>
            <a:off x="329413" y="5459834"/>
            <a:ext cx="367241" cy="325606"/>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91" name="Google Shape;591;p18"/>
          <p:cNvSpPr/>
          <p:nvPr/>
        </p:nvSpPr>
        <p:spPr>
          <a:xfrm>
            <a:off x="11355925" y="5443845"/>
            <a:ext cx="920303" cy="680503"/>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92" name="Google Shape;592;p18"/>
          <p:cNvSpPr/>
          <p:nvPr/>
        </p:nvSpPr>
        <p:spPr>
          <a:xfrm>
            <a:off x="1146284" y="4556590"/>
            <a:ext cx="423488" cy="87866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93" name="Google Shape;593;p18"/>
          <p:cNvSpPr/>
          <p:nvPr/>
        </p:nvSpPr>
        <p:spPr>
          <a:xfrm rot="1920719">
            <a:off x="7609385" y="5618653"/>
            <a:ext cx="1179742" cy="1001122"/>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94" name="Google Shape;594;p18"/>
          <p:cNvSpPr/>
          <p:nvPr/>
        </p:nvSpPr>
        <p:spPr>
          <a:xfrm rot="-3496867">
            <a:off x="154452" y="6012740"/>
            <a:ext cx="717144" cy="619260"/>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95" name="Google Shape;595;p18"/>
          <p:cNvSpPr/>
          <p:nvPr/>
        </p:nvSpPr>
        <p:spPr>
          <a:xfrm>
            <a:off x="10024245" y="5288439"/>
            <a:ext cx="1128344" cy="797934"/>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96" name="Google Shape;596;p18"/>
          <p:cNvSpPr/>
          <p:nvPr/>
        </p:nvSpPr>
        <p:spPr>
          <a:xfrm rot="-5400000">
            <a:off x="8662391" y="4028597"/>
            <a:ext cx="658418" cy="842038"/>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97" name="Google Shape;597;p18"/>
          <p:cNvSpPr/>
          <p:nvPr/>
        </p:nvSpPr>
        <p:spPr>
          <a:xfrm>
            <a:off x="8604273" y="4941209"/>
            <a:ext cx="888477" cy="1003573"/>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98" name="Google Shape;598;p18"/>
          <p:cNvSpPr/>
          <p:nvPr/>
        </p:nvSpPr>
        <p:spPr>
          <a:xfrm>
            <a:off x="2488015" y="6323838"/>
            <a:ext cx="908093" cy="607041"/>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99" name="Google Shape;599;p18"/>
          <p:cNvSpPr/>
          <p:nvPr/>
        </p:nvSpPr>
        <p:spPr>
          <a:xfrm>
            <a:off x="8893074" y="6152527"/>
            <a:ext cx="411277" cy="440635"/>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00"/>
        <p:cNvGrpSpPr/>
        <p:nvPr/>
      </p:nvGrpSpPr>
      <p:grpSpPr>
        <a:xfrm>
          <a:off x="0" y="0"/>
          <a:ext cx="0" cy="0"/>
          <a:chOff x="0" y="0"/>
          <a:chExt cx="0" cy="0"/>
        </a:xfrm>
      </p:grpSpPr>
      <p:sp>
        <p:nvSpPr>
          <p:cNvPr id="601" name="Google Shape;601;p1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02" name="Google Shape;602;p19"/>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603" name="Google Shape;603;p19"/>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04" name="Google Shape;604;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5" name="Google Shape;605;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6" name="Google Shape;606;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Clr>
                <a:srgbClr val="888888"/>
              </a:buClr>
              <a:buSzPts val="1200"/>
              <a:buFont typeface="Calibri"/>
              <a:buNone/>
              <a:defRPr/>
            </a:lvl1pPr>
            <a:lvl2pPr marL="0" lvl="1" indent="0" algn="r" rtl="0">
              <a:spcBef>
                <a:spcPts val="0"/>
              </a:spcBef>
              <a:spcAft>
                <a:spcPts val="0"/>
              </a:spcAft>
              <a:buClr>
                <a:srgbClr val="888888"/>
              </a:buClr>
              <a:buSzPts val="1200"/>
              <a:buFont typeface="Calibri"/>
              <a:buNone/>
              <a:defRPr/>
            </a:lvl2pPr>
            <a:lvl3pPr marL="0" lvl="2" indent="0" algn="r" rtl="0">
              <a:spcBef>
                <a:spcPts val="0"/>
              </a:spcBef>
              <a:spcAft>
                <a:spcPts val="0"/>
              </a:spcAft>
              <a:buClr>
                <a:srgbClr val="888888"/>
              </a:buClr>
              <a:buSzPts val="1200"/>
              <a:buFont typeface="Calibri"/>
              <a:buNone/>
              <a:defRPr/>
            </a:lvl3pPr>
            <a:lvl4pPr marL="0" lvl="3" indent="0" algn="r" rtl="0">
              <a:spcBef>
                <a:spcPts val="0"/>
              </a:spcBef>
              <a:spcAft>
                <a:spcPts val="0"/>
              </a:spcAft>
              <a:buClr>
                <a:srgbClr val="888888"/>
              </a:buClr>
              <a:buSzPts val="1200"/>
              <a:buFont typeface="Calibri"/>
              <a:buNone/>
              <a:defRPr/>
            </a:lvl4pPr>
            <a:lvl5pPr marL="0" lvl="4" indent="0" algn="r" rtl="0">
              <a:spcBef>
                <a:spcPts val="0"/>
              </a:spcBef>
              <a:spcAft>
                <a:spcPts val="0"/>
              </a:spcAft>
              <a:buClr>
                <a:srgbClr val="888888"/>
              </a:buClr>
              <a:buSzPts val="1200"/>
              <a:buFont typeface="Calibri"/>
              <a:buNone/>
              <a:defRPr/>
            </a:lvl5pPr>
            <a:lvl6pPr marL="0" lvl="5" indent="0" algn="r" rtl="0">
              <a:spcBef>
                <a:spcPts val="0"/>
              </a:spcBef>
              <a:spcAft>
                <a:spcPts val="0"/>
              </a:spcAft>
              <a:buClr>
                <a:srgbClr val="888888"/>
              </a:buClr>
              <a:buSzPts val="1200"/>
              <a:buFont typeface="Calibri"/>
              <a:buNone/>
              <a:defRPr/>
            </a:lvl6pPr>
            <a:lvl7pPr marL="0" lvl="6" indent="0" algn="r" rtl="0">
              <a:spcBef>
                <a:spcPts val="0"/>
              </a:spcBef>
              <a:spcAft>
                <a:spcPts val="0"/>
              </a:spcAft>
              <a:buClr>
                <a:srgbClr val="888888"/>
              </a:buClr>
              <a:buSzPts val="1200"/>
              <a:buFont typeface="Calibri"/>
              <a:buNone/>
              <a:defRPr/>
            </a:lvl7pPr>
            <a:lvl8pPr marL="0" lvl="7" indent="0" algn="r" rtl="0">
              <a:spcBef>
                <a:spcPts val="0"/>
              </a:spcBef>
              <a:spcAft>
                <a:spcPts val="0"/>
              </a:spcAft>
              <a:buClr>
                <a:srgbClr val="888888"/>
              </a:buClr>
              <a:buSzPts val="1200"/>
              <a:buFont typeface="Calibri"/>
              <a:buNone/>
              <a:defRPr/>
            </a:lvl8pPr>
            <a:lvl9pPr marL="0" lvl="8" indent="0" algn="r" rtl="0">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re de section 1">
  <p:cSld name="1_Titre de section">
    <p:spTree>
      <p:nvGrpSpPr>
        <p:cNvPr id="1" name="Shape 607"/>
        <p:cNvGrpSpPr/>
        <p:nvPr/>
      </p:nvGrpSpPr>
      <p:grpSpPr>
        <a:xfrm>
          <a:off x="0" y="0"/>
          <a:ext cx="0" cy="0"/>
          <a:chOff x="0" y="0"/>
          <a:chExt cx="0" cy="0"/>
        </a:xfrm>
      </p:grpSpPr>
      <p:sp>
        <p:nvSpPr>
          <p:cNvPr id="608" name="Google Shape;608;p20"/>
          <p:cNvSpPr txBox="1">
            <a:spLocks noGrp="1"/>
          </p:cNvSpPr>
          <p:nvPr>
            <p:ph type="title"/>
          </p:nvPr>
        </p:nvSpPr>
        <p:spPr>
          <a:xfrm>
            <a:off x="1106424" y="1173575"/>
            <a:ext cx="9966900" cy="2926200"/>
          </a:xfrm>
          <a:prstGeom prst="rect">
            <a:avLst/>
          </a:prstGeom>
          <a:noFill/>
          <a:ln>
            <a:noFill/>
          </a:ln>
        </p:spPr>
        <p:txBody>
          <a:bodyPr spcFirstLastPara="1" wrap="square" lIns="91425" tIns="45700" rIns="91425" bIns="45700" anchor="b" anchorCtr="0">
            <a:noAutofit/>
          </a:bodyPr>
          <a:lstStyle>
            <a:lvl1pPr lvl="0" algn="ctr" rtl="0">
              <a:lnSpc>
                <a:spcPct val="85000"/>
              </a:lnSpc>
              <a:spcBef>
                <a:spcPts val="0"/>
              </a:spcBef>
              <a:spcAft>
                <a:spcPts val="0"/>
              </a:spcAft>
              <a:buClr>
                <a:schemeClr val="accent1"/>
              </a:buClr>
              <a:buSzPts val="7200"/>
              <a:buFont typeface="Corbel"/>
              <a:buNone/>
              <a:defRPr sz="7200" b="0" cap="none"/>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09" name="Google Shape;609;p20"/>
          <p:cNvSpPr txBox="1">
            <a:spLocks noGrp="1"/>
          </p:cNvSpPr>
          <p:nvPr>
            <p:ph type="body" idx="1"/>
          </p:nvPr>
        </p:nvSpPr>
        <p:spPr>
          <a:xfrm>
            <a:off x="1709928" y="4154520"/>
            <a:ext cx="8769000" cy="13638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400"/>
              </a:spcBef>
              <a:spcAft>
                <a:spcPts val="0"/>
              </a:spcAft>
              <a:buClr>
                <a:schemeClr val="accent1"/>
              </a:buClr>
              <a:buSzPts val="1760"/>
              <a:buNone/>
              <a:defRPr sz="2200">
                <a:solidFill>
                  <a:schemeClr val="accent1"/>
                </a:solidFill>
              </a:defRPr>
            </a:lvl1pPr>
            <a:lvl2pPr marL="914400" lvl="1" indent="-228600" algn="l" rtl="0">
              <a:lnSpc>
                <a:spcPct val="90000"/>
              </a:lnSpc>
              <a:spcBef>
                <a:spcPts val="2100"/>
              </a:spcBef>
              <a:spcAft>
                <a:spcPts val="0"/>
              </a:spcAft>
              <a:buClr>
                <a:srgbClr val="888888"/>
              </a:buClr>
              <a:buSzPts val="1440"/>
              <a:buNone/>
              <a:defRPr sz="1800">
                <a:solidFill>
                  <a:srgbClr val="888888"/>
                </a:solidFill>
              </a:defRPr>
            </a:lvl2pPr>
            <a:lvl3pPr marL="1371600" lvl="2" indent="-228600" algn="l" rtl="0">
              <a:lnSpc>
                <a:spcPct val="90000"/>
              </a:lnSpc>
              <a:spcBef>
                <a:spcPts val="400"/>
              </a:spcBef>
              <a:spcAft>
                <a:spcPts val="0"/>
              </a:spcAft>
              <a:buClr>
                <a:srgbClr val="888888"/>
              </a:buClr>
              <a:buSzPts val="1280"/>
              <a:buNone/>
              <a:defRPr sz="1600">
                <a:solidFill>
                  <a:srgbClr val="888888"/>
                </a:solidFill>
              </a:defRPr>
            </a:lvl3pPr>
            <a:lvl4pPr marL="1828800" lvl="3" indent="-228600" algn="l" rtl="0">
              <a:lnSpc>
                <a:spcPct val="90000"/>
              </a:lnSpc>
              <a:spcBef>
                <a:spcPts val="400"/>
              </a:spcBef>
              <a:spcAft>
                <a:spcPts val="0"/>
              </a:spcAft>
              <a:buClr>
                <a:srgbClr val="888888"/>
              </a:buClr>
              <a:buSzPts val="1120"/>
              <a:buNone/>
              <a:defRPr sz="1400">
                <a:solidFill>
                  <a:srgbClr val="888888"/>
                </a:solidFill>
              </a:defRPr>
            </a:lvl4pPr>
            <a:lvl5pPr marL="2286000" lvl="4" indent="-228600" algn="l" rtl="0">
              <a:lnSpc>
                <a:spcPct val="90000"/>
              </a:lnSpc>
              <a:spcBef>
                <a:spcPts val="400"/>
              </a:spcBef>
              <a:spcAft>
                <a:spcPts val="0"/>
              </a:spcAft>
              <a:buClr>
                <a:srgbClr val="888888"/>
              </a:buClr>
              <a:buSzPts val="1120"/>
              <a:buNone/>
              <a:defRPr sz="1400">
                <a:solidFill>
                  <a:srgbClr val="888888"/>
                </a:solidFill>
              </a:defRPr>
            </a:lvl5pPr>
            <a:lvl6pPr marL="2743200" lvl="5" indent="-228600" algn="l" rtl="0">
              <a:lnSpc>
                <a:spcPct val="90000"/>
              </a:lnSpc>
              <a:spcBef>
                <a:spcPts val="400"/>
              </a:spcBef>
              <a:spcAft>
                <a:spcPts val="0"/>
              </a:spcAft>
              <a:buClr>
                <a:srgbClr val="888888"/>
              </a:buClr>
              <a:buSzPts val="1120"/>
              <a:buNone/>
              <a:defRPr sz="1400">
                <a:solidFill>
                  <a:srgbClr val="888888"/>
                </a:solidFill>
              </a:defRPr>
            </a:lvl6pPr>
            <a:lvl7pPr marL="3200400" lvl="6" indent="-228600" algn="l" rtl="0">
              <a:lnSpc>
                <a:spcPct val="90000"/>
              </a:lnSpc>
              <a:spcBef>
                <a:spcPts val="400"/>
              </a:spcBef>
              <a:spcAft>
                <a:spcPts val="0"/>
              </a:spcAft>
              <a:buClr>
                <a:srgbClr val="888888"/>
              </a:buClr>
              <a:buSzPts val="1120"/>
              <a:buNone/>
              <a:defRPr sz="1400">
                <a:solidFill>
                  <a:srgbClr val="888888"/>
                </a:solidFill>
              </a:defRPr>
            </a:lvl7pPr>
            <a:lvl8pPr marL="3657600" lvl="7" indent="-228600" algn="l" rtl="0">
              <a:lnSpc>
                <a:spcPct val="90000"/>
              </a:lnSpc>
              <a:spcBef>
                <a:spcPts val="400"/>
              </a:spcBef>
              <a:spcAft>
                <a:spcPts val="0"/>
              </a:spcAft>
              <a:buClr>
                <a:srgbClr val="888888"/>
              </a:buClr>
              <a:buSzPts val="1120"/>
              <a:buNone/>
              <a:defRPr sz="1400">
                <a:solidFill>
                  <a:srgbClr val="888888"/>
                </a:solidFill>
              </a:defRPr>
            </a:lvl8pPr>
            <a:lvl9pPr marL="4114800" lvl="8" indent="-228600" algn="l" rtl="0">
              <a:lnSpc>
                <a:spcPct val="90000"/>
              </a:lnSpc>
              <a:spcBef>
                <a:spcPts val="400"/>
              </a:spcBef>
              <a:spcAft>
                <a:spcPts val="400"/>
              </a:spcAft>
              <a:buClr>
                <a:srgbClr val="888888"/>
              </a:buClr>
              <a:buSzPts val="1120"/>
              <a:buNone/>
              <a:defRPr sz="1400">
                <a:solidFill>
                  <a:srgbClr val="888888"/>
                </a:solidFill>
              </a:defRPr>
            </a:lvl9pPr>
          </a:lstStyle>
          <a:p>
            <a:endParaRPr/>
          </a:p>
        </p:txBody>
      </p:sp>
      <p:sp>
        <p:nvSpPr>
          <p:cNvPr id="610" name="Google Shape;610;p20"/>
          <p:cNvSpPr txBox="1">
            <a:spLocks noGrp="1"/>
          </p:cNvSpPr>
          <p:nvPr>
            <p:ph type="dt" idx="10"/>
          </p:nvPr>
        </p:nvSpPr>
        <p:spPr>
          <a:xfrm>
            <a:off x="1142996" y="6223828"/>
            <a:ext cx="2329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888888"/>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611" name="Google Shape;611;p20"/>
          <p:cNvSpPr txBox="1">
            <a:spLocks noGrp="1"/>
          </p:cNvSpPr>
          <p:nvPr>
            <p:ph type="ftr" idx="11"/>
          </p:nvPr>
        </p:nvSpPr>
        <p:spPr>
          <a:xfrm>
            <a:off x="3949148" y="6223828"/>
            <a:ext cx="4717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888888"/>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612" name="Google Shape;612;p20"/>
          <p:cNvSpPr txBox="1">
            <a:spLocks noGrp="1"/>
          </p:cNvSpPr>
          <p:nvPr>
            <p:ph type="sldNum" idx="12"/>
          </p:nvPr>
        </p:nvSpPr>
        <p:spPr>
          <a:xfrm>
            <a:off x="9329530" y="6223828"/>
            <a:ext cx="1706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96"/>
        <p:cNvGrpSpPr/>
        <p:nvPr/>
      </p:nvGrpSpPr>
      <p:grpSpPr>
        <a:xfrm>
          <a:off x="0" y="0"/>
          <a:ext cx="0" cy="0"/>
          <a:chOff x="0" y="0"/>
          <a:chExt cx="0" cy="0"/>
        </a:xfrm>
      </p:grpSpPr>
      <p:sp>
        <p:nvSpPr>
          <p:cNvPr id="197" name="Google Shape;197;p3"/>
          <p:cNvSpPr txBox="1">
            <a:spLocks noGrp="1"/>
          </p:cNvSpPr>
          <p:nvPr>
            <p:ph type="ctrTitle"/>
          </p:nvPr>
        </p:nvSpPr>
        <p:spPr>
          <a:xfrm>
            <a:off x="4281247" y="2215682"/>
            <a:ext cx="7068900" cy="1546500"/>
          </a:xfrm>
          <a:prstGeom prst="rect">
            <a:avLst/>
          </a:prstGeom>
        </p:spPr>
        <p:txBody>
          <a:bodyPr spcFirstLastPara="1" wrap="square" lIns="121900" tIns="121900" rIns="121900" bIns="121900" anchor="b" anchorCtr="0">
            <a:noAutofit/>
          </a:bodyPr>
          <a:lstStyle>
            <a:lvl1pPr lvl="0" algn="r" rtl="0">
              <a:spcBef>
                <a:spcPts val="0"/>
              </a:spcBef>
              <a:spcAft>
                <a:spcPts val="0"/>
              </a:spcAft>
              <a:buSzPts val="4900"/>
              <a:buNone/>
              <a:defRPr sz="4900" b="0"/>
            </a:lvl1pPr>
            <a:lvl2pPr lvl="1" algn="r" rtl="0">
              <a:spcBef>
                <a:spcPts val="0"/>
              </a:spcBef>
              <a:spcAft>
                <a:spcPts val="0"/>
              </a:spcAft>
              <a:buSzPts val="4900"/>
              <a:buNone/>
              <a:defRPr sz="4900" b="0"/>
            </a:lvl2pPr>
            <a:lvl3pPr lvl="2" algn="r" rtl="0">
              <a:spcBef>
                <a:spcPts val="0"/>
              </a:spcBef>
              <a:spcAft>
                <a:spcPts val="0"/>
              </a:spcAft>
              <a:buSzPts val="4900"/>
              <a:buNone/>
              <a:defRPr sz="4900" b="0"/>
            </a:lvl3pPr>
            <a:lvl4pPr lvl="3" algn="r" rtl="0">
              <a:spcBef>
                <a:spcPts val="0"/>
              </a:spcBef>
              <a:spcAft>
                <a:spcPts val="0"/>
              </a:spcAft>
              <a:buSzPts val="4900"/>
              <a:buNone/>
              <a:defRPr sz="4900" b="0"/>
            </a:lvl4pPr>
            <a:lvl5pPr lvl="4" algn="r" rtl="0">
              <a:spcBef>
                <a:spcPts val="0"/>
              </a:spcBef>
              <a:spcAft>
                <a:spcPts val="0"/>
              </a:spcAft>
              <a:buSzPts val="4900"/>
              <a:buNone/>
              <a:defRPr sz="4900" b="0"/>
            </a:lvl5pPr>
            <a:lvl6pPr lvl="5" algn="r" rtl="0">
              <a:spcBef>
                <a:spcPts val="0"/>
              </a:spcBef>
              <a:spcAft>
                <a:spcPts val="0"/>
              </a:spcAft>
              <a:buSzPts val="4900"/>
              <a:buNone/>
              <a:defRPr sz="4900" b="0"/>
            </a:lvl6pPr>
            <a:lvl7pPr lvl="6" algn="r" rtl="0">
              <a:spcBef>
                <a:spcPts val="0"/>
              </a:spcBef>
              <a:spcAft>
                <a:spcPts val="0"/>
              </a:spcAft>
              <a:buSzPts val="4900"/>
              <a:buNone/>
              <a:defRPr sz="4900" b="0"/>
            </a:lvl7pPr>
            <a:lvl8pPr lvl="7" algn="r" rtl="0">
              <a:spcBef>
                <a:spcPts val="0"/>
              </a:spcBef>
              <a:spcAft>
                <a:spcPts val="0"/>
              </a:spcAft>
              <a:buSzPts val="4900"/>
              <a:buNone/>
              <a:defRPr sz="4900" b="0"/>
            </a:lvl8pPr>
            <a:lvl9pPr lvl="8" algn="r" rtl="0">
              <a:spcBef>
                <a:spcPts val="0"/>
              </a:spcBef>
              <a:spcAft>
                <a:spcPts val="0"/>
              </a:spcAft>
              <a:buSzPts val="4900"/>
              <a:buNone/>
              <a:defRPr sz="4900" b="0"/>
            </a:lvl9pPr>
          </a:lstStyle>
          <a:p>
            <a:endParaRPr/>
          </a:p>
        </p:txBody>
      </p:sp>
      <p:sp>
        <p:nvSpPr>
          <p:cNvPr id="198" name="Google Shape;198;p3"/>
          <p:cNvSpPr txBox="1">
            <a:spLocks noGrp="1"/>
          </p:cNvSpPr>
          <p:nvPr>
            <p:ph type="subTitle" idx="1"/>
          </p:nvPr>
        </p:nvSpPr>
        <p:spPr>
          <a:xfrm>
            <a:off x="4281180" y="3818902"/>
            <a:ext cx="7068900" cy="1046400"/>
          </a:xfrm>
          <a:prstGeom prst="rect">
            <a:avLst/>
          </a:prstGeom>
        </p:spPr>
        <p:txBody>
          <a:bodyPr spcFirstLastPara="1" wrap="square" lIns="121900" tIns="121900" rIns="121900" bIns="121900" anchor="t" anchorCtr="0">
            <a:noAutofit/>
          </a:bodyPr>
          <a:lstStyle>
            <a:lvl1pPr lvl="0" algn="r" rtl="0">
              <a:spcBef>
                <a:spcPts val="0"/>
              </a:spcBef>
              <a:spcAft>
                <a:spcPts val="0"/>
              </a:spcAft>
              <a:buClr>
                <a:srgbClr val="1C4587"/>
              </a:buClr>
              <a:buSzPts val="3500"/>
              <a:buNone/>
              <a:defRPr>
                <a:solidFill>
                  <a:srgbClr val="1C4587"/>
                </a:solidFill>
              </a:defRPr>
            </a:lvl1pPr>
            <a:lvl2pPr lvl="1" algn="r" rtl="0">
              <a:spcBef>
                <a:spcPts val="0"/>
              </a:spcBef>
              <a:spcAft>
                <a:spcPts val="0"/>
              </a:spcAft>
              <a:buClr>
                <a:srgbClr val="1C4587"/>
              </a:buClr>
              <a:buSzPts val="4000"/>
              <a:buNone/>
              <a:defRPr sz="4000">
                <a:solidFill>
                  <a:srgbClr val="1C4587"/>
                </a:solidFill>
              </a:defRPr>
            </a:lvl2pPr>
            <a:lvl3pPr lvl="2" algn="r" rtl="0">
              <a:spcBef>
                <a:spcPts val="0"/>
              </a:spcBef>
              <a:spcAft>
                <a:spcPts val="0"/>
              </a:spcAft>
              <a:buClr>
                <a:srgbClr val="1C4587"/>
              </a:buClr>
              <a:buSzPts val="4000"/>
              <a:buNone/>
              <a:defRPr sz="4000">
                <a:solidFill>
                  <a:srgbClr val="1C4587"/>
                </a:solidFill>
              </a:defRPr>
            </a:lvl3pPr>
            <a:lvl4pPr lvl="3" algn="r" rtl="0">
              <a:spcBef>
                <a:spcPts val="0"/>
              </a:spcBef>
              <a:spcAft>
                <a:spcPts val="0"/>
              </a:spcAft>
              <a:buClr>
                <a:srgbClr val="1C4587"/>
              </a:buClr>
              <a:buSzPts val="4000"/>
              <a:buNone/>
              <a:defRPr sz="4000">
                <a:solidFill>
                  <a:srgbClr val="1C4587"/>
                </a:solidFill>
              </a:defRPr>
            </a:lvl4pPr>
            <a:lvl5pPr lvl="4" algn="r" rtl="0">
              <a:spcBef>
                <a:spcPts val="0"/>
              </a:spcBef>
              <a:spcAft>
                <a:spcPts val="0"/>
              </a:spcAft>
              <a:buClr>
                <a:srgbClr val="1C4587"/>
              </a:buClr>
              <a:buSzPts val="4000"/>
              <a:buNone/>
              <a:defRPr sz="4000">
                <a:solidFill>
                  <a:srgbClr val="1C4587"/>
                </a:solidFill>
              </a:defRPr>
            </a:lvl5pPr>
            <a:lvl6pPr lvl="5" algn="r" rtl="0">
              <a:spcBef>
                <a:spcPts val="0"/>
              </a:spcBef>
              <a:spcAft>
                <a:spcPts val="0"/>
              </a:spcAft>
              <a:buClr>
                <a:srgbClr val="1C4587"/>
              </a:buClr>
              <a:buSzPts val="4000"/>
              <a:buNone/>
              <a:defRPr sz="4000">
                <a:solidFill>
                  <a:srgbClr val="1C4587"/>
                </a:solidFill>
              </a:defRPr>
            </a:lvl6pPr>
            <a:lvl7pPr lvl="6" algn="r" rtl="0">
              <a:spcBef>
                <a:spcPts val="0"/>
              </a:spcBef>
              <a:spcAft>
                <a:spcPts val="0"/>
              </a:spcAft>
              <a:buClr>
                <a:srgbClr val="1C4587"/>
              </a:buClr>
              <a:buSzPts val="4000"/>
              <a:buNone/>
              <a:defRPr sz="4000">
                <a:solidFill>
                  <a:srgbClr val="1C4587"/>
                </a:solidFill>
              </a:defRPr>
            </a:lvl7pPr>
            <a:lvl8pPr lvl="7" algn="r" rtl="0">
              <a:spcBef>
                <a:spcPts val="0"/>
              </a:spcBef>
              <a:spcAft>
                <a:spcPts val="0"/>
              </a:spcAft>
              <a:buClr>
                <a:srgbClr val="1C4587"/>
              </a:buClr>
              <a:buSzPts val="4000"/>
              <a:buNone/>
              <a:defRPr sz="4000">
                <a:solidFill>
                  <a:srgbClr val="1C4587"/>
                </a:solidFill>
              </a:defRPr>
            </a:lvl8pPr>
            <a:lvl9pPr lvl="8" algn="r" rtl="0">
              <a:spcBef>
                <a:spcPts val="0"/>
              </a:spcBef>
              <a:spcAft>
                <a:spcPts val="0"/>
              </a:spcAft>
              <a:buClr>
                <a:srgbClr val="1C4587"/>
              </a:buClr>
              <a:buSzPts val="4000"/>
              <a:buNone/>
              <a:defRPr sz="4000">
                <a:solidFill>
                  <a:srgbClr val="1C4587"/>
                </a:solidFill>
              </a:defRPr>
            </a:lvl9pPr>
          </a:lstStyle>
          <a:p>
            <a:endParaRPr/>
          </a:p>
        </p:txBody>
      </p:sp>
      <p:sp>
        <p:nvSpPr>
          <p:cNvPr id="199" name="Google Shape;199;p3"/>
          <p:cNvSpPr/>
          <p:nvPr/>
        </p:nvSpPr>
        <p:spPr>
          <a:xfrm>
            <a:off x="5882774" y="6215518"/>
            <a:ext cx="600733" cy="744978"/>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00" name="Google Shape;200;p3"/>
          <p:cNvSpPr/>
          <p:nvPr/>
        </p:nvSpPr>
        <p:spPr>
          <a:xfrm>
            <a:off x="5291768" y="5333717"/>
            <a:ext cx="591013" cy="672893"/>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01" name="Google Shape;201;p3"/>
          <p:cNvSpPr/>
          <p:nvPr/>
        </p:nvSpPr>
        <p:spPr>
          <a:xfrm>
            <a:off x="8377819" y="5612686"/>
            <a:ext cx="280284" cy="611852"/>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02" name="Google Shape;202;p3"/>
          <p:cNvSpPr/>
          <p:nvPr/>
        </p:nvSpPr>
        <p:spPr>
          <a:xfrm>
            <a:off x="7662080" y="5390448"/>
            <a:ext cx="552210" cy="677016"/>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03" name="Google Shape;203;p3"/>
          <p:cNvSpPr/>
          <p:nvPr/>
        </p:nvSpPr>
        <p:spPr>
          <a:xfrm>
            <a:off x="9418147" y="5509370"/>
            <a:ext cx="609091" cy="567451"/>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04" name="Google Shape;204;p3"/>
          <p:cNvSpPr/>
          <p:nvPr/>
        </p:nvSpPr>
        <p:spPr>
          <a:xfrm>
            <a:off x="11657298" y="5555569"/>
            <a:ext cx="660375" cy="453651"/>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05" name="Google Shape;205;p3"/>
          <p:cNvSpPr/>
          <p:nvPr/>
        </p:nvSpPr>
        <p:spPr>
          <a:xfrm>
            <a:off x="8775356" y="5388322"/>
            <a:ext cx="496690" cy="513331"/>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06" name="Google Shape;206;p3"/>
          <p:cNvSpPr/>
          <p:nvPr/>
        </p:nvSpPr>
        <p:spPr>
          <a:xfrm>
            <a:off x="8676176" y="6045282"/>
            <a:ext cx="695056" cy="718656"/>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07" name="Google Shape;207;p3"/>
          <p:cNvSpPr/>
          <p:nvPr/>
        </p:nvSpPr>
        <p:spPr>
          <a:xfrm>
            <a:off x="7334739" y="6076799"/>
            <a:ext cx="672893" cy="53417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08" name="Google Shape;208;p3"/>
          <p:cNvSpPr/>
          <p:nvPr/>
        </p:nvSpPr>
        <p:spPr>
          <a:xfrm>
            <a:off x="6935422" y="5434132"/>
            <a:ext cx="627093" cy="589614"/>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09" name="Google Shape;209;p3"/>
          <p:cNvSpPr/>
          <p:nvPr/>
        </p:nvSpPr>
        <p:spPr>
          <a:xfrm>
            <a:off x="6354112" y="5434124"/>
            <a:ext cx="452811" cy="534146"/>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10" name="Google Shape;210;p3"/>
          <p:cNvSpPr/>
          <p:nvPr/>
        </p:nvSpPr>
        <p:spPr>
          <a:xfrm>
            <a:off x="7362477" y="6664025"/>
            <a:ext cx="617412" cy="237283"/>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11" name="Google Shape;211;p3"/>
          <p:cNvSpPr/>
          <p:nvPr/>
        </p:nvSpPr>
        <p:spPr>
          <a:xfrm>
            <a:off x="10736763" y="6433680"/>
            <a:ext cx="786656" cy="552172"/>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12" name="Google Shape;212;p3"/>
          <p:cNvSpPr/>
          <p:nvPr/>
        </p:nvSpPr>
        <p:spPr>
          <a:xfrm>
            <a:off x="10736770" y="5372369"/>
            <a:ext cx="517491" cy="545251"/>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13" name="Google Shape;213;p3"/>
          <p:cNvSpPr/>
          <p:nvPr/>
        </p:nvSpPr>
        <p:spPr>
          <a:xfrm>
            <a:off x="9312765" y="6600511"/>
            <a:ext cx="396807" cy="28164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14" name="Google Shape;214;p3"/>
          <p:cNvSpPr/>
          <p:nvPr/>
        </p:nvSpPr>
        <p:spPr>
          <a:xfrm>
            <a:off x="11666300" y="6600167"/>
            <a:ext cx="384327" cy="245603"/>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15" name="Google Shape;215;p3"/>
          <p:cNvSpPr/>
          <p:nvPr/>
        </p:nvSpPr>
        <p:spPr>
          <a:xfrm>
            <a:off x="8214286" y="6373645"/>
            <a:ext cx="431488" cy="428728"/>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16" name="Google Shape;216;p3"/>
          <p:cNvSpPr/>
          <p:nvPr/>
        </p:nvSpPr>
        <p:spPr>
          <a:xfrm>
            <a:off x="11363258" y="5333706"/>
            <a:ext cx="409288" cy="513369"/>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17" name="Google Shape;217;p3"/>
          <p:cNvSpPr/>
          <p:nvPr/>
        </p:nvSpPr>
        <p:spPr>
          <a:xfrm>
            <a:off x="6522966" y="6070570"/>
            <a:ext cx="554971" cy="5466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18" name="Google Shape;218;p3"/>
          <p:cNvSpPr/>
          <p:nvPr/>
        </p:nvSpPr>
        <p:spPr>
          <a:xfrm>
            <a:off x="11772538" y="6111824"/>
            <a:ext cx="521651" cy="385726"/>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19" name="Google Shape;219;p3"/>
          <p:cNvSpPr/>
          <p:nvPr/>
        </p:nvSpPr>
        <p:spPr>
          <a:xfrm>
            <a:off x="5985572" y="5608924"/>
            <a:ext cx="240044" cy="498052"/>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20" name="Google Shape;220;p3"/>
          <p:cNvSpPr/>
          <p:nvPr/>
        </p:nvSpPr>
        <p:spPr>
          <a:xfrm rot="1920612">
            <a:off x="9648957" y="6210904"/>
            <a:ext cx="668704" cy="567426"/>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21" name="Google Shape;221;p3"/>
          <p:cNvSpPr/>
          <p:nvPr/>
        </p:nvSpPr>
        <p:spPr>
          <a:xfrm>
            <a:off x="11017723" y="6023740"/>
            <a:ext cx="639574" cy="452289"/>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22" name="Google Shape;222;p3"/>
          <p:cNvSpPr/>
          <p:nvPr/>
        </p:nvSpPr>
        <p:spPr>
          <a:xfrm rot="-5400000">
            <a:off x="10245807" y="5309639"/>
            <a:ext cx="373208" cy="477288"/>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23" name="Google Shape;223;p3"/>
          <p:cNvSpPr/>
          <p:nvPr/>
        </p:nvSpPr>
        <p:spPr>
          <a:xfrm>
            <a:off x="10212864" y="5826928"/>
            <a:ext cx="503611" cy="568851"/>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24" name="Google Shape;224;p3"/>
          <p:cNvSpPr/>
          <p:nvPr/>
        </p:nvSpPr>
        <p:spPr>
          <a:xfrm>
            <a:off x="6746083" y="6610609"/>
            <a:ext cx="514730" cy="344086"/>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25" name="Google Shape;225;p3"/>
          <p:cNvSpPr/>
          <p:nvPr/>
        </p:nvSpPr>
        <p:spPr>
          <a:xfrm>
            <a:off x="10376560" y="6513509"/>
            <a:ext cx="233122" cy="249763"/>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26" name="Google Shape;226;p3"/>
          <p:cNvSpPr/>
          <p:nvPr/>
        </p:nvSpPr>
        <p:spPr>
          <a:xfrm>
            <a:off x="1977020" y="5612686"/>
            <a:ext cx="280284" cy="611852"/>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27" name="Google Shape;227;p3"/>
          <p:cNvSpPr/>
          <p:nvPr/>
        </p:nvSpPr>
        <p:spPr>
          <a:xfrm>
            <a:off x="1261280" y="5390448"/>
            <a:ext cx="552210" cy="677016"/>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28" name="Google Shape;228;p3"/>
          <p:cNvSpPr/>
          <p:nvPr/>
        </p:nvSpPr>
        <p:spPr>
          <a:xfrm>
            <a:off x="3017347" y="5509370"/>
            <a:ext cx="609091" cy="567451"/>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29" name="Google Shape;229;p3"/>
          <p:cNvSpPr/>
          <p:nvPr/>
        </p:nvSpPr>
        <p:spPr>
          <a:xfrm>
            <a:off x="2374556" y="5388322"/>
            <a:ext cx="496690" cy="513331"/>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30" name="Google Shape;230;p3"/>
          <p:cNvSpPr/>
          <p:nvPr/>
        </p:nvSpPr>
        <p:spPr>
          <a:xfrm>
            <a:off x="2275376" y="6045282"/>
            <a:ext cx="695056" cy="718656"/>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31" name="Google Shape;231;p3"/>
          <p:cNvSpPr/>
          <p:nvPr/>
        </p:nvSpPr>
        <p:spPr>
          <a:xfrm>
            <a:off x="933939" y="6076799"/>
            <a:ext cx="672893" cy="53417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32" name="Google Shape;232;p3"/>
          <p:cNvSpPr/>
          <p:nvPr/>
        </p:nvSpPr>
        <p:spPr>
          <a:xfrm>
            <a:off x="534622" y="5434132"/>
            <a:ext cx="627093" cy="589614"/>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33" name="Google Shape;233;p3"/>
          <p:cNvSpPr/>
          <p:nvPr/>
        </p:nvSpPr>
        <p:spPr>
          <a:xfrm>
            <a:off x="-46688" y="5434124"/>
            <a:ext cx="452811" cy="534146"/>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34" name="Google Shape;234;p3"/>
          <p:cNvSpPr/>
          <p:nvPr/>
        </p:nvSpPr>
        <p:spPr>
          <a:xfrm>
            <a:off x="961677" y="6664025"/>
            <a:ext cx="617412" cy="237283"/>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35" name="Google Shape;235;p3"/>
          <p:cNvSpPr/>
          <p:nvPr/>
        </p:nvSpPr>
        <p:spPr>
          <a:xfrm>
            <a:off x="4335963" y="6433680"/>
            <a:ext cx="786656" cy="552172"/>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36" name="Google Shape;236;p3"/>
          <p:cNvSpPr/>
          <p:nvPr/>
        </p:nvSpPr>
        <p:spPr>
          <a:xfrm>
            <a:off x="4335970" y="5372369"/>
            <a:ext cx="517491" cy="545251"/>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37" name="Google Shape;237;p3"/>
          <p:cNvSpPr/>
          <p:nvPr/>
        </p:nvSpPr>
        <p:spPr>
          <a:xfrm>
            <a:off x="2911965" y="6600511"/>
            <a:ext cx="396807" cy="28164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38" name="Google Shape;238;p3"/>
          <p:cNvSpPr/>
          <p:nvPr/>
        </p:nvSpPr>
        <p:spPr>
          <a:xfrm>
            <a:off x="5265500" y="6600167"/>
            <a:ext cx="384327" cy="245603"/>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39" name="Google Shape;239;p3"/>
          <p:cNvSpPr/>
          <p:nvPr/>
        </p:nvSpPr>
        <p:spPr>
          <a:xfrm>
            <a:off x="1813486" y="6373645"/>
            <a:ext cx="431488" cy="428728"/>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40" name="Google Shape;240;p3"/>
          <p:cNvSpPr/>
          <p:nvPr/>
        </p:nvSpPr>
        <p:spPr>
          <a:xfrm>
            <a:off x="4962458" y="5333706"/>
            <a:ext cx="409288" cy="513369"/>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41" name="Google Shape;241;p3"/>
          <p:cNvSpPr/>
          <p:nvPr/>
        </p:nvSpPr>
        <p:spPr>
          <a:xfrm>
            <a:off x="122166" y="6070570"/>
            <a:ext cx="554971" cy="5466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42" name="Google Shape;242;p3"/>
          <p:cNvSpPr/>
          <p:nvPr/>
        </p:nvSpPr>
        <p:spPr>
          <a:xfrm>
            <a:off x="5371738" y="6111824"/>
            <a:ext cx="521651" cy="385726"/>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43" name="Google Shape;243;p3"/>
          <p:cNvSpPr/>
          <p:nvPr/>
        </p:nvSpPr>
        <p:spPr>
          <a:xfrm>
            <a:off x="3605" y="6533641"/>
            <a:ext cx="240044" cy="498052"/>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44" name="Google Shape;244;p3"/>
          <p:cNvSpPr/>
          <p:nvPr/>
        </p:nvSpPr>
        <p:spPr>
          <a:xfrm rot="1920612">
            <a:off x="3248157" y="6210904"/>
            <a:ext cx="668704" cy="567426"/>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45" name="Google Shape;245;p3"/>
          <p:cNvSpPr/>
          <p:nvPr/>
        </p:nvSpPr>
        <p:spPr>
          <a:xfrm>
            <a:off x="4616923" y="6023740"/>
            <a:ext cx="639574" cy="452289"/>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46" name="Google Shape;246;p3"/>
          <p:cNvSpPr/>
          <p:nvPr/>
        </p:nvSpPr>
        <p:spPr>
          <a:xfrm rot="-5400000">
            <a:off x="3845006" y="5309639"/>
            <a:ext cx="373208" cy="477288"/>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47" name="Google Shape;247;p3"/>
          <p:cNvSpPr/>
          <p:nvPr/>
        </p:nvSpPr>
        <p:spPr>
          <a:xfrm>
            <a:off x="3812064" y="5826928"/>
            <a:ext cx="503611" cy="568851"/>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48" name="Google Shape;248;p3"/>
          <p:cNvSpPr/>
          <p:nvPr/>
        </p:nvSpPr>
        <p:spPr>
          <a:xfrm>
            <a:off x="345283" y="6610609"/>
            <a:ext cx="514730" cy="344086"/>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49" name="Google Shape;249;p3"/>
          <p:cNvSpPr/>
          <p:nvPr/>
        </p:nvSpPr>
        <p:spPr>
          <a:xfrm>
            <a:off x="3975760" y="6513509"/>
            <a:ext cx="233122" cy="249763"/>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p:cSld name="TITLE_4">
    <p:spTree>
      <p:nvGrpSpPr>
        <p:cNvPr id="1" name="Shape 613"/>
        <p:cNvGrpSpPr/>
        <p:nvPr/>
      </p:nvGrpSpPr>
      <p:grpSpPr>
        <a:xfrm>
          <a:off x="0" y="0"/>
          <a:ext cx="0" cy="0"/>
          <a:chOff x="0" y="0"/>
          <a:chExt cx="0" cy="0"/>
        </a:xfrm>
      </p:grpSpPr>
      <p:sp>
        <p:nvSpPr>
          <p:cNvPr id="614" name="Google Shape;614;p21"/>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rtl="0">
              <a:lnSpc>
                <a:spcPct val="100000"/>
              </a:lnSpc>
              <a:spcBef>
                <a:spcPts val="0"/>
              </a:spcBef>
              <a:spcAft>
                <a:spcPts val="0"/>
              </a:spcAft>
              <a:buSzPts val="6900"/>
              <a:buNone/>
              <a:defRPr sz="6900"/>
            </a:lvl1pPr>
            <a:lvl2pPr lvl="1" algn="ctr" rtl="0">
              <a:lnSpc>
                <a:spcPct val="100000"/>
              </a:lnSpc>
              <a:spcBef>
                <a:spcPts val="0"/>
              </a:spcBef>
              <a:spcAft>
                <a:spcPts val="0"/>
              </a:spcAft>
              <a:buSzPts val="6900"/>
              <a:buNone/>
              <a:defRPr sz="6900"/>
            </a:lvl2pPr>
            <a:lvl3pPr lvl="2" algn="ctr" rtl="0">
              <a:lnSpc>
                <a:spcPct val="100000"/>
              </a:lnSpc>
              <a:spcBef>
                <a:spcPts val="0"/>
              </a:spcBef>
              <a:spcAft>
                <a:spcPts val="0"/>
              </a:spcAft>
              <a:buSzPts val="6900"/>
              <a:buNone/>
              <a:defRPr sz="6900"/>
            </a:lvl3pPr>
            <a:lvl4pPr lvl="3" algn="ctr" rtl="0">
              <a:lnSpc>
                <a:spcPct val="100000"/>
              </a:lnSpc>
              <a:spcBef>
                <a:spcPts val="0"/>
              </a:spcBef>
              <a:spcAft>
                <a:spcPts val="0"/>
              </a:spcAft>
              <a:buSzPts val="6900"/>
              <a:buNone/>
              <a:defRPr sz="6900"/>
            </a:lvl4pPr>
            <a:lvl5pPr lvl="4" algn="ctr" rtl="0">
              <a:lnSpc>
                <a:spcPct val="100000"/>
              </a:lnSpc>
              <a:spcBef>
                <a:spcPts val="0"/>
              </a:spcBef>
              <a:spcAft>
                <a:spcPts val="0"/>
              </a:spcAft>
              <a:buSzPts val="6900"/>
              <a:buNone/>
              <a:defRPr sz="6900"/>
            </a:lvl5pPr>
            <a:lvl6pPr lvl="5" algn="ctr" rtl="0">
              <a:lnSpc>
                <a:spcPct val="100000"/>
              </a:lnSpc>
              <a:spcBef>
                <a:spcPts val="0"/>
              </a:spcBef>
              <a:spcAft>
                <a:spcPts val="0"/>
              </a:spcAft>
              <a:buSzPts val="6900"/>
              <a:buNone/>
              <a:defRPr sz="6900"/>
            </a:lvl6pPr>
            <a:lvl7pPr lvl="6" algn="ctr" rtl="0">
              <a:lnSpc>
                <a:spcPct val="100000"/>
              </a:lnSpc>
              <a:spcBef>
                <a:spcPts val="0"/>
              </a:spcBef>
              <a:spcAft>
                <a:spcPts val="0"/>
              </a:spcAft>
              <a:buSzPts val="6900"/>
              <a:buNone/>
              <a:defRPr sz="6900"/>
            </a:lvl7pPr>
            <a:lvl8pPr lvl="7" algn="ctr" rtl="0">
              <a:lnSpc>
                <a:spcPct val="100000"/>
              </a:lnSpc>
              <a:spcBef>
                <a:spcPts val="0"/>
              </a:spcBef>
              <a:spcAft>
                <a:spcPts val="0"/>
              </a:spcAft>
              <a:buSzPts val="6900"/>
              <a:buNone/>
              <a:defRPr sz="6900"/>
            </a:lvl8pPr>
            <a:lvl9pPr lvl="8" algn="ctr" rtl="0">
              <a:lnSpc>
                <a:spcPct val="100000"/>
              </a:lnSpc>
              <a:spcBef>
                <a:spcPts val="0"/>
              </a:spcBef>
              <a:spcAft>
                <a:spcPts val="0"/>
              </a:spcAft>
              <a:buSzPts val="6900"/>
              <a:buNone/>
              <a:defRPr sz="6900"/>
            </a:lvl9pPr>
          </a:lstStyle>
          <a:p>
            <a:endParaRPr/>
          </a:p>
        </p:txBody>
      </p:sp>
      <p:sp>
        <p:nvSpPr>
          <p:cNvPr id="615" name="Google Shape;615;p21"/>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616" name="Google Shape;616;p21"/>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1">
  <p:cSld name="TITLE_5">
    <p:spTree>
      <p:nvGrpSpPr>
        <p:cNvPr id="1" name="Shape 617"/>
        <p:cNvGrpSpPr/>
        <p:nvPr/>
      </p:nvGrpSpPr>
      <p:grpSpPr>
        <a:xfrm>
          <a:off x="0" y="0"/>
          <a:ext cx="0" cy="0"/>
          <a:chOff x="0" y="0"/>
          <a:chExt cx="0" cy="0"/>
        </a:xfrm>
      </p:grpSpPr>
      <p:sp>
        <p:nvSpPr>
          <p:cNvPr id="618" name="Google Shape;618;p22"/>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rtl="0">
              <a:lnSpc>
                <a:spcPct val="100000"/>
              </a:lnSpc>
              <a:spcBef>
                <a:spcPts val="0"/>
              </a:spcBef>
              <a:spcAft>
                <a:spcPts val="0"/>
              </a:spcAft>
              <a:buSzPts val="6900"/>
              <a:buFont typeface="Viga"/>
              <a:buNone/>
              <a:defRPr sz="6900">
                <a:latin typeface="Viga"/>
                <a:ea typeface="Viga"/>
                <a:cs typeface="Viga"/>
                <a:sym typeface="Viga"/>
              </a:defRPr>
            </a:lvl1pPr>
            <a:lvl2pPr lvl="1" algn="ctr" rtl="0">
              <a:lnSpc>
                <a:spcPct val="100000"/>
              </a:lnSpc>
              <a:spcBef>
                <a:spcPts val="0"/>
              </a:spcBef>
              <a:spcAft>
                <a:spcPts val="0"/>
              </a:spcAft>
              <a:buSzPts val="6900"/>
              <a:buNone/>
              <a:defRPr sz="6900"/>
            </a:lvl2pPr>
            <a:lvl3pPr lvl="2" algn="ctr" rtl="0">
              <a:lnSpc>
                <a:spcPct val="100000"/>
              </a:lnSpc>
              <a:spcBef>
                <a:spcPts val="0"/>
              </a:spcBef>
              <a:spcAft>
                <a:spcPts val="0"/>
              </a:spcAft>
              <a:buSzPts val="6900"/>
              <a:buNone/>
              <a:defRPr sz="6900"/>
            </a:lvl3pPr>
            <a:lvl4pPr lvl="3" algn="ctr" rtl="0">
              <a:lnSpc>
                <a:spcPct val="100000"/>
              </a:lnSpc>
              <a:spcBef>
                <a:spcPts val="0"/>
              </a:spcBef>
              <a:spcAft>
                <a:spcPts val="0"/>
              </a:spcAft>
              <a:buSzPts val="6900"/>
              <a:buNone/>
              <a:defRPr sz="6900"/>
            </a:lvl4pPr>
            <a:lvl5pPr lvl="4" algn="ctr" rtl="0">
              <a:lnSpc>
                <a:spcPct val="100000"/>
              </a:lnSpc>
              <a:spcBef>
                <a:spcPts val="0"/>
              </a:spcBef>
              <a:spcAft>
                <a:spcPts val="0"/>
              </a:spcAft>
              <a:buSzPts val="6900"/>
              <a:buNone/>
              <a:defRPr sz="6900"/>
            </a:lvl5pPr>
            <a:lvl6pPr lvl="5" algn="ctr" rtl="0">
              <a:lnSpc>
                <a:spcPct val="100000"/>
              </a:lnSpc>
              <a:spcBef>
                <a:spcPts val="0"/>
              </a:spcBef>
              <a:spcAft>
                <a:spcPts val="0"/>
              </a:spcAft>
              <a:buSzPts val="6900"/>
              <a:buNone/>
              <a:defRPr sz="6900"/>
            </a:lvl6pPr>
            <a:lvl7pPr lvl="6" algn="ctr" rtl="0">
              <a:lnSpc>
                <a:spcPct val="100000"/>
              </a:lnSpc>
              <a:spcBef>
                <a:spcPts val="0"/>
              </a:spcBef>
              <a:spcAft>
                <a:spcPts val="0"/>
              </a:spcAft>
              <a:buSzPts val="6900"/>
              <a:buNone/>
              <a:defRPr sz="6900"/>
            </a:lvl7pPr>
            <a:lvl8pPr lvl="7" algn="ctr" rtl="0">
              <a:lnSpc>
                <a:spcPct val="100000"/>
              </a:lnSpc>
              <a:spcBef>
                <a:spcPts val="0"/>
              </a:spcBef>
              <a:spcAft>
                <a:spcPts val="0"/>
              </a:spcAft>
              <a:buSzPts val="6900"/>
              <a:buNone/>
              <a:defRPr sz="6900"/>
            </a:lvl8pPr>
            <a:lvl9pPr lvl="8" algn="ctr" rtl="0">
              <a:lnSpc>
                <a:spcPct val="100000"/>
              </a:lnSpc>
              <a:spcBef>
                <a:spcPts val="0"/>
              </a:spcBef>
              <a:spcAft>
                <a:spcPts val="0"/>
              </a:spcAft>
              <a:buSzPts val="6900"/>
              <a:buNone/>
              <a:defRPr sz="6900"/>
            </a:lvl9pPr>
          </a:lstStyle>
          <a:p>
            <a:endParaRPr/>
          </a:p>
        </p:txBody>
      </p:sp>
      <p:sp>
        <p:nvSpPr>
          <p:cNvPr id="619" name="Google Shape;619;p22"/>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3700"/>
              <a:buFont typeface="Ubuntu"/>
              <a:buNone/>
              <a:defRPr sz="3700">
                <a:latin typeface="Ubuntu"/>
                <a:ea typeface="Ubuntu"/>
                <a:cs typeface="Ubuntu"/>
                <a:sym typeface="Ubuntu"/>
              </a:defRPr>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620" name="Google Shape;620;p22"/>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50"/>
        <p:cNvGrpSpPr/>
        <p:nvPr/>
      </p:nvGrpSpPr>
      <p:grpSpPr>
        <a:xfrm>
          <a:off x="0" y="0"/>
          <a:ext cx="0" cy="0"/>
          <a:chOff x="0" y="0"/>
          <a:chExt cx="0" cy="0"/>
        </a:xfrm>
      </p:grpSpPr>
      <p:sp>
        <p:nvSpPr>
          <p:cNvPr id="251" name="Google Shape;251;p4"/>
          <p:cNvSpPr txBox="1">
            <a:spLocks noGrp="1"/>
          </p:cNvSpPr>
          <p:nvPr>
            <p:ph type="body" idx="1"/>
          </p:nvPr>
        </p:nvSpPr>
        <p:spPr>
          <a:xfrm>
            <a:off x="2879100" y="2882400"/>
            <a:ext cx="6434100" cy="1093200"/>
          </a:xfrm>
          <a:prstGeom prst="rect">
            <a:avLst/>
          </a:prstGeom>
        </p:spPr>
        <p:txBody>
          <a:bodyPr spcFirstLastPara="1" wrap="square" lIns="121900" tIns="121900" rIns="121900" bIns="121900" anchor="ctr" anchorCtr="0">
            <a:noAutofit/>
          </a:bodyPr>
          <a:lstStyle>
            <a:lvl1pPr marL="457200" lvl="0" indent="-438150" algn="ctr" rtl="0">
              <a:spcBef>
                <a:spcPts val="800"/>
              </a:spcBef>
              <a:spcAft>
                <a:spcPts val="0"/>
              </a:spcAft>
              <a:buClr>
                <a:srgbClr val="1C4587"/>
              </a:buClr>
              <a:buSzPts val="3300"/>
              <a:buChar char="✘"/>
              <a:defRPr sz="3300" b="1">
                <a:solidFill>
                  <a:srgbClr val="1C4587"/>
                </a:solidFill>
              </a:defRPr>
            </a:lvl1pPr>
            <a:lvl2pPr marL="914400" lvl="1" indent="-438150" algn="ctr" rtl="0">
              <a:spcBef>
                <a:spcPts val="0"/>
              </a:spcBef>
              <a:spcAft>
                <a:spcPts val="0"/>
              </a:spcAft>
              <a:buClr>
                <a:srgbClr val="1C4587"/>
              </a:buClr>
              <a:buSzPts val="3300"/>
              <a:buChar char="✗"/>
              <a:defRPr sz="3300" b="1">
                <a:solidFill>
                  <a:srgbClr val="1C4587"/>
                </a:solidFill>
              </a:defRPr>
            </a:lvl2pPr>
            <a:lvl3pPr marL="1371600" lvl="2" indent="-438150" algn="ctr" rtl="0">
              <a:spcBef>
                <a:spcPts val="0"/>
              </a:spcBef>
              <a:spcAft>
                <a:spcPts val="0"/>
              </a:spcAft>
              <a:buClr>
                <a:srgbClr val="1C4587"/>
              </a:buClr>
              <a:buSzPts val="3300"/>
              <a:buChar char="■"/>
              <a:defRPr sz="3300" b="1">
                <a:solidFill>
                  <a:srgbClr val="1C4587"/>
                </a:solidFill>
              </a:defRPr>
            </a:lvl3pPr>
            <a:lvl4pPr marL="1828800" lvl="3" indent="-438150" algn="ctr" rtl="0">
              <a:spcBef>
                <a:spcPts val="0"/>
              </a:spcBef>
              <a:spcAft>
                <a:spcPts val="0"/>
              </a:spcAft>
              <a:buClr>
                <a:srgbClr val="1C4587"/>
              </a:buClr>
              <a:buSzPts val="3300"/>
              <a:buChar char="●"/>
              <a:defRPr sz="3300" b="1">
                <a:solidFill>
                  <a:srgbClr val="1C4587"/>
                </a:solidFill>
              </a:defRPr>
            </a:lvl4pPr>
            <a:lvl5pPr marL="2286000" lvl="4" indent="-438150" algn="ctr" rtl="0">
              <a:spcBef>
                <a:spcPts val="0"/>
              </a:spcBef>
              <a:spcAft>
                <a:spcPts val="0"/>
              </a:spcAft>
              <a:buClr>
                <a:srgbClr val="1C4587"/>
              </a:buClr>
              <a:buSzPts val="3300"/>
              <a:buChar char="○"/>
              <a:defRPr sz="3300" b="1">
                <a:solidFill>
                  <a:srgbClr val="1C4587"/>
                </a:solidFill>
              </a:defRPr>
            </a:lvl5pPr>
            <a:lvl6pPr marL="2743200" lvl="5" indent="-438150" algn="ctr" rtl="0">
              <a:spcBef>
                <a:spcPts val="0"/>
              </a:spcBef>
              <a:spcAft>
                <a:spcPts val="0"/>
              </a:spcAft>
              <a:buClr>
                <a:srgbClr val="1C4587"/>
              </a:buClr>
              <a:buSzPts val="3300"/>
              <a:buChar char="■"/>
              <a:defRPr sz="3300" b="1">
                <a:solidFill>
                  <a:srgbClr val="1C4587"/>
                </a:solidFill>
              </a:defRPr>
            </a:lvl6pPr>
            <a:lvl7pPr marL="3200400" lvl="6" indent="-438150" algn="ctr" rtl="0">
              <a:spcBef>
                <a:spcPts val="0"/>
              </a:spcBef>
              <a:spcAft>
                <a:spcPts val="0"/>
              </a:spcAft>
              <a:buClr>
                <a:srgbClr val="1C4587"/>
              </a:buClr>
              <a:buSzPts val="3300"/>
              <a:buChar char="●"/>
              <a:defRPr sz="3300" b="1">
                <a:solidFill>
                  <a:srgbClr val="1C4587"/>
                </a:solidFill>
              </a:defRPr>
            </a:lvl7pPr>
            <a:lvl8pPr marL="3657600" lvl="7" indent="-438150" algn="ctr" rtl="0">
              <a:spcBef>
                <a:spcPts val="0"/>
              </a:spcBef>
              <a:spcAft>
                <a:spcPts val="0"/>
              </a:spcAft>
              <a:buClr>
                <a:srgbClr val="1C4587"/>
              </a:buClr>
              <a:buSzPts val="3300"/>
              <a:buChar char="○"/>
              <a:defRPr sz="3300" b="1">
                <a:solidFill>
                  <a:srgbClr val="1C4587"/>
                </a:solidFill>
              </a:defRPr>
            </a:lvl8pPr>
            <a:lvl9pPr marL="4114800" lvl="8" indent="-438150" algn="ctr" rtl="0">
              <a:spcBef>
                <a:spcPts val="0"/>
              </a:spcBef>
              <a:spcAft>
                <a:spcPts val="0"/>
              </a:spcAft>
              <a:buClr>
                <a:srgbClr val="1C4587"/>
              </a:buClr>
              <a:buSzPts val="3300"/>
              <a:buChar char="■"/>
              <a:defRPr sz="3300" b="1">
                <a:solidFill>
                  <a:srgbClr val="1C4587"/>
                </a:solidFill>
              </a:defRPr>
            </a:lvl9pPr>
          </a:lstStyle>
          <a:p>
            <a:endParaRPr/>
          </a:p>
        </p:txBody>
      </p:sp>
      <p:sp>
        <p:nvSpPr>
          <p:cNvPr id="252" name="Google Shape;252;p4"/>
          <p:cNvSpPr/>
          <p:nvPr/>
        </p:nvSpPr>
        <p:spPr>
          <a:xfrm>
            <a:off x="9737174" y="-392482"/>
            <a:ext cx="600733" cy="744978"/>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53" name="Google Shape;253;p4"/>
          <p:cNvSpPr/>
          <p:nvPr/>
        </p:nvSpPr>
        <p:spPr>
          <a:xfrm>
            <a:off x="-47166" y="4489283"/>
            <a:ext cx="591013" cy="672893"/>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54" name="Google Shape;254;p4"/>
          <p:cNvSpPr/>
          <p:nvPr/>
        </p:nvSpPr>
        <p:spPr>
          <a:xfrm>
            <a:off x="11757264" y="4586215"/>
            <a:ext cx="552210" cy="677016"/>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55" name="Google Shape;255;p4"/>
          <p:cNvSpPr/>
          <p:nvPr/>
        </p:nvSpPr>
        <p:spPr>
          <a:xfrm>
            <a:off x="11657298" y="5555569"/>
            <a:ext cx="660375" cy="453651"/>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56" name="Google Shape;256;p4"/>
          <p:cNvSpPr/>
          <p:nvPr/>
        </p:nvSpPr>
        <p:spPr>
          <a:xfrm>
            <a:off x="11147940" y="6009222"/>
            <a:ext cx="496690" cy="513331"/>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57" name="Google Shape;257;p4"/>
          <p:cNvSpPr/>
          <p:nvPr/>
        </p:nvSpPr>
        <p:spPr>
          <a:xfrm>
            <a:off x="-102771" y="1984025"/>
            <a:ext cx="452811" cy="534146"/>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58" name="Google Shape;258;p4"/>
          <p:cNvSpPr/>
          <p:nvPr/>
        </p:nvSpPr>
        <p:spPr>
          <a:xfrm>
            <a:off x="10736763" y="6433680"/>
            <a:ext cx="786656" cy="552172"/>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59" name="Google Shape;259;p4"/>
          <p:cNvSpPr/>
          <p:nvPr/>
        </p:nvSpPr>
        <p:spPr>
          <a:xfrm>
            <a:off x="10736770" y="5509769"/>
            <a:ext cx="517491" cy="545251"/>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60" name="Google Shape;260;p4"/>
          <p:cNvSpPr/>
          <p:nvPr/>
        </p:nvSpPr>
        <p:spPr>
          <a:xfrm>
            <a:off x="9907865" y="6497561"/>
            <a:ext cx="396807" cy="28164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61" name="Google Shape;261;p4"/>
          <p:cNvSpPr/>
          <p:nvPr/>
        </p:nvSpPr>
        <p:spPr>
          <a:xfrm>
            <a:off x="11666300" y="6600167"/>
            <a:ext cx="384327" cy="245603"/>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62" name="Google Shape;262;p4"/>
          <p:cNvSpPr/>
          <p:nvPr/>
        </p:nvSpPr>
        <p:spPr>
          <a:xfrm>
            <a:off x="11363258" y="5333706"/>
            <a:ext cx="409288" cy="513369"/>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63" name="Google Shape;263;p4"/>
          <p:cNvSpPr/>
          <p:nvPr/>
        </p:nvSpPr>
        <p:spPr>
          <a:xfrm>
            <a:off x="11772538" y="6111824"/>
            <a:ext cx="521651" cy="385726"/>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64" name="Google Shape;264;p4"/>
          <p:cNvSpPr/>
          <p:nvPr/>
        </p:nvSpPr>
        <p:spPr>
          <a:xfrm>
            <a:off x="11951972" y="1784958"/>
            <a:ext cx="240044" cy="498052"/>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65" name="Google Shape;265;p4"/>
          <p:cNvSpPr/>
          <p:nvPr/>
        </p:nvSpPr>
        <p:spPr>
          <a:xfrm rot="-2426071">
            <a:off x="9480177" y="6502683"/>
            <a:ext cx="373219" cy="477303"/>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66" name="Google Shape;266;p4"/>
          <p:cNvSpPr/>
          <p:nvPr/>
        </p:nvSpPr>
        <p:spPr>
          <a:xfrm>
            <a:off x="10212864" y="5826928"/>
            <a:ext cx="503611" cy="568851"/>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67" name="Google Shape;267;p4"/>
          <p:cNvSpPr/>
          <p:nvPr/>
        </p:nvSpPr>
        <p:spPr>
          <a:xfrm>
            <a:off x="11730117" y="4104976"/>
            <a:ext cx="514730" cy="344086"/>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68" name="Google Shape;268;p4"/>
          <p:cNvSpPr/>
          <p:nvPr/>
        </p:nvSpPr>
        <p:spPr>
          <a:xfrm>
            <a:off x="10376560" y="6513509"/>
            <a:ext cx="233122" cy="249763"/>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69" name="Google Shape;269;p4"/>
          <p:cNvSpPr/>
          <p:nvPr/>
        </p:nvSpPr>
        <p:spPr>
          <a:xfrm>
            <a:off x="462503" y="811486"/>
            <a:ext cx="280284" cy="611852"/>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70" name="Google Shape;270;p4"/>
          <p:cNvSpPr/>
          <p:nvPr/>
        </p:nvSpPr>
        <p:spPr>
          <a:xfrm>
            <a:off x="860014" y="474615"/>
            <a:ext cx="552210" cy="677016"/>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71" name="Google Shape;271;p4"/>
          <p:cNvSpPr/>
          <p:nvPr/>
        </p:nvSpPr>
        <p:spPr>
          <a:xfrm>
            <a:off x="11091747" y="-39763"/>
            <a:ext cx="609091" cy="567451"/>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72" name="Google Shape;272;p4"/>
          <p:cNvSpPr/>
          <p:nvPr/>
        </p:nvSpPr>
        <p:spPr>
          <a:xfrm>
            <a:off x="-10" y="1351155"/>
            <a:ext cx="496690" cy="513331"/>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73" name="Google Shape;273;p4"/>
          <p:cNvSpPr/>
          <p:nvPr/>
        </p:nvSpPr>
        <p:spPr>
          <a:xfrm>
            <a:off x="11599142" y="238816"/>
            <a:ext cx="695056" cy="718656"/>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74" name="Google Shape;274;p4"/>
          <p:cNvSpPr/>
          <p:nvPr/>
        </p:nvSpPr>
        <p:spPr>
          <a:xfrm>
            <a:off x="933939" y="6076799"/>
            <a:ext cx="672893" cy="53417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75" name="Google Shape;275;p4"/>
          <p:cNvSpPr/>
          <p:nvPr/>
        </p:nvSpPr>
        <p:spPr>
          <a:xfrm>
            <a:off x="345289" y="-115002"/>
            <a:ext cx="627093" cy="589614"/>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76" name="Google Shape;276;p4"/>
          <p:cNvSpPr/>
          <p:nvPr/>
        </p:nvSpPr>
        <p:spPr>
          <a:xfrm>
            <a:off x="-46688" y="5434124"/>
            <a:ext cx="452811" cy="534146"/>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77" name="Google Shape;277;p4"/>
          <p:cNvSpPr/>
          <p:nvPr/>
        </p:nvSpPr>
        <p:spPr>
          <a:xfrm>
            <a:off x="961677" y="6664025"/>
            <a:ext cx="617412" cy="237283"/>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78" name="Google Shape;278;p4"/>
          <p:cNvSpPr/>
          <p:nvPr/>
        </p:nvSpPr>
        <p:spPr>
          <a:xfrm>
            <a:off x="-324170" y="72280"/>
            <a:ext cx="786656" cy="552172"/>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79" name="Google Shape;279;p4"/>
          <p:cNvSpPr/>
          <p:nvPr/>
        </p:nvSpPr>
        <p:spPr>
          <a:xfrm>
            <a:off x="10456070" y="-134497"/>
            <a:ext cx="517491" cy="545251"/>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80" name="Google Shape;280;p4"/>
          <p:cNvSpPr/>
          <p:nvPr/>
        </p:nvSpPr>
        <p:spPr>
          <a:xfrm>
            <a:off x="-51502" y="772061"/>
            <a:ext cx="396807" cy="28164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81" name="Google Shape;281;p4"/>
          <p:cNvSpPr/>
          <p:nvPr/>
        </p:nvSpPr>
        <p:spPr>
          <a:xfrm>
            <a:off x="1871700" y="15334"/>
            <a:ext cx="384327" cy="245603"/>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82" name="Google Shape;282;p4"/>
          <p:cNvSpPr/>
          <p:nvPr/>
        </p:nvSpPr>
        <p:spPr>
          <a:xfrm>
            <a:off x="1274653" y="-76222"/>
            <a:ext cx="431488" cy="428728"/>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83" name="Google Shape;283;p4"/>
          <p:cNvSpPr/>
          <p:nvPr/>
        </p:nvSpPr>
        <p:spPr>
          <a:xfrm>
            <a:off x="1777725" y="6237939"/>
            <a:ext cx="409288" cy="513369"/>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84" name="Google Shape;284;p4"/>
          <p:cNvSpPr/>
          <p:nvPr/>
        </p:nvSpPr>
        <p:spPr>
          <a:xfrm>
            <a:off x="122166" y="6070570"/>
            <a:ext cx="554971" cy="5466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85" name="Google Shape;285;p4"/>
          <p:cNvSpPr/>
          <p:nvPr/>
        </p:nvSpPr>
        <p:spPr>
          <a:xfrm>
            <a:off x="2034238" y="6548458"/>
            <a:ext cx="521651" cy="385726"/>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86" name="Google Shape;286;p4"/>
          <p:cNvSpPr/>
          <p:nvPr/>
        </p:nvSpPr>
        <p:spPr>
          <a:xfrm>
            <a:off x="3605" y="6533641"/>
            <a:ext cx="240044" cy="498052"/>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87" name="Google Shape;287;p4"/>
          <p:cNvSpPr/>
          <p:nvPr/>
        </p:nvSpPr>
        <p:spPr>
          <a:xfrm rot="1920612">
            <a:off x="10967391" y="833704"/>
            <a:ext cx="668704" cy="567426"/>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88" name="Google Shape;288;p4"/>
          <p:cNvSpPr/>
          <p:nvPr/>
        </p:nvSpPr>
        <p:spPr>
          <a:xfrm>
            <a:off x="462489" y="5418856"/>
            <a:ext cx="639574" cy="452289"/>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89" name="Google Shape;289;p4"/>
          <p:cNvSpPr/>
          <p:nvPr/>
        </p:nvSpPr>
        <p:spPr>
          <a:xfrm rot="-5400000">
            <a:off x="10661707" y="422573"/>
            <a:ext cx="373208" cy="477288"/>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90" name="Google Shape;290;p4"/>
          <p:cNvSpPr/>
          <p:nvPr/>
        </p:nvSpPr>
        <p:spPr>
          <a:xfrm>
            <a:off x="11735680" y="1053695"/>
            <a:ext cx="503611" cy="568851"/>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91" name="Google Shape;291;p4"/>
          <p:cNvSpPr/>
          <p:nvPr/>
        </p:nvSpPr>
        <p:spPr>
          <a:xfrm>
            <a:off x="345283" y="6610609"/>
            <a:ext cx="514730" cy="344086"/>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92" name="Google Shape;292;p4"/>
          <p:cNvSpPr/>
          <p:nvPr/>
        </p:nvSpPr>
        <p:spPr>
          <a:xfrm>
            <a:off x="11599127" y="1535209"/>
            <a:ext cx="233122" cy="249763"/>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93" name="Google Shape;293;p4"/>
          <p:cNvSpPr txBox="1">
            <a:spLocks noGrp="1"/>
          </p:cNvSpPr>
          <p:nvPr>
            <p:ph type="sldNum" idx="12"/>
          </p:nvPr>
        </p:nvSpPr>
        <p:spPr>
          <a:xfrm>
            <a:off x="5730200" y="6471066"/>
            <a:ext cx="731700" cy="386700"/>
          </a:xfrm>
          <a:prstGeom prst="rect">
            <a:avLst/>
          </a:prstGeom>
        </p:spPr>
        <p:txBody>
          <a:bodyPr spcFirstLastPara="1" wrap="square" lIns="121900" tIns="121900" rIns="121900" bIns="12190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4"/>
        <p:cNvGrpSpPr/>
        <p:nvPr/>
      </p:nvGrpSpPr>
      <p:grpSpPr>
        <a:xfrm>
          <a:off x="0" y="0"/>
          <a:ext cx="0" cy="0"/>
          <a:chOff x="0" y="0"/>
          <a:chExt cx="0" cy="0"/>
        </a:xfrm>
      </p:grpSpPr>
      <p:sp>
        <p:nvSpPr>
          <p:cNvPr id="295" name="Google Shape;295;p5"/>
          <p:cNvSpPr txBox="1">
            <a:spLocks noGrp="1"/>
          </p:cNvSpPr>
          <p:nvPr>
            <p:ph type="title"/>
          </p:nvPr>
        </p:nvSpPr>
        <p:spPr>
          <a:xfrm>
            <a:off x="973025" y="254377"/>
            <a:ext cx="8187300" cy="876000"/>
          </a:xfrm>
          <a:prstGeom prst="rect">
            <a:avLst/>
          </a:prstGeom>
        </p:spPr>
        <p:txBody>
          <a:bodyPr spcFirstLastPara="1" wrap="square" lIns="121900" tIns="121900" rIns="121900" bIns="121900" anchor="b" anchorCtr="0">
            <a:noAutofit/>
          </a:bodyPr>
          <a:lstStyle>
            <a:lvl1pPr lvl="0" rtl="0">
              <a:spcBef>
                <a:spcPts val="0"/>
              </a:spcBef>
              <a:spcAft>
                <a:spcPts val="0"/>
              </a:spcAft>
              <a:buSzPts val="2400"/>
              <a:buNone/>
              <a:defRPr sz="36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96" name="Google Shape;296;p5"/>
          <p:cNvSpPr txBox="1">
            <a:spLocks noGrp="1"/>
          </p:cNvSpPr>
          <p:nvPr>
            <p:ph type="body" idx="1"/>
          </p:nvPr>
        </p:nvSpPr>
        <p:spPr>
          <a:xfrm>
            <a:off x="997233" y="1737116"/>
            <a:ext cx="8187300" cy="4814400"/>
          </a:xfrm>
          <a:prstGeom prst="rect">
            <a:avLst/>
          </a:prstGeom>
        </p:spPr>
        <p:txBody>
          <a:bodyPr spcFirstLastPara="1" wrap="square" lIns="121900" tIns="121900" rIns="121900" bIns="121900" anchor="t" anchorCtr="0">
            <a:noAutofit/>
          </a:bodyPr>
          <a:lstStyle>
            <a:lvl1pPr marL="457200" lvl="0" indent="-438150" rtl="0">
              <a:spcBef>
                <a:spcPts val="800"/>
              </a:spcBef>
              <a:spcAft>
                <a:spcPts val="0"/>
              </a:spcAft>
              <a:buSzPts val="3300"/>
              <a:buChar char="✘"/>
              <a:defRPr sz="3300"/>
            </a:lvl1pPr>
            <a:lvl2pPr marL="914400" lvl="1" indent="-400050" rtl="0">
              <a:spcBef>
                <a:spcPts val="0"/>
              </a:spcBef>
              <a:spcAft>
                <a:spcPts val="0"/>
              </a:spcAft>
              <a:buSzPts val="2700"/>
              <a:buChar char="✗"/>
              <a:defRPr/>
            </a:lvl2pPr>
            <a:lvl3pPr marL="1371600" lvl="2" indent="-400050" rtl="0">
              <a:spcBef>
                <a:spcPts val="0"/>
              </a:spcBef>
              <a:spcAft>
                <a:spcPts val="0"/>
              </a:spcAft>
              <a:buSzPts val="27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grpSp>
        <p:nvGrpSpPr>
          <p:cNvPr id="297" name="Google Shape;297;p5"/>
          <p:cNvGrpSpPr/>
          <p:nvPr/>
        </p:nvGrpSpPr>
        <p:grpSpPr>
          <a:xfrm>
            <a:off x="9924070" y="-121511"/>
            <a:ext cx="2395098" cy="7107566"/>
            <a:chOff x="6023725" y="842300"/>
            <a:chExt cx="1358150" cy="4030375"/>
          </a:xfrm>
        </p:grpSpPr>
        <p:sp>
          <p:nvSpPr>
            <p:cNvPr id="298" name="Google Shape;298;p5"/>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299" name="Google Shape;299;p5"/>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00" name="Google Shape;300;p5"/>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01" name="Google Shape;301;p5"/>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02" name="Google Shape;302;p5"/>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03" name="Google Shape;303;p5"/>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04" name="Google Shape;304;p5"/>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05" name="Google Shape;305;p5"/>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06" name="Google Shape;306;p5"/>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07" name="Google Shape;307;p5"/>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08" name="Google Shape;308;p5"/>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09" name="Google Shape;309;p5"/>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10" name="Google Shape;310;p5"/>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11" name="Google Shape;311;p5"/>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12" name="Google Shape;312;p5"/>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13" name="Google Shape;313;p5"/>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14" name="Google Shape;314;p5"/>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15" name="Google Shape;315;p5"/>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16" name="Google Shape;316;p5"/>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17" name="Google Shape;317;p5"/>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18" name="Google Shape;318;p5"/>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19" name="Google Shape;319;p5"/>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20" name="Google Shape;320;p5"/>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21" name="Google Shape;321;p5"/>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22" name="Google Shape;322;p5"/>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23" name="Google Shape;323;p5"/>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24" name="Google Shape;324;p5"/>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25" name="Google Shape;325;p5"/>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326" name="Google Shape;326;p5"/>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grpSp>
      <p:cxnSp>
        <p:nvCxnSpPr>
          <p:cNvPr id="327" name="Google Shape;327;p5"/>
          <p:cNvCxnSpPr/>
          <p:nvPr/>
        </p:nvCxnSpPr>
        <p:spPr>
          <a:xfrm>
            <a:off x="1133967" y="1375233"/>
            <a:ext cx="8050500" cy="0"/>
          </a:xfrm>
          <a:prstGeom prst="straightConnector1">
            <a:avLst/>
          </a:prstGeom>
          <a:noFill/>
          <a:ln w="19050" cap="rnd" cmpd="sng">
            <a:solidFill>
              <a:srgbClr val="A4C2F4"/>
            </a:solidFill>
            <a:prstDash val="dash"/>
            <a:round/>
            <a:headEnd type="none" w="med" len="med"/>
            <a:tailEnd type="none" w="med" len="med"/>
          </a:ln>
        </p:spPr>
      </p:cxnSp>
      <p:sp>
        <p:nvSpPr>
          <p:cNvPr id="328" name="Google Shape;328;p5"/>
          <p:cNvSpPr txBox="1">
            <a:spLocks noGrp="1"/>
          </p:cNvSpPr>
          <p:nvPr>
            <p:ph type="sldNum" idx="12"/>
          </p:nvPr>
        </p:nvSpPr>
        <p:spPr>
          <a:xfrm>
            <a:off x="120825" y="6296983"/>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9"/>
        <p:cNvGrpSpPr/>
        <p:nvPr/>
      </p:nvGrpSpPr>
      <p:grpSpPr>
        <a:xfrm>
          <a:off x="0" y="0"/>
          <a:ext cx="0" cy="0"/>
          <a:chOff x="0" y="0"/>
          <a:chExt cx="0" cy="0"/>
        </a:xfrm>
      </p:grpSpPr>
      <p:sp>
        <p:nvSpPr>
          <p:cNvPr id="330" name="Google Shape;330;p6"/>
          <p:cNvSpPr txBox="1">
            <a:spLocks noGrp="1"/>
          </p:cNvSpPr>
          <p:nvPr>
            <p:ph type="title"/>
          </p:nvPr>
        </p:nvSpPr>
        <p:spPr>
          <a:xfrm>
            <a:off x="997233" y="300033"/>
            <a:ext cx="8187300" cy="1143300"/>
          </a:xfrm>
          <a:prstGeom prst="rect">
            <a:avLst/>
          </a:prstGeom>
        </p:spPr>
        <p:txBody>
          <a:bodyPr spcFirstLastPara="1" wrap="square" lIns="121900" tIns="121900" rIns="121900" bIns="12190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31" name="Google Shape;331;p6"/>
          <p:cNvSpPr txBox="1">
            <a:spLocks noGrp="1"/>
          </p:cNvSpPr>
          <p:nvPr>
            <p:ph type="body" idx="1"/>
          </p:nvPr>
        </p:nvSpPr>
        <p:spPr>
          <a:xfrm>
            <a:off x="997233" y="1817538"/>
            <a:ext cx="4212000" cy="4814400"/>
          </a:xfrm>
          <a:prstGeom prst="rect">
            <a:avLst/>
          </a:prstGeom>
        </p:spPr>
        <p:txBody>
          <a:bodyPr spcFirstLastPara="1" wrap="square" lIns="121900" tIns="121900" rIns="121900" bIns="121900" anchor="t" anchorCtr="0">
            <a:noAutofit/>
          </a:bodyPr>
          <a:lstStyle>
            <a:lvl1pPr marL="457200" lvl="0" indent="-412750" rtl="0">
              <a:spcBef>
                <a:spcPts val="800"/>
              </a:spcBef>
              <a:spcAft>
                <a:spcPts val="0"/>
              </a:spcAft>
              <a:buSzPts val="2900"/>
              <a:buChar char="✘"/>
              <a:defRPr sz="2900"/>
            </a:lvl1pPr>
            <a:lvl2pPr marL="914400" lvl="1" indent="-412750" rtl="0">
              <a:spcBef>
                <a:spcPts val="0"/>
              </a:spcBef>
              <a:spcAft>
                <a:spcPts val="0"/>
              </a:spcAft>
              <a:buSzPts val="2900"/>
              <a:buChar char="✗"/>
              <a:defRPr sz="2900"/>
            </a:lvl2pPr>
            <a:lvl3pPr marL="1371600" lvl="2" indent="-412750" rtl="0">
              <a:spcBef>
                <a:spcPts val="0"/>
              </a:spcBef>
              <a:spcAft>
                <a:spcPts val="0"/>
              </a:spcAft>
              <a:buSzPts val="2900"/>
              <a:buChar char="■"/>
              <a:defRPr sz="2900"/>
            </a:lvl3pPr>
            <a:lvl4pPr marL="1828800" lvl="3" indent="-412750" rtl="0">
              <a:spcBef>
                <a:spcPts val="0"/>
              </a:spcBef>
              <a:spcAft>
                <a:spcPts val="0"/>
              </a:spcAft>
              <a:buSzPts val="2900"/>
              <a:buChar char="●"/>
              <a:defRPr sz="2900"/>
            </a:lvl4pPr>
            <a:lvl5pPr marL="2286000" lvl="4" indent="-412750" rtl="0">
              <a:spcBef>
                <a:spcPts val="0"/>
              </a:spcBef>
              <a:spcAft>
                <a:spcPts val="0"/>
              </a:spcAft>
              <a:buSzPts val="2900"/>
              <a:buChar char="○"/>
              <a:defRPr sz="2900"/>
            </a:lvl5pPr>
            <a:lvl6pPr marL="2743200" lvl="5" indent="-412750" rtl="0">
              <a:spcBef>
                <a:spcPts val="0"/>
              </a:spcBef>
              <a:spcAft>
                <a:spcPts val="0"/>
              </a:spcAft>
              <a:buSzPts val="2900"/>
              <a:buChar char="■"/>
              <a:defRPr sz="2900"/>
            </a:lvl6pPr>
            <a:lvl7pPr marL="3200400" lvl="6" indent="-412750" rtl="0">
              <a:spcBef>
                <a:spcPts val="0"/>
              </a:spcBef>
              <a:spcAft>
                <a:spcPts val="0"/>
              </a:spcAft>
              <a:buSzPts val="2900"/>
              <a:buChar char="●"/>
              <a:defRPr sz="2900"/>
            </a:lvl7pPr>
            <a:lvl8pPr marL="3657600" lvl="7" indent="-412750" rtl="0">
              <a:spcBef>
                <a:spcPts val="0"/>
              </a:spcBef>
              <a:spcAft>
                <a:spcPts val="0"/>
              </a:spcAft>
              <a:buSzPts val="2900"/>
              <a:buChar char="○"/>
              <a:defRPr sz="2900"/>
            </a:lvl8pPr>
            <a:lvl9pPr marL="4114800" lvl="8" indent="-412750" rtl="0">
              <a:spcBef>
                <a:spcPts val="0"/>
              </a:spcBef>
              <a:spcAft>
                <a:spcPts val="0"/>
              </a:spcAft>
              <a:buSzPts val="2900"/>
              <a:buChar char="■"/>
              <a:defRPr sz="2900"/>
            </a:lvl9pPr>
          </a:lstStyle>
          <a:p>
            <a:endParaRPr/>
          </a:p>
        </p:txBody>
      </p:sp>
      <p:sp>
        <p:nvSpPr>
          <p:cNvPr id="332" name="Google Shape;332;p6"/>
          <p:cNvSpPr txBox="1">
            <a:spLocks noGrp="1"/>
          </p:cNvSpPr>
          <p:nvPr>
            <p:ph type="body" idx="2"/>
          </p:nvPr>
        </p:nvSpPr>
        <p:spPr>
          <a:xfrm>
            <a:off x="5462797" y="1817538"/>
            <a:ext cx="4212000" cy="4814400"/>
          </a:xfrm>
          <a:prstGeom prst="rect">
            <a:avLst/>
          </a:prstGeom>
        </p:spPr>
        <p:txBody>
          <a:bodyPr spcFirstLastPara="1" wrap="square" lIns="121900" tIns="121900" rIns="121900" bIns="121900" anchor="t" anchorCtr="0">
            <a:noAutofit/>
          </a:bodyPr>
          <a:lstStyle>
            <a:lvl1pPr marL="457200" lvl="0" indent="-412750" rtl="0">
              <a:spcBef>
                <a:spcPts val="800"/>
              </a:spcBef>
              <a:spcAft>
                <a:spcPts val="0"/>
              </a:spcAft>
              <a:buSzPts val="2900"/>
              <a:buChar char="✘"/>
              <a:defRPr sz="2900"/>
            </a:lvl1pPr>
            <a:lvl2pPr marL="914400" lvl="1" indent="-412750" rtl="0">
              <a:spcBef>
                <a:spcPts val="0"/>
              </a:spcBef>
              <a:spcAft>
                <a:spcPts val="0"/>
              </a:spcAft>
              <a:buSzPts val="2900"/>
              <a:buChar char="✗"/>
              <a:defRPr sz="2900"/>
            </a:lvl2pPr>
            <a:lvl3pPr marL="1371600" lvl="2" indent="-412750" rtl="0">
              <a:spcBef>
                <a:spcPts val="0"/>
              </a:spcBef>
              <a:spcAft>
                <a:spcPts val="0"/>
              </a:spcAft>
              <a:buSzPts val="2900"/>
              <a:buChar char="■"/>
              <a:defRPr sz="2900"/>
            </a:lvl3pPr>
            <a:lvl4pPr marL="1828800" lvl="3" indent="-412750" rtl="0">
              <a:spcBef>
                <a:spcPts val="0"/>
              </a:spcBef>
              <a:spcAft>
                <a:spcPts val="0"/>
              </a:spcAft>
              <a:buSzPts val="2900"/>
              <a:buChar char="●"/>
              <a:defRPr sz="2900"/>
            </a:lvl4pPr>
            <a:lvl5pPr marL="2286000" lvl="4" indent="-412750" rtl="0">
              <a:spcBef>
                <a:spcPts val="0"/>
              </a:spcBef>
              <a:spcAft>
                <a:spcPts val="0"/>
              </a:spcAft>
              <a:buSzPts val="2900"/>
              <a:buChar char="○"/>
              <a:defRPr sz="2900"/>
            </a:lvl5pPr>
            <a:lvl6pPr marL="2743200" lvl="5" indent="-412750" rtl="0">
              <a:spcBef>
                <a:spcPts val="0"/>
              </a:spcBef>
              <a:spcAft>
                <a:spcPts val="0"/>
              </a:spcAft>
              <a:buSzPts val="2900"/>
              <a:buChar char="■"/>
              <a:defRPr sz="2900"/>
            </a:lvl6pPr>
            <a:lvl7pPr marL="3200400" lvl="6" indent="-412750" rtl="0">
              <a:spcBef>
                <a:spcPts val="0"/>
              </a:spcBef>
              <a:spcAft>
                <a:spcPts val="0"/>
              </a:spcAft>
              <a:buSzPts val="2900"/>
              <a:buChar char="●"/>
              <a:defRPr sz="2900"/>
            </a:lvl7pPr>
            <a:lvl8pPr marL="3657600" lvl="7" indent="-412750" rtl="0">
              <a:spcBef>
                <a:spcPts val="0"/>
              </a:spcBef>
              <a:spcAft>
                <a:spcPts val="0"/>
              </a:spcAft>
              <a:buSzPts val="2900"/>
              <a:buChar char="○"/>
              <a:defRPr sz="2900"/>
            </a:lvl8pPr>
            <a:lvl9pPr marL="4114800" lvl="8" indent="-412750" rtl="0">
              <a:spcBef>
                <a:spcPts val="0"/>
              </a:spcBef>
              <a:spcAft>
                <a:spcPts val="0"/>
              </a:spcAft>
              <a:buSzPts val="2900"/>
              <a:buChar char="■"/>
              <a:defRPr sz="2900"/>
            </a:lvl9pPr>
          </a:lstStyle>
          <a:p>
            <a:endParaRPr/>
          </a:p>
        </p:txBody>
      </p:sp>
      <p:grpSp>
        <p:nvGrpSpPr>
          <p:cNvPr id="333" name="Google Shape;333;p6"/>
          <p:cNvGrpSpPr/>
          <p:nvPr/>
        </p:nvGrpSpPr>
        <p:grpSpPr>
          <a:xfrm>
            <a:off x="9924070" y="-121511"/>
            <a:ext cx="2395098" cy="7107566"/>
            <a:chOff x="6023725" y="842300"/>
            <a:chExt cx="1358150" cy="4030375"/>
          </a:xfrm>
        </p:grpSpPr>
        <p:sp>
          <p:nvSpPr>
            <p:cNvPr id="334" name="Google Shape;334;p6"/>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5" name="Google Shape;335;p6"/>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6" name="Google Shape;336;p6"/>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7" name="Google Shape;337;p6"/>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8" name="Google Shape;338;p6"/>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9" name="Google Shape;339;p6"/>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0" name="Google Shape;340;p6"/>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1" name="Google Shape;341;p6"/>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2" name="Google Shape;342;p6"/>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3" name="Google Shape;343;p6"/>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4" name="Google Shape;344;p6"/>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5" name="Google Shape;345;p6"/>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6" name="Google Shape;346;p6"/>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7" name="Google Shape;347;p6"/>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8" name="Google Shape;348;p6"/>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9" name="Google Shape;349;p6"/>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0" name="Google Shape;350;p6"/>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1" name="Google Shape;351;p6"/>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2" name="Google Shape;352;p6"/>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3" name="Google Shape;353;p6"/>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4" name="Google Shape;354;p6"/>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5" name="Google Shape;355;p6"/>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6" name="Google Shape;356;p6"/>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7" name="Google Shape;357;p6"/>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8" name="Google Shape;358;p6"/>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9" name="Google Shape;359;p6"/>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0" name="Google Shape;360;p6"/>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1" name="Google Shape;361;p6"/>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2" name="Google Shape;362;p6"/>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cxnSp>
        <p:nvCxnSpPr>
          <p:cNvPr id="363" name="Google Shape;363;p6"/>
          <p:cNvCxnSpPr/>
          <p:nvPr/>
        </p:nvCxnSpPr>
        <p:spPr>
          <a:xfrm>
            <a:off x="1133967" y="1375233"/>
            <a:ext cx="8050500" cy="0"/>
          </a:xfrm>
          <a:prstGeom prst="straightConnector1">
            <a:avLst/>
          </a:prstGeom>
          <a:noFill/>
          <a:ln w="19050" cap="rnd" cmpd="sng">
            <a:solidFill>
              <a:srgbClr val="A4C2F4"/>
            </a:solidFill>
            <a:prstDash val="dash"/>
            <a:round/>
            <a:headEnd type="none" w="med" len="med"/>
            <a:tailEnd type="none" w="med" len="med"/>
          </a:ln>
        </p:spPr>
      </p:cxnSp>
      <p:sp>
        <p:nvSpPr>
          <p:cNvPr id="364" name="Google Shape;364;p6"/>
          <p:cNvSpPr txBox="1">
            <a:spLocks noGrp="1"/>
          </p:cNvSpPr>
          <p:nvPr>
            <p:ph type="sldNum" idx="12"/>
          </p:nvPr>
        </p:nvSpPr>
        <p:spPr>
          <a:xfrm>
            <a:off x="120825" y="6296983"/>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65"/>
        <p:cNvGrpSpPr/>
        <p:nvPr/>
      </p:nvGrpSpPr>
      <p:grpSpPr>
        <a:xfrm>
          <a:off x="0" y="0"/>
          <a:ext cx="0" cy="0"/>
          <a:chOff x="0" y="0"/>
          <a:chExt cx="0" cy="0"/>
        </a:xfrm>
      </p:grpSpPr>
      <p:sp>
        <p:nvSpPr>
          <p:cNvPr id="366" name="Google Shape;366;p7"/>
          <p:cNvSpPr txBox="1">
            <a:spLocks noGrp="1"/>
          </p:cNvSpPr>
          <p:nvPr>
            <p:ph type="title"/>
          </p:nvPr>
        </p:nvSpPr>
        <p:spPr>
          <a:xfrm>
            <a:off x="997233" y="300033"/>
            <a:ext cx="8187300" cy="1143300"/>
          </a:xfrm>
          <a:prstGeom prst="rect">
            <a:avLst/>
          </a:prstGeom>
        </p:spPr>
        <p:txBody>
          <a:bodyPr spcFirstLastPara="1" wrap="square" lIns="121900" tIns="121900" rIns="121900" bIns="12190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67" name="Google Shape;367;p7"/>
          <p:cNvSpPr txBox="1">
            <a:spLocks noGrp="1"/>
          </p:cNvSpPr>
          <p:nvPr>
            <p:ph type="body" idx="1"/>
          </p:nvPr>
        </p:nvSpPr>
        <p:spPr>
          <a:xfrm>
            <a:off x="997233" y="1745167"/>
            <a:ext cx="2797200" cy="4822800"/>
          </a:xfrm>
          <a:prstGeom prst="rect">
            <a:avLst/>
          </a:prstGeom>
        </p:spPr>
        <p:txBody>
          <a:bodyPr spcFirstLastPara="1" wrap="square" lIns="121900" tIns="121900" rIns="121900" bIns="121900" anchor="t" anchorCtr="0">
            <a:noAutofit/>
          </a:bodyPr>
          <a:lstStyle>
            <a:lvl1pPr marL="457200" lvl="0" indent="-381000" rtl="0">
              <a:spcBef>
                <a:spcPts val="800"/>
              </a:spcBef>
              <a:spcAft>
                <a:spcPts val="0"/>
              </a:spcAft>
              <a:buSzPts val="2400"/>
              <a:buChar char="✘"/>
              <a:defRPr sz="2400"/>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368" name="Google Shape;368;p7"/>
          <p:cNvSpPr txBox="1">
            <a:spLocks noGrp="1"/>
          </p:cNvSpPr>
          <p:nvPr>
            <p:ph type="body" idx="2"/>
          </p:nvPr>
        </p:nvSpPr>
        <p:spPr>
          <a:xfrm>
            <a:off x="3937449" y="1745167"/>
            <a:ext cx="2797200" cy="4822800"/>
          </a:xfrm>
          <a:prstGeom prst="rect">
            <a:avLst/>
          </a:prstGeom>
        </p:spPr>
        <p:txBody>
          <a:bodyPr spcFirstLastPara="1" wrap="square" lIns="121900" tIns="121900" rIns="121900" bIns="121900" anchor="t" anchorCtr="0">
            <a:noAutofit/>
          </a:bodyPr>
          <a:lstStyle>
            <a:lvl1pPr marL="457200" lvl="0" indent="-381000" rtl="0">
              <a:spcBef>
                <a:spcPts val="800"/>
              </a:spcBef>
              <a:spcAft>
                <a:spcPts val="0"/>
              </a:spcAft>
              <a:buSzPts val="2400"/>
              <a:buChar char="✘"/>
              <a:defRPr sz="2400"/>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369" name="Google Shape;369;p7"/>
          <p:cNvSpPr txBox="1">
            <a:spLocks noGrp="1"/>
          </p:cNvSpPr>
          <p:nvPr>
            <p:ph type="body" idx="3"/>
          </p:nvPr>
        </p:nvSpPr>
        <p:spPr>
          <a:xfrm>
            <a:off x="6877664" y="1745167"/>
            <a:ext cx="2797200" cy="4822800"/>
          </a:xfrm>
          <a:prstGeom prst="rect">
            <a:avLst/>
          </a:prstGeom>
        </p:spPr>
        <p:txBody>
          <a:bodyPr spcFirstLastPara="1" wrap="square" lIns="121900" tIns="121900" rIns="121900" bIns="121900" anchor="t" anchorCtr="0">
            <a:noAutofit/>
          </a:bodyPr>
          <a:lstStyle>
            <a:lvl1pPr marL="457200" lvl="0" indent="-381000" rtl="0">
              <a:spcBef>
                <a:spcPts val="800"/>
              </a:spcBef>
              <a:spcAft>
                <a:spcPts val="0"/>
              </a:spcAft>
              <a:buSzPts val="2400"/>
              <a:buChar char="✘"/>
              <a:defRPr sz="2400"/>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grpSp>
        <p:nvGrpSpPr>
          <p:cNvPr id="370" name="Google Shape;370;p7"/>
          <p:cNvGrpSpPr/>
          <p:nvPr/>
        </p:nvGrpSpPr>
        <p:grpSpPr>
          <a:xfrm>
            <a:off x="9924070" y="-121511"/>
            <a:ext cx="2395098" cy="7107566"/>
            <a:chOff x="6023725" y="842300"/>
            <a:chExt cx="1358150" cy="4030375"/>
          </a:xfrm>
        </p:grpSpPr>
        <p:sp>
          <p:nvSpPr>
            <p:cNvPr id="371" name="Google Shape;371;p7"/>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2" name="Google Shape;372;p7"/>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3" name="Google Shape;373;p7"/>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4" name="Google Shape;374;p7"/>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5" name="Google Shape;375;p7"/>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6" name="Google Shape;376;p7"/>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7" name="Google Shape;377;p7"/>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8" name="Google Shape;378;p7"/>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9" name="Google Shape;379;p7"/>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0" name="Google Shape;380;p7"/>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1" name="Google Shape;381;p7"/>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2" name="Google Shape;382;p7"/>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3" name="Google Shape;383;p7"/>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4" name="Google Shape;384;p7"/>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5" name="Google Shape;385;p7"/>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6" name="Google Shape;386;p7"/>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7" name="Google Shape;387;p7"/>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8" name="Google Shape;388;p7"/>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9" name="Google Shape;389;p7"/>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0" name="Google Shape;390;p7"/>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1" name="Google Shape;391;p7"/>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2" name="Google Shape;392;p7"/>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3" name="Google Shape;393;p7"/>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4" name="Google Shape;394;p7"/>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5" name="Google Shape;395;p7"/>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6" name="Google Shape;396;p7"/>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7" name="Google Shape;397;p7"/>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8" name="Google Shape;398;p7"/>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9" name="Google Shape;399;p7"/>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cxnSp>
        <p:nvCxnSpPr>
          <p:cNvPr id="400" name="Google Shape;400;p7"/>
          <p:cNvCxnSpPr/>
          <p:nvPr/>
        </p:nvCxnSpPr>
        <p:spPr>
          <a:xfrm>
            <a:off x="1133967" y="1375233"/>
            <a:ext cx="8050500" cy="0"/>
          </a:xfrm>
          <a:prstGeom prst="straightConnector1">
            <a:avLst/>
          </a:prstGeom>
          <a:noFill/>
          <a:ln w="19050" cap="rnd" cmpd="sng">
            <a:solidFill>
              <a:srgbClr val="A4C2F4"/>
            </a:solidFill>
            <a:prstDash val="dash"/>
            <a:round/>
            <a:headEnd type="none" w="med" len="med"/>
            <a:tailEnd type="none" w="med" len="med"/>
          </a:ln>
        </p:spPr>
      </p:cxnSp>
      <p:sp>
        <p:nvSpPr>
          <p:cNvPr id="401" name="Google Shape;401;p7"/>
          <p:cNvSpPr txBox="1">
            <a:spLocks noGrp="1"/>
          </p:cNvSpPr>
          <p:nvPr>
            <p:ph type="sldNum" idx="12"/>
          </p:nvPr>
        </p:nvSpPr>
        <p:spPr>
          <a:xfrm>
            <a:off x="120825" y="6296983"/>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2"/>
        <p:cNvGrpSpPr/>
        <p:nvPr/>
      </p:nvGrpSpPr>
      <p:grpSpPr>
        <a:xfrm>
          <a:off x="0" y="0"/>
          <a:ext cx="0" cy="0"/>
          <a:chOff x="0" y="0"/>
          <a:chExt cx="0" cy="0"/>
        </a:xfrm>
      </p:grpSpPr>
      <p:sp>
        <p:nvSpPr>
          <p:cNvPr id="403" name="Google Shape;403;p8"/>
          <p:cNvSpPr txBox="1">
            <a:spLocks noGrp="1"/>
          </p:cNvSpPr>
          <p:nvPr>
            <p:ph type="title"/>
          </p:nvPr>
        </p:nvSpPr>
        <p:spPr>
          <a:xfrm>
            <a:off x="997233" y="300033"/>
            <a:ext cx="8187300" cy="1143300"/>
          </a:xfrm>
          <a:prstGeom prst="rect">
            <a:avLst/>
          </a:prstGeom>
        </p:spPr>
        <p:txBody>
          <a:bodyPr spcFirstLastPara="1" wrap="square" lIns="121900" tIns="121900" rIns="121900" bIns="12190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grpSp>
        <p:nvGrpSpPr>
          <p:cNvPr id="404" name="Google Shape;404;p8"/>
          <p:cNvGrpSpPr/>
          <p:nvPr/>
        </p:nvGrpSpPr>
        <p:grpSpPr>
          <a:xfrm>
            <a:off x="9924070" y="-121511"/>
            <a:ext cx="2395098" cy="7107566"/>
            <a:chOff x="6023725" y="842300"/>
            <a:chExt cx="1358150" cy="4030375"/>
          </a:xfrm>
        </p:grpSpPr>
        <p:sp>
          <p:nvSpPr>
            <p:cNvPr id="405" name="Google Shape;405;p8"/>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6" name="Google Shape;406;p8"/>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7" name="Google Shape;407;p8"/>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8" name="Google Shape;408;p8"/>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9" name="Google Shape;409;p8"/>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0" name="Google Shape;410;p8"/>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1" name="Google Shape;411;p8"/>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2" name="Google Shape;412;p8"/>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3" name="Google Shape;413;p8"/>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4" name="Google Shape;414;p8"/>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5" name="Google Shape;415;p8"/>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6" name="Google Shape;416;p8"/>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7" name="Google Shape;417;p8"/>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8" name="Google Shape;418;p8"/>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9" name="Google Shape;419;p8"/>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0" name="Google Shape;420;p8"/>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1" name="Google Shape;421;p8"/>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2" name="Google Shape;422;p8"/>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3" name="Google Shape;423;p8"/>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4" name="Google Shape;424;p8"/>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5" name="Google Shape;425;p8"/>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6" name="Google Shape;426;p8"/>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7" name="Google Shape;427;p8"/>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8" name="Google Shape;428;p8"/>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9" name="Google Shape;429;p8"/>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0" name="Google Shape;430;p8"/>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1" name="Google Shape;431;p8"/>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2" name="Google Shape;432;p8"/>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3" name="Google Shape;433;p8"/>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cxnSp>
        <p:nvCxnSpPr>
          <p:cNvPr id="434" name="Google Shape;434;p8"/>
          <p:cNvCxnSpPr/>
          <p:nvPr/>
        </p:nvCxnSpPr>
        <p:spPr>
          <a:xfrm>
            <a:off x="1133967" y="1375233"/>
            <a:ext cx="8050500" cy="0"/>
          </a:xfrm>
          <a:prstGeom prst="straightConnector1">
            <a:avLst/>
          </a:prstGeom>
          <a:noFill/>
          <a:ln w="19050" cap="rnd" cmpd="sng">
            <a:solidFill>
              <a:srgbClr val="A4C2F4"/>
            </a:solidFill>
            <a:prstDash val="dash"/>
            <a:round/>
            <a:headEnd type="none" w="med" len="med"/>
            <a:tailEnd type="none" w="med" len="med"/>
          </a:ln>
        </p:spPr>
      </p:cxnSp>
      <p:sp>
        <p:nvSpPr>
          <p:cNvPr id="435" name="Google Shape;435;p8"/>
          <p:cNvSpPr txBox="1">
            <a:spLocks noGrp="1"/>
          </p:cNvSpPr>
          <p:nvPr>
            <p:ph type="sldNum" idx="12"/>
          </p:nvPr>
        </p:nvSpPr>
        <p:spPr>
          <a:xfrm>
            <a:off x="120825" y="6296983"/>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6"/>
        <p:cNvGrpSpPr/>
        <p:nvPr/>
      </p:nvGrpSpPr>
      <p:grpSpPr>
        <a:xfrm>
          <a:off x="0" y="0"/>
          <a:ext cx="0" cy="0"/>
          <a:chOff x="0" y="0"/>
          <a:chExt cx="0" cy="0"/>
        </a:xfrm>
      </p:grpSpPr>
      <p:sp>
        <p:nvSpPr>
          <p:cNvPr id="437" name="Google Shape;437;p9"/>
          <p:cNvSpPr txBox="1">
            <a:spLocks noGrp="1"/>
          </p:cNvSpPr>
          <p:nvPr>
            <p:ph type="body" idx="1"/>
          </p:nvPr>
        </p:nvSpPr>
        <p:spPr>
          <a:xfrm>
            <a:off x="609600" y="5875079"/>
            <a:ext cx="10972800" cy="692700"/>
          </a:xfrm>
          <a:prstGeom prst="rect">
            <a:avLst/>
          </a:prstGeom>
        </p:spPr>
        <p:txBody>
          <a:bodyPr spcFirstLastPara="1" wrap="square" lIns="121900" tIns="121900" rIns="121900" bIns="121900" anchor="t" anchorCtr="0">
            <a:noAutofit/>
          </a:bodyPr>
          <a:lstStyle>
            <a:lvl1pPr marL="457200" lvl="0" indent="-228600" algn="ctr" rtl="0">
              <a:spcBef>
                <a:spcPts val="500"/>
              </a:spcBef>
              <a:spcAft>
                <a:spcPts val="0"/>
              </a:spcAft>
              <a:buSzPts val="2400"/>
              <a:buNone/>
              <a:defRPr sz="2400"/>
            </a:lvl1pPr>
          </a:lstStyle>
          <a:p>
            <a:endParaRPr/>
          </a:p>
        </p:txBody>
      </p:sp>
      <p:sp>
        <p:nvSpPr>
          <p:cNvPr id="438" name="Google Shape;438;p9"/>
          <p:cNvSpPr/>
          <p:nvPr/>
        </p:nvSpPr>
        <p:spPr>
          <a:xfrm>
            <a:off x="9737174" y="-392482"/>
            <a:ext cx="600733" cy="744978"/>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39" name="Google Shape;439;p9"/>
          <p:cNvSpPr/>
          <p:nvPr/>
        </p:nvSpPr>
        <p:spPr>
          <a:xfrm>
            <a:off x="-47166" y="4489283"/>
            <a:ext cx="591013" cy="672893"/>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40" name="Google Shape;440;p9"/>
          <p:cNvSpPr/>
          <p:nvPr/>
        </p:nvSpPr>
        <p:spPr>
          <a:xfrm>
            <a:off x="11757264" y="4586215"/>
            <a:ext cx="552210" cy="677016"/>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41" name="Google Shape;441;p9"/>
          <p:cNvSpPr/>
          <p:nvPr/>
        </p:nvSpPr>
        <p:spPr>
          <a:xfrm>
            <a:off x="11657298" y="5555569"/>
            <a:ext cx="660375" cy="453651"/>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42" name="Google Shape;442;p9"/>
          <p:cNvSpPr/>
          <p:nvPr/>
        </p:nvSpPr>
        <p:spPr>
          <a:xfrm>
            <a:off x="11147940" y="6009222"/>
            <a:ext cx="496690" cy="513331"/>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43" name="Google Shape;443;p9"/>
          <p:cNvSpPr/>
          <p:nvPr/>
        </p:nvSpPr>
        <p:spPr>
          <a:xfrm>
            <a:off x="-102771" y="1984025"/>
            <a:ext cx="452811" cy="534146"/>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44" name="Google Shape;444;p9"/>
          <p:cNvSpPr/>
          <p:nvPr/>
        </p:nvSpPr>
        <p:spPr>
          <a:xfrm>
            <a:off x="10736763" y="6433680"/>
            <a:ext cx="786656" cy="552172"/>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45" name="Google Shape;445;p9"/>
          <p:cNvSpPr/>
          <p:nvPr/>
        </p:nvSpPr>
        <p:spPr>
          <a:xfrm>
            <a:off x="10736770" y="5509769"/>
            <a:ext cx="517491" cy="545251"/>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46" name="Google Shape;446;p9"/>
          <p:cNvSpPr/>
          <p:nvPr/>
        </p:nvSpPr>
        <p:spPr>
          <a:xfrm>
            <a:off x="9907865" y="6497561"/>
            <a:ext cx="396807" cy="28164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47" name="Google Shape;447;p9"/>
          <p:cNvSpPr/>
          <p:nvPr/>
        </p:nvSpPr>
        <p:spPr>
          <a:xfrm>
            <a:off x="11666300" y="6600167"/>
            <a:ext cx="384327" cy="245603"/>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48" name="Google Shape;448;p9"/>
          <p:cNvSpPr/>
          <p:nvPr/>
        </p:nvSpPr>
        <p:spPr>
          <a:xfrm>
            <a:off x="11363258" y="5333706"/>
            <a:ext cx="409288" cy="513369"/>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49" name="Google Shape;449;p9"/>
          <p:cNvSpPr/>
          <p:nvPr/>
        </p:nvSpPr>
        <p:spPr>
          <a:xfrm>
            <a:off x="11772538" y="6111824"/>
            <a:ext cx="521651" cy="385726"/>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50" name="Google Shape;450;p9"/>
          <p:cNvSpPr/>
          <p:nvPr/>
        </p:nvSpPr>
        <p:spPr>
          <a:xfrm>
            <a:off x="11951972" y="1784958"/>
            <a:ext cx="240044" cy="498052"/>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51" name="Google Shape;451;p9"/>
          <p:cNvSpPr/>
          <p:nvPr/>
        </p:nvSpPr>
        <p:spPr>
          <a:xfrm rot="-2426071">
            <a:off x="9480177" y="6502683"/>
            <a:ext cx="373219" cy="477303"/>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52" name="Google Shape;452;p9"/>
          <p:cNvSpPr/>
          <p:nvPr/>
        </p:nvSpPr>
        <p:spPr>
          <a:xfrm>
            <a:off x="10212864" y="5826928"/>
            <a:ext cx="503611" cy="568851"/>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53" name="Google Shape;453;p9"/>
          <p:cNvSpPr/>
          <p:nvPr/>
        </p:nvSpPr>
        <p:spPr>
          <a:xfrm>
            <a:off x="11730117" y="4104976"/>
            <a:ext cx="514730" cy="344086"/>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54" name="Google Shape;454;p9"/>
          <p:cNvSpPr/>
          <p:nvPr/>
        </p:nvSpPr>
        <p:spPr>
          <a:xfrm>
            <a:off x="10376560" y="6513509"/>
            <a:ext cx="233122" cy="249763"/>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55" name="Google Shape;455;p9"/>
          <p:cNvSpPr/>
          <p:nvPr/>
        </p:nvSpPr>
        <p:spPr>
          <a:xfrm>
            <a:off x="462503" y="811486"/>
            <a:ext cx="280284" cy="611852"/>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56" name="Google Shape;456;p9"/>
          <p:cNvSpPr/>
          <p:nvPr/>
        </p:nvSpPr>
        <p:spPr>
          <a:xfrm>
            <a:off x="860014" y="474615"/>
            <a:ext cx="552210" cy="677016"/>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57" name="Google Shape;457;p9"/>
          <p:cNvSpPr/>
          <p:nvPr/>
        </p:nvSpPr>
        <p:spPr>
          <a:xfrm>
            <a:off x="11091747" y="-39763"/>
            <a:ext cx="609091" cy="567451"/>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58" name="Google Shape;458;p9"/>
          <p:cNvSpPr/>
          <p:nvPr/>
        </p:nvSpPr>
        <p:spPr>
          <a:xfrm>
            <a:off x="-10" y="1351155"/>
            <a:ext cx="496690" cy="513331"/>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59" name="Google Shape;459;p9"/>
          <p:cNvSpPr/>
          <p:nvPr/>
        </p:nvSpPr>
        <p:spPr>
          <a:xfrm>
            <a:off x="11599142" y="238816"/>
            <a:ext cx="695056" cy="718656"/>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60" name="Google Shape;460;p9"/>
          <p:cNvSpPr/>
          <p:nvPr/>
        </p:nvSpPr>
        <p:spPr>
          <a:xfrm>
            <a:off x="933939" y="6076799"/>
            <a:ext cx="672893" cy="53417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61" name="Google Shape;461;p9"/>
          <p:cNvSpPr/>
          <p:nvPr/>
        </p:nvSpPr>
        <p:spPr>
          <a:xfrm>
            <a:off x="345289" y="-115002"/>
            <a:ext cx="627093" cy="589614"/>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62" name="Google Shape;462;p9"/>
          <p:cNvSpPr/>
          <p:nvPr/>
        </p:nvSpPr>
        <p:spPr>
          <a:xfrm>
            <a:off x="-46688" y="5434124"/>
            <a:ext cx="452811" cy="534146"/>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63" name="Google Shape;463;p9"/>
          <p:cNvSpPr/>
          <p:nvPr/>
        </p:nvSpPr>
        <p:spPr>
          <a:xfrm>
            <a:off x="961677" y="6664025"/>
            <a:ext cx="617412" cy="237283"/>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64" name="Google Shape;464;p9"/>
          <p:cNvSpPr/>
          <p:nvPr/>
        </p:nvSpPr>
        <p:spPr>
          <a:xfrm>
            <a:off x="-324170" y="72280"/>
            <a:ext cx="786656" cy="552172"/>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65" name="Google Shape;465;p9"/>
          <p:cNvSpPr/>
          <p:nvPr/>
        </p:nvSpPr>
        <p:spPr>
          <a:xfrm>
            <a:off x="10456070" y="-134497"/>
            <a:ext cx="517491" cy="545251"/>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66" name="Google Shape;466;p9"/>
          <p:cNvSpPr/>
          <p:nvPr/>
        </p:nvSpPr>
        <p:spPr>
          <a:xfrm>
            <a:off x="-51502" y="772061"/>
            <a:ext cx="396807" cy="28164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67" name="Google Shape;467;p9"/>
          <p:cNvSpPr/>
          <p:nvPr/>
        </p:nvSpPr>
        <p:spPr>
          <a:xfrm>
            <a:off x="1871700" y="15334"/>
            <a:ext cx="384327" cy="245603"/>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68" name="Google Shape;468;p9"/>
          <p:cNvSpPr/>
          <p:nvPr/>
        </p:nvSpPr>
        <p:spPr>
          <a:xfrm>
            <a:off x="1274653" y="-76222"/>
            <a:ext cx="431488" cy="428728"/>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69" name="Google Shape;469;p9"/>
          <p:cNvSpPr/>
          <p:nvPr/>
        </p:nvSpPr>
        <p:spPr>
          <a:xfrm>
            <a:off x="1777725" y="6237939"/>
            <a:ext cx="409288" cy="513369"/>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70" name="Google Shape;470;p9"/>
          <p:cNvSpPr/>
          <p:nvPr/>
        </p:nvSpPr>
        <p:spPr>
          <a:xfrm>
            <a:off x="122166" y="6070570"/>
            <a:ext cx="554971" cy="5466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71" name="Google Shape;471;p9"/>
          <p:cNvSpPr/>
          <p:nvPr/>
        </p:nvSpPr>
        <p:spPr>
          <a:xfrm>
            <a:off x="2034238" y="6548458"/>
            <a:ext cx="521651" cy="385726"/>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72" name="Google Shape;472;p9"/>
          <p:cNvSpPr/>
          <p:nvPr/>
        </p:nvSpPr>
        <p:spPr>
          <a:xfrm>
            <a:off x="3605" y="6533641"/>
            <a:ext cx="240044" cy="498052"/>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73" name="Google Shape;473;p9"/>
          <p:cNvSpPr/>
          <p:nvPr/>
        </p:nvSpPr>
        <p:spPr>
          <a:xfrm rot="1920612">
            <a:off x="10967391" y="833704"/>
            <a:ext cx="668704" cy="567426"/>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74" name="Google Shape;474;p9"/>
          <p:cNvSpPr/>
          <p:nvPr/>
        </p:nvSpPr>
        <p:spPr>
          <a:xfrm>
            <a:off x="462489" y="5418856"/>
            <a:ext cx="639574" cy="452289"/>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75" name="Google Shape;475;p9"/>
          <p:cNvSpPr/>
          <p:nvPr/>
        </p:nvSpPr>
        <p:spPr>
          <a:xfrm rot="-5400000">
            <a:off x="10661707" y="422573"/>
            <a:ext cx="373208" cy="477288"/>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76" name="Google Shape;476;p9"/>
          <p:cNvSpPr/>
          <p:nvPr/>
        </p:nvSpPr>
        <p:spPr>
          <a:xfrm>
            <a:off x="11735680" y="1053695"/>
            <a:ext cx="503611" cy="568851"/>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77" name="Google Shape;477;p9"/>
          <p:cNvSpPr/>
          <p:nvPr/>
        </p:nvSpPr>
        <p:spPr>
          <a:xfrm>
            <a:off x="345283" y="6610609"/>
            <a:ext cx="514730" cy="344086"/>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78" name="Google Shape;478;p9"/>
          <p:cNvSpPr/>
          <p:nvPr/>
        </p:nvSpPr>
        <p:spPr>
          <a:xfrm>
            <a:off x="11599127" y="1535209"/>
            <a:ext cx="233122" cy="249763"/>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79" name="Google Shape;479;p9"/>
          <p:cNvSpPr txBox="1">
            <a:spLocks noGrp="1"/>
          </p:cNvSpPr>
          <p:nvPr>
            <p:ph type="sldNum" idx="12"/>
          </p:nvPr>
        </p:nvSpPr>
        <p:spPr>
          <a:xfrm>
            <a:off x="5730200" y="6471066"/>
            <a:ext cx="731700" cy="386700"/>
          </a:xfrm>
          <a:prstGeom prst="rect">
            <a:avLst/>
          </a:prstGeom>
        </p:spPr>
        <p:txBody>
          <a:bodyPr spcFirstLastPara="1" wrap="square" lIns="121900" tIns="121900" rIns="121900" bIns="12190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0"/>
        <p:cNvGrpSpPr/>
        <p:nvPr/>
      </p:nvGrpSpPr>
      <p:grpSpPr>
        <a:xfrm>
          <a:off x="0" y="0"/>
          <a:ext cx="0" cy="0"/>
          <a:chOff x="0" y="0"/>
          <a:chExt cx="0" cy="0"/>
        </a:xfrm>
      </p:grpSpPr>
      <p:sp>
        <p:nvSpPr>
          <p:cNvPr id="481" name="Google Shape;481;p10"/>
          <p:cNvSpPr/>
          <p:nvPr/>
        </p:nvSpPr>
        <p:spPr>
          <a:xfrm>
            <a:off x="9737174" y="-392482"/>
            <a:ext cx="600733" cy="744978"/>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82" name="Google Shape;482;p10"/>
          <p:cNvSpPr/>
          <p:nvPr/>
        </p:nvSpPr>
        <p:spPr>
          <a:xfrm>
            <a:off x="-47166" y="4489283"/>
            <a:ext cx="591013" cy="672893"/>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83" name="Google Shape;483;p10"/>
          <p:cNvSpPr/>
          <p:nvPr/>
        </p:nvSpPr>
        <p:spPr>
          <a:xfrm>
            <a:off x="11757264" y="4586215"/>
            <a:ext cx="552210" cy="677016"/>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84" name="Google Shape;484;p10"/>
          <p:cNvSpPr/>
          <p:nvPr/>
        </p:nvSpPr>
        <p:spPr>
          <a:xfrm>
            <a:off x="11657298" y="5555569"/>
            <a:ext cx="660375" cy="453651"/>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85" name="Google Shape;485;p10"/>
          <p:cNvSpPr/>
          <p:nvPr/>
        </p:nvSpPr>
        <p:spPr>
          <a:xfrm>
            <a:off x="11147940" y="6009222"/>
            <a:ext cx="496690" cy="513331"/>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86" name="Google Shape;486;p10"/>
          <p:cNvSpPr/>
          <p:nvPr/>
        </p:nvSpPr>
        <p:spPr>
          <a:xfrm>
            <a:off x="-102771" y="1984025"/>
            <a:ext cx="452811" cy="534146"/>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87" name="Google Shape;487;p10"/>
          <p:cNvSpPr/>
          <p:nvPr/>
        </p:nvSpPr>
        <p:spPr>
          <a:xfrm>
            <a:off x="10736763" y="6433680"/>
            <a:ext cx="786656" cy="552172"/>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88" name="Google Shape;488;p10"/>
          <p:cNvSpPr/>
          <p:nvPr/>
        </p:nvSpPr>
        <p:spPr>
          <a:xfrm>
            <a:off x="10736770" y="5509769"/>
            <a:ext cx="517491" cy="545251"/>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89" name="Google Shape;489;p10"/>
          <p:cNvSpPr/>
          <p:nvPr/>
        </p:nvSpPr>
        <p:spPr>
          <a:xfrm>
            <a:off x="9907865" y="6497561"/>
            <a:ext cx="396807" cy="28164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90" name="Google Shape;490;p10"/>
          <p:cNvSpPr/>
          <p:nvPr/>
        </p:nvSpPr>
        <p:spPr>
          <a:xfrm>
            <a:off x="11666300" y="6600167"/>
            <a:ext cx="384327" cy="245603"/>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91" name="Google Shape;491;p10"/>
          <p:cNvSpPr/>
          <p:nvPr/>
        </p:nvSpPr>
        <p:spPr>
          <a:xfrm>
            <a:off x="11363258" y="5333706"/>
            <a:ext cx="409288" cy="513369"/>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92" name="Google Shape;492;p10"/>
          <p:cNvSpPr/>
          <p:nvPr/>
        </p:nvSpPr>
        <p:spPr>
          <a:xfrm>
            <a:off x="11772538" y="6111824"/>
            <a:ext cx="521651" cy="385726"/>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93" name="Google Shape;493;p10"/>
          <p:cNvSpPr/>
          <p:nvPr/>
        </p:nvSpPr>
        <p:spPr>
          <a:xfrm>
            <a:off x="11951972" y="1784958"/>
            <a:ext cx="240044" cy="498052"/>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94" name="Google Shape;494;p10"/>
          <p:cNvSpPr/>
          <p:nvPr/>
        </p:nvSpPr>
        <p:spPr>
          <a:xfrm rot="-2426071">
            <a:off x="9480177" y="6502683"/>
            <a:ext cx="373219" cy="477303"/>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95" name="Google Shape;495;p10"/>
          <p:cNvSpPr/>
          <p:nvPr/>
        </p:nvSpPr>
        <p:spPr>
          <a:xfrm>
            <a:off x="10212864" y="5826928"/>
            <a:ext cx="503611" cy="568851"/>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96" name="Google Shape;496;p10"/>
          <p:cNvSpPr/>
          <p:nvPr/>
        </p:nvSpPr>
        <p:spPr>
          <a:xfrm>
            <a:off x="11730117" y="4104976"/>
            <a:ext cx="514730" cy="344086"/>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97" name="Google Shape;497;p10"/>
          <p:cNvSpPr/>
          <p:nvPr/>
        </p:nvSpPr>
        <p:spPr>
          <a:xfrm>
            <a:off x="10376560" y="6513509"/>
            <a:ext cx="233122" cy="249763"/>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98" name="Google Shape;498;p10"/>
          <p:cNvSpPr/>
          <p:nvPr/>
        </p:nvSpPr>
        <p:spPr>
          <a:xfrm>
            <a:off x="462503" y="811486"/>
            <a:ext cx="280284" cy="611852"/>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499" name="Google Shape;499;p10"/>
          <p:cNvSpPr/>
          <p:nvPr/>
        </p:nvSpPr>
        <p:spPr>
          <a:xfrm>
            <a:off x="860014" y="474615"/>
            <a:ext cx="552210" cy="677016"/>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00" name="Google Shape;500;p10"/>
          <p:cNvSpPr/>
          <p:nvPr/>
        </p:nvSpPr>
        <p:spPr>
          <a:xfrm>
            <a:off x="11091747" y="-39763"/>
            <a:ext cx="609091" cy="567451"/>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01" name="Google Shape;501;p10"/>
          <p:cNvSpPr/>
          <p:nvPr/>
        </p:nvSpPr>
        <p:spPr>
          <a:xfrm>
            <a:off x="-10" y="1351155"/>
            <a:ext cx="496690" cy="513331"/>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02" name="Google Shape;502;p10"/>
          <p:cNvSpPr/>
          <p:nvPr/>
        </p:nvSpPr>
        <p:spPr>
          <a:xfrm>
            <a:off x="11599142" y="238816"/>
            <a:ext cx="695056" cy="718656"/>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03" name="Google Shape;503;p10"/>
          <p:cNvSpPr/>
          <p:nvPr/>
        </p:nvSpPr>
        <p:spPr>
          <a:xfrm>
            <a:off x="933939" y="6076799"/>
            <a:ext cx="672893" cy="53417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04" name="Google Shape;504;p10"/>
          <p:cNvSpPr/>
          <p:nvPr/>
        </p:nvSpPr>
        <p:spPr>
          <a:xfrm>
            <a:off x="345289" y="-115002"/>
            <a:ext cx="627093" cy="589614"/>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05" name="Google Shape;505;p10"/>
          <p:cNvSpPr/>
          <p:nvPr/>
        </p:nvSpPr>
        <p:spPr>
          <a:xfrm>
            <a:off x="-46688" y="5434124"/>
            <a:ext cx="452811" cy="534146"/>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06" name="Google Shape;506;p10"/>
          <p:cNvSpPr/>
          <p:nvPr/>
        </p:nvSpPr>
        <p:spPr>
          <a:xfrm>
            <a:off x="961677" y="6664025"/>
            <a:ext cx="617412" cy="237283"/>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07" name="Google Shape;507;p10"/>
          <p:cNvSpPr/>
          <p:nvPr/>
        </p:nvSpPr>
        <p:spPr>
          <a:xfrm>
            <a:off x="-324170" y="72280"/>
            <a:ext cx="786656" cy="552172"/>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08" name="Google Shape;508;p10"/>
          <p:cNvSpPr/>
          <p:nvPr/>
        </p:nvSpPr>
        <p:spPr>
          <a:xfrm>
            <a:off x="10456070" y="-134497"/>
            <a:ext cx="517491" cy="545251"/>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09" name="Google Shape;509;p10"/>
          <p:cNvSpPr/>
          <p:nvPr/>
        </p:nvSpPr>
        <p:spPr>
          <a:xfrm>
            <a:off x="-51502" y="772061"/>
            <a:ext cx="396807" cy="28164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10" name="Google Shape;510;p10"/>
          <p:cNvSpPr/>
          <p:nvPr/>
        </p:nvSpPr>
        <p:spPr>
          <a:xfrm>
            <a:off x="1871700" y="15334"/>
            <a:ext cx="384327" cy="245603"/>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11" name="Google Shape;511;p10"/>
          <p:cNvSpPr/>
          <p:nvPr/>
        </p:nvSpPr>
        <p:spPr>
          <a:xfrm>
            <a:off x="1274653" y="-76222"/>
            <a:ext cx="431488" cy="428728"/>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12" name="Google Shape;512;p10"/>
          <p:cNvSpPr/>
          <p:nvPr/>
        </p:nvSpPr>
        <p:spPr>
          <a:xfrm>
            <a:off x="1777725" y="6237939"/>
            <a:ext cx="409288" cy="513369"/>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13" name="Google Shape;513;p10"/>
          <p:cNvSpPr/>
          <p:nvPr/>
        </p:nvSpPr>
        <p:spPr>
          <a:xfrm>
            <a:off x="122166" y="6070570"/>
            <a:ext cx="554971" cy="5466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14" name="Google Shape;514;p10"/>
          <p:cNvSpPr/>
          <p:nvPr/>
        </p:nvSpPr>
        <p:spPr>
          <a:xfrm>
            <a:off x="2034238" y="6548458"/>
            <a:ext cx="521651" cy="385726"/>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15" name="Google Shape;515;p10"/>
          <p:cNvSpPr/>
          <p:nvPr/>
        </p:nvSpPr>
        <p:spPr>
          <a:xfrm>
            <a:off x="3605" y="6533641"/>
            <a:ext cx="240044" cy="498052"/>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16" name="Google Shape;516;p10"/>
          <p:cNvSpPr/>
          <p:nvPr/>
        </p:nvSpPr>
        <p:spPr>
          <a:xfrm rot="1920612">
            <a:off x="10967391" y="833704"/>
            <a:ext cx="668704" cy="567426"/>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17" name="Google Shape;517;p10"/>
          <p:cNvSpPr/>
          <p:nvPr/>
        </p:nvSpPr>
        <p:spPr>
          <a:xfrm>
            <a:off x="462489" y="5418856"/>
            <a:ext cx="639574" cy="452289"/>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18" name="Google Shape;518;p10"/>
          <p:cNvSpPr/>
          <p:nvPr/>
        </p:nvSpPr>
        <p:spPr>
          <a:xfrm rot="-5400000">
            <a:off x="10661707" y="422573"/>
            <a:ext cx="373208" cy="477288"/>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19" name="Google Shape;519;p10"/>
          <p:cNvSpPr/>
          <p:nvPr/>
        </p:nvSpPr>
        <p:spPr>
          <a:xfrm>
            <a:off x="11735680" y="1053695"/>
            <a:ext cx="503611" cy="568851"/>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20" name="Google Shape;520;p10"/>
          <p:cNvSpPr/>
          <p:nvPr/>
        </p:nvSpPr>
        <p:spPr>
          <a:xfrm>
            <a:off x="345283" y="6610609"/>
            <a:ext cx="514730" cy="344086"/>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21" name="Google Shape;521;p10"/>
          <p:cNvSpPr/>
          <p:nvPr/>
        </p:nvSpPr>
        <p:spPr>
          <a:xfrm>
            <a:off x="11599127" y="1535209"/>
            <a:ext cx="233122" cy="249763"/>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A4C2F4"/>
              </a:solidFill>
            </a:endParaRPr>
          </a:p>
        </p:txBody>
      </p:sp>
      <p:sp>
        <p:nvSpPr>
          <p:cNvPr id="522" name="Google Shape;522;p10"/>
          <p:cNvSpPr txBox="1">
            <a:spLocks noGrp="1"/>
          </p:cNvSpPr>
          <p:nvPr>
            <p:ph type="sldNum" idx="12"/>
          </p:nvPr>
        </p:nvSpPr>
        <p:spPr>
          <a:xfrm>
            <a:off x="5730200" y="6471066"/>
            <a:ext cx="731700" cy="386700"/>
          </a:xfrm>
          <a:prstGeom prst="rect">
            <a:avLst/>
          </a:prstGeom>
        </p:spPr>
        <p:txBody>
          <a:bodyPr spcFirstLastPara="1" wrap="square" lIns="121900" tIns="121900" rIns="121900" bIns="12190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1" y="-2"/>
            <a:ext cx="12191964" cy="6857969"/>
            <a:chOff x="239950" y="872550"/>
            <a:chExt cx="7042900" cy="3961625"/>
          </a:xfrm>
        </p:grpSpPr>
        <p:sp>
          <p:nvSpPr>
            <p:cNvPr id="11" name="Google Shape;11;p1"/>
            <p:cNvSpPr/>
            <p:nvPr/>
          </p:nvSpPr>
          <p:spPr>
            <a:xfrm>
              <a:off x="239950" y="872550"/>
              <a:ext cx="7042900" cy="3961625"/>
            </a:xfrm>
            <a:custGeom>
              <a:avLst/>
              <a:gdLst/>
              <a:ahLst/>
              <a:cxnLst/>
              <a:rect l="l" t="t" r="r" b="b"/>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 name="Google Shape;12;p1"/>
            <p:cNvSpPr/>
            <p:nvPr/>
          </p:nvSpPr>
          <p:spPr>
            <a:xfrm>
              <a:off x="239950" y="47617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 name="Google Shape;13;p1"/>
            <p:cNvSpPr/>
            <p:nvPr/>
          </p:nvSpPr>
          <p:spPr>
            <a:xfrm>
              <a:off x="239950" y="4690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 name="Google Shape;14;p1"/>
            <p:cNvSpPr/>
            <p:nvPr/>
          </p:nvSpPr>
          <p:spPr>
            <a:xfrm>
              <a:off x="239950" y="46177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 name="Google Shape;15;p1"/>
            <p:cNvSpPr/>
            <p:nvPr/>
          </p:nvSpPr>
          <p:spPr>
            <a:xfrm>
              <a:off x="239950" y="4546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 name="Google Shape;16;p1"/>
            <p:cNvSpPr/>
            <p:nvPr/>
          </p:nvSpPr>
          <p:spPr>
            <a:xfrm>
              <a:off x="239950" y="44737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 name="Google Shape;17;p1"/>
            <p:cNvSpPr/>
            <p:nvPr/>
          </p:nvSpPr>
          <p:spPr>
            <a:xfrm>
              <a:off x="239950" y="4402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 name="Google Shape;18;p1"/>
            <p:cNvSpPr/>
            <p:nvPr/>
          </p:nvSpPr>
          <p:spPr>
            <a:xfrm>
              <a:off x="239950" y="43297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 name="Google Shape;19;p1"/>
            <p:cNvSpPr/>
            <p:nvPr/>
          </p:nvSpPr>
          <p:spPr>
            <a:xfrm>
              <a:off x="239950" y="4258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 name="Google Shape;20;p1"/>
            <p:cNvSpPr/>
            <p:nvPr/>
          </p:nvSpPr>
          <p:spPr>
            <a:xfrm>
              <a:off x="239950" y="41858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 name="Google Shape;21;p1"/>
            <p:cNvSpPr/>
            <p:nvPr/>
          </p:nvSpPr>
          <p:spPr>
            <a:xfrm>
              <a:off x="239950" y="4114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 name="Google Shape;22;p1"/>
            <p:cNvSpPr/>
            <p:nvPr/>
          </p:nvSpPr>
          <p:spPr>
            <a:xfrm>
              <a:off x="239950" y="40418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 name="Google Shape;23;p1"/>
            <p:cNvSpPr/>
            <p:nvPr/>
          </p:nvSpPr>
          <p:spPr>
            <a:xfrm>
              <a:off x="239950" y="39693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 name="Google Shape;24;p1"/>
            <p:cNvSpPr/>
            <p:nvPr/>
          </p:nvSpPr>
          <p:spPr>
            <a:xfrm>
              <a:off x="239950" y="38978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 name="Google Shape;25;p1"/>
            <p:cNvSpPr/>
            <p:nvPr/>
          </p:nvSpPr>
          <p:spPr>
            <a:xfrm>
              <a:off x="239950" y="38254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 name="Google Shape;26;p1"/>
            <p:cNvSpPr/>
            <p:nvPr/>
          </p:nvSpPr>
          <p:spPr>
            <a:xfrm>
              <a:off x="239950" y="37538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 name="Google Shape;27;p1"/>
            <p:cNvSpPr/>
            <p:nvPr/>
          </p:nvSpPr>
          <p:spPr>
            <a:xfrm>
              <a:off x="239950" y="36814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 name="Google Shape;28;p1"/>
            <p:cNvSpPr/>
            <p:nvPr/>
          </p:nvSpPr>
          <p:spPr>
            <a:xfrm>
              <a:off x="239950" y="36099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 name="Google Shape;29;p1"/>
            <p:cNvSpPr/>
            <p:nvPr/>
          </p:nvSpPr>
          <p:spPr>
            <a:xfrm>
              <a:off x="239950" y="35374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 name="Google Shape;30;p1"/>
            <p:cNvSpPr/>
            <p:nvPr/>
          </p:nvSpPr>
          <p:spPr>
            <a:xfrm>
              <a:off x="239950" y="34659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 name="Google Shape;31;p1"/>
            <p:cNvSpPr/>
            <p:nvPr/>
          </p:nvSpPr>
          <p:spPr>
            <a:xfrm>
              <a:off x="239950" y="33934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 name="Google Shape;32;p1"/>
            <p:cNvSpPr/>
            <p:nvPr/>
          </p:nvSpPr>
          <p:spPr>
            <a:xfrm>
              <a:off x="239950" y="33219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 name="Google Shape;33;p1"/>
            <p:cNvSpPr/>
            <p:nvPr/>
          </p:nvSpPr>
          <p:spPr>
            <a:xfrm>
              <a:off x="239950" y="32495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 name="Google Shape;34;p1"/>
            <p:cNvSpPr/>
            <p:nvPr/>
          </p:nvSpPr>
          <p:spPr>
            <a:xfrm>
              <a:off x="239950" y="31770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 name="Google Shape;35;p1"/>
            <p:cNvSpPr/>
            <p:nvPr/>
          </p:nvSpPr>
          <p:spPr>
            <a:xfrm>
              <a:off x="239950" y="31055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 name="Google Shape;36;p1"/>
            <p:cNvSpPr/>
            <p:nvPr/>
          </p:nvSpPr>
          <p:spPr>
            <a:xfrm>
              <a:off x="239950" y="3033100"/>
              <a:ext cx="7042900" cy="0"/>
            </a:xfrm>
            <a:custGeom>
              <a:avLst/>
              <a:gdLst/>
              <a:ahLst/>
              <a:cxnLst/>
              <a:rect l="l" t="t" r="r" b="b"/>
              <a:pathLst>
                <a:path w="281716"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 name="Google Shape;37;p1"/>
            <p:cNvSpPr/>
            <p:nvPr/>
          </p:nvSpPr>
          <p:spPr>
            <a:xfrm>
              <a:off x="239950" y="29615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 name="Google Shape;38;p1"/>
            <p:cNvSpPr/>
            <p:nvPr/>
          </p:nvSpPr>
          <p:spPr>
            <a:xfrm>
              <a:off x="239950" y="28891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 name="Google Shape;39;p1"/>
            <p:cNvSpPr/>
            <p:nvPr/>
          </p:nvSpPr>
          <p:spPr>
            <a:xfrm>
              <a:off x="239950" y="28175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 name="Google Shape;40;p1"/>
            <p:cNvSpPr/>
            <p:nvPr/>
          </p:nvSpPr>
          <p:spPr>
            <a:xfrm>
              <a:off x="239950" y="27451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p1"/>
            <p:cNvSpPr/>
            <p:nvPr/>
          </p:nvSpPr>
          <p:spPr>
            <a:xfrm>
              <a:off x="239950" y="26736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 name="Google Shape;42;p1"/>
            <p:cNvSpPr/>
            <p:nvPr/>
          </p:nvSpPr>
          <p:spPr>
            <a:xfrm>
              <a:off x="239950" y="2601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 name="Google Shape;43;p1"/>
            <p:cNvSpPr/>
            <p:nvPr/>
          </p:nvSpPr>
          <p:spPr>
            <a:xfrm>
              <a:off x="239950" y="25296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 name="Google Shape;44;p1"/>
            <p:cNvSpPr/>
            <p:nvPr/>
          </p:nvSpPr>
          <p:spPr>
            <a:xfrm>
              <a:off x="239950" y="2457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 name="Google Shape;45;p1"/>
            <p:cNvSpPr/>
            <p:nvPr/>
          </p:nvSpPr>
          <p:spPr>
            <a:xfrm>
              <a:off x="239950" y="23847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 name="Google Shape;46;p1"/>
            <p:cNvSpPr/>
            <p:nvPr/>
          </p:nvSpPr>
          <p:spPr>
            <a:xfrm>
              <a:off x="239950" y="2313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 name="Google Shape;47;p1"/>
            <p:cNvSpPr/>
            <p:nvPr/>
          </p:nvSpPr>
          <p:spPr>
            <a:xfrm>
              <a:off x="239950" y="22407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 name="Google Shape;48;p1"/>
            <p:cNvSpPr/>
            <p:nvPr/>
          </p:nvSpPr>
          <p:spPr>
            <a:xfrm>
              <a:off x="239950" y="2169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 name="Google Shape;49;p1"/>
            <p:cNvSpPr/>
            <p:nvPr/>
          </p:nvSpPr>
          <p:spPr>
            <a:xfrm>
              <a:off x="239950" y="20968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 name="Google Shape;50;p1"/>
            <p:cNvSpPr/>
            <p:nvPr/>
          </p:nvSpPr>
          <p:spPr>
            <a:xfrm>
              <a:off x="239950" y="2025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 name="Google Shape;51;p1"/>
            <p:cNvSpPr/>
            <p:nvPr/>
          </p:nvSpPr>
          <p:spPr>
            <a:xfrm>
              <a:off x="239950" y="19528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 name="Google Shape;52;p1"/>
            <p:cNvSpPr/>
            <p:nvPr/>
          </p:nvSpPr>
          <p:spPr>
            <a:xfrm>
              <a:off x="239950" y="18813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3" name="Google Shape;53;p1"/>
            <p:cNvSpPr/>
            <p:nvPr/>
          </p:nvSpPr>
          <p:spPr>
            <a:xfrm>
              <a:off x="239950" y="18088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4" name="Google Shape;54;p1"/>
            <p:cNvSpPr/>
            <p:nvPr/>
          </p:nvSpPr>
          <p:spPr>
            <a:xfrm>
              <a:off x="239950" y="17373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5" name="Google Shape;55;p1"/>
            <p:cNvSpPr/>
            <p:nvPr/>
          </p:nvSpPr>
          <p:spPr>
            <a:xfrm>
              <a:off x="239950" y="16648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6" name="Google Shape;56;p1"/>
            <p:cNvSpPr/>
            <p:nvPr/>
          </p:nvSpPr>
          <p:spPr>
            <a:xfrm>
              <a:off x="239950" y="15924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7" name="Google Shape;57;p1"/>
            <p:cNvSpPr/>
            <p:nvPr/>
          </p:nvSpPr>
          <p:spPr>
            <a:xfrm>
              <a:off x="239950" y="15209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8" name="Google Shape;58;p1"/>
            <p:cNvSpPr/>
            <p:nvPr/>
          </p:nvSpPr>
          <p:spPr>
            <a:xfrm>
              <a:off x="239950" y="14484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9" name="Google Shape;59;p1"/>
            <p:cNvSpPr/>
            <p:nvPr/>
          </p:nvSpPr>
          <p:spPr>
            <a:xfrm>
              <a:off x="239950" y="13769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0" name="Google Shape;60;p1"/>
            <p:cNvSpPr/>
            <p:nvPr/>
          </p:nvSpPr>
          <p:spPr>
            <a:xfrm>
              <a:off x="239950" y="13044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1" name="Google Shape;61;p1"/>
            <p:cNvSpPr/>
            <p:nvPr/>
          </p:nvSpPr>
          <p:spPr>
            <a:xfrm>
              <a:off x="239950" y="12329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 name="Google Shape;62;p1"/>
            <p:cNvSpPr/>
            <p:nvPr/>
          </p:nvSpPr>
          <p:spPr>
            <a:xfrm>
              <a:off x="239950" y="11605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 name="Google Shape;63;p1"/>
            <p:cNvSpPr/>
            <p:nvPr/>
          </p:nvSpPr>
          <p:spPr>
            <a:xfrm>
              <a:off x="239950" y="10889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 name="Google Shape;64;p1"/>
            <p:cNvSpPr/>
            <p:nvPr/>
          </p:nvSpPr>
          <p:spPr>
            <a:xfrm>
              <a:off x="239950" y="10165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 name="Google Shape;65;p1"/>
            <p:cNvSpPr/>
            <p:nvPr/>
          </p:nvSpPr>
          <p:spPr>
            <a:xfrm>
              <a:off x="239950" y="9450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6" name="Google Shape;66;p1"/>
            <p:cNvSpPr/>
            <p:nvPr/>
          </p:nvSpPr>
          <p:spPr>
            <a:xfrm>
              <a:off x="7210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7" name="Google Shape;67;p1"/>
            <p:cNvSpPr/>
            <p:nvPr/>
          </p:nvSpPr>
          <p:spPr>
            <a:xfrm>
              <a:off x="7137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8" name="Google Shape;68;p1"/>
            <p:cNvSpPr/>
            <p:nvPr/>
          </p:nvSpPr>
          <p:spPr>
            <a:xfrm>
              <a:off x="70645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9" name="Google Shape;69;p1"/>
            <p:cNvSpPr/>
            <p:nvPr/>
          </p:nvSpPr>
          <p:spPr>
            <a:xfrm>
              <a:off x="69921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0" name="Google Shape;70;p1"/>
            <p:cNvSpPr/>
            <p:nvPr/>
          </p:nvSpPr>
          <p:spPr>
            <a:xfrm>
              <a:off x="69196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1" name="Google Shape;71;p1"/>
            <p:cNvSpPr/>
            <p:nvPr/>
          </p:nvSpPr>
          <p:spPr>
            <a:xfrm>
              <a:off x="6847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2" name="Google Shape;72;p1"/>
            <p:cNvSpPr/>
            <p:nvPr/>
          </p:nvSpPr>
          <p:spPr>
            <a:xfrm>
              <a:off x="6774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3" name="Google Shape;73;p1"/>
            <p:cNvSpPr/>
            <p:nvPr/>
          </p:nvSpPr>
          <p:spPr>
            <a:xfrm>
              <a:off x="6702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4" name="Google Shape;74;p1"/>
            <p:cNvSpPr/>
            <p:nvPr/>
          </p:nvSpPr>
          <p:spPr>
            <a:xfrm>
              <a:off x="66289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5" name="Google Shape;75;p1"/>
            <p:cNvSpPr/>
            <p:nvPr/>
          </p:nvSpPr>
          <p:spPr>
            <a:xfrm>
              <a:off x="65565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6" name="Google Shape;76;p1"/>
            <p:cNvSpPr/>
            <p:nvPr/>
          </p:nvSpPr>
          <p:spPr>
            <a:xfrm>
              <a:off x="64840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7" name="Google Shape;77;p1"/>
            <p:cNvSpPr/>
            <p:nvPr/>
          </p:nvSpPr>
          <p:spPr>
            <a:xfrm>
              <a:off x="6411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8" name="Google Shape;78;p1"/>
            <p:cNvSpPr/>
            <p:nvPr/>
          </p:nvSpPr>
          <p:spPr>
            <a:xfrm>
              <a:off x="633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9" name="Google Shape;79;p1"/>
            <p:cNvSpPr/>
            <p:nvPr/>
          </p:nvSpPr>
          <p:spPr>
            <a:xfrm>
              <a:off x="6266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0" name="Google Shape;80;p1"/>
            <p:cNvSpPr/>
            <p:nvPr/>
          </p:nvSpPr>
          <p:spPr>
            <a:xfrm>
              <a:off x="6193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1" name="Google Shape;81;p1"/>
            <p:cNvSpPr/>
            <p:nvPr/>
          </p:nvSpPr>
          <p:spPr>
            <a:xfrm>
              <a:off x="6120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2" name="Google Shape;82;p1"/>
            <p:cNvSpPr/>
            <p:nvPr/>
          </p:nvSpPr>
          <p:spPr>
            <a:xfrm>
              <a:off x="60484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3" name="Google Shape;83;p1"/>
            <p:cNvSpPr/>
            <p:nvPr/>
          </p:nvSpPr>
          <p:spPr>
            <a:xfrm>
              <a:off x="5976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4" name="Google Shape;84;p1"/>
            <p:cNvSpPr/>
            <p:nvPr/>
          </p:nvSpPr>
          <p:spPr>
            <a:xfrm>
              <a:off x="5903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5" name="Google Shape;85;p1"/>
            <p:cNvSpPr/>
            <p:nvPr/>
          </p:nvSpPr>
          <p:spPr>
            <a:xfrm>
              <a:off x="5830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6" name="Google Shape;86;p1"/>
            <p:cNvSpPr/>
            <p:nvPr/>
          </p:nvSpPr>
          <p:spPr>
            <a:xfrm>
              <a:off x="5757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7" name="Google Shape;87;p1"/>
            <p:cNvSpPr/>
            <p:nvPr/>
          </p:nvSpPr>
          <p:spPr>
            <a:xfrm>
              <a:off x="5685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8" name="Google Shape;88;p1"/>
            <p:cNvSpPr/>
            <p:nvPr/>
          </p:nvSpPr>
          <p:spPr>
            <a:xfrm>
              <a:off x="56129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9" name="Google Shape;89;p1"/>
            <p:cNvSpPr/>
            <p:nvPr/>
          </p:nvSpPr>
          <p:spPr>
            <a:xfrm>
              <a:off x="5540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0" name="Google Shape;90;p1"/>
            <p:cNvSpPr/>
            <p:nvPr/>
          </p:nvSpPr>
          <p:spPr>
            <a:xfrm>
              <a:off x="5468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1" name="Google Shape;91;p1"/>
            <p:cNvSpPr/>
            <p:nvPr/>
          </p:nvSpPr>
          <p:spPr>
            <a:xfrm>
              <a:off x="5394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2" name="Google Shape;92;p1"/>
            <p:cNvSpPr/>
            <p:nvPr/>
          </p:nvSpPr>
          <p:spPr>
            <a:xfrm>
              <a:off x="53222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3" name="Google Shape;93;p1"/>
            <p:cNvSpPr/>
            <p:nvPr/>
          </p:nvSpPr>
          <p:spPr>
            <a:xfrm>
              <a:off x="5249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4" name="Google Shape;94;p1"/>
            <p:cNvSpPr/>
            <p:nvPr/>
          </p:nvSpPr>
          <p:spPr>
            <a:xfrm>
              <a:off x="5177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5" name="Google Shape;95;p1"/>
            <p:cNvSpPr/>
            <p:nvPr/>
          </p:nvSpPr>
          <p:spPr>
            <a:xfrm>
              <a:off x="510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6" name="Google Shape;96;p1"/>
            <p:cNvSpPr/>
            <p:nvPr/>
          </p:nvSpPr>
          <p:spPr>
            <a:xfrm>
              <a:off x="5032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7" name="Google Shape;97;p1"/>
            <p:cNvSpPr/>
            <p:nvPr/>
          </p:nvSpPr>
          <p:spPr>
            <a:xfrm>
              <a:off x="4959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8" name="Google Shape;98;p1"/>
            <p:cNvSpPr/>
            <p:nvPr/>
          </p:nvSpPr>
          <p:spPr>
            <a:xfrm>
              <a:off x="4886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9" name="Google Shape;99;p1"/>
            <p:cNvSpPr/>
            <p:nvPr/>
          </p:nvSpPr>
          <p:spPr>
            <a:xfrm>
              <a:off x="48141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0" name="Google Shape;100;p1"/>
            <p:cNvSpPr/>
            <p:nvPr/>
          </p:nvSpPr>
          <p:spPr>
            <a:xfrm>
              <a:off x="4741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1" name="Google Shape;101;p1"/>
            <p:cNvSpPr/>
            <p:nvPr/>
          </p:nvSpPr>
          <p:spPr>
            <a:xfrm>
              <a:off x="4669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2" name="Google Shape;102;p1"/>
            <p:cNvSpPr/>
            <p:nvPr/>
          </p:nvSpPr>
          <p:spPr>
            <a:xfrm>
              <a:off x="4596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3" name="Google Shape;103;p1"/>
            <p:cNvSpPr/>
            <p:nvPr/>
          </p:nvSpPr>
          <p:spPr>
            <a:xfrm>
              <a:off x="4523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4" name="Google Shape;104;p1"/>
            <p:cNvSpPr/>
            <p:nvPr/>
          </p:nvSpPr>
          <p:spPr>
            <a:xfrm>
              <a:off x="4451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5" name="Google Shape;105;p1"/>
            <p:cNvSpPr/>
            <p:nvPr/>
          </p:nvSpPr>
          <p:spPr>
            <a:xfrm>
              <a:off x="43785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6" name="Google Shape;106;p1"/>
            <p:cNvSpPr/>
            <p:nvPr/>
          </p:nvSpPr>
          <p:spPr>
            <a:xfrm>
              <a:off x="4306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7" name="Google Shape;107;p1"/>
            <p:cNvSpPr/>
            <p:nvPr/>
          </p:nvSpPr>
          <p:spPr>
            <a:xfrm>
              <a:off x="4233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8" name="Google Shape;108;p1"/>
            <p:cNvSpPr/>
            <p:nvPr/>
          </p:nvSpPr>
          <p:spPr>
            <a:xfrm>
              <a:off x="4160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9" name="Google Shape;109;p1"/>
            <p:cNvSpPr/>
            <p:nvPr/>
          </p:nvSpPr>
          <p:spPr>
            <a:xfrm>
              <a:off x="40878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0" name="Google Shape;110;p1"/>
            <p:cNvSpPr/>
            <p:nvPr/>
          </p:nvSpPr>
          <p:spPr>
            <a:xfrm>
              <a:off x="4015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1" name="Google Shape;111;p1"/>
            <p:cNvSpPr/>
            <p:nvPr/>
          </p:nvSpPr>
          <p:spPr>
            <a:xfrm>
              <a:off x="3942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2" name="Google Shape;112;p1"/>
            <p:cNvSpPr/>
            <p:nvPr/>
          </p:nvSpPr>
          <p:spPr>
            <a:xfrm>
              <a:off x="38705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3" name="Google Shape;113;p1"/>
            <p:cNvSpPr/>
            <p:nvPr/>
          </p:nvSpPr>
          <p:spPr>
            <a:xfrm>
              <a:off x="3798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4" name="Google Shape;114;p1"/>
            <p:cNvSpPr/>
            <p:nvPr/>
          </p:nvSpPr>
          <p:spPr>
            <a:xfrm>
              <a:off x="3724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5" name="Google Shape;115;p1"/>
            <p:cNvSpPr/>
            <p:nvPr/>
          </p:nvSpPr>
          <p:spPr>
            <a:xfrm>
              <a:off x="3652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6" name="Google Shape;116;p1"/>
            <p:cNvSpPr/>
            <p:nvPr/>
          </p:nvSpPr>
          <p:spPr>
            <a:xfrm>
              <a:off x="3579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7" name="Google Shape;117;p1"/>
            <p:cNvSpPr/>
            <p:nvPr/>
          </p:nvSpPr>
          <p:spPr>
            <a:xfrm>
              <a:off x="3507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8" name="Google Shape;118;p1"/>
            <p:cNvSpPr/>
            <p:nvPr/>
          </p:nvSpPr>
          <p:spPr>
            <a:xfrm>
              <a:off x="3434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9" name="Google Shape;119;p1"/>
            <p:cNvSpPr/>
            <p:nvPr/>
          </p:nvSpPr>
          <p:spPr>
            <a:xfrm>
              <a:off x="3362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0" name="Google Shape;120;p1"/>
            <p:cNvSpPr/>
            <p:nvPr/>
          </p:nvSpPr>
          <p:spPr>
            <a:xfrm>
              <a:off x="3289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1" name="Google Shape;121;p1"/>
            <p:cNvSpPr/>
            <p:nvPr/>
          </p:nvSpPr>
          <p:spPr>
            <a:xfrm>
              <a:off x="3216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2" name="Google Shape;122;p1"/>
            <p:cNvSpPr/>
            <p:nvPr/>
          </p:nvSpPr>
          <p:spPr>
            <a:xfrm>
              <a:off x="31442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3" name="Google Shape;123;p1"/>
            <p:cNvSpPr/>
            <p:nvPr/>
          </p:nvSpPr>
          <p:spPr>
            <a:xfrm>
              <a:off x="3071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4" name="Google Shape;124;p1"/>
            <p:cNvSpPr/>
            <p:nvPr/>
          </p:nvSpPr>
          <p:spPr>
            <a:xfrm>
              <a:off x="2999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5" name="Google Shape;125;p1"/>
            <p:cNvSpPr/>
            <p:nvPr/>
          </p:nvSpPr>
          <p:spPr>
            <a:xfrm>
              <a:off x="2925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6" name="Google Shape;126;p1"/>
            <p:cNvSpPr/>
            <p:nvPr/>
          </p:nvSpPr>
          <p:spPr>
            <a:xfrm>
              <a:off x="28535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7" name="Google Shape;127;p1"/>
            <p:cNvSpPr/>
            <p:nvPr/>
          </p:nvSpPr>
          <p:spPr>
            <a:xfrm>
              <a:off x="2781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8" name="Google Shape;128;p1"/>
            <p:cNvSpPr/>
            <p:nvPr/>
          </p:nvSpPr>
          <p:spPr>
            <a:xfrm>
              <a:off x="27086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9" name="Google Shape;129;p1"/>
            <p:cNvSpPr/>
            <p:nvPr/>
          </p:nvSpPr>
          <p:spPr>
            <a:xfrm>
              <a:off x="2636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0" name="Google Shape;130;p1"/>
            <p:cNvSpPr/>
            <p:nvPr/>
          </p:nvSpPr>
          <p:spPr>
            <a:xfrm>
              <a:off x="2563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1" name="Google Shape;131;p1"/>
            <p:cNvSpPr/>
            <p:nvPr/>
          </p:nvSpPr>
          <p:spPr>
            <a:xfrm>
              <a:off x="2490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2" name="Google Shape;132;p1"/>
            <p:cNvSpPr/>
            <p:nvPr/>
          </p:nvSpPr>
          <p:spPr>
            <a:xfrm>
              <a:off x="2417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3" name="Google Shape;133;p1"/>
            <p:cNvSpPr/>
            <p:nvPr/>
          </p:nvSpPr>
          <p:spPr>
            <a:xfrm>
              <a:off x="2345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4" name="Google Shape;134;p1"/>
            <p:cNvSpPr/>
            <p:nvPr/>
          </p:nvSpPr>
          <p:spPr>
            <a:xfrm>
              <a:off x="2273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5" name="Google Shape;135;p1"/>
            <p:cNvSpPr/>
            <p:nvPr/>
          </p:nvSpPr>
          <p:spPr>
            <a:xfrm>
              <a:off x="2200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6" name="Google Shape;136;p1"/>
            <p:cNvSpPr/>
            <p:nvPr/>
          </p:nvSpPr>
          <p:spPr>
            <a:xfrm>
              <a:off x="2128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7" name="Google Shape;137;p1"/>
            <p:cNvSpPr/>
            <p:nvPr/>
          </p:nvSpPr>
          <p:spPr>
            <a:xfrm>
              <a:off x="2054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8" name="Google Shape;138;p1"/>
            <p:cNvSpPr/>
            <p:nvPr/>
          </p:nvSpPr>
          <p:spPr>
            <a:xfrm>
              <a:off x="1982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9" name="Google Shape;139;p1"/>
            <p:cNvSpPr/>
            <p:nvPr/>
          </p:nvSpPr>
          <p:spPr>
            <a:xfrm>
              <a:off x="19098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0" name="Google Shape;140;p1"/>
            <p:cNvSpPr/>
            <p:nvPr/>
          </p:nvSpPr>
          <p:spPr>
            <a:xfrm>
              <a:off x="1837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1" name="Google Shape;141;p1"/>
            <p:cNvSpPr/>
            <p:nvPr/>
          </p:nvSpPr>
          <p:spPr>
            <a:xfrm>
              <a:off x="1764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2" name="Google Shape;142;p1"/>
            <p:cNvSpPr/>
            <p:nvPr/>
          </p:nvSpPr>
          <p:spPr>
            <a:xfrm>
              <a:off x="1692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3" name="Google Shape;143;p1"/>
            <p:cNvSpPr/>
            <p:nvPr/>
          </p:nvSpPr>
          <p:spPr>
            <a:xfrm>
              <a:off x="161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4" name="Google Shape;144;p1"/>
            <p:cNvSpPr/>
            <p:nvPr/>
          </p:nvSpPr>
          <p:spPr>
            <a:xfrm>
              <a:off x="1546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5" name="Google Shape;145;p1"/>
            <p:cNvSpPr/>
            <p:nvPr/>
          </p:nvSpPr>
          <p:spPr>
            <a:xfrm>
              <a:off x="14742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6" name="Google Shape;146;p1"/>
            <p:cNvSpPr/>
            <p:nvPr/>
          </p:nvSpPr>
          <p:spPr>
            <a:xfrm>
              <a:off x="1401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7" name="Google Shape;147;p1"/>
            <p:cNvSpPr/>
            <p:nvPr/>
          </p:nvSpPr>
          <p:spPr>
            <a:xfrm>
              <a:off x="1329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8" name="Google Shape;148;p1"/>
            <p:cNvSpPr/>
            <p:nvPr/>
          </p:nvSpPr>
          <p:spPr>
            <a:xfrm>
              <a:off x="1256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9" name="Google Shape;149;p1"/>
            <p:cNvSpPr/>
            <p:nvPr/>
          </p:nvSpPr>
          <p:spPr>
            <a:xfrm>
              <a:off x="1183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0" name="Google Shape;150;p1"/>
            <p:cNvSpPr/>
            <p:nvPr/>
          </p:nvSpPr>
          <p:spPr>
            <a:xfrm>
              <a:off x="1111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1" name="Google Shape;151;p1"/>
            <p:cNvSpPr/>
            <p:nvPr/>
          </p:nvSpPr>
          <p:spPr>
            <a:xfrm>
              <a:off x="10387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2" name="Google Shape;152;p1"/>
            <p:cNvSpPr/>
            <p:nvPr/>
          </p:nvSpPr>
          <p:spPr>
            <a:xfrm>
              <a:off x="9662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3" name="Google Shape;153;p1"/>
            <p:cNvSpPr/>
            <p:nvPr/>
          </p:nvSpPr>
          <p:spPr>
            <a:xfrm>
              <a:off x="8938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4" name="Google Shape;154;p1"/>
            <p:cNvSpPr/>
            <p:nvPr/>
          </p:nvSpPr>
          <p:spPr>
            <a:xfrm>
              <a:off x="820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5" name="Google Shape;155;p1"/>
            <p:cNvSpPr/>
            <p:nvPr/>
          </p:nvSpPr>
          <p:spPr>
            <a:xfrm>
              <a:off x="747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6" name="Google Shape;156;p1"/>
            <p:cNvSpPr/>
            <p:nvPr/>
          </p:nvSpPr>
          <p:spPr>
            <a:xfrm>
              <a:off x="675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7" name="Google Shape;157;p1"/>
            <p:cNvSpPr/>
            <p:nvPr/>
          </p:nvSpPr>
          <p:spPr>
            <a:xfrm>
              <a:off x="6031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8" name="Google Shape;158;p1"/>
            <p:cNvSpPr/>
            <p:nvPr/>
          </p:nvSpPr>
          <p:spPr>
            <a:xfrm>
              <a:off x="5306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9" name="Google Shape;159;p1"/>
            <p:cNvSpPr/>
            <p:nvPr/>
          </p:nvSpPr>
          <p:spPr>
            <a:xfrm>
              <a:off x="4582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0" name="Google Shape;160;p1"/>
            <p:cNvSpPr/>
            <p:nvPr/>
          </p:nvSpPr>
          <p:spPr>
            <a:xfrm>
              <a:off x="38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1" name="Google Shape;161;p1"/>
            <p:cNvSpPr/>
            <p:nvPr/>
          </p:nvSpPr>
          <p:spPr>
            <a:xfrm>
              <a:off x="312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62" name="Google Shape;162;p1"/>
          <p:cNvSpPr txBox="1">
            <a:spLocks noGrp="1"/>
          </p:cNvSpPr>
          <p:nvPr>
            <p:ph type="title"/>
          </p:nvPr>
        </p:nvSpPr>
        <p:spPr>
          <a:xfrm>
            <a:off x="997233" y="300033"/>
            <a:ext cx="9055500" cy="1143300"/>
          </a:xfrm>
          <a:prstGeom prst="rect">
            <a:avLst/>
          </a:prstGeom>
          <a:noFill/>
          <a:ln>
            <a:noFill/>
          </a:ln>
        </p:spPr>
        <p:txBody>
          <a:bodyPr spcFirstLastPara="1" wrap="square" lIns="121900" tIns="121900" rIns="121900" bIns="121900" anchor="b" anchorCtr="0">
            <a:noAutofit/>
          </a:bodyPr>
          <a:lstStyle>
            <a:lvl1pPr lvl="0"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1pPr>
            <a:lvl2pPr lvl="1"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2pPr>
            <a:lvl3pPr lvl="2"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3pPr>
            <a:lvl4pPr lvl="3"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4pPr>
            <a:lvl5pPr lvl="4"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5pPr>
            <a:lvl6pPr lvl="5"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6pPr>
            <a:lvl7pPr lvl="6"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7pPr>
            <a:lvl8pPr lvl="7"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8pPr>
            <a:lvl9pPr lvl="8"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9pPr>
          </a:lstStyle>
          <a:p>
            <a:endParaRPr/>
          </a:p>
        </p:txBody>
      </p:sp>
      <p:sp>
        <p:nvSpPr>
          <p:cNvPr id="163" name="Google Shape;163;p1"/>
          <p:cNvSpPr txBox="1">
            <a:spLocks noGrp="1"/>
          </p:cNvSpPr>
          <p:nvPr>
            <p:ph type="body" idx="1"/>
          </p:nvPr>
        </p:nvSpPr>
        <p:spPr>
          <a:xfrm>
            <a:off x="997233" y="1753200"/>
            <a:ext cx="9055500" cy="4814400"/>
          </a:xfrm>
          <a:prstGeom prst="rect">
            <a:avLst/>
          </a:prstGeom>
          <a:noFill/>
          <a:ln>
            <a:noFill/>
          </a:ln>
        </p:spPr>
        <p:txBody>
          <a:bodyPr spcFirstLastPara="1" wrap="square" lIns="121900" tIns="121900" rIns="121900" bIns="121900" anchor="t" anchorCtr="0">
            <a:noAutofit/>
          </a:bodyPr>
          <a:lstStyle>
            <a:lvl1pPr marL="457200" lvl="0" indent="-450850" rtl="0">
              <a:spcBef>
                <a:spcPts val="800"/>
              </a:spcBef>
              <a:spcAft>
                <a:spcPts val="0"/>
              </a:spcAft>
              <a:buClr>
                <a:schemeClr val="dk1"/>
              </a:buClr>
              <a:buSzPts val="3500"/>
              <a:buFont typeface="Dosis"/>
              <a:buChar char="✘"/>
              <a:defRPr sz="3500">
                <a:solidFill>
                  <a:schemeClr val="dk1"/>
                </a:solidFill>
                <a:latin typeface="Dosis"/>
                <a:ea typeface="Dosis"/>
                <a:cs typeface="Dosis"/>
                <a:sym typeface="Dosis"/>
              </a:defRPr>
            </a:lvl1pPr>
            <a:lvl2pPr marL="914400" lvl="1" indent="-400050" rtl="0">
              <a:spcBef>
                <a:spcPts val="0"/>
              </a:spcBef>
              <a:spcAft>
                <a:spcPts val="0"/>
              </a:spcAft>
              <a:buClr>
                <a:schemeClr val="dk1"/>
              </a:buClr>
              <a:buSzPts val="2700"/>
              <a:buFont typeface="Dosis"/>
              <a:buChar char="✗"/>
              <a:defRPr sz="2700">
                <a:solidFill>
                  <a:schemeClr val="dk1"/>
                </a:solidFill>
                <a:latin typeface="Dosis"/>
                <a:ea typeface="Dosis"/>
                <a:cs typeface="Dosis"/>
                <a:sym typeface="Dosis"/>
              </a:defRPr>
            </a:lvl2pPr>
            <a:lvl3pPr marL="1371600" lvl="2" indent="-400050" rtl="0">
              <a:spcBef>
                <a:spcPts val="0"/>
              </a:spcBef>
              <a:spcAft>
                <a:spcPts val="0"/>
              </a:spcAft>
              <a:buClr>
                <a:schemeClr val="dk1"/>
              </a:buClr>
              <a:buSzPts val="2700"/>
              <a:buFont typeface="Dosis"/>
              <a:buChar char="■"/>
              <a:defRPr sz="2700">
                <a:solidFill>
                  <a:schemeClr val="dk1"/>
                </a:solidFill>
                <a:latin typeface="Dosis"/>
                <a:ea typeface="Dosis"/>
                <a:cs typeface="Dosis"/>
                <a:sym typeface="Dosis"/>
              </a:defRPr>
            </a:lvl3pPr>
            <a:lvl4pPr marL="1828800" lvl="3" indent="-3810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4pPr>
            <a:lvl5pPr marL="2286000" lvl="4" indent="-3810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5pPr>
            <a:lvl6pPr marL="2743200" lvl="5" indent="-3810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6pPr>
            <a:lvl7pPr marL="3200400" lvl="6" indent="-3810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7pPr>
            <a:lvl8pPr marL="3657600" lvl="7" indent="-3810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8pPr>
            <a:lvl9pPr marL="4114800" lvl="8" indent="-3810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9pPr>
          </a:lstStyle>
          <a:p>
            <a:endParaRPr/>
          </a:p>
        </p:txBody>
      </p:sp>
      <p:sp>
        <p:nvSpPr>
          <p:cNvPr id="164" name="Google Shape;164;p1"/>
          <p:cNvSpPr txBox="1">
            <a:spLocks noGrp="1"/>
          </p:cNvSpPr>
          <p:nvPr>
            <p:ph type="sldNum" idx="12"/>
          </p:nvPr>
        </p:nvSpPr>
        <p:spPr>
          <a:xfrm>
            <a:off x="120825" y="6296983"/>
            <a:ext cx="731700" cy="524700"/>
          </a:xfrm>
          <a:prstGeom prst="rect">
            <a:avLst/>
          </a:prstGeom>
          <a:noFill/>
          <a:ln>
            <a:noFill/>
          </a:ln>
        </p:spPr>
        <p:txBody>
          <a:bodyPr spcFirstLastPara="1" wrap="square" lIns="121900" tIns="121900" rIns="121900" bIns="121900" anchor="t" anchorCtr="0">
            <a:noAutofit/>
          </a:bodyPr>
          <a:lstStyle>
            <a:lvl1pPr lvl="0" rtl="0">
              <a:buNone/>
              <a:defRPr sz="1600">
                <a:solidFill>
                  <a:schemeClr val="accent1"/>
                </a:solidFill>
                <a:latin typeface="Sniglet"/>
                <a:ea typeface="Sniglet"/>
                <a:cs typeface="Sniglet"/>
                <a:sym typeface="Sniglet"/>
              </a:defRPr>
            </a:lvl1pPr>
            <a:lvl2pPr lvl="1" rtl="0">
              <a:buNone/>
              <a:defRPr sz="1600">
                <a:solidFill>
                  <a:schemeClr val="accent1"/>
                </a:solidFill>
                <a:latin typeface="Sniglet"/>
                <a:ea typeface="Sniglet"/>
                <a:cs typeface="Sniglet"/>
                <a:sym typeface="Sniglet"/>
              </a:defRPr>
            </a:lvl2pPr>
            <a:lvl3pPr lvl="2" rtl="0">
              <a:buNone/>
              <a:defRPr sz="1600">
                <a:solidFill>
                  <a:schemeClr val="accent1"/>
                </a:solidFill>
                <a:latin typeface="Sniglet"/>
                <a:ea typeface="Sniglet"/>
                <a:cs typeface="Sniglet"/>
                <a:sym typeface="Sniglet"/>
              </a:defRPr>
            </a:lvl3pPr>
            <a:lvl4pPr lvl="3" rtl="0">
              <a:buNone/>
              <a:defRPr sz="1600">
                <a:solidFill>
                  <a:schemeClr val="accent1"/>
                </a:solidFill>
                <a:latin typeface="Sniglet"/>
                <a:ea typeface="Sniglet"/>
                <a:cs typeface="Sniglet"/>
                <a:sym typeface="Sniglet"/>
              </a:defRPr>
            </a:lvl4pPr>
            <a:lvl5pPr lvl="4" rtl="0">
              <a:buNone/>
              <a:defRPr sz="1600">
                <a:solidFill>
                  <a:schemeClr val="accent1"/>
                </a:solidFill>
                <a:latin typeface="Sniglet"/>
                <a:ea typeface="Sniglet"/>
                <a:cs typeface="Sniglet"/>
                <a:sym typeface="Sniglet"/>
              </a:defRPr>
            </a:lvl5pPr>
            <a:lvl6pPr lvl="5" rtl="0">
              <a:buNone/>
              <a:defRPr sz="1600">
                <a:solidFill>
                  <a:schemeClr val="accent1"/>
                </a:solidFill>
                <a:latin typeface="Sniglet"/>
                <a:ea typeface="Sniglet"/>
                <a:cs typeface="Sniglet"/>
                <a:sym typeface="Sniglet"/>
              </a:defRPr>
            </a:lvl6pPr>
            <a:lvl7pPr lvl="6" rtl="0">
              <a:buNone/>
              <a:defRPr sz="1600">
                <a:solidFill>
                  <a:schemeClr val="accent1"/>
                </a:solidFill>
                <a:latin typeface="Sniglet"/>
                <a:ea typeface="Sniglet"/>
                <a:cs typeface="Sniglet"/>
                <a:sym typeface="Sniglet"/>
              </a:defRPr>
            </a:lvl7pPr>
            <a:lvl8pPr lvl="7" rtl="0">
              <a:buNone/>
              <a:defRPr sz="1600">
                <a:solidFill>
                  <a:schemeClr val="accent1"/>
                </a:solidFill>
                <a:latin typeface="Sniglet"/>
                <a:ea typeface="Sniglet"/>
                <a:cs typeface="Sniglet"/>
                <a:sym typeface="Sniglet"/>
              </a:defRPr>
            </a:lvl8pPr>
            <a:lvl9pPr lvl="8" rtl="0">
              <a:buNone/>
              <a:defRPr sz="1600">
                <a:solidFill>
                  <a:schemeClr val="accent1"/>
                </a:solidFill>
                <a:latin typeface="Sniglet"/>
                <a:ea typeface="Sniglet"/>
                <a:cs typeface="Sniglet"/>
                <a:sym typeface="Sniglet"/>
              </a:defRPr>
            </a:lvl9pPr>
          </a:lstStyle>
          <a:p>
            <a:pPr marL="0" lvl="0" indent="0" algn="l" rtl="0">
              <a:spcBef>
                <a:spcPts val="0"/>
              </a:spcBef>
              <a:spcAft>
                <a:spcPts val="0"/>
              </a:spcAft>
              <a:buNone/>
            </a:pPr>
            <a:fld id="{00000000-1234-1234-1234-123412341234}" type="slidenum">
              <a:rPr lang="fr-CA"/>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image" Target="../media/image3.png"/><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hyperlink" Target="http://bit.ly/mst20avril21" TargetMode="External"/><Relationship Id="rId11" Type="http://schemas.openxmlformats.org/officeDocument/2006/relationships/hyperlink" Target="https://creativecommons.org/licenses/by-nc-sa/4.0/" TargetMode="External"/><Relationship Id="rId5" Type="http://schemas.openxmlformats.org/officeDocument/2006/relationships/hyperlink" Target="https://campus.recit.qc.ca/" TargetMode="External"/><Relationship Id="rId10" Type="http://schemas.openxmlformats.org/officeDocument/2006/relationships/hyperlink" Target="http://creativecommons.org/licenses/by-nc-sa/4.0/" TargetMode="External"/><Relationship Id="rId4" Type="http://schemas.openxmlformats.org/officeDocument/2006/relationships/image" Target="../media/image2.png"/><Relationship Id="rId9" Type="http://schemas.openxmlformats.org/officeDocument/2006/relationships/hyperlink" Target="mailto:equipe@recitmst.qc.c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graspablemath.com/learn" TargetMode="External"/><Relationship Id="rId3" Type="http://schemas.openxmlformats.org/officeDocument/2006/relationships/image" Target="../media/image11.png"/><Relationship Id="rId7" Type="http://schemas.openxmlformats.org/officeDocument/2006/relationships/hyperlink" Target="https://www.youtube.com/playlist?list=PLbE85KlaADWk8H_Fr0XZsInXAJMFKpJfh"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graspablemath.com/canvas/?load=_7fd2e7ddf9a3066c"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graspablemath.com/canvas/?load=_bf6b42693886d067"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graspablemath.com/canvas/?load=_bf6b42693886d067"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activities.graspablemath.com/"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hyperlink" Target="https://activities.graspablemath.com/s/ALUL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mailto:sonya.fiset@recitmst.qc.ca"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hyperlink" Target="https://recitmst.qc.ca/Louise-Roy"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document/d/1UBO5Rj6B5grhNjqk6L2m3wh3j_aEIB8YJsloL2YMx9I/edit?usp=sharing"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drive.google.com/file/d/1rFST9laRJu0NAs4jT34WrpyDBlq0aKhq/view" TargetMode="External"/><Relationship Id="rId5" Type="http://schemas.openxmlformats.org/officeDocument/2006/relationships/hyperlink" Target="https://drive.google.com/file/d/1rFST9laRJu0NAs4jT34WrpyDBlq0aKhq/view?usp=sharing" TargetMode="Externa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hyperlink" Target="http://www.education.gouv.qc.ca/references/tx-solrtyperecherchepublicationtx-solrpublicationnouveaute/resultats-de-la-recherche/detail/article/cadre-de-reference-de-la-competence-numerique/?fbclid=IwAR02kujgADiHkBgtfqqTZLNz-eIPcYYDK7AN8Z1ZgOgdQuEJwUCmiDkqapg"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hyperlink" Target="http://www.education.gouv.qc.ca/fileadmin/site_web/documents/ministere/continuum-cadre-reference-num.pdf" TargetMode="External"/><Relationship Id="rId4" Type="http://schemas.openxmlformats.org/officeDocument/2006/relationships/hyperlink" Target="https://view.genial.ly/5d812659369a7d0fc95ca03b"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graspablemath.com/" TargetMode="External"/><Relationship Id="rId7" Type="http://schemas.openxmlformats.org/officeDocument/2006/relationships/hyperlink" Target="https://recitmst.qc.ca/documents/graspable/"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evaluerautrementenmath.recitmst.qc.ca" TargetMode="External"/><Relationship Id="rId5" Type="http://schemas.openxmlformats.org/officeDocument/2006/relationships/hyperlink" Target="https://www.openmiddle.com/fr/accueil/" TargetMode="External"/><Relationship Id="rId4" Type="http://schemas.openxmlformats.org/officeDocument/2006/relationships/hyperlink" Target="https://graspablemath.com/canva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channel/UC7IcadI_rZFwso9N81PYqFg" TargetMode="External"/><Relationship Id="rId3" Type="http://schemas.openxmlformats.org/officeDocument/2006/relationships/image" Target="../media/image6.png"/><Relationship Id="rId7" Type="http://schemas.openxmlformats.org/officeDocument/2006/relationships/hyperlink" Target="https://twitter.com/recitmst"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hyperlink" Target="https://www.facebook.com/RECITMST2020/" TargetMode="External"/><Relationship Id="rId5" Type="http://schemas.openxmlformats.org/officeDocument/2006/relationships/hyperlink" Target="mailto:equipe@recitmst.qc.ca" TargetMode="External"/><Relationship Id="rId10" Type="http://schemas.openxmlformats.org/officeDocument/2006/relationships/image" Target="../media/image5.png"/><Relationship Id="rId4" Type="http://schemas.openxmlformats.org/officeDocument/2006/relationships/hyperlink" Target="mailto:sonya.fsiet@recitmst.qc.ca" TargetMode="External"/><Relationship Id="rId9" Type="http://schemas.openxmlformats.org/officeDocument/2006/relationships/hyperlink" Target="http://creativecommons.org/licenses/by-nc-sa/4.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graspablemath.co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frqsc.gouv.qc.ca/documents/11326/518700/These_FVincent_2011-2E-144330.pdf/37347bf4-b710-4faa-8719-a13774ca6dc9"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www.education.gouv.qc.ca/fileadmin/site_web/documents/dpse/adaptation_serv_compl/Referentiel-mathematique.PDF"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www.education.gouv.qc.ca/fileadmin/site_web/documents/dpse/adaptation_serv_compl/Referentiel-mathematique.PDF"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erudit.org/fr/revues/ncre/2017-v20-n3-ncre04255/1055732ar/"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www.edu.gov.on.ca/fre/literacynumeracy/inspire/research/CBS_AskingEffectiveQuestionsFr.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pic>
        <p:nvPicPr>
          <p:cNvPr id="625" name="Google Shape;625;p23"/>
          <p:cNvPicPr preferRelativeResize="0"/>
          <p:nvPr/>
        </p:nvPicPr>
        <p:blipFill rotWithShape="1">
          <a:blip r:embed="rId3">
            <a:alphaModFix/>
          </a:blip>
          <a:srcRect t="18166"/>
          <a:stretch/>
        </p:blipFill>
        <p:spPr>
          <a:xfrm>
            <a:off x="0" y="0"/>
            <a:ext cx="11811000" cy="6381299"/>
          </a:xfrm>
          <a:prstGeom prst="rect">
            <a:avLst/>
          </a:prstGeom>
          <a:noFill/>
          <a:ln>
            <a:noFill/>
          </a:ln>
        </p:spPr>
      </p:pic>
      <p:pic>
        <p:nvPicPr>
          <p:cNvPr id="626" name="Google Shape;626;p23"/>
          <p:cNvPicPr preferRelativeResize="0"/>
          <p:nvPr/>
        </p:nvPicPr>
        <p:blipFill rotWithShape="1">
          <a:blip r:embed="rId4">
            <a:alphaModFix/>
          </a:blip>
          <a:srcRect/>
          <a:stretch/>
        </p:blipFill>
        <p:spPr>
          <a:xfrm>
            <a:off x="-16683" y="-24667"/>
            <a:ext cx="12225365" cy="6907331"/>
          </a:xfrm>
          <a:prstGeom prst="rect">
            <a:avLst/>
          </a:prstGeom>
          <a:noFill/>
          <a:ln>
            <a:noFill/>
          </a:ln>
        </p:spPr>
      </p:pic>
      <p:sp>
        <p:nvSpPr>
          <p:cNvPr id="627" name="Google Shape;627;p23">
            <a:hlinkClick r:id="rId5"/>
          </p:cNvPr>
          <p:cNvSpPr txBox="1"/>
          <p:nvPr/>
        </p:nvSpPr>
        <p:spPr>
          <a:xfrm>
            <a:off x="6001900" y="6292400"/>
            <a:ext cx="5520300" cy="565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fr-CA" sz="2100" b="1" i="0" u="none" strike="noStrike" cap="none">
                <a:solidFill>
                  <a:srgbClr val="000000"/>
                </a:solidFill>
                <a:latin typeface="Ubuntu"/>
                <a:ea typeface="Ubuntu"/>
                <a:cs typeface="Ubuntu"/>
                <a:sym typeface="Ubuntu"/>
              </a:rPr>
              <a:t>Pour plus de détails : recitmst.qc.ca</a:t>
            </a:r>
            <a:endParaRPr sz="2100" b="1" i="0" u="none" strike="noStrike" cap="none">
              <a:solidFill>
                <a:srgbClr val="000000"/>
              </a:solidFill>
              <a:latin typeface="Ubuntu"/>
              <a:ea typeface="Ubuntu"/>
              <a:cs typeface="Ubuntu"/>
              <a:sym typeface="Ubuntu"/>
            </a:endParaRPr>
          </a:p>
        </p:txBody>
      </p:sp>
      <p:sp>
        <p:nvSpPr>
          <p:cNvPr id="628" name="Google Shape;628;p23"/>
          <p:cNvSpPr txBox="1">
            <a:spLocks noGrp="1"/>
          </p:cNvSpPr>
          <p:nvPr>
            <p:ph type="ctrTitle"/>
          </p:nvPr>
        </p:nvSpPr>
        <p:spPr>
          <a:xfrm>
            <a:off x="208367" y="2830913"/>
            <a:ext cx="8769900" cy="1524000"/>
          </a:xfrm>
          <a:prstGeom prst="rect">
            <a:avLst/>
          </a:prstGeom>
          <a:solidFill>
            <a:srgbClr val="202D36">
              <a:alpha val="48240"/>
            </a:srgbClr>
          </a:solid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SzPts val="6900"/>
              <a:buNone/>
            </a:pPr>
            <a:r>
              <a:rPr lang="fr-CA" sz="4500">
                <a:solidFill>
                  <a:srgbClr val="FFFFFF"/>
                </a:solidFill>
              </a:rPr>
              <a:t>Graspable Math au primaire</a:t>
            </a:r>
            <a:endParaRPr sz="4500">
              <a:solidFill>
                <a:srgbClr val="FFFFFF"/>
              </a:solidFill>
            </a:endParaRPr>
          </a:p>
          <a:p>
            <a:pPr marL="0" lvl="0" indent="0" algn="l" rtl="0">
              <a:spcBef>
                <a:spcPts val="800"/>
              </a:spcBef>
              <a:spcAft>
                <a:spcPts val="0"/>
              </a:spcAft>
              <a:buNone/>
            </a:pPr>
            <a:r>
              <a:rPr lang="fr-CA" sz="3800" b="1" u="sng">
                <a:solidFill>
                  <a:srgbClr val="FFFFFF"/>
                </a:solidFill>
                <a:latin typeface="Ubuntu"/>
                <a:ea typeface="Ubuntu"/>
                <a:cs typeface="Ubuntu"/>
                <a:sym typeface="Ubuntu"/>
                <a:hlinkClick r:id="rId6">
                  <a:extLst>
                    <a:ext uri="{A12FA001-AC4F-418D-AE19-62706E023703}">
                      <ahyp:hlinkClr xmlns:ahyp="http://schemas.microsoft.com/office/drawing/2018/hyperlinkcolor" val="tx"/>
                    </a:ext>
                  </a:extLst>
                </a:hlinkClick>
              </a:rPr>
              <a:t>http://bit.ly/mst20avril21</a:t>
            </a:r>
            <a:endParaRPr sz="4500">
              <a:solidFill>
                <a:srgbClr val="FFFFFF"/>
              </a:solidFill>
            </a:endParaRPr>
          </a:p>
        </p:txBody>
      </p:sp>
      <p:pic>
        <p:nvPicPr>
          <p:cNvPr id="629" name="Google Shape;629;p23"/>
          <p:cNvPicPr preferRelativeResize="0"/>
          <p:nvPr/>
        </p:nvPicPr>
        <p:blipFill rotWithShape="1">
          <a:blip r:embed="rId7">
            <a:alphaModFix/>
          </a:blip>
          <a:srcRect/>
          <a:stretch/>
        </p:blipFill>
        <p:spPr>
          <a:xfrm>
            <a:off x="321169" y="-13"/>
            <a:ext cx="1532567" cy="2473367"/>
          </a:xfrm>
          <a:prstGeom prst="rect">
            <a:avLst/>
          </a:prstGeom>
          <a:noFill/>
          <a:ln>
            <a:noFill/>
          </a:ln>
        </p:spPr>
      </p:pic>
      <p:sp>
        <p:nvSpPr>
          <p:cNvPr id="630" name="Google Shape;630;p23"/>
          <p:cNvSpPr txBox="1"/>
          <p:nvPr/>
        </p:nvSpPr>
        <p:spPr>
          <a:xfrm>
            <a:off x="321167" y="4712467"/>
            <a:ext cx="3786900" cy="14019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fr-CA" sz="2700" b="1">
                <a:solidFill>
                  <a:schemeClr val="lt1"/>
                </a:solidFill>
                <a:latin typeface="Ubuntu"/>
                <a:ea typeface="Ubuntu"/>
                <a:cs typeface="Ubuntu"/>
                <a:sym typeface="Ubuntu"/>
              </a:rPr>
              <a:t>20 et 28 avril </a:t>
            </a:r>
            <a:r>
              <a:rPr lang="fr-CA" sz="2700" b="1" i="0" u="none" strike="noStrike" cap="none">
                <a:solidFill>
                  <a:schemeClr val="lt1"/>
                </a:solidFill>
                <a:latin typeface="Ubuntu"/>
                <a:ea typeface="Ubuntu"/>
                <a:cs typeface="Ubuntu"/>
                <a:sym typeface="Ubuntu"/>
              </a:rPr>
              <a:t>2021</a:t>
            </a:r>
            <a:endParaRPr sz="2700" b="1" i="0" u="none" strike="noStrike" cap="none">
              <a:solidFill>
                <a:schemeClr val="lt1"/>
              </a:solidFill>
              <a:latin typeface="Ubuntu"/>
              <a:ea typeface="Ubuntu"/>
              <a:cs typeface="Ubuntu"/>
              <a:sym typeface="Ubuntu"/>
            </a:endParaRPr>
          </a:p>
          <a:p>
            <a:pPr marL="139700" marR="0" lvl="0" indent="0" algn="l" rtl="0">
              <a:lnSpc>
                <a:spcPct val="100000"/>
              </a:lnSpc>
              <a:spcBef>
                <a:spcPts val="0"/>
              </a:spcBef>
              <a:spcAft>
                <a:spcPts val="0"/>
              </a:spcAft>
              <a:buClr>
                <a:srgbClr val="000000"/>
              </a:buClr>
              <a:buSzPts val="2700"/>
              <a:buFont typeface="Arial"/>
              <a:buNone/>
            </a:pPr>
            <a:endParaRPr sz="2700" b="1" i="0" u="none" strike="noStrike" cap="none">
              <a:solidFill>
                <a:schemeClr val="lt1"/>
              </a:solidFill>
              <a:latin typeface="Ubuntu"/>
              <a:ea typeface="Ubuntu"/>
              <a:cs typeface="Ubuntu"/>
              <a:sym typeface="Ubuntu"/>
            </a:endParaRPr>
          </a:p>
          <a:p>
            <a:pPr marL="139700" marR="0" lvl="0" indent="0" algn="l" rtl="0">
              <a:lnSpc>
                <a:spcPct val="100000"/>
              </a:lnSpc>
              <a:spcBef>
                <a:spcPts val="0"/>
              </a:spcBef>
              <a:spcAft>
                <a:spcPts val="0"/>
              </a:spcAft>
              <a:buClr>
                <a:srgbClr val="000000"/>
              </a:buClr>
              <a:buSzPts val="2700"/>
              <a:buFont typeface="Arial"/>
              <a:buNone/>
            </a:pPr>
            <a:endParaRPr sz="2700" b="1" i="0" u="none" strike="noStrike" cap="none">
              <a:solidFill>
                <a:schemeClr val="lt1"/>
              </a:solidFill>
              <a:latin typeface="Ubuntu"/>
              <a:ea typeface="Ubuntu"/>
              <a:cs typeface="Ubuntu"/>
              <a:sym typeface="Ubuntu"/>
            </a:endParaRPr>
          </a:p>
          <a:p>
            <a:pPr marL="0" marR="0" lvl="0" indent="0" algn="l" rtl="0">
              <a:lnSpc>
                <a:spcPct val="100000"/>
              </a:lnSpc>
              <a:spcBef>
                <a:spcPts val="0"/>
              </a:spcBef>
              <a:spcAft>
                <a:spcPts val="0"/>
              </a:spcAft>
              <a:buClr>
                <a:schemeClr val="dk1"/>
              </a:buClr>
              <a:buSzPts val="1500"/>
              <a:buFont typeface="Arial"/>
              <a:buNone/>
            </a:pPr>
            <a:r>
              <a:rPr lang="fr-CA" sz="2700" b="1" i="0" u="none" strike="noStrike" cap="none">
                <a:solidFill>
                  <a:schemeClr val="lt1"/>
                </a:solidFill>
                <a:latin typeface="Ubuntu"/>
                <a:ea typeface="Ubuntu"/>
                <a:cs typeface="Ubuntu"/>
                <a:sym typeface="Ubuntu"/>
              </a:rPr>
              <a:t>Sonya Fiset</a:t>
            </a:r>
            <a:r>
              <a:rPr lang="fr-CA" sz="2700" b="0" i="0" u="none" strike="noStrike" cap="none">
                <a:solidFill>
                  <a:schemeClr val="lt1"/>
                </a:solidFill>
                <a:latin typeface="Ubuntu"/>
                <a:ea typeface="Ubuntu"/>
                <a:cs typeface="Ubuntu"/>
                <a:sym typeface="Ubuntu"/>
              </a:rPr>
              <a:t> </a:t>
            </a:r>
            <a:endParaRPr sz="2700" b="0" i="0" u="none" strike="noStrike" cap="none">
              <a:solidFill>
                <a:schemeClr val="lt1"/>
              </a:solidFill>
              <a:latin typeface="Ubuntu"/>
              <a:ea typeface="Ubuntu"/>
              <a:cs typeface="Ubuntu"/>
              <a:sym typeface="Ubuntu"/>
            </a:endParaRPr>
          </a:p>
        </p:txBody>
      </p:sp>
      <p:sp>
        <p:nvSpPr>
          <p:cNvPr id="631" name="Google Shape;631;p23"/>
          <p:cNvSpPr txBox="1"/>
          <p:nvPr/>
        </p:nvSpPr>
        <p:spPr>
          <a:xfrm>
            <a:off x="1954333" y="646700"/>
            <a:ext cx="4107900" cy="11799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1"/>
              </a:buClr>
              <a:buSzPts val="1500"/>
              <a:buFont typeface="Arial"/>
              <a:buNone/>
            </a:pPr>
            <a:r>
              <a:rPr lang="fr-CA" sz="1700" b="0" i="0" u="none" strike="noStrike" cap="none">
                <a:solidFill>
                  <a:schemeClr val="lt1"/>
                </a:solidFill>
                <a:latin typeface="Viga"/>
                <a:ea typeface="Viga"/>
                <a:cs typeface="Viga"/>
                <a:sym typeface="Viga"/>
              </a:rPr>
              <a:t>Service national</a:t>
            </a:r>
            <a:endParaRPr sz="1700" b="0" i="0" u="none" strike="noStrike" cap="none">
              <a:solidFill>
                <a:schemeClr val="lt1"/>
              </a:solidFill>
              <a:latin typeface="Viga"/>
              <a:ea typeface="Viga"/>
              <a:cs typeface="Viga"/>
              <a:sym typeface="Viga"/>
            </a:endParaRPr>
          </a:p>
          <a:p>
            <a:pPr marL="0" marR="0" lvl="0" indent="0" algn="l" rtl="0">
              <a:lnSpc>
                <a:spcPct val="100000"/>
              </a:lnSpc>
              <a:spcBef>
                <a:spcPts val="0"/>
              </a:spcBef>
              <a:spcAft>
                <a:spcPts val="0"/>
              </a:spcAft>
              <a:buClr>
                <a:schemeClr val="dk1"/>
              </a:buClr>
              <a:buSzPts val="1500"/>
              <a:buFont typeface="Arial"/>
              <a:buNone/>
            </a:pPr>
            <a:r>
              <a:rPr lang="fr-CA" sz="1700" b="1" i="0" u="none" strike="noStrike" cap="none">
                <a:solidFill>
                  <a:schemeClr val="lt1"/>
                </a:solidFill>
                <a:latin typeface="Ubuntu"/>
                <a:ea typeface="Ubuntu"/>
                <a:cs typeface="Ubuntu"/>
                <a:sym typeface="Ubuntu"/>
              </a:rPr>
              <a:t>DOMAINE DE LA MATHÉMATIQUE,</a:t>
            </a:r>
            <a:endParaRPr sz="1700" b="1" i="0" u="none" strike="noStrike" cap="none">
              <a:solidFill>
                <a:schemeClr val="lt1"/>
              </a:solidFill>
              <a:latin typeface="Ubuntu"/>
              <a:ea typeface="Ubuntu"/>
              <a:cs typeface="Ubuntu"/>
              <a:sym typeface="Ubuntu"/>
            </a:endParaRPr>
          </a:p>
          <a:p>
            <a:pPr marL="0" marR="0" lvl="0" indent="0" algn="l" rtl="0">
              <a:lnSpc>
                <a:spcPct val="100000"/>
              </a:lnSpc>
              <a:spcBef>
                <a:spcPts val="0"/>
              </a:spcBef>
              <a:spcAft>
                <a:spcPts val="0"/>
              </a:spcAft>
              <a:buClr>
                <a:schemeClr val="dk1"/>
              </a:buClr>
              <a:buSzPts val="1500"/>
              <a:buFont typeface="Arial"/>
              <a:buNone/>
            </a:pPr>
            <a:r>
              <a:rPr lang="fr-CA" sz="1700" b="1" i="0" u="none" strike="noStrike" cap="none">
                <a:solidFill>
                  <a:schemeClr val="lt1"/>
                </a:solidFill>
                <a:latin typeface="Ubuntu"/>
                <a:ea typeface="Ubuntu"/>
                <a:cs typeface="Ubuntu"/>
                <a:sym typeface="Ubuntu"/>
              </a:rPr>
              <a:t>DE LA SCIENCE ET TECHNOLOGIE</a:t>
            </a:r>
            <a:endParaRPr sz="1700" b="1" i="0" u="none" strike="noStrike" cap="none">
              <a:solidFill>
                <a:srgbClr val="FFFFFF"/>
              </a:solidFill>
              <a:latin typeface="Ubuntu"/>
              <a:ea typeface="Ubuntu"/>
              <a:cs typeface="Ubuntu"/>
              <a:sym typeface="Ubuntu"/>
            </a:endParaRPr>
          </a:p>
        </p:txBody>
      </p:sp>
      <p:pic>
        <p:nvPicPr>
          <p:cNvPr id="632" name="Google Shape;632;p23"/>
          <p:cNvPicPr preferRelativeResize="0"/>
          <p:nvPr/>
        </p:nvPicPr>
        <p:blipFill>
          <a:blip r:embed="rId8">
            <a:alphaModFix/>
          </a:blip>
          <a:stretch>
            <a:fillRect/>
          </a:stretch>
        </p:blipFill>
        <p:spPr>
          <a:xfrm>
            <a:off x="9910175" y="340950"/>
            <a:ext cx="2075026" cy="1724850"/>
          </a:xfrm>
          <a:prstGeom prst="rect">
            <a:avLst/>
          </a:prstGeom>
          <a:noFill/>
          <a:ln>
            <a:noFill/>
          </a:ln>
        </p:spPr>
      </p:pic>
      <p:sp>
        <p:nvSpPr>
          <p:cNvPr id="633" name="Google Shape;633;p23"/>
          <p:cNvSpPr txBox="1"/>
          <p:nvPr/>
        </p:nvSpPr>
        <p:spPr>
          <a:xfrm>
            <a:off x="5945700" y="6165900"/>
            <a:ext cx="6040200" cy="70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Dosis"/>
              <a:ea typeface="Dosis"/>
              <a:cs typeface="Dosis"/>
              <a:sym typeface="Dosis"/>
            </a:endParaRPr>
          </a:p>
        </p:txBody>
      </p:sp>
      <p:sp>
        <p:nvSpPr>
          <p:cNvPr id="634" name="Google Shape;634;p23"/>
          <p:cNvSpPr txBox="1"/>
          <p:nvPr/>
        </p:nvSpPr>
        <p:spPr>
          <a:xfrm>
            <a:off x="6062225" y="5812100"/>
            <a:ext cx="5520300" cy="4803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fr-CA" sz="1200">
                <a:solidFill>
                  <a:srgbClr val="FFFFFF"/>
                </a:solidFill>
                <a:latin typeface="Ubuntu"/>
                <a:ea typeface="Ubuntu"/>
                <a:cs typeface="Ubuntu"/>
                <a:sym typeface="Ubuntu"/>
              </a:rPr>
              <a:t>Cette présentation du </a:t>
            </a:r>
            <a:r>
              <a:rPr lang="fr-CA" sz="1200" u="sng">
                <a:solidFill>
                  <a:srgbClr val="FFFFFF"/>
                </a:solidFill>
                <a:latin typeface="Ubuntu"/>
                <a:ea typeface="Ubuntu"/>
                <a:cs typeface="Ubuntu"/>
                <a:sym typeface="Ubuntu"/>
                <a:hlinkClick r:id="rId9">
                  <a:extLst>
                    <a:ext uri="{A12FA001-AC4F-418D-AE19-62706E023703}">
                      <ahyp:hlinkClr xmlns:ahyp="http://schemas.microsoft.com/office/drawing/2018/hyperlinkcolor" val="tx"/>
                    </a:ext>
                  </a:extLst>
                </a:hlinkClick>
              </a:rPr>
              <a:t>RÉCIT MST</a:t>
            </a:r>
            <a:r>
              <a:rPr lang="fr-CA" sz="1200">
                <a:solidFill>
                  <a:srgbClr val="FFFFFF"/>
                </a:solidFill>
                <a:latin typeface="Ubuntu"/>
                <a:ea typeface="Ubuntu"/>
                <a:cs typeface="Ubuntu"/>
                <a:sym typeface="Ubuntu"/>
              </a:rPr>
              <a:t> est mise à disposition, sauf exception, selon les termes de la </a:t>
            </a:r>
            <a:r>
              <a:rPr lang="fr-CA" sz="1200" u="sng">
                <a:solidFill>
                  <a:srgbClr val="FFFFFF"/>
                </a:solidFill>
                <a:latin typeface="Ubuntu"/>
                <a:ea typeface="Ubuntu"/>
                <a:cs typeface="Ubuntu"/>
                <a:sym typeface="Ubuntu"/>
                <a:hlinkClick r:id="rId10">
                  <a:extLst>
                    <a:ext uri="{A12FA001-AC4F-418D-AE19-62706E023703}">
                      <ahyp:hlinkClr xmlns:ahyp="http://schemas.microsoft.com/office/drawing/2018/hyperlinkcolor" val="tx"/>
                    </a:ext>
                  </a:extLst>
                </a:hlinkClick>
              </a:rPr>
              <a:t>Licence Creative Commons </a:t>
            </a:r>
            <a:endParaRPr>
              <a:solidFill>
                <a:srgbClr val="FFFFFF"/>
              </a:solidFill>
              <a:latin typeface="Dosis"/>
              <a:ea typeface="Dosis"/>
              <a:cs typeface="Dosis"/>
              <a:sym typeface="Dosis"/>
            </a:endParaRPr>
          </a:p>
        </p:txBody>
      </p:sp>
      <p:pic>
        <p:nvPicPr>
          <p:cNvPr id="635" name="Google Shape;635;p23">
            <a:hlinkClick r:id="rId11"/>
          </p:cNvPr>
          <p:cNvPicPr preferRelativeResize="0"/>
          <p:nvPr/>
        </p:nvPicPr>
        <p:blipFill rotWithShape="1">
          <a:blip r:embed="rId12">
            <a:alphaModFix/>
          </a:blip>
          <a:srcRect/>
          <a:stretch/>
        </p:blipFill>
        <p:spPr>
          <a:xfrm>
            <a:off x="10870329" y="6397246"/>
            <a:ext cx="1016867" cy="355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pic>
        <p:nvPicPr>
          <p:cNvPr id="700" name="Google Shape;700;p32"/>
          <p:cNvPicPr preferRelativeResize="0"/>
          <p:nvPr/>
        </p:nvPicPr>
        <p:blipFill>
          <a:blip r:embed="rId3">
            <a:alphaModFix/>
          </a:blip>
          <a:stretch>
            <a:fillRect/>
          </a:stretch>
        </p:blipFill>
        <p:spPr>
          <a:xfrm>
            <a:off x="152400" y="1181987"/>
            <a:ext cx="11887201" cy="4494028"/>
          </a:xfrm>
          <a:prstGeom prst="rect">
            <a:avLst/>
          </a:prstGeom>
          <a:noFill/>
          <a:ln>
            <a:noFill/>
          </a:ln>
        </p:spPr>
      </p:pic>
      <p:sp>
        <p:nvSpPr>
          <p:cNvPr id="701" name="Google Shape;701;p32"/>
          <p:cNvSpPr/>
          <p:nvPr/>
        </p:nvSpPr>
        <p:spPr>
          <a:xfrm>
            <a:off x="1417750" y="2229525"/>
            <a:ext cx="2390400" cy="1450800"/>
          </a:xfrm>
          <a:prstGeom prst="ellipse">
            <a:avLst/>
          </a:prstGeom>
          <a:noFill/>
          <a:ln w="28575"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5423750" y="3680325"/>
            <a:ext cx="3746400" cy="1846500"/>
          </a:xfrm>
          <a:prstGeom prst="ellipse">
            <a:avLst/>
          </a:prstGeom>
          <a:noFill/>
          <a:ln w="28575"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2"/>
          <p:cNvSpPr txBox="1"/>
          <p:nvPr/>
        </p:nvSpPr>
        <p:spPr>
          <a:xfrm>
            <a:off x="296800" y="313225"/>
            <a:ext cx="4121400" cy="60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CA" sz="2400" b="1">
                <a:solidFill>
                  <a:srgbClr val="FAA22A"/>
                </a:solidFill>
                <a:latin typeface="Ubuntu"/>
                <a:ea typeface="Ubuntu"/>
                <a:cs typeface="Ubuntu"/>
                <a:sym typeface="Ubuntu"/>
              </a:rPr>
              <a:t>Accès aux activités</a:t>
            </a:r>
            <a:endParaRPr sz="2400" b="1">
              <a:solidFill>
                <a:srgbClr val="FAA22A"/>
              </a:solidFill>
              <a:latin typeface="Ubuntu"/>
              <a:ea typeface="Ubuntu"/>
              <a:cs typeface="Ubuntu"/>
              <a:sym typeface="Ubuntu"/>
            </a:endParaRPr>
          </a:p>
        </p:txBody>
      </p:sp>
      <p:sp>
        <p:nvSpPr>
          <p:cNvPr id="704" name="Google Shape;704;p32"/>
          <p:cNvSpPr txBox="1"/>
          <p:nvPr/>
        </p:nvSpPr>
        <p:spPr>
          <a:xfrm>
            <a:off x="7407300" y="5938850"/>
            <a:ext cx="4632300" cy="74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CA" sz="2400" b="1">
                <a:solidFill>
                  <a:srgbClr val="FAA22A"/>
                </a:solidFill>
                <a:latin typeface="Ubuntu"/>
                <a:ea typeface="Ubuntu"/>
                <a:cs typeface="Ubuntu"/>
                <a:sym typeface="Ubuntu"/>
              </a:rPr>
              <a:t>Accès au Canvas</a:t>
            </a:r>
            <a:endParaRPr sz="2400" b="1">
              <a:solidFill>
                <a:srgbClr val="FAA22A"/>
              </a:solidFill>
              <a:latin typeface="Ubuntu"/>
              <a:ea typeface="Ubuntu"/>
              <a:cs typeface="Ubuntu"/>
              <a:sym typeface="Ubuntu"/>
            </a:endParaRPr>
          </a:p>
        </p:txBody>
      </p:sp>
      <p:cxnSp>
        <p:nvCxnSpPr>
          <p:cNvPr id="705" name="Google Shape;705;p32"/>
          <p:cNvCxnSpPr>
            <a:stCxn id="703" idx="2"/>
            <a:endCxn id="701" idx="0"/>
          </p:cNvCxnSpPr>
          <p:nvPr/>
        </p:nvCxnSpPr>
        <p:spPr>
          <a:xfrm>
            <a:off x="2357500" y="919225"/>
            <a:ext cx="255600" cy="1310400"/>
          </a:xfrm>
          <a:prstGeom prst="straightConnector1">
            <a:avLst/>
          </a:prstGeom>
          <a:noFill/>
          <a:ln w="38100" cap="flat" cmpd="sng">
            <a:solidFill>
              <a:srgbClr val="FAA22A"/>
            </a:solidFill>
            <a:prstDash val="solid"/>
            <a:round/>
            <a:headEnd type="none" w="med" len="med"/>
            <a:tailEnd type="triangle" w="med" len="med"/>
          </a:ln>
        </p:spPr>
      </p:cxnSp>
      <p:cxnSp>
        <p:nvCxnSpPr>
          <p:cNvPr id="706" name="Google Shape;706;p32"/>
          <p:cNvCxnSpPr>
            <a:stCxn id="704" idx="0"/>
            <a:endCxn id="702" idx="5"/>
          </p:cNvCxnSpPr>
          <p:nvPr/>
        </p:nvCxnSpPr>
        <p:spPr>
          <a:xfrm rot="10800000">
            <a:off x="8621550" y="5256350"/>
            <a:ext cx="1101900" cy="682500"/>
          </a:xfrm>
          <a:prstGeom prst="straightConnector1">
            <a:avLst/>
          </a:prstGeom>
          <a:noFill/>
          <a:ln w="38100" cap="flat" cmpd="sng">
            <a:solidFill>
              <a:srgbClr val="FAA22A"/>
            </a:solidFill>
            <a:prstDash val="solid"/>
            <a:round/>
            <a:headEnd type="none" w="med" len="med"/>
            <a:tailEnd type="triangle" w="med" len="med"/>
          </a:ln>
        </p:spPr>
      </p:cxnSp>
      <p:sp>
        <p:nvSpPr>
          <p:cNvPr id="707" name="Google Shape;707;p32"/>
          <p:cNvSpPr/>
          <p:nvPr/>
        </p:nvSpPr>
        <p:spPr>
          <a:xfrm>
            <a:off x="4286250" y="1170475"/>
            <a:ext cx="1632000" cy="445200"/>
          </a:xfrm>
          <a:prstGeom prst="rect">
            <a:avLst/>
          </a:prstGeom>
          <a:noFill/>
          <a:ln w="28575"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2"/>
          <p:cNvSpPr txBox="1"/>
          <p:nvPr/>
        </p:nvSpPr>
        <p:spPr>
          <a:xfrm>
            <a:off x="6878600" y="313175"/>
            <a:ext cx="2390400" cy="60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CA" sz="2400" b="1">
                <a:solidFill>
                  <a:srgbClr val="FAA22A"/>
                </a:solidFill>
                <a:latin typeface="Ubuntu"/>
                <a:ea typeface="Ubuntu"/>
                <a:cs typeface="Ubuntu"/>
                <a:sym typeface="Ubuntu"/>
              </a:rPr>
              <a:t>Menu</a:t>
            </a:r>
            <a:endParaRPr sz="2400" b="1">
              <a:solidFill>
                <a:srgbClr val="FAA22A"/>
              </a:solidFill>
              <a:latin typeface="Ubuntu"/>
              <a:ea typeface="Ubuntu"/>
              <a:cs typeface="Ubuntu"/>
              <a:sym typeface="Ubuntu"/>
            </a:endParaRPr>
          </a:p>
        </p:txBody>
      </p:sp>
      <p:cxnSp>
        <p:nvCxnSpPr>
          <p:cNvPr id="709" name="Google Shape;709;p32"/>
          <p:cNvCxnSpPr>
            <a:stCxn id="708" idx="2"/>
            <a:endCxn id="707" idx="3"/>
          </p:cNvCxnSpPr>
          <p:nvPr/>
        </p:nvCxnSpPr>
        <p:spPr>
          <a:xfrm flipH="1">
            <a:off x="5918300" y="919175"/>
            <a:ext cx="2155500" cy="474000"/>
          </a:xfrm>
          <a:prstGeom prst="straightConnector1">
            <a:avLst/>
          </a:prstGeom>
          <a:noFill/>
          <a:ln w="38100" cap="flat" cmpd="sng">
            <a:solidFill>
              <a:srgbClr val="FAA22A"/>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33"/>
          <p:cNvSpPr txBox="1">
            <a:spLocks noGrp="1"/>
          </p:cNvSpPr>
          <p:nvPr>
            <p:ph type="ctrTitle"/>
          </p:nvPr>
        </p:nvSpPr>
        <p:spPr>
          <a:xfrm>
            <a:off x="2226142" y="965517"/>
            <a:ext cx="8204100" cy="1546500"/>
          </a:xfrm>
          <a:prstGeom prst="rect">
            <a:avLst/>
          </a:prstGeom>
        </p:spPr>
        <p:txBody>
          <a:bodyPr spcFirstLastPara="1" wrap="square" lIns="121900" tIns="121900" rIns="121900" bIns="121900" anchor="ctr" anchorCtr="0">
            <a:noAutofit/>
          </a:bodyPr>
          <a:lstStyle/>
          <a:p>
            <a:pPr marL="0" lvl="0" indent="0" algn="ctr" rtl="0">
              <a:lnSpc>
                <a:spcPct val="85000"/>
              </a:lnSpc>
              <a:spcBef>
                <a:spcPts val="0"/>
              </a:spcBef>
              <a:spcAft>
                <a:spcPts val="0"/>
              </a:spcAft>
              <a:buClr>
                <a:schemeClr val="accent1"/>
              </a:buClr>
              <a:buSzPts val="4400"/>
              <a:buFont typeface="Corbel"/>
              <a:buNone/>
            </a:pPr>
            <a:r>
              <a:rPr lang="fr-CA" sz="4400">
                <a:solidFill>
                  <a:schemeClr val="accent1"/>
                </a:solidFill>
                <a:latin typeface="Viga"/>
                <a:ea typeface="Viga"/>
                <a:cs typeface="Viga"/>
                <a:sym typeface="Viga"/>
              </a:rPr>
              <a:t>Le Canvas</a:t>
            </a:r>
            <a:endParaRPr/>
          </a:p>
        </p:txBody>
      </p:sp>
      <p:pic>
        <p:nvPicPr>
          <p:cNvPr id="716" name="Google Shape;716;p33"/>
          <p:cNvPicPr preferRelativeResize="0">
            <a:picLocks noGrp="1"/>
          </p:cNvPicPr>
          <p:nvPr>
            <p:ph type="body" idx="4294967295"/>
          </p:nvPr>
        </p:nvPicPr>
        <p:blipFill rotWithShape="1">
          <a:blip r:embed="rId3">
            <a:alphaModFix/>
          </a:blip>
          <a:srcRect/>
          <a:stretch/>
        </p:blipFill>
        <p:spPr>
          <a:xfrm>
            <a:off x="4237038" y="2813363"/>
            <a:ext cx="4022700" cy="72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34"/>
          <p:cNvSpPr txBox="1">
            <a:spLocks noGrp="1"/>
          </p:cNvSpPr>
          <p:nvPr>
            <p:ph type="title"/>
          </p:nvPr>
        </p:nvSpPr>
        <p:spPr>
          <a:xfrm>
            <a:off x="997225" y="300029"/>
            <a:ext cx="8187300" cy="613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4400"/>
              <a:buFont typeface="Corbel"/>
              <a:buNone/>
            </a:pPr>
            <a:r>
              <a:rPr lang="fr-CA" sz="3600">
                <a:latin typeface="Viga"/>
                <a:ea typeface="Viga"/>
                <a:cs typeface="Viga"/>
                <a:sym typeface="Viga"/>
              </a:rPr>
              <a:t>Présentation de l’interface</a:t>
            </a:r>
            <a:endParaRPr sz="3600">
              <a:latin typeface="Viga"/>
              <a:ea typeface="Viga"/>
              <a:cs typeface="Viga"/>
              <a:sym typeface="Viga"/>
            </a:endParaRPr>
          </a:p>
        </p:txBody>
      </p:sp>
      <p:pic>
        <p:nvPicPr>
          <p:cNvPr id="723" name="Google Shape;723;p34"/>
          <p:cNvPicPr preferRelativeResize="0">
            <a:picLocks noGrp="1"/>
          </p:cNvPicPr>
          <p:nvPr>
            <p:ph type="body" idx="1"/>
          </p:nvPr>
        </p:nvPicPr>
        <p:blipFill rotWithShape="1">
          <a:blip r:embed="rId3">
            <a:alphaModFix/>
          </a:blip>
          <a:srcRect/>
          <a:stretch/>
        </p:blipFill>
        <p:spPr>
          <a:xfrm>
            <a:off x="415600" y="1536625"/>
            <a:ext cx="2105100" cy="4555200"/>
          </a:xfrm>
          <a:prstGeom prst="rect">
            <a:avLst/>
          </a:prstGeom>
          <a:noFill/>
          <a:ln>
            <a:noFill/>
          </a:ln>
        </p:spPr>
      </p:pic>
      <p:pic>
        <p:nvPicPr>
          <p:cNvPr id="724" name="Google Shape;724;p34"/>
          <p:cNvPicPr preferRelativeResize="0"/>
          <p:nvPr/>
        </p:nvPicPr>
        <p:blipFill rotWithShape="1">
          <a:blip r:embed="rId4">
            <a:alphaModFix/>
          </a:blip>
          <a:srcRect/>
          <a:stretch/>
        </p:blipFill>
        <p:spPr>
          <a:xfrm>
            <a:off x="2778065" y="1633642"/>
            <a:ext cx="2400103" cy="2413005"/>
          </a:xfrm>
          <a:prstGeom prst="rect">
            <a:avLst/>
          </a:prstGeom>
          <a:noFill/>
          <a:ln>
            <a:noFill/>
          </a:ln>
          <a:effectLst>
            <a:outerShdw blurRad="271463" dist="171450" dir="4140000" algn="bl" rotWithShape="0">
              <a:srgbClr val="000000">
                <a:alpha val="40000"/>
              </a:srgbClr>
            </a:outerShdw>
          </a:effectLst>
        </p:spPr>
      </p:pic>
      <p:pic>
        <p:nvPicPr>
          <p:cNvPr id="725" name="Google Shape;725;p34"/>
          <p:cNvPicPr preferRelativeResize="0"/>
          <p:nvPr/>
        </p:nvPicPr>
        <p:blipFill rotWithShape="1">
          <a:blip r:embed="rId5">
            <a:alphaModFix/>
          </a:blip>
          <a:srcRect/>
          <a:stretch/>
        </p:blipFill>
        <p:spPr>
          <a:xfrm>
            <a:off x="5178166" y="3249228"/>
            <a:ext cx="5776219" cy="2025988"/>
          </a:xfrm>
          <a:prstGeom prst="rect">
            <a:avLst/>
          </a:prstGeom>
          <a:noFill/>
          <a:ln>
            <a:noFill/>
          </a:ln>
          <a:effectLst>
            <a:outerShdw blurRad="57150" dist="19050" dir="5400000" algn="bl" rotWithShape="0">
              <a:srgbClr val="000000">
                <a:alpha val="50000"/>
              </a:srgbClr>
            </a:outerShdw>
          </a:effectLst>
        </p:spPr>
      </p:pic>
      <p:sp>
        <p:nvSpPr>
          <p:cNvPr id="726" name="Google Shape;726;p34"/>
          <p:cNvSpPr txBox="1"/>
          <p:nvPr/>
        </p:nvSpPr>
        <p:spPr>
          <a:xfrm>
            <a:off x="5766342" y="2055842"/>
            <a:ext cx="5200500" cy="7752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Clr>
                <a:srgbClr val="0069BF"/>
              </a:buClr>
              <a:buSzPts val="3200"/>
              <a:buFont typeface="Arial"/>
              <a:buNone/>
            </a:pPr>
            <a:endParaRPr sz="2400" b="0" i="0" u="none" strike="noStrike" cap="none">
              <a:solidFill>
                <a:srgbClr val="0069BF"/>
              </a:solidFill>
              <a:latin typeface="Open Sans"/>
              <a:ea typeface="Open Sans"/>
              <a:cs typeface="Open Sans"/>
              <a:sym typeface="Open Sans"/>
            </a:endParaRPr>
          </a:p>
        </p:txBody>
      </p:sp>
      <p:pic>
        <p:nvPicPr>
          <p:cNvPr id="727" name="Google Shape;727;p34"/>
          <p:cNvPicPr preferRelativeResize="0"/>
          <p:nvPr/>
        </p:nvPicPr>
        <p:blipFill rotWithShape="1">
          <a:blip r:embed="rId6">
            <a:alphaModFix/>
          </a:blip>
          <a:srcRect/>
          <a:stretch/>
        </p:blipFill>
        <p:spPr>
          <a:xfrm rot="-543504">
            <a:off x="3044172" y="4466200"/>
            <a:ext cx="1867867" cy="1653867"/>
          </a:xfrm>
          <a:prstGeom prst="rect">
            <a:avLst/>
          </a:prstGeom>
          <a:noFill/>
          <a:ln>
            <a:noFill/>
          </a:ln>
          <a:effectLst>
            <a:outerShdw blurRad="71438" dist="76200" dir="3960000" algn="bl" rotWithShape="0">
              <a:srgbClr val="000000">
                <a:alpha val="49019"/>
              </a:srgbClr>
            </a:outerShdw>
          </a:effectLst>
        </p:spPr>
      </p:pic>
      <p:sp>
        <p:nvSpPr>
          <p:cNvPr id="728" name="Google Shape;728;p34"/>
          <p:cNvSpPr txBox="1"/>
          <p:nvPr/>
        </p:nvSpPr>
        <p:spPr>
          <a:xfrm>
            <a:off x="6863367" y="5985958"/>
            <a:ext cx="3109200" cy="432900"/>
          </a:xfrm>
          <a:prstGeom prst="rect">
            <a:avLst/>
          </a:prstGeom>
          <a:noFill/>
          <a:ln>
            <a:noFill/>
          </a:ln>
        </p:spPr>
        <p:txBody>
          <a:bodyPr spcFirstLastPara="1" wrap="square" lIns="121900" tIns="121900" rIns="121900" bIns="121900" anchor="t" anchorCtr="0">
            <a:noAutofit/>
          </a:bodyPr>
          <a:lstStyle/>
          <a:p>
            <a:pPr marL="0" marR="0" lvl="0" indent="0" algn="r" rtl="0">
              <a:spcBef>
                <a:spcPts val="0"/>
              </a:spcBef>
              <a:spcAft>
                <a:spcPts val="0"/>
              </a:spcAft>
              <a:buClr>
                <a:schemeClr val="hlink"/>
              </a:buClr>
              <a:buSzPts val="1467"/>
              <a:buFont typeface="Open Sans"/>
              <a:buNone/>
            </a:pPr>
            <a:r>
              <a:rPr lang="fr-CA" sz="1467" b="0" i="0" u="sng" strike="noStrike" cap="none">
                <a:solidFill>
                  <a:schemeClr val="hlink"/>
                </a:solidFill>
                <a:latin typeface="Open Sans"/>
                <a:ea typeface="Open Sans"/>
                <a:cs typeface="Open Sans"/>
                <a:sym typeface="Open Sans"/>
                <a:hlinkClick r:id="rId7"/>
              </a:rPr>
              <a:t>Chaine You</a:t>
            </a:r>
            <a:r>
              <a:rPr lang="fr-CA" sz="1467" u="sng">
                <a:solidFill>
                  <a:schemeClr val="hlink"/>
                </a:solidFill>
                <a:latin typeface="Open Sans"/>
                <a:ea typeface="Open Sans"/>
                <a:cs typeface="Open Sans"/>
                <a:sym typeface="Open Sans"/>
                <a:hlinkClick r:id="rId7"/>
              </a:rPr>
              <a:t>T</a:t>
            </a:r>
            <a:r>
              <a:rPr lang="fr-CA" sz="1467" b="0" i="0" u="sng" strike="noStrike" cap="none">
                <a:solidFill>
                  <a:schemeClr val="hlink"/>
                </a:solidFill>
                <a:latin typeface="Open Sans"/>
                <a:ea typeface="Open Sans"/>
                <a:cs typeface="Open Sans"/>
                <a:sym typeface="Open Sans"/>
                <a:hlinkClick r:id="rId7"/>
              </a:rPr>
              <a:t>ube pour tutoriel</a:t>
            </a:r>
            <a:endParaRPr sz="1467" b="0" i="0" u="none" strike="noStrike" cap="none">
              <a:solidFill>
                <a:schemeClr val="dk1"/>
              </a:solidFill>
              <a:latin typeface="Open Sans"/>
              <a:ea typeface="Open Sans"/>
              <a:cs typeface="Open Sans"/>
              <a:sym typeface="Open Sans"/>
            </a:endParaRPr>
          </a:p>
        </p:txBody>
      </p:sp>
      <p:sp>
        <p:nvSpPr>
          <p:cNvPr id="729" name="Google Shape;729;p34"/>
          <p:cNvSpPr txBox="1"/>
          <p:nvPr/>
        </p:nvSpPr>
        <p:spPr>
          <a:xfrm>
            <a:off x="7197867" y="5574625"/>
            <a:ext cx="2774700" cy="517200"/>
          </a:xfrm>
          <a:prstGeom prst="rect">
            <a:avLst/>
          </a:prstGeom>
          <a:noFill/>
          <a:ln>
            <a:noFill/>
          </a:ln>
        </p:spPr>
        <p:txBody>
          <a:bodyPr spcFirstLastPara="1" wrap="square" lIns="121900" tIns="121900" rIns="121900" bIns="121900" anchor="t" anchorCtr="0">
            <a:noAutofit/>
          </a:bodyPr>
          <a:lstStyle/>
          <a:p>
            <a:pPr marL="0" marR="0" lvl="0" indent="0" algn="r" rtl="0">
              <a:spcBef>
                <a:spcPts val="0"/>
              </a:spcBef>
              <a:spcAft>
                <a:spcPts val="0"/>
              </a:spcAft>
              <a:buClr>
                <a:schemeClr val="hlink"/>
              </a:buClr>
              <a:buSzPts val="1467"/>
              <a:buFont typeface="Open Sans"/>
              <a:buNone/>
            </a:pPr>
            <a:r>
              <a:rPr lang="fr-CA" sz="1467" b="0" i="0" u="sng" strike="noStrike" cap="none">
                <a:solidFill>
                  <a:schemeClr val="hlink"/>
                </a:solidFill>
                <a:latin typeface="Open Sans"/>
                <a:ea typeface="Open Sans"/>
                <a:cs typeface="Open Sans"/>
                <a:sym typeface="Open Sans"/>
                <a:hlinkClick r:id="rId8"/>
              </a:rPr>
              <a:t>Tutoriels du logiciel</a:t>
            </a:r>
            <a:endParaRPr sz="1467"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35"/>
          <p:cNvSpPr txBox="1">
            <a:spLocks noGrp="1"/>
          </p:cNvSpPr>
          <p:nvPr>
            <p:ph type="title"/>
          </p:nvPr>
        </p:nvSpPr>
        <p:spPr>
          <a:xfrm>
            <a:off x="973025" y="254377"/>
            <a:ext cx="8187300" cy="8760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fr-CA">
                <a:latin typeface="Viga"/>
                <a:ea typeface="Viga"/>
                <a:cs typeface="Viga"/>
                <a:sym typeface="Viga"/>
              </a:rPr>
              <a:t>Notions pouvant y être abordées</a:t>
            </a:r>
            <a:endParaRPr>
              <a:latin typeface="Viga"/>
              <a:ea typeface="Viga"/>
              <a:cs typeface="Viga"/>
              <a:sym typeface="Viga"/>
            </a:endParaRPr>
          </a:p>
        </p:txBody>
      </p:sp>
      <p:sp>
        <p:nvSpPr>
          <p:cNvPr id="736" name="Google Shape;736;p35"/>
          <p:cNvSpPr txBox="1">
            <a:spLocks noGrp="1"/>
          </p:cNvSpPr>
          <p:nvPr>
            <p:ph type="body" idx="1"/>
          </p:nvPr>
        </p:nvSpPr>
        <p:spPr>
          <a:xfrm>
            <a:off x="997224" y="1432325"/>
            <a:ext cx="9126000" cy="4814400"/>
          </a:xfrm>
          <a:prstGeom prst="rect">
            <a:avLst/>
          </a:prstGeom>
        </p:spPr>
        <p:txBody>
          <a:bodyPr spcFirstLastPara="1" wrap="square" lIns="121900" tIns="121900" rIns="121900" bIns="121900" anchor="t" anchorCtr="0">
            <a:noAutofit/>
          </a:bodyPr>
          <a:lstStyle/>
          <a:p>
            <a:pPr marL="0" lvl="0" indent="0" algn="l" rtl="0">
              <a:spcBef>
                <a:spcPts val="800"/>
              </a:spcBef>
              <a:spcAft>
                <a:spcPts val="0"/>
              </a:spcAft>
              <a:buNone/>
            </a:pPr>
            <a:r>
              <a:rPr lang="fr-CA" sz="3000" u="sng">
                <a:solidFill>
                  <a:schemeClr val="hlink"/>
                </a:solidFill>
                <a:latin typeface="Ubuntu"/>
                <a:ea typeface="Ubuntu"/>
                <a:cs typeface="Ubuntu"/>
                <a:sym typeface="Ubuntu"/>
                <a:hlinkClick r:id="rId3"/>
              </a:rPr>
              <a:t>Base</a:t>
            </a:r>
            <a:r>
              <a:rPr lang="fr-CA" sz="3000">
                <a:latin typeface="Ubuntu"/>
                <a:ea typeface="Ubuntu"/>
                <a:cs typeface="Ubuntu"/>
                <a:sym typeface="Ubuntu"/>
              </a:rPr>
              <a:t>: </a:t>
            </a:r>
            <a:endParaRPr>
              <a:latin typeface="Ubuntu"/>
              <a:ea typeface="Ubuntu"/>
              <a:cs typeface="Ubuntu"/>
              <a:sym typeface="Ubuntu"/>
            </a:endParaRPr>
          </a:p>
          <a:p>
            <a:pPr marL="457200" lvl="0" indent="-368300" algn="l" rtl="0">
              <a:spcBef>
                <a:spcPts val="800"/>
              </a:spcBef>
              <a:spcAft>
                <a:spcPts val="0"/>
              </a:spcAft>
              <a:buSzPts val="2200"/>
              <a:buFont typeface="Ubuntu"/>
              <a:buChar char="■"/>
            </a:pPr>
            <a:r>
              <a:rPr lang="fr-CA" sz="2200">
                <a:latin typeface="Ubuntu"/>
                <a:ea typeface="Ubuntu"/>
                <a:cs typeface="Ubuntu"/>
                <a:sym typeface="Ubuntu"/>
              </a:rPr>
              <a:t>Égalité, inégalité</a:t>
            </a:r>
            <a:endParaRPr sz="2200">
              <a:latin typeface="Ubuntu"/>
              <a:ea typeface="Ubuntu"/>
              <a:cs typeface="Ubuntu"/>
              <a:sym typeface="Ubuntu"/>
            </a:endParaRPr>
          </a:p>
          <a:p>
            <a:pPr marL="457200" lvl="0" indent="-368300" algn="l" rtl="0">
              <a:spcBef>
                <a:spcPts val="0"/>
              </a:spcBef>
              <a:spcAft>
                <a:spcPts val="0"/>
              </a:spcAft>
              <a:buSzPts val="2200"/>
              <a:buFont typeface="Ubuntu"/>
              <a:buChar char="■"/>
            </a:pPr>
            <a:r>
              <a:rPr lang="fr-CA" sz="2200">
                <a:latin typeface="Ubuntu"/>
                <a:ea typeface="Ubuntu"/>
                <a:cs typeface="Ubuntu"/>
                <a:sym typeface="Ubuntu"/>
              </a:rPr>
              <a:t>4 opérations</a:t>
            </a:r>
            <a:endParaRPr sz="2200">
              <a:latin typeface="Ubuntu"/>
              <a:ea typeface="Ubuntu"/>
              <a:cs typeface="Ubuntu"/>
              <a:sym typeface="Ubuntu"/>
            </a:endParaRPr>
          </a:p>
          <a:p>
            <a:pPr marL="457200" lvl="0" indent="-368300" algn="l" rtl="0">
              <a:spcBef>
                <a:spcPts val="0"/>
              </a:spcBef>
              <a:spcAft>
                <a:spcPts val="0"/>
              </a:spcAft>
              <a:buSzPts val="2200"/>
              <a:buFont typeface="Ubuntu"/>
              <a:buChar char="■"/>
            </a:pPr>
            <a:r>
              <a:rPr lang="fr-CA" sz="2200">
                <a:latin typeface="Ubuntu"/>
                <a:ea typeface="Ubuntu"/>
                <a:cs typeface="Ubuntu"/>
                <a:sym typeface="Ubuntu"/>
              </a:rPr>
              <a:t>Nombres entiers et décimaux</a:t>
            </a:r>
            <a:endParaRPr sz="2200">
              <a:latin typeface="Ubuntu"/>
              <a:ea typeface="Ubuntu"/>
              <a:cs typeface="Ubuntu"/>
              <a:sym typeface="Ubuntu"/>
            </a:endParaRPr>
          </a:p>
          <a:p>
            <a:pPr marL="457200" lvl="0" indent="-368300" algn="l" rtl="0">
              <a:spcBef>
                <a:spcPts val="0"/>
              </a:spcBef>
              <a:spcAft>
                <a:spcPts val="0"/>
              </a:spcAft>
              <a:buSzPts val="2200"/>
              <a:buFont typeface="Ubuntu"/>
              <a:buChar char="■"/>
            </a:pPr>
            <a:r>
              <a:rPr lang="fr-CA" sz="2200">
                <a:latin typeface="Ubuntu"/>
                <a:ea typeface="Ubuntu"/>
                <a:cs typeface="Ubuntu"/>
                <a:sym typeface="Ubuntu"/>
              </a:rPr>
              <a:t>Commutativité et associativité</a:t>
            </a:r>
            <a:endParaRPr sz="2200">
              <a:latin typeface="Ubuntu"/>
              <a:ea typeface="Ubuntu"/>
              <a:cs typeface="Ubuntu"/>
              <a:sym typeface="Ubuntu"/>
            </a:endParaRPr>
          </a:p>
          <a:p>
            <a:pPr marL="457200" lvl="0" indent="-368300" algn="l" rtl="0">
              <a:spcBef>
                <a:spcPts val="0"/>
              </a:spcBef>
              <a:spcAft>
                <a:spcPts val="0"/>
              </a:spcAft>
              <a:buSzPts val="2200"/>
              <a:buFont typeface="Ubuntu"/>
              <a:buChar char="■"/>
            </a:pPr>
            <a:r>
              <a:rPr lang="fr-CA" sz="2200">
                <a:latin typeface="Ubuntu"/>
                <a:ea typeface="Ubuntu"/>
                <a:cs typeface="Ubuntu"/>
                <a:sym typeface="Ubuntu"/>
              </a:rPr>
              <a:t>Distributivité et priorité des opérations</a:t>
            </a:r>
            <a:endParaRPr sz="2200">
              <a:latin typeface="Ubuntu"/>
              <a:ea typeface="Ubuntu"/>
              <a:cs typeface="Ubuntu"/>
              <a:sym typeface="Ubuntu"/>
            </a:endParaRPr>
          </a:p>
          <a:p>
            <a:pPr marL="457200" lvl="0" indent="-368300" algn="l" rtl="0">
              <a:spcBef>
                <a:spcPts val="0"/>
              </a:spcBef>
              <a:spcAft>
                <a:spcPts val="0"/>
              </a:spcAft>
              <a:buSzPts val="2200"/>
              <a:buFont typeface="Ubuntu"/>
              <a:buChar char="■"/>
            </a:pPr>
            <a:r>
              <a:rPr lang="fr-CA" sz="2200">
                <a:latin typeface="Ubuntu"/>
                <a:ea typeface="Ubuntu"/>
                <a:cs typeface="Ubuntu"/>
                <a:sym typeface="Ubuntu"/>
              </a:rPr>
              <a:t>Fractions</a:t>
            </a:r>
            <a:endParaRPr sz="2200">
              <a:latin typeface="Ubuntu"/>
              <a:ea typeface="Ubuntu"/>
              <a:cs typeface="Ubuntu"/>
              <a:sym typeface="Ubuntu"/>
            </a:endParaRPr>
          </a:p>
          <a:p>
            <a:pPr marL="457200" lvl="0" indent="-368300" algn="l" rtl="0">
              <a:spcBef>
                <a:spcPts val="0"/>
              </a:spcBef>
              <a:spcAft>
                <a:spcPts val="0"/>
              </a:spcAft>
              <a:buSzPts val="2200"/>
              <a:buFont typeface="Ubuntu"/>
              <a:buChar char="■"/>
            </a:pPr>
            <a:r>
              <a:rPr lang="fr-CA" sz="2200">
                <a:latin typeface="Ubuntu"/>
                <a:ea typeface="Ubuntu"/>
                <a:cs typeface="Ubuntu"/>
                <a:sym typeface="Ubuntu"/>
              </a:rPr>
              <a:t>Géométrie</a:t>
            </a:r>
            <a:endParaRPr sz="2200">
              <a:latin typeface="Ubuntu"/>
              <a:ea typeface="Ubuntu"/>
              <a:cs typeface="Ubuntu"/>
              <a:sym typeface="Ubuntu"/>
            </a:endParaRPr>
          </a:p>
          <a:p>
            <a:pPr marL="457200" lvl="0" indent="-368300" algn="l" rtl="0">
              <a:spcBef>
                <a:spcPts val="0"/>
              </a:spcBef>
              <a:spcAft>
                <a:spcPts val="0"/>
              </a:spcAft>
              <a:buSzPts val="2200"/>
              <a:buFont typeface="Ubuntu"/>
              <a:buChar char="■"/>
            </a:pPr>
            <a:r>
              <a:rPr lang="fr-CA" sz="2200">
                <a:latin typeface="Ubuntu"/>
                <a:ea typeface="Ubuntu"/>
                <a:cs typeface="Ubuntu"/>
                <a:sym typeface="Ubuntu"/>
              </a:rPr>
              <a:t>Exposants</a:t>
            </a:r>
            <a:endParaRPr sz="2200">
              <a:latin typeface="Ubuntu"/>
              <a:ea typeface="Ubuntu"/>
              <a:cs typeface="Ubuntu"/>
              <a:sym typeface="Ubuntu"/>
            </a:endParaRPr>
          </a:p>
          <a:p>
            <a:pPr marL="457200" lvl="0" indent="-374650" algn="l" rtl="0">
              <a:lnSpc>
                <a:spcPct val="90000"/>
              </a:lnSpc>
              <a:spcBef>
                <a:spcPts val="0"/>
              </a:spcBef>
              <a:spcAft>
                <a:spcPts val="0"/>
              </a:spcAft>
              <a:buSzPts val="2300"/>
              <a:buFont typeface="Ubuntu"/>
              <a:buChar char="■"/>
            </a:pPr>
            <a:r>
              <a:rPr lang="fr-CA" sz="2300">
                <a:latin typeface="Ubuntu"/>
                <a:ea typeface="Ubuntu"/>
                <a:cs typeface="Ubuntu"/>
                <a:sym typeface="Ubuntu"/>
              </a:rPr>
              <a:t>Calculs de volume, aire, périmètre...</a:t>
            </a:r>
            <a:endParaRPr sz="2300">
              <a:latin typeface="Ubuntu"/>
              <a:ea typeface="Ubuntu"/>
              <a:cs typeface="Ubuntu"/>
              <a:sym typeface="Ubuntu"/>
            </a:endParaRPr>
          </a:p>
          <a:p>
            <a:pPr marL="457200" lvl="0" indent="0" algn="l" rtl="0">
              <a:lnSpc>
                <a:spcPct val="90000"/>
              </a:lnSpc>
              <a:spcBef>
                <a:spcPts val="1000"/>
              </a:spcBef>
              <a:spcAft>
                <a:spcPts val="0"/>
              </a:spcAft>
              <a:buNone/>
            </a:pPr>
            <a:endParaRPr sz="2200">
              <a:latin typeface="Ubuntu"/>
              <a:ea typeface="Ubuntu"/>
              <a:cs typeface="Ubuntu"/>
              <a:sym typeface="Ubuntu"/>
            </a:endParaRPr>
          </a:p>
          <a:p>
            <a:pPr marL="457200" lvl="0" indent="0" algn="l" rtl="0">
              <a:spcBef>
                <a:spcPts val="1000"/>
              </a:spcBef>
              <a:spcAft>
                <a:spcPts val="0"/>
              </a:spcAft>
              <a:buNone/>
            </a:pPr>
            <a:endParaRPr sz="2200">
              <a:latin typeface="Ubuntu"/>
              <a:ea typeface="Ubuntu"/>
              <a:cs typeface="Ubuntu"/>
              <a:sym typeface="Ubuntu"/>
            </a:endParaRPr>
          </a:p>
        </p:txBody>
      </p:sp>
      <p:pic>
        <p:nvPicPr>
          <p:cNvPr id="737" name="Google Shape;737;p35">
            <a:hlinkClick r:id="rId4"/>
          </p:cNvPr>
          <p:cNvPicPr preferRelativeResize="0"/>
          <p:nvPr/>
        </p:nvPicPr>
        <p:blipFill rotWithShape="1">
          <a:blip r:embed="rId5">
            <a:alphaModFix/>
          </a:blip>
          <a:srcRect/>
          <a:stretch/>
        </p:blipFill>
        <p:spPr>
          <a:xfrm>
            <a:off x="7075364" y="5608950"/>
            <a:ext cx="4210050" cy="76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36"/>
          <p:cNvSpPr txBox="1">
            <a:spLocks noGrp="1"/>
          </p:cNvSpPr>
          <p:nvPr>
            <p:ph type="title"/>
          </p:nvPr>
        </p:nvSpPr>
        <p:spPr>
          <a:xfrm>
            <a:off x="973025" y="254377"/>
            <a:ext cx="8187300" cy="8760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fr-CA">
                <a:latin typeface="Viga"/>
                <a:ea typeface="Viga"/>
                <a:cs typeface="Viga"/>
                <a:sym typeface="Viga"/>
              </a:rPr>
              <a:t>Enregistrer, partager les activités</a:t>
            </a:r>
            <a:endParaRPr>
              <a:latin typeface="Viga"/>
              <a:ea typeface="Viga"/>
              <a:cs typeface="Viga"/>
              <a:sym typeface="Viga"/>
            </a:endParaRPr>
          </a:p>
        </p:txBody>
      </p:sp>
      <p:pic>
        <p:nvPicPr>
          <p:cNvPr id="744" name="Google Shape;744;p36">
            <a:hlinkClick r:id="rId3"/>
          </p:cNvPr>
          <p:cNvPicPr preferRelativeResize="0"/>
          <p:nvPr/>
        </p:nvPicPr>
        <p:blipFill rotWithShape="1">
          <a:blip r:embed="rId4">
            <a:alphaModFix/>
          </a:blip>
          <a:srcRect/>
          <a:stretch/>
        </p:blipFill>
        <p:spPr>
          <a:xfrm>
            <a:off x="7075364" y="5608950"/>
            <a:ext cx="4210050" cy="762000"/>
          </a:xfrm>
          <a:prstGeom prst="rect">
            <a:avLst/>
          </a:prstGeom>
          <a:noFill/>
          <a:ln>
            <a:noFill/>
          </a:ln>
        </p:spPr>
      </p:pic>
      <p:pic>
        <p:nvPicPr>
          <p:cNvPr id="745" name="Google Shape;745;p36"/>
          <p:cNvPicPr preferRelativeResize="0"/>
          <p:nvPr/>
        </p:nvPicPr>
        <p:blipFill>
          <a:blip r:embed="rId5">
            <a:alphaModFix/>
          </a:blip>
          <a:stretch>
            <a:fillRect/>
          </a:stretch>
        </p:blipFill>
        <p:spPr>
          <a:xfrm>
            <a:off x="1143350" y="2316998"/>
            <a:ext cx="7637275" cy="2433275"/>
          </a:xfrm>
          <a:prstGeom prst="rect">
            <a:avLst/>
          </a:prstGeom>
          <a:noFill/>
          <a:ln>
            <a:noFill/>
          </a:ln>
        </p:spPr>
      </p:pic>
      <p:sp>
        <p:nvSpPr>
          <p:cNvPr id="746" name="Google Shape;746;p36"/>
          <p:cNvSpPr/>
          <p:nvPr/>
        </p:nvSpPr>
        <p:spPr>
          <a:xfrm rot="1402929">
            <a:off x="7998764" y="961238"/>
            <a:ext cx="4255917" cy="2380592"/>
          </a:xfrm>
          <a:prstGeom prst="irregularSeal2">
            <a:avLst/>
          </a:prstGeom>
          <a:solidFill>
            <a:srgbClr val="FAA22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sz="1500">
                <a:solidFill>
                  <a:srgbClr val="FFFFFF"/>
                </a:solidFill>
                <a:latin typeface="Viga"/>
                <a:ea typeface="Viga"/>
                <a:cs typeface="Viga"/>
                <a:sym typeface="Viga"/>
              </a:rPr>
              <a:t>Temps </a:t>
            </a:r>
            <a:endParaRPr sz="1500">
              <a:solidFill>
                <a:srgbClr val="FFFFFF"/>
              </a:solidFill>
              <a:latin typeface="Viga"/>
              <a:ea typeface="Viga"/>
              <a:cs typeface="Viga"/>
              <a:sym typeface="Viga"/>
            </a:endParaRPr>
          </a:p>
          <a:p>
            <a:pPr marL="0" lvl="0" indent="0" algn="ctr" rtl="0">
              <a:spcBef>
                <a:spcPts val="0"/>
              </a:spcBef>
              <a:spcAft>
                <a:spcPts val="0"/>
              </a:spcAft>
              <a:buNone/>
            </a:pPr>
            <a:r>
              <a:rPr lang="fr-CA" sz="1500">
                <a:solidFill>
                  <a:srgbClr val="FFFFFF"/>
                </a:solidFill>
                <a:latin typeface="Viga"/>
                <a:ea typeface="Viga"/>
                <a:cs typeface="Viga"/>
                <a:sym typeface="Viga"/>
              </a:rPr>
              <a:t>d’exploration</a:t>
            </a:r>
            <a:endParaRPr sz="1500">
              <a:solidFill>
                <a:srgbClr val="FFFFFF"/>
              </a:solidFill>
              <a:latin typeface="Viga"/>
              <a:ea typeface="Viga"/>
              <a:cs typeface="Viga"/>
              <a:sym typeface="Viga"/>
            </a:endParaRPr>
          </a:p>
        </p:txBody>
      </p:sp>
      <p:cxnSp>
        <p:nvCxnSpPr>
          <p:cNvPr id="747" name="Google Shape;747;p36"/>
          <p:cNvCxnSpPr/>
          <p:nvPr/>
        </p:nvCxnSpPr>
        <p:spPr>
          <a:xfrm rot="10800000" flipH="1">
            <a:off x="3064800" y="4823950"/>
            <a:ext cx="1799400" cy="1603800"/>
          </a:xfrm>
          <a:prstGeom prst="straightConnector1">
            <a:avLst/>
          </a:prstGeom>
          <a:noFill/>
          <a:ln w="38100" cap="flat" cmpd="sng">
            <a:solidFill>
              <a:schemeClr val="dk2"/>
            </a:solidFill>
            <a:prstDash val="solid"/>
            <a:round/>
            <a:headEnd type="none" w="med" len="med"/>
            <a:tailEnd type="triangle" w="med" len="med"/>
          </a:ln>
        </p:spPr>
      </p:cxnSp>
      <p:cxnSp>
        <p:nvCxnSpPr>
          <p:cNvPr id="748" name="Google Shape;748;p36"/>
          <p:cNvCxnSpPr/>
          <p:nvPr/>
        </p:nvCxnSpPr>
        <p:spPr>
          <a:xfrm rot="10800000" flipH="1">
            <a:off x="4703550" y="4823950"/>
            <a:ext cx="1799400" cy="16038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37"/>
          <p:cNvSpPr txBox="1">
            <a:spLocks noGrp="1"/>
          </p:cNvSpPr>
          <p:nvPr>
            <p:ph type="title"/>
          </p:nvPr>
        </p:nvSpPr>
        <p:spPr>
          <a:xfrm>
            <a:off x="973025" y="254377"/>
            <a:ext cx="8187300" cy="8760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fr-CA" sz="4000">
                <a:latin typeface="Viga"/>
                <a:ea typeface="Viga"/>
                <a:cs typeface="Viga"/>
                <a:sym typeface="Viga"/>
              </a:rPr>
              <a:t>Open Middle - Importer - Partager</a:t>
            </a:r>
            <a:endParaRPr sz="4000">
              <a:latin typeface="Viga"/>
              <a:ea typeface="Viga"/>
              <a:cs typeface="Viga"/>
              <a:sym typeface="Viga"/>
            </a:endParaRPr>
          </a:p>
        </p:txBody>
      </p:sp>
      <p:sp>
        <p:nvSpPr>
          <p:cNvPr id="755" name="Google Shape;755;p37"/>
          <p:cNvSpPr txBox="1">
            <a:spLocks noGrp="1"/>
          </p:cNvSpPr>
          <p:nvPr>
            <p:ph type="body" idx="1"/>
          </p:nvPr>
        </p:nvSpPr>
        <p:spPr>
          <a:xfrm>
            <a:off x="997233" y="1737116"/>
            <a:ext cx="8187300" cy="4814400"/>
          </a:xfrm>
          <a:prstGeom prst="rect">
            <a:avLst/>
          </a:prstGeom>
        </p:spPr>
        <p:txBody>
          <a:bodyPr spcFirstLastPara="1" wrap="square" lIns="121900" tIns="121900" rIns="121900" bIns="121900" anchor="t" anchorCtr="0">
            <a:noAutofit/>
          </a:bodyPr>
          <a:lstStyle/>
          <a:p>
            <a:pPr marL="0" lvl="0" indent="0" algn="l" rtl="0">
              <a:spcBef>
                <a:spcPts val="800"/>
              </a:spcBef>
              <a:spcAft>
                <a:spcPts val="0"/>
              </a:spcAft>
              <a:buNone/>
            </a:pPr>
            <a:endParaRPr/>
          </a:p>
        </p:txBody>
      </p:sp>
      <p:pic>
        <p:nvPicPr>
          <p:cNvPr id="756" name="Google Shape;756;p37"/>
          <p:cNvPicPr preferRelativeResize="0"/>
          <p:nvPr/>
        </p:nvPicPr>
        <p:blipFill>
          <a:blip r:embed="rId3">
            <a:alphaModFix/>
          </a:blip>
          <a:stretch>
            <a:fillRect/>
          </a:stretch>
        </p:blipFill>
        <p:spPr>
          <a:xfrm>
            <a:off x="997232" y="1323025"/>
            <a:ext cx="8282650" cy="4908250"/>
          </a:xfrm>
          <a:prstGeom prst="rect">
            <a:avLst/>
          </a:prstGeom>
          <a:noFill/>
          <a:ln>
            <a:noFill/>
          </a:ln>
        </p:spPr>
      </p:pic>
      <p:pic>
        <p:nvPicPr>
          <p:cNvPr id="757" name="Google Shape;757;p37"/>
          <p:cNvPicPr preferRelativeResize="0"/>
          <p:nvPr/>
        </p:nvPicPr>
        <p:blipFill>
          <a:blip r:embed="rId4">
            <a:alphaModFix/>
          </a:blip>
          <a:stretch>
            <a:fillRect/>
          </a:stretch>
        </p:blipFill>
        <p:spPr>
          <a:xfrm>
            <a:off x="9432259" y="152400"/>
            <a:ext cx="2109600" cy="2317100"/>
          </a:xfrm>
          <a:prstGeom prst="rect">
            <a:avLst/>
          </a:prstGeom>
          <a:noFill/>
          <a:ln>
            <a:noFill/>
          </a:ln>
        </p:spPr>
      </p:pic>
      <p:pic>
        <p:nvPicPr>
          <p:cNvPr id="758" name="Google Shape;758;p37"/>
          <p:cNvPicPr preferRelativeResize="0"/>
          <p:nvPr/>
        </p:nvPicPr>
        <p:blipFill>
          <a:blip r:embed="rId5">
            <a:alphaModFix/>
          </a:blip>
          <a:stretch>
            <a:fillRect/>
          </a:stretch>
        </p:blipFill>
        <p:spPr>
          <a:xfrm>
            <a:off x="9509502" y="2608325"/>
            <a:ext cx="1951400" cy="2199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pic>
        <p:nvPicPr>
          <p:cNvPr id="764" name="Google Shape;764;p38"/>
          <p:cNvPicPr preferRelativeResize="0"/>
          <p:nvPr/>
        </p:nvPicPr>
        <p:blipFill>
          <a:blip r:embed="rId3">
            <a:alphaModFix/>
          </a:blip>
          <a:stretch>
            <a:fillRect/>
          </a:stretch>
        </p:blipFill>
        <p:spPr>
          <a:xfrm>
            <a:off x="152400" y="1181987"/>
            <a:ext cx="11887201" cy="4494028"/>
          </a:xfrm>
          <a:prstGeom prst="rect">
            <a:avLst/>
          </a:prstGeom>
          <a:noFill/>
          <a:ln>
            <a:noFill/>
          </a:ln>
        </p:spPr>
      </p:pic>
      <p:sp>
        <p:nvSpPr>
          <p:cNvPr id="765" name="Google Shape;765;p38"/>
          <p:cNvSpPr/>
          <p:nvPr/>
        </p:nvSpPr>
        <p:spPr>
          <a:xfrm>
            <a:off x="1417750" y="2229525"/>
            <a:ext cx="2390400" cy="1450800"/>
          </a:xfrm>
          <a:prstGeom prst="ellipse">
            <a:avLst/>
          </a:prstGeom>
          <a:noFill/>
          <a:ln w="28575"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8"/>
          <p:cNvSpPr/>
          <p:nvPr/>
        </p:nvSpPr>
        <p:spPr>
          <a:xfrm>
            <a:off x="5423750" y="3680325"/>
            <a:ext cx="3746400" cy="1846500"/>
          </a:xfrm>
          <a:prstGeom prst="ellipse">
            <a:avLst/>
          </a:prstGeom>
          <a:noFill/>
          <a:ln w="28575"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8"/>
          <p:cNvSpPr txBox="1"/>
          <p:nvPr/>
        </p:nvSpPr>
        <p:spPr>
          <a:xfrm>
            <a:off x="296800" y="313225"/>
            <a:ext cx="4121400" cy="60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CA" sz="2400" b="1">
                <a:solidFill>
                  <a:srgbClr val="FAA22A"/>
                </a:solidFill>
                <a:latin typeface="Ubuntu"/>
                <a:ea typeface="Ubuntu"/>
                <a:cs typeface="Ubuntu"/>
                <a:sym typeface="Ubuntu"/>
              </a:rPr>
              <a:t>Accès aux activités</a:t>
            </a:r>
            <a:endParaRPr sz="2400" b="1">
              <a:solidFill>
                <a:srgbClr val="FAA22A"/>
              </a:solidFill>
              <a:latin typeface="Ubuntu"/>
              <a:ea typeface="Ubuntu"/>
              <a:cs typeface="Ubuntu"/>
              <a:sym typeface="Ubuntu"/>
            </a:endParaRPr>
          </a:p>
        </p:txBody>
      </p:sp>
      <p:sp>
        <p:nvSpPr>
          <p:cNvPr id="768" name="Google Shape;768;p38"/>
          <p:cNvSpPr txBox="1"/>
          <p:nvPr/>
        </p:nvSpPr>
        <p:spPr>
          <a:xfrm>
            <a:off x="7407300" y="5938850"/>
            <a:ext cx="4632300" cy="74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CA" sz="2400" b="1">
                <a:solidFill>
                  <a:srgbClr val="FAA22A"/>
                </a:solidFill>
                <a:latin typeface="Ubuntu"/>
                <a:ea typeface="Ubuntu"/>
                <a:cs typeface="Ubuntu"/>
                <a:sym typeface="Ubuntu"/>
              </a:rPr>
              <a:t>Accès au Canvas</a:t>
            </a:r>
            <a:endParaRPr sz="2400" b="1">
              <a:solidFill>
                <a:srgbClr val="FAA22A"/>
              </a:solidFill>
              <a:latin typeface="Ubuntu"/>
              <a:ea typeface="Ubuntu"/>
              <a:cs typeface="Ubuntu"/>
              <a:sym typeface="Ubuntu"/>
            </a:endParaRPr>
          </a:p>
        </p:txBody>
      </p:sp>
      <p:cxnSp>
        <p:nvCxnSpPr>
          <p:cNvPr id="769" name="Google Shape;769;p38"/>
          <p:cNvCxnSpPr>
            <a:stCxn id="767" idx="2"/>
            <a:endCxn id="765" idx="0"/>
          </p:cNvCxnSpPr>
          <p:nvPr/>
        </p:nvCxnSpPr>
        <p:spPr>
          <a:xfrm>
            <a:off x="2357500" y="919225"/>
            <a:ext cx="255600" cy="1310400"/>
          </a:xfrm>
          <a:prstGeom prst="straightConnector1">
            <a:avLst/>
          </a:prstGeom>
          <a:noFill/>
          <a:ln w="38100" cap="flat" cmpd="sng">
            <a:solidFill>
              <a:srgbClr val="FAA22A"/>
            </a:solidFill>
            <a:prstDash val="solid"/>
            <a:round/>
            <a:headEnd type="none" w="med" len="med"/>
            <a:tailEnd type="triangle" w="med" len="med"/>
          </a:ln>
        </p:spPr>
      </p:cxnSp>
      <p:cxnSp>
        <p:nvCxnSpPr>
          <p:cNvPr id="770" name="Google Shape;770;p38"/>
          <p:cNvCxnSpPr>
            <a:stCxn id="768" idx="0"/>
            <a:endCxn id="766" idx="5"/>
          </p:cNvCxnSpPr>
          <p:nvPr/>
        </p:nvCxnSpPr>
        <p:spPr>
          <a:xfrm rot="10800000">
            <a:off x="8621550" y="5256350"/>
            <a:ext cx="1101900" cy="682500"/>
          </a:xfrm>
          <a:prstGeom prst="straightConnector1">
            <a:avLst/>
          </a:prstGeom>
          <a:noFill/>
          <a:ln w="38100" cap="flat" cmpd="sng">
            <a:solidFill>
              <a:srgbClr val="FAA22A"/>
            </a:solidFill>
            <a:prstDash val="solid"/>
            <a:round/>
            <a:headEnd type="none" w="med" len="med"/>
            <a:tailEnd type="triangle" w="med" len="med"/>
          </a:ln>
        </p:spPr>
      </p:cxnSp>
      <p:sp>
        <p:nvSpPr>
          <p:cNvPr id="771" name="Google Shape;771;p38"/>
          <p:cNvSpPr/>
          <p:nvPr/>
        </p:nvSpPr>
        <p:spPr>
          <a:xfrm>
            <a:off x="4286250" y="1170475"/>
            <a:ext cx="1632000" cy="445200"/>
          </a:xfrm>
          <a:prstGeom prst="rect">
            <a:avLst/>
          </a:prstGeom>
          <a:noFill/>
          <a:ln w="28575"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8"/>
          <p:cNvSpPr txBox="1"/>
          <p:nvPr/>
        </p:nvSpPr>
        <p:spPr>
          <a:xfrm>
            <a:off x="6878600" y="313175"/>
            <a:ext cx="2390400" cy="60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CA" sz="2400" b="1">
                <a:solidFill>
                  <a:srgbClr val="FAA22A"/>
                </a:solidFill>
                <a:latin typeface="Ubuntu"/>
                <a:ea typeface="Ubuntu"/>
                <a:cs typeface="Ubuntu"/>
                <a:sym typeface="Ubuntu"/>
              </a:rPr>
              <a:t>Menu</a:t>
            </a:r>
            <a:endParaRPr sz="2400" b="1">
              <a:solidFill>
                <a:srgbClr val="FAA22A"/>
              </a:solidFill>
              <a:latin typeface="Ubuntu"/>
              <a:ea typeface="Ubuntu"/>
              <a:cs typeface="Ubuntu"/>
              <a:sym typeface="Ubuntu"/>
            </a:endParaRPr>
          </a:p>
        </p:txBody>
      </p:sp>
      <p:cxnSp>
        <p:nvCxnSpPr>
          <p:cNvPr id="773" name="Google Shape;773;p38"/>
          <p:cNvCxnSpPr>
            <a:stCxn id="772" idx="2"/>
            <a:endCxn id="771" idx="3"/>
          </p:cNvCxnSpPr>
          <p:nvPr/>
        </p:nvCxnSpPr>
        <p:spPr>
          <a:xfrm flipH="1">
            <a:off x="5918300" y="919175"/>
            <a:ext cx="2155500" cy="474000"/>
          </a:xfrm>
          <a:prstGeom prst="straightConnector1">
            <a:avLst/>
          </a:prstGeom>
          <a:noFill/>
          <a:ln w="38100" cap="flat" cmpd="sng">
            <a:solidFill>
              <a:srgbClr val="FAA22A"/>
            </a:solidFill>
            <a:prstDash val="solid"/>
            <a:round/>
            <a:headEnd type="none" w="med" len="med"/>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39"/>
          <p:cNvSpPr txBox="1">
            <a:spLocks noGrp="1"/>
          </p:cNvSpPr>
          <p:nvPr>
            <p:ph type="title"/>
          </p:nvPr>
        </p:nvSpPr>
        <p:spPr>
          <a:xfrm>
            <a:off x="1832785" y="540725"/>
            <a:ext cx="8596800" cy="1320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4400"/>
              <a:buFont typeface="Corbel"/>
              <a:buNone/>
            </a:pPr>
            <a:r>
              <a:rPr lang="fr-CA">
                <a:latin typeface="Viga"/>
                <a:ea typeface="Viga"/>
                <a:cs typeface="Viga"/>
                <a:sym typeface="Viga"/>
              </a:rPr>
              <a:t>Les activités de Graspable Math</a:t>
            </a:r>
            <a:endParaRPr>
              <a:latin typeface="Viga"/>
              <a:ea typeface="Viga"/>
              <a:cs typeface="Viga"/>
              <a:sym typeface="Viga"/>
            </a:endParaRPr>
          </a:p>
          <a:p>
            <a:pPr marL="0" lvl="0" indent="0" algn="ctr" rtl="0">
              <a:lnSpc>
                <a:spcPct val="90000"/>
              </a:lnSpc>
              <a:spcBef>
                <a:spcPts val="0"/>
              </a:spcBef>
              <a:spcAft>
                <a:spcPts val="0"/>
              </a:spcAft>
              <a:buClr>
                <a:schemeClr val="accent1"/>
              </a:buClr>
              <a:buSzPts val="4400"/>
              <a:buFont typeface="Corbel"/>
              <a:buNone/>
            </a:pPr>
            <a:r>
              <a:rPr lang="fr-CA" sz="2900" u="sng">
                <a:solidFill>
                  <a:schemeClr val="dk2"/>
                </a:solidFill>
                <a:latin typeface="Viga"/>
                <a:ea typeface="Viga"/>
                <a:cs typeface="Viga"/>
                <a:sym typeface="Viga"/>
                <a:hlinkClick r:id="rId3">
                  <a:extLst>
                    <a:ext uri="{A12FA001-AC4F-418D-AE19-62706E023703}">
                      <ahyp:hlinkClr xmlns:ahyp="http://schemas.microsoft.com/office/drawing/2018/hyperlinkcolor" val="tx"/>
                    </a:ext>
                  </a:extLst>
                </a:hlinkClick>
              </a:rPr>
              <a:t>activities.graspablemath.com</a:t>
            </a:r>
            <a:endParaRPr sz="2900">
              <a:solidFill>
                <a:schemeClr val="dk2"/>
              </a:solidFill>
              <a:latin typeface="Viga"/>
              <a:ea typeface="Viga"/>
              <a:cs typeface="Viga"/>
              <a:sym typeface="Viga"/>
            </a:endParaRPr>
          </a:p>
        </p:txBody>
      </p:sp>
      <p:pic>
        <p:nvPicPr>
          <p:cNvPr id="780" name="Google Shape;780;p39">
            <a:hlinkClick r:id="rId3"/>
          </p:cNvPr>
          <p:cNvPicPr preferRelativeResize="0"/>
          <p:nvPr/>
        </p:nvPicPr>
        <p:blipFill rotWithShape="1">
          <a:blip r:embed="rId4">
            <a:alphaModFix/>
          </a:blip>
          <a:srcRect l="3151" t="4489" r="1836" b="3920"/>
          <a:stretch/>
        </p:blipFill>
        <p:spPr>
          <a:xfrm>
            <a:off x="2485292" y="1965960"/>
            <a:ext cx="7291754" cy="410659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pic>
        <p:nvPicPr>
          <p:cNvPr id="786" name="Google Shape;786;p40"/>
          <p:cNvPicPr preferRelativeResize="0"/>
          <p:nvPr/>
        </p:nvPicPr>
        <p:blipFill>
          <a:blip r:embed="rId3">
            <a:alphaModFix/>
          </a:blip>
          <a:stretch>
            <a:fillRect/>
          </a:stretch>
        </p:blipFill>
        <p:spPr>
          <a:xfrm>
            <a:off x="152400" y="2069125"/>
            <a:ext cx="11887201" cy="3634154"/>
          </a:xfrm>
          <a:prstGeom prst="rect">
            <a:avLst/>
          </a:prstGeom>
          <a:noFill/>
          <a:ln>
            <a:noFill/>
          </a:ln>
        </p:spPr>
      </p:pic>
      <p:sp>
        <p:nvSpPr>
          <p:cNvPr id="787" name="Google Shape;787;p40"/>
          <p:cNvSpPr txBox="1"/>
          <p:nvPr/>
        </p:nvSpPr>
        <p:spPr>
          <a:xfrm>
            <a:off x="633275" y="482400"/>
            <a:ext cx="10734900" cy="1022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fr-CA" sz="3600">
                <a:solidFill>
                  <a:schemeClr val="accent1"/>
                </a:solidFill>
                <a:latin typeface="Viga"/>
                <a:ea typeface="Viga"/>
                <a:cs typeface="Viga"/>
                <a:sym typeface="Viga"/>
              </a:rPr>
              <a:t>Les activités de Graspable Math - Expérimentation</a:t>
            </a:r>
            <a:endParaRPr sz="3600">
              <a:solidFill>
                <a:schemeClr val="accent1"/>
              </a:solidFill>
              <a:latin typeface="Viga"/>
              <a:ea typeface="Viga"/>
              <a:cs typeface="Viga"/>
              <a:sym typeface="Viga"/>
            </a:endParaRPr>
          </a:p>
          <a:p>
            <a:pPr marL="0" lvl="0" indent="0" algn="l" rtl="0">
              <a:spcBef>
                <a:spcPts val="0"/>
              </a:spcBef>
              <a:spcAft>
                <a:spcPts val="0"/>
              </a:spcAft>
              <a:buNone/>
            </a:pPr>
            <a:r>
              <a:rPr lang="fr-CA" sz="2200" u="sng">
                <a:solidFill>
                  <a:srgbClr val="43A047"/>
                </a:solidFill>
                <a:highlight>
                  <a:srgbClr val="FFFFFF"/>
                </a:highlight>
                <a:latin typeface="Ubuntu"/>
                <a:ea typeface="Ubuntu"/>
                <a:cs typeface="Ubuntu"/>
                <a:sym typeface="Ubuntu"/>
                <a:hlinkClick r:id="rId4">
                  <a:extLst>
                    <a:ext uri="{A12FA001-AC4F-418D-AE19-62706E023703}">
                      <ahyp:hlinkClr xmlns:ahyp="http://schemas.microsoft.com/office/drawing/2018/hyperlinkcolor" val="tx"/>
                    </a:ext>
                  </a:extLst>
                </a:hlinkClick>
              </a:rPr>
              <a:t>https://activities.graspablemath.com/s/ALULD</a:t>
            </a:r>
            <a:endParaRPr sz="2200">
              <a:solidFill>
                <a:schemeClr val="accent1"/>
              </a:solidFill>
              <a:latin typeface="Ubuntu"/>
              <a:ea typeface="Ubuntu"/>
              <a:cs typeface="Ubuntu"/>
              <a:sym typeface="Ubuntu"/>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41"/>
          <p:cNvSpPr txBox="1">
            <a:spLocks noGrp="1"/>
          </p:cNvSpPr>
          <p:nvPr>
            <p:ph type="title" idx="4294967295"/>
          </p:nvPr>
        </p:nvSpPr>
        <p:spPr>
          <a:xfrm>
            <a:off x="2669850" y="281150"/>
            <a:ext cx="6852300" cy="8760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fr-CA" sz="3000">
                <a:latin typeface="Viga"/>
                <a:ea typeface="Viga"/>
                <a:cs typeface="Viga"/>
                <a:sym typeface="Viga"/>
              </a:rPr>
              <a:t>Activité Bank : Les options du menu</a:t>
            </a:r>
            <a:endParaRPr sz="3000">
              <a:latin typeface="Viga"/>
              <a:ea typeface="Viga"/>
              <a:cs typeface="Viga"/>
              <a:sym typeface="Viga"/>
            </a:endParaRPr>
          </a:p>
        </p:txBody>
      </p:sp>
      <p:sp>
        <p:nvSpPr>
          <p:cNvPr id="794" name="Google Shape;794;p41"/>
          <p:cNvSpPr txBox="1">
            <a:spLocks noGrp="1"/>
          </p:cNvSpPr>
          <p:nvPr>
            <p:ph type="body" idx="4294967295"/>
          </p:nvPr>
        </p:nvSpPr>
        <p:spPr>
          <a:xfrm>
            <a:off x="238875" y="2664425"/>
            <a:ext cx="3948300" cy="1088100"/>
          </a:xfrm>
          <a:prstGeom prst="rect">
            <a:avLst/>
          </a:prstGeom>
        </p:spPr>
        <p:txBody>
          <a:bodyPr spcFirstLastPara="1" wrap="square" lIns="121900" tIns="121900" rIns="121900" bIns="121900" anchor="t" anchorCtr="0">
            <a:noAutofit/>
          </a:bodyPr>
          <a:lstStyle/>
          <a:p>
            <a:pPr marL="0" lvl="0" indent="0" algn="l" rtl="0">
              <a:spcBef>
                <a:spcPts val="800"/>
              </a:spcBef>
              <a:spcAft>
                <a:spcPts val="0"/>
              </a:spcAft>
              <a:buNone/>
            </a:pPr>
            <a:r>
              <a:rPr lang="fr-CA" sz="1900">
                <a:latin typeface="Ubuntu"/>
                <a:ea typeface="Ubuntu"/>
                <a:cs typeface="Ubuntu"/>
                <a:sym typeface="Ubuntu"/>
              </a:rPr>
              <a:t>Historique du projet et présentation des membres de l’équipe de développeurs </a:t>
            </a:r>
            <a:endParaRPr sz="1900">
              <a:latin typeface="Ubuntu"/>
              <a:ea typeface="Ubuntu"/>
              <a:cs typeface="Ubuntu"/>
              <a:sym typeface="Ubuntu"/>
            </a:endParaRPr>
          </a:p>
        </p:txBody>
      </p:sp>
      <p:pic>
        <p:nvPicPr>
          <p:cNvPr id="795" name="Google Shape;795;p41"/>
          <p:cNvPicPr preferRelativeResize="0"/>
          <p:nvPr/>
        </p:nvPicPr>
        <p:blipFill>
          <a:blip r:embed="rId3">
            <a:alphaModFix/>
          </a:blip>
          <a:stretch>
            <a:fillRect/>
          </a:stretch>
        </p:blipFill>
        <p:spPr>
          <a:xfrm>
            <a:off x="3204688" y="1233322"/>
            <a:ext cx="5782625" cy="1354925"/>
          </a:xfrm>
          <a:prstGeom prst="rect">
            <a:avLst/>
          </a:prstGeom>
          <a:noFill/>
          <a:ln>
            <a:noFill/>
          </a:ln>
        </p:spPr>
      </p:pic>
      <p:sp>
        <p:nvSpPr>
          <p:cNvPr id="796" name="Google Shape;796;p41"/>
          <p:cNvSpPr txBox="1">
            <a:spLocks noGrp="1"/>
          </p:cNvSpPr>
          <p:nvPr>
            <p:ph type="body" idx="4294967295"/>
          </p:nvPr>
        </p:nvSpPr>
        <p:spPr>
          <a:xfrm>
            <a:off x="4121850" y="4669425"/>
            <a:ext cx="3948300" cy="1088100"/>
          </a:xfrm>
          <a:prstGeom prst="rect">
            <a:avLst/>
          </a:prstGeom>
        </p:spPr>
        <p:txBody>
          <a:bodyPr spcFirstLastPara="1" wrap="square" lIns="121900" tIns="121900" rIns="121900" bIns="121900" anchor="t" anchorCtr="0">
            <a:noAutofit/>
          </a:bodyPr>
          <a:lstStyle/>
          <a:p>
            <a:pPr marL="0" lvl="0" indent="0" algn="l" rtl="0">
              <a:spcBef>
                <a:spcPts val="800"/>
              </a:spcBef>
              <a:spcAft>
                <a:spcPts val="0"/>
              </a:spcAft>
              <a:buNone/>
            </a:pPr>
            <a:r>
              <a:rPr lang="fr-CA" sz="1900">
                <a:latin typeface="Ubuntu"/>
                <a:ea typeface="Ubuntu"/>
                <a:cs typeface="Ubuntu"/>
                <a:sym typeface="Ubuntu"/>
              </a:rPr>
              <a:t>Tutoriels sur la gestuelles et de nombreuses capsules vidéo</a:t>
            </a:r>
            <a:endParaRPr sz="1900">
              <a:latin typeface="Ubuntu"/>
              <a:ea typeface="Ubuntu"/>
              <a:cs typeface="Ubuntu"/>
              <a:sym typeface="Ubuntu"/>
            </a:endParaRPr>
          </a:p>
        </p:txBody>
      </p:sp>
      <p:sp>
        <p:nvSpPr>
          <p:cNvPr id="797" name="Google Shape;797;p41"/>
          <p:cNvSpPr txBox="1">
            <a:spLocks noGrp="1"/>
          </p:cNvSpPr>
          <p:nvPr>
            <p:ph type="body" idx="4294967295"/>
          </p:nvPr>
        </p:nvSpPr>
        <p:spPr>
          <a:xfrm>
            <a:off x="7731650" y="2884950"/>
            <a:ext cx="4195500" cy="1284600"/>
          </a:xfrm>
          <a:prstGeom prst="rect">
            <a:avLst/>
          </a:prstGeom>
        </p:spPr>
        <p:txBody>
          <a:bodyPr spcFirstLastPara="1" wrap="square" lIns="121900" tIns="121900" rIns="121900" bIns="121900" anchor="t" anchorCtr="0">
            <a:noAutofit/>
          </a:bodyPr>
          <a:lstStyle/>
          <a:p>
            <a:pPr marL="0" lvl="0" indent="0" algn="l" rtl="0">
              <a:spcBef>
                <a:spcPts val="800"/>
              </a:spcBef>
              <a:spcAft>
                <a:spcPts val="0"/>
              </a:spcAft>
              <a:buNone/>
            </a:pPr>
            <a:r>
              <a:rPr lang="fr-CA" sz="1900">
                <a:latin typeface="Ubuntu"/>
                <a:ea typeface="Ubuntu"/>
                <a:cs typeface="Ubuntu"/>
                <a:sym typeface="Ubuntu"/>
              </a:rPr>
              <a:t>Quelques Canvas partagés publiquement et pouvant être récupérés dans nos propres canvas</a:t>
            </a:r>
            <a:endParaRPr sz="1900">
              <a:latin typeface="Ubuntu"/>
              <a:ea typeface="Ubuntu"/>
              <a:cs typeface="Ubuntu"/>
              <a:sym typeface="Ubuntu"/>
            </a:endParaRPr>
          </a:p>
        </p:txBody>
      </p:sp>
      <p:pic>
        <p:nvPicPr>
          <p:cNvPr id="798" name="Google Shape;798;p41"/>
          <p:cNvPicPr preferRelativeResize="0"/>
          <p:nvPr/>
        </p:nvPicPr>
        <p:blipFill>
          <a:blip r:embed="rId4">
            <a:alphaModFix/>
          </a:blip>
          <a:stretch>
            <a:fillRect/>
          </a:stretch>
        </p:blipFill>
        <p:spPr>
          <a:xfrm>
            <a:off x="238875" y="4879724"/>
            <a:ext cx="3339550" cy="1744650"/>
          </a:xfrm>
          <a:prstGeom prst="rect">
            <a:avLst/>
          </a:prstGeom>
          <a:noFill/>
          <a:ln>
            <a:noFill/>
          </a:ln>
        </p:spPr>
      </p:pic>
      <p:pic>
        <p:nvPicPr>
          <p:cNvPr id="799" name="Google Shape;799;p41"/>
          <p:cNvPicPr preferRelativeResize="0"/>
          <p:nvPr/>
        </p:nvPicPr>
        <p:blipFill>
          <a:blip r:embed="rId5">
            <a:alphaModFix/>
          </a:blip>
          <a:stretch>
            <a:fillRect/>
          </a:stretch>
        </p:blipFill>
        <p:spPr>
          <a:xfrm>
            <a:off x="8613575" y="4497626"/>
            <a:ext cx="3339550" cy="2026473"/>
          </a:xfrm>
          <a:prstGeom prst="rect">
            <a:avLst/>
          </a:prstGeom>
          <a:noFill/>
          <a:ln>
            <a:noFill/>
          </a:ln>
        </p:spPr>
      </p:pic>
      <p:cxnSp>
        <p:nvCxnSpPr>
          <p:cNvPr id="800" name="Google Shape;800;p41"/>
          <p:cNvCxnSpPr>
            <a:endCxn id="794" idx="0"/>
          </p:cNvCxnSpPr>
          <p:nvPr/>
        </p:nvCxnSpPr>
        <p:spPr>
          <a:xfrm flipH="1">
            <a:off x="2213025" y="2324525"/>
            <a:ext cx="2122800" cy="339900"/>
          </a:xfrm>
          <a:prstGeom prst="straightConnector1">
            <a:avLst/>
          </a:prstGeom>
          <a:noFill/>
          <a:ln w="38100" cap="flat" cmpd="sng">
            <a:solidFill>
              <a:srgbClr val="0069BF"/>
            </a:solidFill>
            <a:prstDash val="solid"/>
            <a:round/>
            <a:headEnd type="none" w="med" len="med"/>
            <a:tailEnd type="triangle" w="med" len="med"/>
          </a:ln>
        </p:spPr>
      </p:cxnSp>
      <p:cxnSp>
        <p:nvCxnSpPr>
          <p:cNvPr id="801" name="Google Shape;801;p41"/>
          <p:cNvCxnSpPr>
            <a:endCxn id="796" idx="0"/>
          </p:cNvCxnSpPr>
          <p:nvPr/>
        </p:nvCxnSpPr>
        <p:spPr>
          <a:xfrm>
            <a:off x="5769900" y="2324325"/>
            <a:ext cx="326100" cy="2345100"/>
          </a:xfrm>
          <a:prstGeom prst="straightConnector1">
            <a:avLst/>
          </a:prstGeom>
          <a:noFill/>
          <a:ln w="38100" cap="flat" cmpd="sng">
            <a:solidFill>
              <a:srgbClr val="0069BF"/>
            </a:solidFill>
            <a:prstDash val="solid"/>
            <a:round/>
            <a:headEnd type="none" w="med" len="med"/>
            <a:tailEnd type="triangle" w="med" len="med"/>
          </a:ln>
        </p:spPr>
      </p:cxnSp>
      <p:cxnSp>
        <p:nvCxnSpPr>
          <p:cNvPr id="802" name="Google Shape;802;p41"/>
          <p:cNvCxnSpPr>
            <a:endCxn id="797" idx="0"/>
          </p:cNvCxnSpPr>
          <p:nvPr/>
        </p:nvCxnSpPr>
        <p:spPr>
          <a:xfrm>
            <a:off x="7608200" y="2291550"/>
            <a:ext cx="2221200" cy="593400"/>
          </a:xfrm>
          <a:prstGeom prst="straightConnector1">
            <a:avLst/>
          </a:prstGeom>
          <a:noFill/>
          <a:ln w="38100" cap="flat" cmpd="sng">
            <a:solidFill>
              <a:srgbClr val="0069BF"/>
            </a:solidFill>
            <a:prstDash val="solid"/>
            <a:round/>
            <a:headEnd type="none" w="med" len="med"/>
            <a:tailEnd type="triangle" w="med" len="med"/>
          </a:ln>
        </p:spPr>
      </p:cxnSp>
      <p:pic>
        <p:nvPicPr>
          <p:cNvPr id="803" name="Google Shape;803;p41"/>
          <p:cNvPicPr preferRelativeResize="0"/>
          <p:nvPr/>
        </p:nvPicPr>
        <p:blipFill>
          <a:blip r:embed="rId6">
            <a:alphaModFix/>
          </a:blip>
          <a:stretch>
            <a:fillRect/>
          </a:stretch>
        </p:blipFill>
        <p:spPr>
          <a:xfrm>
            <a:off x="10333000" y="678975"/>
            <a:ext cx="1594150" cy="770800"/>
          </a:xfrm>
          <a:prstGeom prst="rect">
            <a:avLst/>
          </a:prstGeom>
          <a:noFill/>
          <a:ln>
            <a:noFill/>
          </a:ln>
        </p:spPr>
      </p:pic>
      <p:sp>
        <p:nvSpPr>
          <p:cNvPr id="804" name="Google Shape;804;p41"/>
          <p:cNvSpPr txBox="1"/>
          <p:nvPr/>
        </p:nvSpPr>
        <p:spPr>
          <a:xfrm>
            <a:off x="9297875" y="263775"/>
            <a:ext cx="2753100" cy="41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CA">
                <a:solidFill>
                  <a:srgbClr val="0069BF"/>
                </a:solidFill>
                <a:latin typeface="Ubuntu"/>
                <a:ea typeface="Ubuntu"/>
                <a:cs typeface="Ubuntu"/>
                <a:sym typeface="Ubuntu"/>
              </a:rPr>
              <a:t>Liens vers les réseaux sociaux</a:t>
            </a:r>
            <a:endParaRPr>
              <a:solidFill>
                <a:srgbClr val="0069BF"/>
              </a:solidFill>
              <a:latin typeface="Ubuntu"/>
              <a:ea typeface="Ubuntu"/>
              <a:cs typeface="Ubuntu"/>
              <a:sym typeface="Ubuntu"/>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24"/>
          <p:cNvSpPr txBox="1">
            <a:spLocks noGrp="1"/>
          </p:cNvSpPr>
          <p:nvPr>
            <p:ph type="body" idx="4294967295"/>
          </p:nvPr>
        </p:nvSpPr>
        <p:spPr>
          <a:xfrm>
            <a:off x="2946625" y="2021825"/>
            <a:ext cx="6849000" cy="2835600"/>
          </a:xfrm>
          <a:prstGeom prst="rect">
            <a:avLst/>
          </a:prstGeom>
        </p:spPr>
        <p:txBody>
          <a:bodyPr spcFirstLastPara="1" wrap="square" lIns="121900" tIns="121900" rIns="121900" bIns="121900" anchor="t" anchorCtr="0">
            <a:noAutofit/>
          </a:bodyPr>
          <a:lstStyle/>
          <a:p>
            <a:pPr marL="0" lvl="0" indent="0" algn="ctr" rtl="0">
              <a:spcBef>
                <a:spcPts val="800"/>
              </a:spcBef>
              <a:spcAft>
                <a:spcPts val="0"/>
              </a:spcAft>
              <a:buNone/>
            </a:pPr>
            <a:r>
              <a:rPr lang="fr-CA" sz="3800" b="1">
                <a:solidFill>
                  <a:schemeClr val="dk2"/>
                </a:solidFill>
                <a:latin typeface="Ubuntu"/>
                <a:ea typeface="Ubuntu"/>
                <a:cs typeface="Ubuntu"/>
                <a:sym typeface="Ubuntu"/>
              </a:rPr>
              <a:t>Région de la Côte-Nord</a:t>
            </a:r>
            <a:endParaRPr sz="3800" b="1">
              <a:solidFill>
                <a:schemeClr val="dk2"/>
              </a:solidFill>
              <a:latin typeface="Ubuntu"/>
              <a:ea typeface="Ubuntu"/>
              <a:cs typeface="Ubuntu"/>
              <a:sym typeface="Ubuntu"/>
            </a:endParaRPr>
          </a:p>
          <a:p>
            <a:pPr marL="0" lvl="0" indent="0" algn="ctr" rtl="0">
              <a:spcBef>
                <a:spcPts val="800"/>
              </a:spcBef>
              <a:spcAft>
                <a:spcPts val="0"/>
              </a:spcAft>
              <a:buNone/>
            </a:pPr>
            <a:endParaRPr sz="3800" b="1">
              <a:solidFill>
                <a:schemeClr val="dk2"/>
              </a:solidFill>
              <a:latin typeface="Ubuntu"/>
              <a:ea typeface="Ubuntu"/>
              <a:cs typeface="Ubuntu"/>
              <a:sym typeface="Ubuntu"/>
            </a:endParaRPr>
          </a:p>
          <a:p>
            <a:pPr marL="0" lvl="0" indent="0" algn="ctr" rtl="0">
              <a:spcBef>
                <a:spcPts val="800"/>
              </a:spcBef>
              <a:spcAft>
                <a:spcPts val="0"/>
              </a:spcAft>
              <a:buNone/>
            </a:pPr>
            <a:r>
              <a:rPr lang="fr-CA" sz="3800" b="1">
                <a:solidFill>
                  <a:schemeClr val="dk2"/>
                </a:solidFill>
                <a:latin typeface="Ubuntu"/>
                <a:ea typeface="Ubuntu"/>
                <a:cs typeface="Ubuntu"/>
                <a:sym typeface="Ubuntu"/>
              </a:rPr>
              <a:t>Sonya Fiset</a:t>
            </a:r>
            <a:endParaRPr sz="3800" b="1">
              <a:solidFill>
                <a:schemeClr val="dk2"/>
              </a:solidFill>
              <a:latin typeface="Ubuntu"/>
              <a:ea typeface="Ubuntu"/>
              <a:cs typeface="Ubuntu"/>
              <a:sym typeface="Ubuntu"/>
            </a:endParaRPr>
          </a:p>
          <a:p>
            <a:pPr marL="0" lvl="0" indent="0" algn="ctr" rtl="0">
              <a:spcBef>
                <a:spcPts val="800"/>
              </a:spcBef>
              <a:spcAft>
                <a:spcPts val="0"/>
              </a:spcAft>
              <a:buNone/>
            </a:pPr>
            <a:r>
              <a:rPr lang="fr-CA" sz="1700" b="1" u="sng">
                <a:solidFill>
                  <a:schemeClr val="hlink"/>
                </a:solidFill>
                <a:latin typeface="Ubuntu"/>
                <a:ea typeface="Ubuntu"/>
                <a:cs typeface="Ubuntu"/>
                <a:sym typeface="Ubuntu"/>
                <a:hlinkClick r:id="rId3"/>
              </a:rPr>
              <a:t>sonya.fiset</a:t>
            </a:r>
            <a:r>
              <a:rPr lang="fr-CA" sz="1700" b="1" u="sng">
                <a:solidFill>
                  <a:schemeClr val="hlink"/>
                </a:solidFill>
                <a:latin typeface="Ubuntu"/>
                <a:ea typeface="Ubuntu"/>
                <a:cs typeface="Ubuntu"/>
                <a:sym typeface="Ubuntu"/>
                <a:hlinkClick r:id="rId3"/>
              </a:rPr>
              <a:t>@recitmst.qc.ca</a:t>
            </a:r>
            <a:endParaRPr sz="1700" b="1">
              <a:latin typeface="Ubuntu"/>
              <a:ea typeface="Ubuntu"/>
              <a:cs typeface="Ubuntu"/>
              <a:sym typeface="Ubuntu"/>
            </a:endParaRPr>
          </a:p>
          <a:p>
            <a:pPr marL="0" lvl="0" indent="0" algn="l" rtl="0">
              <a:spcBef>
                <a:spcPts val="800"/>
              </a:spcBef>
              <a:spcAft>
                <a:spcPts val="0"/>
              </a:spcAft>
              <a:buNone/>
            </a:pPr>
            <a:endParaRPr sz="1700" b="1">
              <a:latin typeface="Ubuntu"/>
              <a:ea typeface="Ubuntu"/>
              <a:cs typeface="Ubuntu"/>
              <a:sym typeface="Ubuntu"/>
            </a:endParaRPr>
          </a:p>
        </p:txBody>
      </p:sp>
      <p:sp>
        <p:nvSpPr>
          <p:cNvPr id="641" name="Google Shape;641;p24"/>
          <p:cNvSpPr txBox="1">
            <a:spLocks noGrp="1"/>
          </p:cNvSpPr>
          <p:nvPr>
            <p:ph type="sldNum" idx="12"/>
          </p:nvPr>
        </p:nvSpPr>
        <p:spPr>
          <a:xfrm>
            <a:off x="7640267" y="8628088"/>
            <a:ext cx="975600" cy="515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fld id="{00000000-1234-1234-1234-123412341234}" type="slidenum">
              <a:rPr lang="fr-CA"/>
              <a:t>2</a:t>
            </a:fld>
            <a:endParaRPr/>
          </a:p>
        </p:txBody>
      </p:sp>
      <p:pic>
        <p:nvPicPr>
          <p:cNvPr id="642" name="Google Shape;642;p24"/>
          <p:cNvPicPr preferRelativeResize="0"/>
          <p:nvPr/>
        </p:nvPicPr>
        <p:blipFill>
          <a:blip r:embed="rId4">
            <a:alphaModFix/>
          </a:blip>
          <a:stretch>
            <a:fillRect/>
          </a:stretch>
        </p:blipFill>
        <p:spPr>
          <a:xfrm>
            <a:off x="4343638" y="4944875"/>
            <a:ext cx="3504720" cy="1006150"/>
          </a:xfrm>
          <a:prstGeom prst="rect">
            <a:avLst/>
          </a:prstGeom>
          <a:noFill/>
          <a:ln>
            <a:noFill/>
          </a:ln>
        </p:spPr>
      </p:pic>
      <p:sp>
        <p:nvSpPr>
          <p:cNvPr id="643" name="Google Shape;643;p24"/>
          <p:cNvSpPr txBox="1"/>
          <p:nvPr/>
        </p:nvSpPr>
        <p:spPr>
          <a:xfrm>
            <a:off x="2396400" y="413225"/>
            <a:ext cx="7399200" cy="1608600"/>
          </a:xfrm>
          <a:prstGeom prst="rect">
            <a:avLst/>
          </a:prstGeom>
          <a:noFill/>
          <a:ln>
            <a:noFill/>
          </a:ln>
        </p:spPr>
        <p:txBody>
          <a:bodyPr spcFirstLastPara="1" wrap="square" lIns="91425" tIns="91425" rIns="91425" bIns="91425" anchor="t" anchorCtr="0">
            <a:noAutofit/>
          </a:bodyPr>
          <a:lstStyle/>
          <a:p>
            <a:pPr marL="0" lvl="0" indent="0" algn="ctr" rtl="0">
              <a:spcBef>
                <a:spcPts val="800"/>
              </a:spcBef>
              <a:spcAft>
                <a:spcPts val="0"/>
              </a:spcAft>
              <a:buNone/>
            </a:pPr>
            <a:r>
              <a:rPr lang="fr-CA" sz="4100" b="1">
                <a:solidFill>
                  <a:schemeClr val="dk2"/>
                </a:solidFill>
                <a:latin typeface="Viga"/>
                <a:ea typeface="Viga"/>
                <a:cs typeface="Viga"/>
                <a:sym typeface="Viga"/>
              </a:rPr>
              <a:t>Graspable Math au primaire (2e et 3e cycle)</a:t>
            </a:r>
            <a:endParaRPr sz="4100" b="1">
              <a:solidFill>
                <a:schemeClr val="dk2"/>
              </a:solidFill>
              <a:latin typeface="Viga"/>
              <a:ea typeface="Viga"/>
              <a:cs typeface="Viga"/>
              <a:sym typeface="Viga"/>
            </a:endParaRPr>
          </a:p>
          <a:p>
            <a:pPr marL="0" lvl="0" indent="0" algn="ctr" rtl="0">
              <a:spcBef>
                <a:spcPts val="800"/>
              </a:spcBef>
              <a:spcAft>
                <a:spcPts val="0"/>
              </a:spcAft>
              <a:buNone/>
            </a:pPr>
            <a:endParaRPr sz="2000" b="1">
              <a:solidFill>
                <a:srgbClr val="0E65F0"/>
              </a:solidFill>
              <a:latin typeface="Ubuntu"/>
              <a:ea typeface="Ubuntu"/>
              <a:cs typeface="Ubuntu"/>
              <a:sym typeface="Ubuntu"/>
            </a:endParaRPr>
          </a:p>
        </p:txBody>
      </p:sp>
      <p:sp>
        <p:nvSpPr>
          <p:cNvPr id="644" name="Google Shape;644;p24"/>
          <p:cNvSpPr txBox="1"/>
          <p:nvPr/>
        </p:nvSpPr>
        <p:spPr>
          <a:xfrm>
            <a:off x="3148675" y="5951025"/>
            <a:ext cx="6444900" cy="66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1200" b="1">
                <a:latin typeface="Ubuntu"/>
                <a:ea typeface="Ubuntu"/>
                <a:cs typeface="Ubuntu"/>
                <a:sym typeface="Ubuntu"/>
              </a:rPr>
              <a:t>Présentation inspirée des travaux de </a:t>
            </a:r>
            <a:r>
              <a:rPr lang="fr-CA" sz="1200" b="1" u="sng">
                <a:solidFill>
                  <a:schemeClr val="accent1"/>
                </a:solidFill>
                <a:latin typeface="Ubuntu"/>
                <a:ea typeface="Ubuntu"/>
                <a:cs typeface="Ubuntu"/>
                <a:sym typeface="Ubuntu"/>
                <a:hlinkClick r:id="rId5">
                  <a:extLst>
                    <a:ext uri="{A12FA001-AC4F-418D-AE19-62706E023703}">
                      <ahyp:hlinkClr xmlns:ahyp="http://schemas.microsoft.com/office/drawing/2018/hyperlinkcolor" val="tx"/>
                    </a:ext>
                  </a:extLst>
                </a:hlinkClick>
              </a:rPr>
              <a:t>Louise Roy</a:t>
            </a:r>
            <a:r>
              <a:rPr lang="fr-CA" sz="1200" b="1">
                <a:latin typeface="Ubuntu"/>
                <a:ea typeface="Ubuntu"/>
                <a:cs typeface="Ubuntu"/>
                <a:sym typeface="Ubuntu"/>
              </a:rPr>
              <a:t>, conseillère pédagogique, RÉCIT MST</a:t>
            </a:r>
            <a:endParaRPr sz="1200" b="1">
              <a:latin typeface="Ubuntu"/>
              <a:ea typeface="Ubuntu"/>
              <a:cs typeface="Ubuntu"/>
              <a:sym typeface="Ubuntu"/>
            </a:endParaRPr>
          </a:p>
          <a:p>
            <a:pPr marL="0" lvl="0" indent="0" algn="l" rtl="0">
              <a:lnSpc>
                <a:spcPct val="80000"/>
              </a:lnSpc>
              <a:spcBef>
                <a:spcPts val="0"/>
              </a:spcBef>
              <a:spcAft>
                <a:spcPts val="0"/>
              </a:spcAft>
              <a:buNone/>
            </a:pPr>
            <a:endParaRPr sz="2000" b="1">
              <a:latin typeface="Ubuntu"/>
              <a:ea typeface="Ubuntu"/>
              <a:cs typeface="Ubuntu"/>
              <a:sym typeface="Ubuntu"/>
            </a:endParaRPr>
          </a:p>
        </p:txBody>
      </p:sp>
      <p:pic>
        <p:nvPicPr>
          <p:cNvPr id="645" name="Google Shape;645;p24"/>
          <p:cNvPicPr preferRelativeResize="0"/>
          <p:nvPr/>
        </p:nvPicPr>
        <p:blipFill>
          <a:blip r:embed="rId6">
            <a:alphaModFix/>
          </a:blip>
          <a:stretch>
            <a:fillRect/>
          </a:stretch>
        </p:blipFill>
        <p:spPr>
          <a:xfrm>
            <a:off x="8844400" y="2642400"/>
            <a:ext cx="2075026" cy="1724850"/>
          </a:xfrm>
          <a:prstGeom prst="rect">
            <a:avLst/>
          </a:prstGeom>
          <a:noFill/>
          <a:ln>
            <a:noFill/>
          </a:ln>
        </p:spPr>
      </p:pic>
      <p:pic>
        <p:nvPicPr>
          <p:cNvPr id="646" name="Google Shape;646;p24"/>
          <p:cNvPicPr preferRelativeResize="0"/>
          <p:nvPr/>
        </p:nvPicPr>
        <p:blipFill>
          <a:blip r:embed="rId7">
            <a:alphaModFix/>
          </a:blip>
          <a:stretch>
            <a:fillRect/>
          </a:stretch>
        </p:blipFill>
        <p:spPr>
          <a:xfrm>
            <a:off x="955600" y="2171550"/>
            <a:ext cx="2641826" cy="253615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42"/>
          <p:cNvSpPr txBox="1">
            <a:spLocks noGrp="1"/>
          </p:cNvSpPr>
          <p:nvPr>
            <p:ph type="title"/>
          </p:nvPr>
        </p:nvSpPr>
        <p:spPr>
          <a:xfrm>
            <a:off x="1143075" y="609600"/>
            <a:ext cx="10275300" cy="821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4400"/>
              <a:buFont typeface="Corbel"/>
              <a:buNone/>
            </a:pPr>
            <a:r>
              <a:rPr lang="fr-CA">
                <a:latin typeface="Viga"/>
                <a:ea typeface="Viga"/>
                <a:cs typeface="Viga"/>
                <a:sym typeface="Viga"/>
              </a:rPr>
              <a:t>Création d’activités d’apprentissage</a:t>
            </a:r>
            <a:endParaRPr>
              <a:latin typeface="Viga"/>
              <a:ea typeface="Viga"/>
              <a:cs typeface="Viga"/>
              <a:sym typeface="Viga"/>
            </a:endParaRPr>
          </a:p>
        </p:txBody>
      </p:sp>
      <p:sp>
        <p:nvSpPr>
          <p:cNvPr id="810" name="Google Shape;810;p42"/>
          <p:cNvSpPr txBox="1">
            <a:spLocks noGrp="1"/>
          </p:cNvSpPr>
          <p:nvPr>
            <p:ph type="body" idx="1"/>
          </p:nvPr>
        </p:nvSpPr>
        <p:spPr>
          <a:xfrm>
            <a:off x="1159500" y="1431300"/>
            <a:ext cx="9873000" cy="4986300"/>
          </a:xfrm>
          <a:prstGeom prst="rect">
            <a:avLst/>
          </a:prstGeom>
          <a:noFill/>
          <a:ln>
            <a:noFill/>
          </a:ln>
        </p:spPr>
        <p:txBody>
          <a:bodyPr spcFirstLastPara="1" wrap="square" lIns="91425" tIns="45700" rIns="91425" bIns="45700" anchor="t" anchorCtr="0">
            <a:noAutofit/>
          </a:bodyPr>
          <a:lstStyle/>
          <a:p>
            <a:pPr marL="45720" lvl="0" indent="0" algn="l" rtl="0">
              <a:lnSpc>
                <a:spcPct val="90000"/>
              </a:lnSpc>
              <a:spcBef>
                <a:spcPts val="0"/>
              </a:spcBef>
              <a:spcAft>
                <a:spcPts val="0"/>
              </a:spcAft>
              <a:buClr>
                <a:srgbClr val="0069BF"/>
              </a:buClr>
              <a:buSzPts val="1760"/>
              <a:buNone/>
            </a:pPr>
            <a:r>
              <a:rPr lang="fr-CA" sz="2300" b="1">
                <a:solidFill>
                  <a:srgbClr val="0069BF"/>
                </a:solidFill>
                <a:latin typeface="Ubuntu"/>
                <a:ea typeface="Ubuntu"/>
                <a:cs typeface="Ubuntu"/>
                <a:sym typeface="Ubuntu"/>
              </a:rPr>
              <a:t>Pour intégrer les activités dans les cours</a:t>
            </a:r>
            <a:endParaRPr sz="2300" b="1">
              <a:solidFill>
                <a:srgbClr val="0069BF"/>
              </a:solidFill>
              <a:latin typeface="Ubuntu"/>
              <a:ea typeface="Ubuntu"/>
              <a:cs typeface="Ubuntu"/>
              <a:sym typeface="Ubuntu"/>
            </a:endParaRPr>
          </a:p>
          <a:p>
            <a:pPr marL="228600" lvl="0" indent="-138430" algn="l" rtl="0">
              <a:lnSpc>
                <a:spcPct val="90000"/>
              </a:lnSpc>
              <a:spcBef>
                <a:spcPts val="1400"/>
              </a:spcBef>
              <a:spcAft>
                <a:spcPts val="0"/>
              </a:spcAft>
              <a:buClr>
                <a:schemeClr val="dk1"/>
              </a:buClr>
              <a:buSzPts val="1060"/>
              <a:buFont typeface="Ubuntu"/>
              <a:buChar char="●"/>
            </a:pPr>
            <a:r>
              <a:rPr lang="fr-CA" sz="2800">
                <a:latin typeface="Ubuntu"/>
                <a:ea typeface="Ubuntu"/>
                <a:cs typeface="Ubuntu"/>
                <a:sym typeface="Ubuntu"/>
              </a:rPr>
              <a:t>Création d’un compte dans </a:t>
            </a:r>
            <a:r>
              <a:rPr lang="fr-CA" sz="2800" i="1">
                <a:latin typeface="Ubuntu"/>
                <a:ea typeface="Ubuntu"/>
                <a:cs typeface="Ubuntu"/>
                <a:sym typeface="Ubuntu"/>
              </a:rPr>
              <a:t>Graspable Math</a:t>
            </a:r>
            <a:r>
              <a:rPr lang="fr-CA" sz="2800">
                <a:latin typeface="Ubuntu"/>
                <a:ea typeface="Ubuntu"/>
                <a:cs typeface="Ubuntu"/>
                <a:sym typeface="Ubuntu"/>
              </a:rPr>
              <a:t>;</a:t>
            </a:r>
            <a:endParaRPr sz="2800">
              <a:latin typeface="Ubuntu"/>
              <a:ea typeface="Ubuntu"/>
              <a:cs typeface="Ubuntu"/>
              <a:sym typeface="Ubuntu"/>
            </a:endParaRPr>
          </a:p>
          <a:p>
            <a:pPr marL="228600" lvl="0" indent="-138430" algn="l" rtl="0">
              <a:lnSpc>
                <a:spcPct val="90000"/>
              </a:lnSpc>
              <a:spcBef>
                <a:spcPts val="1000"/>
              </a:spcBef>
              <a:spcAft>
                <a:spcPts val="0"/>
              </a:spcAft>
              <a:buClr>
                <a:schemeClr val="dk1"/>
              </a:buClr>
              <a:buSzPts val="1060"/>
              <a:buFont typeface="Ubuntu"/>
              <a:buChar char="●"/>
            </a:pPr>
            <a:r>
              <a:rPr lang="fr-CA" sz="2800">
                <a:latin typeface="Ubuntu"/>
                <a:ea typeface="Ubuntu"/>
                <a:cs typeface="Ubuntu"/>
                <a:sym typeface="Ubuntu"/>
              </a:rPr>
              <a:t>Avec le Canvas</a:t>
            </a:r>
            <a:endParaRPr sz="2800">
              <a:latin typeface="Ubuntu"/>
              <a:ea typeface="Ubuntu"/>
              <a:cs typeface="Ubuntu"/>
              <a:sym typeface="Ubuntu"/>
            </a:endParaRPr>
          </a:p>
          <a:p>
            <a:pPr marL="457200" lvl="1" indent="-158750" algn="l" rtl="0">
              <a:lnSpc>
                <a:spcPct val="90000"/>
              </a:lnSpc>
              <a:spcBef>
                <a:spcPts val="1000"/>
              </a:spcBef>
              <a:spcAft>
                <a:spcPts val="0"/>
              </a:spcAft>
              <a:buClr>
                <a:schemeClr val="dk1"/>
              </a:buClr>
              <a:buSzPts val="1060"/>
              <a:buFont typeface="Ubuntu"/>
              <a:buChar char="○"/>
            </a:pPr>
            <a:r>
              <a:rPr lang="fr-CA" sz="2000">
                <a:latin typeface="Ubuntu"/>
                <a:ea typeface="Ubuntu"/>
                <a:cs typeface="Ubuntu"/>
                <a:sym typeface="Ubuntu"/>
              </a:rPr>
              <a:t>Ajout de texte pour les instructions;</a:t>
            </a:r>
            <a:endParaRPr sz="2000">
              <a:latin typeface="Ubuntu"/>
              <a:ea typeface="Ubuntu"/>
              <a:cs typeface="Ubuntu"/>
              <a:sym typeface="Ubuntu"/>
            </a:endParaRPr>
          </a:p>
          <a:p>
            <a:pPr marL="457200" lvl="1" indent="-158750" algn="l" rtl="0">
              <a:lnSpc>
                <a:spcPct val="90000"/>
              </a:lnSpc>
              <a:spcBef>
                <a:spcPts val="500"/>
              </a:spcBef>
              <a:spcAft>
                <a:spcPts val="0"/>
              </a:spcAft>
              <a:buClr>
                <a:schemeClr val="dk1"/>
              </a:buClr>
              <a:buSzPts val="1060"/>
              <a:buFont typeface="Ubuntu"/>
              <a:buChar char="○"/>
            </a:pPr>
            <a:r>
              <a:rPr lang="fr-CA" sz="2000">
                <a:latin typeface="Ubuntu"/>
                <a:ea typeface="Ubuntu"/>
                <a:cs typeface="Ubuntu"/>
                <a:sym typeface="Ubuntu"/>
              </a:rPr>
              <a:t>Ajout d’une vidéo soit pour les instructions, soit pour la mise en situation;</a:t>
            </a:r>
            <a:endParaRPr sz="2000">
              <a:latin typeface="Ubuntu"/>
              <a:ea typeface="Ubuntu"/>
              <a:cs typeface="Ubuntu"/>
              <a:sym typeface="Ubuntu"/>
            </a:endParaRPr>
          </a:p>
          <a:p>
            <a:pPr marL="457200" lvl="1" indent="-158750" algn="l" rtl="0">
              <a:lnSpc>
                <a:spcPct val="90000"/>
              </a:lnSpc>
              <a:spcBef>
                <a:spcPts val="500"/>
              </a:spcBef>
              <a:spcAft>
                <a:spcPts val="0"/>
              </a:spcAft>
              <a:buClr>
                <a:schemeClr val="dk1"/>
              </a:buClr>
              <a:buSzPts val="1060"/>
              <a:buFont typeface="Ubuntu"/>
              <a:buChar char="○"/>
            </a:pPr>
            <a:r>
              <a:rPr lang="fr-CA" sz="2000">
                <a:latin typeface="Ubuntu"/>
                <a:ea typeface="Ubuntu"/>
                <a:cs typeface="Ubuntu"/>
                <a:sym typeface="Ubuntu"/>
              </a:rPr>
              <a:t>Options de partage par lien ou par Google Classroom.</a:t>
            </a:r>
            <a:endParaRPr sz="2000">
              <a:latin typeface="Ubuntu"/>
              <a:ea typeface="Ubuntu"/>
              <a:cs typeface="Ubuntu"/>
              <a:sym typeface="Ubuntu"/>
            </a:endParaRPr>
          </a:p>
          <a:p>
            <a:pPr marL="228600" lvl="0" indent="-138430" algn="l" rtl="0">
              <a:lnSpc>
                <a:spcPct val="90000"/>
              </a:lnSpc>
              <a:spcBef>
                <a:spcPts val="1000"/>
              </a:spcBef>
              <a:spcAft>
                <a:spcPts val="0"/>
              </a:spcAft>
              <a:buClr>
                <a:schemeClr val="dk1"/>
              </a:buClr>
              <a:buSzPts val="1060"/>
              <a:buFont typeface="Ubuntu"/>
              <a:buChar char="●"/>
            </a:pPr>
            <a:r>
              <a:rPr lang="fr-CA" sz="2800">
                <a:latin typeface="Ubuntu"/>
                <a:ea typeface="Ubuntu"/>
                <a:cs typeface="Ubuntu"/>
                <a:sym typeface="Ubuntu"/>
              </a:rPr>
              <a:t>Avec Graspable Math Activities</a:t>
            </a:r>
            <a:endParaRPr sz="2800">
              <a:latin typeface="Ubuntu"/>
              <a:ea typeface="Ubuntu"/>
              <a:cs typeface="Ubuntu"/>
              <a:sym typeface="Ubuntu"/>
            </a:endParaRPr>
          </a:p>
          <a:p>
            <a:pPr marL="457200" lvl="1" indent="-138430" algn="l" rtl="0">
              <a:lnSpc>
                <a:spcPct val="90000"/>
              </a:lnSpc>
              <a:spcBef>
                <a:spcPts val="1000"/>
              </a:spcBef>
              <a:spcAft>
                <a:spcPts val="0"/>
              </a:spcAft>
              <a:buClr>
                <a:schemeClr val="dk1"/>
              </a:buClr>
              <a:buSzPts val="740"/>
              <a:buFont typeface="Ubuntu"/>
              <a:buChar char="○"/>
            </a:pPr>
            <a:r>
              <a:rPr lang="fr-CA" sz="2000">
                <a:latin typeface="Ubuntu"/>
                <a:ea typeface="Ubuntu"/>
                <a:cs typeface="Ubuntu"/>
                <a:sym typeface="Ubuntu"/>
              </a:rPr>
              <a:t>Création ou modification d’activités;</a:t>
            </a:r>
            <a:endParaRPr sz="2000">
              <a:latin typeface="Ubuntu"/>
              <a:ea typeface="Ubuntu"/>
              <a:cs typeface="Ubuntu"/>
              <a:sym typeface="Ubuntu"/>
            </a:endParaRPr>
          </a:p>
          <a:p>
            <a:pPr marL="457200" lvl="1" indent="-138430" algn="l" rtl="0">
              <a:lnSpc>
                <a:spcPct val="90000"/>
              </a:lnSpc>
              <a:spcBef>
                <a:spcPts val="500"/>
              </a:spcBef>
              <a:spcAft>
                <a:spcPts val="0"/>
              </a:spcAft>
              <a:buClr>
                <a:schemeClr val="dk1"/>
              </a:buClr>
              <a:buSzPts val="740"/>
              <a:buFont typeface="Ubuntu"/>
              <a:buChar char="○"/>
            </a:pPr>
            <a:r>
              <a:rPr lang="fr-CA" sz="2000">
                <a:latin typeface="Ubuntu"/>
                <a:ea typeface="Ubuntu"/>
                <a:cs typeface="Ubuntu"/>
                <a:sym typeface="Ubuntu"/>
              </a:rPr>
              <a:t>Création de session et partage avec les élèves;</a:t>
            </a:r>
            <a:endParaRPr sz="2000">
              <a:latin typeface="Ubuntu"/>
              <a:ea typeface="Ubuntu"/>
              <a:cs typeface="Ubuntu"/>
              <a:sym typeface="Ubuntu"/>
            </a:endParaRPr>
          </a:p>
          <a:p>
            <a:pPr marL="457200" lvl="1" indent="-138430" algn="l" rtl="0">
              <a:lnSpc>
                <a:spcPct val="90000"/>
              </a:lnSpc>
              <a:spcBef>
                <a:spcPts val="500"/>
              </a:spcBef>
              <a:spcAft>
                <a:spcPts val="0"/>
              </a:spcAft>
              <a:buClr>
                <a:schemeClr val="dk1"/>
              </a:buClr>
              <a:buSzPts val="740"/>
              <a:buFont typeface="Ubuntu"/>
              <a:buChar char="○"/>
            </a:pPr>
            <a:r>
              <a:rPr lang="fr-CA" sz="2000">
                <a:latin typeface="Ubuntu"/>
                <a:ea typeface="Ubuntu"/>
                <a:cs typeface="Ubuntu"/>
                <a:sym typeface="Ubuntu"/>
              </a:rPr>
              <a:t>Suivi des résultats.</a:t>
            </a:r>
            <a:endParaRPr sz="2000">
              <a:latin typeface="Ubuntu"/>
              <a:ea typeface="Ubuntu"/>
              <a:cs typeface="Ubuntu"/>
              <a:sym typeface="Ubuntu"/>
            </a:endParaRPr>
          </a:p>
          <a:p>
            <a:pPr marL="0" lvl="0" indent="0" algn="l" rtl="0">
              <a:lnSpc>
                <a:spcPct val="90000"/>
              </a:lnSpc>
              <a:spcBef>
                <a:spcPts val="500"/>
              </a:spcBef>
              <a:spcAft>
                <a:spcPts val="0"/>
              </a:spcAft>
              <a:buNone/>
            </a:pPr>
            <a:endParaRPr sz="2400" b="1">
              <a:solidFill>
                <a:srgbClr val="4A86E8"/>
              </a:solidFill>
              <a:latin typeface="Viga"/>
              <a:ea typeface="Viga"/>
              <a:cs typeface="Viga"/>
              <a:sym typeface="Viga"/>
            </a:endParaRPr>
          </a:p>
          <a:p>
            <a:pPr marL="0" lvl="0" indent="0" algn="l" rtl="0">
              <a:lnSpc>
                <a:spcPct val="90000"/>
              </a:lnSpc>
              <a:spcBef>
                <a:spcPts val="500"/>
              </a:spcBef>
              <a:spcAft>
                <a:spcPts val="500"/>
              </a:spcAft>
              <a:buNone/>
            </a:pPr>
            <a:r>
              <a:rPr lang="fr-CA" sz="3600" b="1" u="sng">
                <a:solidFill>
                  <a:srgbClr val="FF9900"/>
                </a:solidFill>
                <a:latin typeface="Viga"/>
                <a:ea typeface="Viga"/>
                <a:cs typeface="Viga"/>
                <a:sym typeface="Viga"/>
                <a:hlinkClick r:id="rId3">
                  <a:extLst>
                    <a:ext uri="{A12FA001-AC4F-418D-AE19-62706E023703}">
                      <ahyp:hlinkClr xmlns:ahyp="http://schemas.microsoft.com/office/drawing/2018/hyperlinkcolor" val="tx"/>
                    </a:ext>
                  </a:extLst>
                </a:hlinkClick>
              </a:rPr>
              <a:t>Document collaboratif</a:t>
            </a:r>
            <a:endParaRPr sz="3600" b="1">
              <a:solidFill>
                <a:srgbClr val="FF9900"/>
              </a:solidFill>
              <a:latin typeface="Viga"/>
              <a:ea typeface="Viga"/>
              <a:cs typeface="Viga"/>
              <a:sym typeface="Vig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43"/>
          <p:cNvSpPr txBox="1">
            <a:spLocks noGrp="1"/>
          </p:cNvSpPr>
          <p:nvPr>
            <p:ph type="title"/>
          </p:nvPr>
        </p:nvSpPr>
        <p:spPr>
          <a:xfrm>
            <a:off x="973025" y="254377"/>
            <a:ext cx="8187300" cy="87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accent1"/>
              </a:buClr>
              <a:buSzPts val="4200"/>
              <a:buFont typeface="Corbel"/>
              <a:buNone/>
            </a:pPr>
            <a:r>
              <a:rPr lang="fr-CA">
                <a:latin typeface="Viga"/>
                <a:ea typeface="Viga"/>
                <a:cs typeface="Viga"/>
                <a:sym typeface="Viga"/>
              </a:rPr>
              <a:t>Les options de configuration</a:t>
            </a:r>
            <a:endParaRPr>
              <a:latin typeface="Viga"/>
              <a:ea typeface="Viga"/>
              <a:cs typeface="Viga"/>
              <a:sym typeface="Viga"/>
            </a:endParaRPr>
          </a:p>
        </p:txBody>
      </p:sp>
      <p:pic>
        <p:nvPicPr>
          <p:cNvPr id="817" name="Google Shape;817;p43"/>
          <p:cNvPicPr preferRelativeResize="0"/>
          <p:nvPr/>
        </p:nvPicPr>
        <p:blipFill rotWithShape="1">
          <a:blip r:embed="rId3">
            <a:alphaModFix/>
          </a:blip>
          <a:srcRect/>
          <a:stretch/>
        </p:blipFill>
        <p:spPr>
          <a:xfrm>
            <a:off x="7561402" y="1257449"/>
            <a:ext cx="3854736" cy="5224367"/>
          </a:xfrm>
          <a:prstGeom prst="rect">
            <a:avLst/>
          </a:prstGeom>
          <a:noFill/>
          <a:ln>
            <a:noFill/>
          </a:ln>
        </p:spPr>
      </p:pic>
      <p:pic>
        <p:nvPicPr>
          <p:cNvPr id="818" name="Google Shape;818;p43"/>
          <p:cNvPicPr preferRelativeResize="0"/>
          <p:nvPr/>
        </p:nvPicPr>
        <p:blipFill rotWithShape="1">
          <a:blip r:embed="rId4">
            <a:alphaModFix/>
          </a:blip>
          <a:srcRect/>
          <a:stretch/>
        </p:blipFill>
        <p:spPr>
          <a:xfrm>
            <a:off x="801873" y="1529633"/>
            <a:ext cx="1411898" cy="1230368"/>
          </a:xfrm>
          <a:prstGeom prst="rect">
            <a:avLst/>
          </a:prstGeom>
          <a:noFill/>
          <a:ln>
            <a:noFill/>
          </a:ln>
        </p:spPr>
      </p:pic>
      <p:sp>
        <p:nvSpPr>
          <p:cNvPr id="819" name="Google Shape;819;p43">
            <a:hlinkClick r:id="rId5"/>
          </p:cNvPr>
          <p:cNvSpPr txBox="1"/>
          <p:nvPr/>
        </p:nvSpPr>
        <p:spPr>
          <a:xfrm>
            <a:off x="973015" y="3220894"/>
            <a:ext cx="5806398"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117BF6"/>
              </a:buClr>
              <a:buSzPts val="2800"/>
              <a:buFont typeface="Century Gothic"/>
              <a:buNone/>
            </a:pPr>
            <a:r>
              <a:rPr lang="fr-CA" sz="2800" i="0" u="sng" strike="noStrike" cap="none">
                <a:solidFill>
                  <a:schemeClr val="hlink"/>
                </a:solidFill>
                <a:latin typeface="Ubuntu"/>
                <a:ea typeface="Ubuntu"/>
                <a:cs typeface="Ubuntu"/>
                <a:sym typeface="Ubuntu"/>
                <a:hlinkClick r:id="rId6"/>
              </a:rPr>
              <a:t>Document pour la configuration</a:t>
            </a:r>
            <a:endParaRPr sz="1800" i="0" u="none" strike="noStrike" cap="none">
              <a:solidFill>
                <a:schemeClr val="dk1"/>
              </a:solidFill>
              <a:latin typeface="Ubuntu"/>
              <a:ea typeface="Ubuntu"/>
              <a:cs typeface="Ubuntu"/>
              <a:sym typeface="Ubuntu"/>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44"/>
          <p:cNvSpPr txBox="1"/>
          <p:nvPr/>
        </p:nvSpPr>
        <p:spPr>
          <a:xfrm>
            <a:off x="8994567" y="329650"/>
            <a:ext cx="2785500" cy="59277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fr-CA" sz="3700" b="1">
                <a:solidFill>
                  <a:schemeClr val="dk2"/>
                </a:solidFill>
                <a:latin typeface="Viga"/>
                <a:ea typeface="Viga"/>
                <a:cs typeface="Viga"/>
                <a:sym typeface="Viga"/>
              </a:rPr>
              <a:t>Pourquoi ?</a:t>
            </a:r>
            <a:endParaRPr sz="3700" b="1">
              <a:solidFill>
                <a:schemeClr val="dk2"/>
              </a:solidFill>
              <a:latin typeface="Viga"/>
              <a:ea typeface="Viga"/>
              <a:cs typeface="Viga"/>
              <a:sym typeface="Viga"/>
            </a:endParaRPr>
          </a:p>
          <a:p>
            <a:pPr marL="0" lvl="0" indent="0" algn="l" rtl="0">
              <a:spcBef>
                <a:spcPts val="0"/>
              </a:spcBef>
              <a:spcAft>
                <a:spcPts val="0"/>
              </a:spcAft>
              <a:buNone/>
            </a:pPr>
            <a:endParaRPr sz="2400" b="1">
              <a:solidFill>
                <a:schemeClr val="dk1"/>
              </a:solidFill>
              <a:latin typeface="Viga"/>
              <a:ea typeface="Viga"/>
              <a:cs typeface="Viga"/>
              <a:sym typeface="Viga"/>
            </a:endParaRPr>
          </a:p>
          <a:p>
            <a:pPr marL="0" lvl="0" indent="0" algn="ctr" rtl="0">
              <a:spcBef>
                <a:spcPts val="0"/>
              </a:spcBef>
              <a:spcAft>
                <a:spcPts val="0"/>
              </a:spcAft>
              <a:buNone/>
            </a:pPr>
            <a:r>
              <a:rPr lang="fr-CA" sz="2300" u="sng">
                <a:solidFill>
                  <a:srgbClr val="0069BF"/>
                </a:solidFill>
                <a:latin typeface="Viga"/>
                <a:ea typeface="Viga"/>
                <a:cs typeface="Viga"/>
                <a:sym typeface="Viga"/>
                <a:hlinkClick r:id="rId3">
                  <a:extLst>
                    <a:ext uri="{A12FA001-AC4F-418D-AE19-62706E023703}">
                      <ahyp:hlinkClr xmlns:ahyp="http://schemas.microsoft.com/office/drawing/2018/hyperlinkcolor" val="tx"/>
                    </a:ext>
                  </a:extLst>
                </a:hlinkClick>
              </a:rPr>
              <a:t>Cadre de référence de la compétence numérique</a:t>
            </a:r>
            <a:endParaRPr sz="1700">
              <a:solidFill>
                <a:srgbClr val="0069BF"/>
              </a:solidFill>
            </a:endParaRPr>
          </a:p>
          <a:p>
            <a:pPr marL="0" lvl="0" indent="0" algn="ctr" rtl="0">
              <a:spcBef>
                <a:spcPts val="0"/>
              </a:spcBef>
              <a:spcAft>
                <a:spcPts val="0"/>
              </a:spcAft>
              <a:buNone/>
            </a:pPr>
            <a:endParaRPr sz="1700"/>
          </a:p>
          <a:p>
            <a:pPr marL="0" lvl="0" indent="0" algn="ctr" rtl="0">
              <a:spcBef>
                <a:spcPts val="0"/>
              </a:spcBef>
              <a:spcAft>
                <a:spcPts val="0"/>
              </a:spcAft>
              <a:buNone/>
            </a:pPr>
            <a:r>
              <a:rPr lang="fr-CA">
                <a:solidFill>
                  <a:schemeClr val="dk1"/>
                </a:solidFill>
                <a:latin typeface="Viga"/>
                <a:ea typeface="Viga"/>
                <a:cs typeface="Viga"/>
                <a:sym typeface="Viga"/>
              </a:rPr>
              <a:t>Source : MEES - Avril 2019</a:t>
            </a:r>
            <a:endParaRPr>
              <a:solidFill>
                <a:schemeClr val="dk1"/>
              </a:solidFill>
              <a:latin typeface="Viga"/>
              <a:ea typeface="Viga"/>
              <a:cs typeface="Viga"/>
              <a:sym typeface="Viga"/>
            </a:endParaRPr>
          </a:p>
          <a:p>
            <a:pPr marL="0" lvl="0" indent="0" algn="ctr" rtl="0">
              <a:spcBef>
                <a:spcPts val="0"/>
              </a:spcBef>
              <a:spcAft>
                <a:spcPts val="0"/>
              </a:spcAft>
              <a:buNone/>
            </a:pPr>
            <a:endParaRPr sz="1700">
              <a:solidFill>
                <a:schemeClr val="dk1"/>
              </a:solidFill>
              <a:latin typeface="Viga"/>
              <a:ea typeface="Viga"/>
              <a:cs typeface="Viga"/>
              <a:sym typeface="Viga"/>
            </a:endParaRPr>
          </a:p>
          <a:p>
            <a:pPr marL="0" lvl="0" indent="0" algn="ctr" rtl="0">
              <a:spcBef>
                <a:spcPts val="0"/>
              </a:spcBef>
              <a:spcAft>
                <a:spcPts val="0"/>
              </a:spcAft>
              <a:buNone/>
            </a:pPr>
            <a:r>
              <a:rPr lang="fr-CA" sz="2300">
                <a:solidFill>
                  <a:schemeClr val="dk1"/>
                </a:solidFill>
                <a:latin typeface="Viga"/>
                <a:ea typeface="Viga"/>
                <a:cs typeface="Viga"/>
                <a:sym typeface="Viga"/>
              </a:rPr>
              <a:t>12 dimensions</a:t>
            </a:r>
            <a:endParaRPr sz="2300">
              <a:solidFill>
                <a:schemeClr val="dk1"/>
              </a:solidFill>
              <a:latin typeface="Viga"/>
              <a:ea typeface="Viga"/>
              <a:cs typeface="Viga"/>
              <a:sym typeface="Viga"/>
            </a:endParaRPr>
          </a:p>
          <a:p>
            <a:pPr marL="0" lvl="0" indent="0" algn="ctr" rtl="0">
              <a:spcBef>
                <a:spcPts val="0"/>
              </a:spcBef>
              <a:spcAft>
                <a:spcPts val="0"/>
              </a:spcAft>
              <a:buNone/>
            </a:pPr>
            <a:r>
              <a:rPr lang="fr-CA" sz="2300" u="sng">
                <a:solidFill>
                  <a:srgbClr val="227A78"/>
                </a:solidFill>
                <a:latin typeface="Viga"/>
                <a:ea typeface="Viga"/>
                <a:cs typeface="Viga"/>
                <a:sym typeface="Viga"/>
                <a:hlinkClick r:id="rId4">
                  <a:extLst>
                    <a:ext uri="{A12FA001-AC4F-418D-AE19-62706E023703}">
                      <ahyp:hlinkClr xmlns:ahyp="http://schemas.microsoft.com/office/drawing/2018/hyperlinkcolor" val="tx"/>
                    </a:ext>
                  </a:extLst>
                </a:hlinkClick>
              </a:rPr>
              <a:t>version interactive</a:t>
            </a:r>
            <a:endParaRPr sz="2300"/>
          </a:p>
          <a:p>
            <a:pPr marL="0" lvl="0" indent="0" algn="ctr" rtl="0">
              <a:spcBef>
                <a:spcPts val="0"/>
              </a:spcBef>
              <a:spcAft>
                <a:spcPts val="0"/>
              </a:spcAft>
              <a:buNone/>
            </a:pPr>
            <a:endParaRPr sz="1700"/>
          </a:p>
          <a:p>
            <a:pPr marL="0" lvl="0" indent="0" algn="ctr" rtl="0">
              <a:spcBef>
                <a:spcPts val="0"/>
              </a:spcBef>
              <a:spcAft>
                <a:spcPts val="0"/>
              </a:spcAft>
              <a:buClr>
                <a:schemeClr val="dk1"/>
              </a:buClr>
              <a:buSzPts val="1500"/>
              <a:buFont typeface="Arial"/>
              <a:buNone/>
            </a:pPr>
            <a:r>
              <a:rPr lang="fr-CA" sz="2300" u="sng">
                <a:solidFill>
                  <a:schemeClr val="hlink"/>
                </a:solidFill>
                <a:latin typeface="Viga"/>
                <a:ea typeface="Viga"/>
                <a:cs typeface="Viga"/>
                <a:sym typeface="Viga"/>
                <a:hlinkClick r:id="rId5"/>
              </a:rPr>
              <a:t>Continuum de développement de la compétence numérique</a:t>
            </a:r>
            <a:endParaRPr sz="2300">
              <a:solidFill>
                <a:schemeClr val="dk1"/>
              </a:solidFill>
              <a:latin typeface="Viga"/>
              <a:ea typeface="Viga"/>
              <a:cs typeface="Viga"/>
              <a:sym typeface="Viga"/>
            </a:endParaRPr>
          </a:p>
          <a:p>
            <a:pPr marL="0" lvl="0" indent="0" algn="ctr" rtl="0">
              <a:spcBef>
                <a:spcPts val="0"/>
              </a:spcBef>
              <a:spcAft>
                <a:spcPts val="0"/>
              </a:spcAft>
              <a:buClr>
                <a:schemeClr val="dk1"/>
              </a:buClr>
              <a:buSzPts val="1500"/>
              <a:buFont typeface="Arial"/>
              <a:buNone/>
            </a:pPr>
            <a:endParaRPr sz="1700">
              <a:solidFill>
                <a:schemeClr val="dk1"/>
              </a:solidFill>
              <a:latin typeface="Viga"/>
              <a:ea typeface="Viga"/>
              <a:cs typeface="Viga"/>
              <a:sym typeface="Viga"/>
            </a:endParaRPr>
          </a:p>
          <a:p>
            <a:pPr marL="0" lvl="0" indent="0" algn="ctr" rtl="0">
              <a:spcBef>
                <a:spcPts val="0"/>
              </a:spcBef>
              <a:spcAft>
                <a:spcPts val="0"/>
              </a:spcAft>
              <a:buClr>
                <a:schemeClr val="dk1"/>
              </a:buClr>
              <a:buSzPts val="1500"/>
              <a:buFont typeface="Arial"/>
              <a:buNone/>
            </a:pPr>
            <a:r>
              <a:rPr lang="fr-CA" sz="1300">
                <a:solidFill>
                  <a:schemeClr val="dk1"/>
                </a:solidFill>
                <a:latin typeface="Viga"/>
                <a:ea typeface="Viga"/>
                <a:cs typeface="Viga"/>
                <a:sym typeface="Viga"/>
              </a:rPr>
              <a:t>Source : MEES - </a:t>
            </a:r>
            <a:endParaRPr sz="1300">
              <a:solidFill>
                <a:schemeClr val="dk1"/>
              </a:solidFill>
              <a:latin typeface="Viga"/>
              <a:ea typeface="Viga"/>
              <a:cs typeface="Viga"/>
              <a:sym typeface="Viga"/>
            </a:endParaRPr>
          </a:p>
          <a:p>
            <a:pPr marL="0" lvl="0" indent="0" algn="ctr" rtl="0">
              <a:spcBef>
                <a:spcPts val="0"/>
              </a:spcBef>
              <a:spcAft>
                <a:spcPts val="0"/>
              </a:spcAft>
              <a:buClr>
                <a:schemeClr val="dk1"/>
              </a:buClr>
              <a:buSzPts val="1500"/>
              <a:buFont typeface="Arial"/>
              <a:buNone/>
            </a:pPr>
            <a:r>
              <a:rPr lang="fr-CA" sz="1300">
                <a:solidFill>
                  <a:schemeClr val="dk1"/>
                </a:solidFill>
                <a:latin typeface="Viga"/>
                <a:ea typeface="Viga"/>
                <a:cs typeface="Viga"/>
                <a:sym typeface="Viga"/>
              </a:rPr>
              <a:t>Janvier 2020</a:t>
            </a:r>
            <a:endParaRPr sz="1300">
              <a:solidFill>
                <a:schemeClr val="dk1"/>
              </a:solidFill>
              <a:latin typeface="Viga"/>
              <a:ea typeface="Viga"/>
              <a:cs typeface="Viga"/>
              <a:sym typeface="Viga"/>
            </a:endParaRPr>
          </a:p>
        </p:txBody>
      </p:sp>
      <p:sp>
        <p:nvSpPr>
          <p:cNvPr id="825" name="Google Shape;825;p44"/>
          <p:cNvSpPr/>
          <p:nvPr/>
        </p:nvSpPr>
        <p:spPr>
          <a:xfrm>
            <a:off x="1180567" y="1354025"/>
            <a:ext cx="5713200" cy="4520700"/>
          </a:xfrm>
          <a:prstGeom prst="ellipse">
            <a:avLst/>
          </a:prstGeom>
          <a:solidFill>
            <a:srgbClr val="F55D4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826" name="Google Shape;826;p44"/>
          <p:cNvPicPr preferRelativeResize="0"/>
          <p:nvPr/>
        </p:nvPicPr>
        <p:blipFill>
          <a:blip r:embed="rId6">
            <a:alphaModFix/>
          </a:blip>
          <a:stretch>
            <a:fillRect/>
          </a:stretch>
        </p:blipFill>
        <p:spPr>
          <a:xfrm>
            <a:off x="974697" y="904025"/>
            <a:ext cx="6036177" cy="5655875"/>
          </a:xfrm>
          <a:prstGeom prst="rect">
            <a:avLst/>
          </a:prstGeom>
          <a:noFill/>
          <a:ln w="9525" cap="flat" cmpd="sng">
            <a:solidFill>
              <a:srgbClr val="191919"/>
            </a:solidFill>
            <a:prstDash val="solid"/>
            <a:round/>
            <a:headEnd type="none" w="sm" len="sm"/>
            <a:tailEnd type="none" w="sm" len="sm"/>
          </a:ln>
        </p:spPr>
      </p:pic>
      <p:sp>
        <p:nvSpPr>
          <p:cNvPr id="827" name="Google Shape;827;p44"/>
          <p:cNvSpPr/>
          <p:nvPr/>
        </p:nvSpPr>
        <p:spPr>
          <a:xfrm>
            <a:off x="4075633" y="983142"/>
            <a:ext cx="1627200" cy="434700"/>
          </a:xfrm>
          <a:prstGeom prst="ellipse">
            <a:avLst/>
          </a:prstGeom>
          <a:noFill/>
          <a:ln w="38100" cap="flat" cmpd="sng">
            <a:solidFill>
              <a:srgbClr val="FF99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28" name="Google Shape;828;p44"/>
          <p:cNvSpPr/>
          <p:nvPr/>
        </p:nvSpPr>
        <p:spPr>
          <a:xfrm>
            <a:off x="4156900" y="1557175"/>
            <a:ext cx="1627200" cy="434700"/>
          </a:xfrm>
          <a:prstGeom prst="ellipse">
            <a:avLst/>
          </a:prstGeom>
          <a:noFill/>
          <a:ln w="38100" cap="flat" cmpd="sng">
            <a:solidFill>
              <a:srgbClr val="FF99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29" name="Google Shape;829;p44"/>
          <p:cNvSpPr/>
          <p:nvPr/>
        </p:nvSpPr>
        <p:spPr>
          <a:xfrm>
            <a:off x="5653600" y="3875950"/>
            <a:ext cx="1627200" cy="434700"/>
          </a:xfrm>
          <a:prstGeom prst="ellipse">
            <a:avLst/>
          </a:prstGeom>
          <a:noFill/>
          <a:ln w="38100" cap="flat" cmpd="sng">
            <a:solidFill>
              <a:srgbClr val="FF99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30" name="Google Shape;830;p44"/>
          <p:cNvSpPr/>
          <p:nvPr/>
        </p:nvSpPr>
        <p:spPr>
          <a:xfrm>
            <a:off x="4156900" y="6002892"/>
            <a:ext cx="1627200" cy="434700"/>
          </a:xfrm>
          <a:prstGeom prst="ellipse">
            <a:avLst/>
          </a:prstGeom>
          <a:noFill/>
          <a:ln w="38100" cap="flat" cmpd="sng">
            <a:solidFill>
              <a:srgbClr val="FF99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31" name="Google Shape;831;p44"/>
          <p:cNvSpPr/>
          <p:nvPr/>
        </p:nvSpPr>
        <p:spPr>
          <a:xfrm>
            <a:off x="2176067" y="6090333"/>
            <a:ext cx="1627200" cy="434700"/>
          </a:xfrm>
          <a:prstGeom prst="ellipse">
            <a:avLst/>
          </a:prstGeom>
          <a:noFill/>
          <a:ln w="38100" cap="flat" cmpd="sng">
            <a:solidFill>
              <a:srgbClr val="FF99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32" name="Google Shape;832;p44"/>
          <p:cNvSpPr/>
          <p:nvPr/>
        </p:nvSpPr>
        <p:spPr>
          <a:xfrm>
            <a:off x="1069667" y="5198475"/>
            <a:ext cx="1627200" cy="434700"/>
          </a:xfrm>
          <a:prstGeom prst="ellipse">
            <a:avLst/>
          </a:prstGeom>
          <a:noFill/>
          <a:ln w="38100" cap="flat" cmpd="sng">
            <a:solidFill>
              <a:srgbClr val="FF99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33" name="Google Shape;833;p44"/>
          <p:cNvSpPr/>
          <p:nvPr/>
        </p:nvSpPr>
        <p:spPr>
          <a:xfrm>
            <a:off x="771500" y="3774350"/>
            <a:ext cx="1627200" cy="434700"/>
          </a:xfrm>
          <a:prstGeom prst="ellipse">
            <a:avLst/>
          </a:prstGeom>
          <a:noFill/>
          <a:ln w="38100" cap="flat" cmpd="sng">
            <a:solidFill>
              <a:srgbClr val="FF99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34" name="Google Shape;834;p44"/>
          <p:cNvSpPr/>
          <p:nvPr/>
        </p:nvSpPr>
        <p:spPr>
          <a:xfrm>
            <a:off x="2381333" y="1557175"/>
            <a:ext cx="1627200" cy="434700"/>
          </a:xfrm>
          <a:prstGeom prst="ellipse">
            <a:avLst/>
          </a:prstGeom>
          <a:noFill/>
          <a:ln w="38100" cap="flat" cmpd="sng">
            <a:solidFill>
              <a:srgbClr val="FF99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35" name="Google Shape;835;p44"/>
          <p:cNvSpPr/>
          <p:nvPr/>
        </p:nvSpPr>
        <p:spPr>
          <a:xfrm>
            <a:off x="8994575" y="1226899"/>
            <a:ext cx="2785500" cy="2886000"/>
          </a:xfrm>
          <a:prstGeom prst="roundRect">
            <a:avLst>
              <a:gd name="adj" fmla="val 16667"/>
            </a:avLst>
          </a:prstGeom>
          <a:noFill/>
          <a:ln w="19050" cap="flat" cmpd="sng">
            <a:solidFill>
              <a:srgbClr val="FF99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FF9900"/>
              </a:solidFill>
            </a:endParaRPr>
          </a:p>
        </p:txBody>
      </p:sp>
      <p:sp>
        <p:nvSpPr>
          <p:cNvPr id="836" name="Google Shape;836;p44"/>
          <p:cNvSpPr/>
          <p:nvPr/>
        </p:nvSpPr>
        <p:spPr>
          <a:xfrm>
            <a:off x="9004892" y="4134500"/>
            <a:ext cx="2785500" cy="2303100"/>
          </a:xfrm>
          <a:prstGeom prst="roundRect">
            <a:avLst>
              <a:gd name="adj" fmla="val 16667"/>
            </a:avLst>
          </a:prstGeom>
          <a:noFill/>
          <a:ln w="19050" cap="flat" cmpd="sng">
            <a:solidFill>
              <a:srgbClr val="FF99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FF9900"/>
              </a:solidFill>
            </a:endParaRPr>
          </a:p>
        </p:txBody>
      </p:sp>
      <p:sp>
        <p:nvSpPr>
          <p:cNvPr id="837" name="Google Shape;837;p44"/>
          <p:cNvSpPr txBox="1"/>
          <p:nvPr/>
        </p:nvSpPr>
        <p:spPr>
          <a:xfrm>
            <a:off x="974638" y="228225"/>
            <a:ext cx="6036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sz="2800">
                <a:latin typeface="Viga"/>
                <a:ea typeface="Viga"/>
                <a:cs typeface="Viga"/>
                <a:sym typeface="Viga"/>
              </a:rPr>
              <a:t>Compétence numérique</a:t>
            </a:r>
            <a:endParaRPr sz="2800">
              <a:latin typeface="Viga"/>
              <a:ea typeface="Viga"/>
              <a:cs typeface="Viga"/>
              <a:sym typeface="Vig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45"/>
          <p:cNvSpPr txBox="1">
            <a:spLocks noGrp="1"/>
          </p:cNvSpPr>
          <p:nvPr>
            <p:ph type="title"/>
          </p:nvPr>
        </p:nvSpPr>
        <p:spPr>
          <a:xfrm>
            <a:off x="973025" y="254377"/>
            <a:ext cx="8187300" cy="8760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fr-CA">
                <a:latin typeface="Viga"/>
                <a:ea typeface="Viga"/>
                <a:cs typeface="Viga"/>
                <a:sym typeface="Viga"/>
              </a:rPr>
              <a:t>Ressources </a:t>
            </a:r>
            <a:endParaRPr>
              <a:latin typeface="Viga"/>
              <a:ea typeface="Viga"/>
              <a:cs typeface="Viga"/>
              <a:sym typeface="Viga"/>
            </a:endParaRPr>
          </a:p>
        </p:txBody>
      </p:sp>
      <p:sp>
        <p:nvSpPr>
          <p:cNvPr id="844" name="Google Shape;844;p45"/>
          <p:cNvSpPr txBox="1">
            <a:spLocks noGrp="1"/>
          </p:cNvSpPr>
          <p:nvPr>
            <p:ph type="body" idx="1"/>
          </p:nvPr>
        </p:nvSpPr>
        <p:spPr>
          <a:xfrm>
            <a:off x="997225" y="1590925"/>
            <a:ext cx="10202100" cy="4960500"/>
          </a:xfrm>
          <a:prstGeom prst="rect">
            <a:avLst/>
          </a:prstGeom>
        </p:spPr>
        <p:txBody>
          <a:bodyPr spcFirstLastPara="1" wrap="square" lIns="121900" tIns="121900" rIns="121900" bIns="121900" anchor="t" anchorCtr="0">
            <a:noAutofit/>
          </a:bodyPr>
          <a:lstStyle/>
          <a:p>
            <a:pPr marL="0" lvl="0" indent="0" algn="l" rtl="0">
              <a:spcBef>
                <a:spcPts val="800"/>
              </a:spcBef>
              <a:spcAft>
                <a:spcPts val="0"/>
              </a:spcAft>
              <a:buNone/>
            </a:pPr>
            <a:r>
              <a:rPr lang="fr-CA" sz="3400">
                <a:latin typeface="Ubuntu"/>
                <a:ea typeface="Ubuntu"/>
                <a:cs typeface="Ubuntu"/>
                <a:sym typeface="Ubuntu"/>
              </a:rPr>
              <a:t>-Site </a:t>
            </a:r>
            <a:r>
              <a:rPr lang="fr-CA" sz="3400" u="sng">
                <a:solidFill>
                  <a:schemeClr val="hlink"/>
                </a:solidFill>
                <a:latin typeface="Ubuntu"/>
                <a:ea typeface="Ubuntu"/>
                <a:cs typeface="Ubuntu"/>
                <a:sym typeface="Ubuntu"/>
                <a:hlinkClick r:id="rId3"/>
              </a:rPr>
              <a:t>Graspable Maths</a:t>
            </a:r>
            <a:endParaRPr sz="3400">
              <a:latin typeface="Ubuntu"/>
              <a:ea typeface="Ubuntu"/>
              <a:cs typeface="Ubuntu"/>
              <a:sym typeface="Ubuntu"/>
            </a:endParaRPr>
          </a:p>
          <a:p>
            <a:pPr marL="0" lvl="0" indent="0" algn="l" rtl="0">
              <a:spcBef>
                <a:spcPts val="800"/>
              </a:spcBef>
              <a:spcAft>
                <a:spcPts val="0"/>
              </a:spcAft>
              <a:buNone/>
            </a:pPr>
            <a:r>
              <a:rPr lang="fr-CA" sz="3400">
                <a:latin typeface="Ubuntu"/>
                <a:ea typeface="Ubuntu"/>
                <a:cs typeface="Ubuntu"/>
                <a:sym typeface="Ubuntu"/>
              </a:rPr>
              <a:t>-</a:t>
            </a:r>
            <a:r>
              <a:rPr lang="fr-CA" sz="3400" u="sng">
                <a:solidFill>
                  <a:schemeClr val="hlink"/>
                </a:solidFill>
                <a:latin typeface="Ubuntu"/>
                <a:ea typeface="Ubuntu"/>
                <a:cs typeface="Ubuntu"/>
                <a:sym typeface="Ubuntu"/>
                <a:hlinkClick r:id="rId4"/>
              </a:rPr>
              <a:t>Canvas Graspable maths</a:t>
            </a:r>
            <a:endParaRPr sz="3400">
              <a:latin typeface="Ubuntu"/>
              <a:ea typeface="Ubuntu"/>
              <a:cs typeface="Ubuntu"/>
              <a:sym typeface="Ubuntu"/>
            </a:endParaRPr>
          </a:p>
          <a:p>
            <a:pPr marL="0" lvl="0" indent="0" algn="l" rtl="0">
              <a:spcBef>
                <a:spcPts val="800"/>
              </a:spcBef>
              <a:spcAft>
                <a:spcPts val="0"/>
              </a:spcAft>
              <a:buNone/>
            </a:pPr>
            <a:r>
              <a:rPr lang="fr-CA" sz="3400">
                <a:latin typeface="Ubuntu"/>
                <a:ea typeface="Ubuntu"/>
                <a:cs typeface="Ubuntu"/>
                <a:sym typeface="Ubuntu"/>
              </a:rPr>
              <a:t>-</a:t>
            </a:r>
            <a:r>
              <a:rPr lang="fr-CA" sz="3400" u="sng">
                <a:solidFill>
                  <a:schemeClr val="hlink"/>
                </a:solidFill>
                <a:latin typeface="Ubuntu"/>
                <a:ea typeface="Ubuntu"/>
                <a:cs typeface="Ubuntu"/>
                <a:sym typeface="Ubuntu"/>
                <a:hlinkClick r:id="rId5"/>
              </a:rPr>
              <a:t>Open Middle </a:t>
            </a:r>
            <a:endParaRPr sz="3400">
              <a:latin typeface="Ubuntu"/>
              <a:ea typeface="Ubuntu"/>
              <a:cs typeface="Ubuntu"/>
              <a:sym typeface="Ubuntu"/>
            </a:endParaRPr>
          </a:p>
          <a:p>
            <a:pPr marL="0" lvl="0" indent="0" algn="l" rtl="0">
              <a:spcBef>
                <a:spcPts val="800"/>
              </a:spcBef>
              <a:spcAft>
                <a:spcPts val="0"/>
              </a:spcAft>
              <a:buNone/>
            </a:pPr>
            <a:r>
              <a:rPr lang="fr-CA" sz="3400">
                <a:latin typeface="Ubuntu"/>
                <a:ea typeface="Ubuntu"/>
                <a:cs typeface="Ubuntu"/>
                <a:sym typeface="Ubuntu"/>
              </a:rPr>
              <a:t>-Site </a:t>
            </a:r>
            <a:r>
              <a:rPr lang="fr-CA" sz="3400" u="sng">
                <a:solidFill>
                  <a:schemeClr val="hlink"/>
                </a:solidFill>
                <a:latin typeface="Ubuntu"/>
                <a:ea typeface="Ubuntu"/>
                <a:cs typeface="Ubuntu"/>
                <a:sym typeface="Ubuntu"/>
                <a:hlinkClick r:id="rId6"/>
              </a:rPr>
              <a:t>Évaluer autrement</a:t>
            </a:r>
            <a:r>
              <a:rPr lang="fr-CA" sz="3400">
                <a:latin typeface="Ubuntu"/>
                <a:ea typeface="Ubuntu"/>
                <a:cs typeface="Ubuntu"/>
                <a:sym typeface="Ubuntu"/>
              </a:rPr>
              <a:t> en mathématique, </a:t>
            </a:r>
            <a:endParaRPr sz="3400">
              <a:latin typeface="Ubuntu"/>
              <a:ea typeface="Ubuntu"/>
              <a:cs typeface="Ubuntu"/>
              <a:sym typeface="Ubuntu"/>
            </a:endParaRPr>
          </a:p>
          <a:p>
            <a:pPr marL="0" lvl="0" indent="457200" algn="l" rtl="0">
              <a:spcBef>
                <a:spcPts val="800"/>
              </a:spcBef>
              <a:spcAft>
                <a:spcPts val="0"/>
              </a:spcAft>
              <a:buNone/>
            </a:pPr>
            <a:r>
              <a:rPr lang="fr-CA" sz="3400">
                <a:latin typeface="Ubuntu"/>
                <a:ea typeface="Ubuntu"/>
                <a:cs typeface="Ubuntu"/>
                <a:sym typeface="Ubuntu"/>
              </a:rPr>
              <a:t>section Open Middle</a:t>
            </a:r>
            <a:endParaRPr sz="3400">
              <a:latin typeface="Ubuntu"/>
              <a:ea typeface="Ubuntu"/>
              <a:cs typeface="Ubuntu"/>
              <a:sym typeface="Ubuntu"/>
            </a:endParaRPr>
          </a:p>
          <a:p>
            <a:pPr marL="0" lvl="0" indent="0" algn="l" rtl="0">
              <a:spcBef>
                <a:spcPts val="800"/>
              </a:spcBef>
              <a:spcAft>
                <a:spcPts val="0"/>
              </a:spcAft>
              <a:buNone/>
            </a:pPr>
            <a:r>
              <a:rPr lang="fr-CA" sz="3400">
                <a:latin typeface="Ubuntu"/>
                <a:ea typeface="Ubuntu"/>
                <a:cs typeface="Ubuntu"/>
                <a:sym typeface="Ubuntu"/>
              </a:rPr>
              <a:t>-</a:t>
            </a:r>
            <a:r>
              <a:rPr lang="fr-CA" sz="3400" u="sng">
                <a:solidFill>
                  <a:schemeClr val="hlink"/>
                </a:solidFill>
                <a:latin typeface="Ubuntu"/>
                <a:ea typeface="Ubuntu"/>
                <a:cs typeface="Ubuntu"/>
                <a:sym typeface="Ubuntu"/>
                <a:hlinkClick r:id="rId7"/>
              </a:rPr>
              <a:t>Graspable Math, en support à l’apprentissage</a:t>
            </a:r>
            <a:endParaRPr sz="3400">
              <a:latin typeface="Ubuntu"/>
              <a:ea typeface="Ubuntu"/>
              <a:cs typeface="Ubuntu"/>
              <a:sym typeface="Ubuntu"/>
            </a:endParaRPr>
          </a:p>
          <a:p>
            <a:pPr marL="0" lvl="0" indent="0" algn="l" rtl="0">
              <a:spcBef>
                <a:spcPts val="800"/>
              </a:spcBef>
              <a:spcAft>
                <a:spcPts val="0"/>
              </a:spcAft>
              <a:buNone/>
            </a:pPr>
            <a:endParaRPr sz="3400">
              <a:latin typeface="Ubuntu"/>
              <a:ea typeface="Ubuntu"/>
              <a:cs typeface="Ubuntu"/>
              <a:sym typeface="Ubuntu"/>
            </a:endParaRPr>
          </a:p>
          <a:p>
            <a:pPr marL="0" lvl="0" indent="0" algn="l" rtl="0">
              <a:spcBef>
                <a:spcPts val="8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46"/>
          <p:cNvSpPr txBox="1">
            <a:spLocks noGrp="1"/>
          </p:cNvSpPr>
          <p:nvPr>
            <p:ph type="title"/>
          </p:nvPr>
        </p:nvSpPr>
        <p:spPr>
          <a:xfrm>
            <a:off x="973025" y="254377"/>
            <a:ext cx="8187300" cy="8760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fr-CA">
                <a:latin typeface="Viga"/>
                <a:ea typeface="Viga"/>
                <a:cs typeface="Viga"/>
                <a:sym typeface="Viga"/>
              </a:rPr>
              <a:t>Discussion : valeur ajoutée? </a:t>
            </a:r>
            <a:endParaRPr>
              <a:latin typeface="Viga"/>
              <a:ea typeface="Viga"/>
              <a:cs typeface="Viga"/>
              <a:sym typeface="Viga"/>
            </a:endParaRPr>
          </a:p>
        </p:txBody>
      </p:sp>
      <p:sp>
        <p:nvSpPr>
          <p:cNvPr id="851" name="Google Shape;851;p46"/>
          <p:cNvSpPr txBox="1">
            <a:spLocks noGrp="1"/>
          </p:cNvSpPr>
          <p:nvPr>
            <p:ph type="body" idx="1"/>
          </p:nvPr>
        </p:nvSpPr>
        <p:spPr>
          <a:xfrm>
            <a:off x="997223" y="1737125"/>
            <a:ext cx="10202100" cy="4814400"/>
          </a:xfrm>
          <a:prstGeom prst="rect">
            <a:avLst/>
          </a:prstGeom>
        </p:spPr>
        <p:txBody>
          <a:bodyPr spcFirstLastPara="1" wrap="square" lIns="121900" tIns="121900" rIns="121900" bIns="121900" anchor="t" anchorCtr="0">
            <a:noAutofit/>
          </a:bodyPr>
          <a:lstStyle/>
          <a:p>
            <a:pPr marL="0" lvl="0" indent="0" algn="l" rtl="0">
              <a:spcBef>
                <a:spcPts val="800"/>
              </a:spcBef>
              <a:spcAft>
                <a:spcPts val="0"/>
              </a:spcAft>
              <a:buNone/>
            </a:pPr>
            <a:r>
              <a:rPr lang="fr-CA" sz="3400">
                <a:latin typeface="Ubuntu"/>
                <a:ea typeface="Ubuntu"/>
                <a:cs typeface="Ubuntu"/>
                <a:sym typeface="Ubuntu"/>
              </a:rPr>
              <a:t>-</a:t>
            </a:r>
            <a:endParaRPr sz="3400">
              <a:latin typeface="Ubuntu"/>
              <a:ea typeface="Ubuntu"/>
              <a:cs typeface="Ubuntu"/>
              <a:sym typeface="Ubuntu"/>
            </a:endParaRPr>
          </a:p>
          <a:p>
            <a:pPr marL="0" lvl="0" indent="0" algn="l" rtl="0">
              <a:spcBef>
                <a:spcPts val="800"/>
              </a:spcBef>
              <a:spcAft>
                <a:spcPts val="0"/>
              </a:spcAft>
              <a:buNone/>
            </a:pPr>
            <a:endParaRPr sz="3400">
              <a:latin typeface="Ubuntu"/>
              <a:ea typeface="Ubuntu"/>
              <a:cs typeface="Ubuntu"/>
              <a:sym typeface="Ubuntu"/>
            </a:endParaRPr>
          </a:p>
          <a:p>
            <a:pPr marL="0" lvl="0" indent="0" algn="l" rtl="0">
              <a:spcBef>
                <a:spcPts val="800"/>
              </a:spcBef>
              <a:spcAft>
                <a:spcPts val="0"/>
              </a:spcAft>
              <a:buNone/>
            </a:pPr>
            <a:endParaRPr sz="3400">
              <a:latin typeface="Ubuntu"/>
              <a:ea typeface="Ubuntu"/>
              <a:cs typeface="Ubuntu"/>
              <a:sym typeface="Ubuntu"/>
            </a:endParaRPr>
          </a:p>
          <a:p>
            <a:pPr marL="0" lvl="0" indent="0" algn="l" rtl="0">
              <a:spcBef>
                <a:spcPts val="80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47"/>
          <p:cNvSpPr txBox="1">
            <a:spLocks noGrp="1"/>
          </p:cNvSpPr>
          <p:nvPr>
            <p:ph type="title"/>
          </p:nvPr>
        </p:nvSpPr>
        <p:spPr>
          <a:xfrm>
            <a:off x="973025" y="254377"/>
            <a:ext cx="8187300" cy="876000"/>
          </a:xfrm>
          <a:prstGeom prst="rect">
            <a:avLst/>
          </a:prstGeom>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accent1"/>
              </a:buClr>
              <a:buSzPts val="4400"/>
              <a:buFont typeface="Corbel"/>
              <a:buNone/>
            </a:pPr>
            <a:r>
              <a:rPr lang="fr-CA">
                <a:latin typeface="Viga"/>
                <a:ea typeface="Viga"/>
                <a:cs typeface="Viga"/>
                <a:sym typeface="Viga"/>
              </a:rPr>
              <a:t>En conclusion</a:t>
            </a:r>
            <a:endParaRPr/>
          </a:p>
        </p:txBody>
      </p:sp>
      <p:sp>
        <p:nvSpPr>
          <p:cNvPr id="858" name="Google Shape;858;p47"/>
          <p:cNvSpPr txBox="1">
            <a:spLocks noGrp="1"/>
          </p:cNvSpPr>
          <p:nvPr>
            <p:ph type="body" idx="1"/>
          </p:nvPr>
        </p:nvSpPr>
        <p:spPr>
          <a:xfrm>
            <a:off x="997225" y="1352725"/>
            <a:ext cx="9022500" cy="5198700"/>
          </a:xfrm>
          <a:prstGeom prst="rect">
            <a:avLst/>
          </a:prstGeom>
        </p:spPr>
        <p:txBody>
          <a:bodyPr spcFirstLastPara="1" wrap="square" lIns="121900" tIns="121900" rIns="121900" bIns="121900" anchor="t" anchorCtr="0">
            <a:noAutofit/>
          </a:bodyPr>
          <a:lstStyle/>
          <a:p>
            <a:pPr marL="457200" lvl="0" indent="-381000" algn="l" rtl="0">
              <a:lnSpc>
                <a:spcPct val="90000"/>
              </a:lnSpc>
              <a:spcBef>
                <a:spcPts val="1400"/>
              </a:spcBef>
              <a:spcAft>
                <a:spcPts val="0"/>
              </a:spcAft>
              <a:buSzPts val="2400"/>
              <a:buFont typeface="Ubuntu"/>
              <a:buChar char="●"/>
            </a:pPr>
            <a:r>
              <a:rPr lang="fr-CA" sz="2400">
                <a:latin typeface="Ubuntu"/>
                <a:ea typeface="Ubuntu"/>
                <a:cs typeface="Ubuntu"/>
                <a:sym typeface="Ubuntu"/>
              </a:rPr>
              <a:t>Laisser l’élève trouver lui-même les régularités et les trucs en appliquant les 3 temps PENSE - PARLE - PARTAGE;</a:t>
            </a:r>
            <a:endParaRPr sz="2400">
              <a:latin typeface="Ubuntu"/>
              <a:ea typeface="Ubuntu"/>
              <a:cs typeface="Ubuntu"/>
              <a:sym typeface="Ubuntu"/>
            </a:endParaRPr>
          </a:p>
          <a:p>
            <a:pPr marL="457200" lvl="0" indent="-381000" algn="l" rtl="0">
              <a:lnSpc>
                <a:spcPct val="90000"/>
              </a:lnSpc>
              <a:spcBef>
                <a:spcPts val="1000"/>
              </a:spcBef>
              <a:spcAft>
                <a:spcPts val="0"/>
              </a:spcAft>
              <a:buSzPts val="2400"/>
              <a:buFont typeface="Ubuntu"/>
              <a:buChar char="●"/>
            </a:pPr>
            <a:r>
              <a:rPr lang="fr-CA" sz="2400">
                <a:latin typeface="Ubuntu"/>
                <a:ea typeface="Ubuntu"/>
                <a:cs typeface="Ubuntu"/>
                <a:sym typeface="Ubuntu"/>
              </a:rPr>
              <a:t>Offrir des problèmes ouverts;</a:t>
            </a:r>
            <a:endParaRPr sz="2400">
              <a:latin typeface="Ubuntu"/>
              <a:ea typeface="Ubuntu"/>
              <a:cs typeface="Ubuntu"/>
              <a:sym typeface="Ubuntu"/>
            </a:endParaRPr>
          </a:p>
          <a:p>
            <a:pPr marL="457200" lvl="0" indent="-381000" algn="l" rtl="0">
              <a:lnSpc>
                <a:spcPct val="90000"/>
              </a:lnSpc>
              <a:spcBef>
                <a:spcPts val="1000"/>
              </a:spcBef>
              <a:spcAft>
                <a:spcPts val="0"/>
              </a:spcAft>
              <a:buSzPts val="2400"/>
              <a:buFont typeface="Ubuntu"/>
              <a:buChar char="●"/>
            </a:pPr>
            <a:r>
              <a:rPr lang="fr-CA" sz="2400">
                <a:latin typeface="Ubuntu"/>
                <a:ea typeface="Ubuntu"/>
                <a:cs typeface="Ubuntu"/>
                <a:sym typeface="Ubuntu"/>
              </a:rPr>
              <a:t>Varier les approches;</a:t>
            </a:r>
            <a:endParaRPr sz="2400">
              <a:latin typeface="Ubuntu"/>
              <a:ea typeface="Ubuntu"/>
              <a:cs typeface="Ubuntu"/>
              <a:sym typeface="Ubuntu"/>
            </a:endParaRPr>
          </a:p>
          <a:p>
            <a:pPr marL="457200" lvl="0" indent="-381000" algn="l" rtl="0">
              <a:lnSpc>
                <a:spcPct val="90000"/>
              </a:lnSpc>
              <a:spcBef>
                <a:spcPts val="1000"/>
              </a:spcBef>
              <a:spcAft>
                <a:spcPts val="0"/>
              </a:spcAft>
              <a:buSzPts val="2400"/>
              <a:buFont typeface="Ubuntu"/>
              <a:buChar char="●"/>
            </a:pPr>
            <a:r>
              <a:rPr lang="fr-CA" sz="2400">
                <a:latin typeface="Ubuntu"/>
                <a:ea typeface="Ubuntu"/>
                <a:cs typeface="Ubuntu"/>
                <a:sym typeface="Ubuntu"/>
              </a:rPr>
              <a:t>Accompagner l’élève afin d’orienter ou diriger ses observations;</a:t>
            </a:r>
            <a:endParaRPr sz="2400">
              <a:latin typeface="Ubuntu"/>
              <a:ea typeface="Ubuntu"/>
              <a:cs typeface="Ubuntu"/>
              <a:sym typeface="Ubuntu"/>
            </a:endParaRPr>
          </a:p>
          <a:p>
            <a:pPr marL="457200" lvl="0" indent="-381000" algn="l" rtl="0">
              <a:lnSpc>
                <a:spcPct val="90000"/>
              </a:lnSpc>
              <a:spcBef>
                <a:spcPts val="1000"/>
              </a:spcBef>
              <a:spcAft>
                <a:spcPts val="0"/>
              </a:spcAft>
              <a:buSzPts val="2400"/>
              <a:buFont typeface="Ubuntu"/>
              <a:buChar char="●"/>
            </a:pPr>
            <a:r>
              <a:rPr lang="fr-CA" sz="2400">
                <a:latin typeface="Ubuntu"/>
                <a:ea typeface="Ubuntu"/>
                <a:cs typeface="Ubuntu"/>
                <a:sym typeface="Ubuntu"/>
              </a:rPr>
              <a:t>À distance, faire travailler l’élève dans une activité afin de voir ce qu’il fait et de conserver les traces de sa démarche;</a:t>
            </a:r>
            <a:endParaRPr sz="2400">
              <a:latin typeface="Ubuntu"/>
              <a:ea typeface="Ubuntu"/>
              <a:cs typeface="Ubuntu"/>
              <a:sym typeface="Ubuntu"/>
            </a:endParaRPr>
          </a:p>
          <a:p>
            <a:pPr marL="457200" lvl="0" indent="-381000" algn="l" rtl="0">
              <a:lnSpc>
                <a:spcPct val="90000"/>
              </a:lnSpc>
              <a:spcBef>
                <a:spcPts val="2100"/>
              </a:spcBef>
              <a:spcAft>
                <a:spcPts val="1000"/>
              </a:spcAft>
              <a:buSzPts val="2400"/>
              <a:buFont typeface="Ubuntu"/>
              <a:buChar char="●"/>
            </a:pPr>
            <a:r>
              <a:rPr lang="fr-CA" sz="2400">
                <a:latin typeface="Ubuntu"/>
                <a:ea typeface="Ubuntu"/>
                <a:cs typeface="Ubuntu"/>
                <a:sym typeface="Ubuntu"/>
              </a:rPr>
              <a:t>Observer les démarches de l’élève et rétroagir.</a:t>
            </a:r>
            <a:endParaRPr sz="3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48"/>
          <p:cNvSpPr txBox="1">
            <a:spLocks noGrp="1"/>
          </p:cNvSpPr>
          <p:nvPr>
            <p:ph type="ctrTitle" idx="4294967295"/>
          </p:nvPr>
        </p:nvSpPr>
        <p:spPr>
          <a:xfrm>
            <a:off x="2402600" y="1770317"/>
            <a:ext cx="7494000" cy="938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fr-CA" sz="11600" b="1">
                <a:latin typeface="Viga"/>
                <a:ea typeface="Viga"/>
                <a:cs typeface="Viga"/>
                <a:sym typeface="Viga"/>
              </a:rPr>
              <a:t>MERCI !</a:t>
            </a:r>
            <a:endParaRPr sz="11600" b="1">
              <a:latin typeface="Viga"/>
              <a:ea typeface="Viga"/>
              <a:cs typeface="Viga"/>
              <a:sym typeface="Viga"/>
            </a:endParaRPr>
          </a:p>
        </p:txBody>
      </p:sp>
      <p:pic>
        <p:nvPicPr>
          <p:cNvPr id="864" name="Google Shape;864;p48"/>
          <p:cNvPicPr preferRelativeResize="0"/>
          <p:nvPr/>
        </p:nvPicPr>
        <p:blipFill>
          <a:blip r:embed="rId3">
            <a:alphaModFix/>
          </a:blip>
          <a:stretch>
            <a:fillRect/>
          </a:stretch>
        </p:blipFill>
        <p:spPr>
          <a:xfrm>
            <a:off x="3764717" y="237933"/>
            <a:ext cx="4662567" cy="1338533"/>
          </a:xfrm>
          <a:prstGeom prst="rect">
            <a:avLst/>
          </a:prstGeom>
          <a:noFill/>
          <a:ln>
            <a:noFill/>
          </a:ln>
        </p:spPr>
      </p:pic>
      <p:sp>
        <p:nvSpPr>
          <p:cNvPr id="865" name="Google Shape;865;p48"/>
          <p:cNvSpPr txBox="1"/>
          <p:nvPr/>
        </p:nvSpPr>
        <p:spPr>
          <a:xfrm>
            <a:off x="5523725" y="3163927"/>
            <a:ext cx="6838500" cy="2873700"/>
          </a:xfrm>
          <a:prstGeom prst="rect">
            <a:avLst/>
          </a:prstGeom>
          <a:noFill/>
          <a:ln>
            <a:noFill/>
          </a:ln>
        </p:spPr>
        <p:txBody>
          <a:bodyPr spcFirstLastPara="1" wrap="square" lIns="121900" tIns="121900" rIns="121900" bIns="121900" anchor="t" anchorCtr="0">
            <a:noAutofit/>
          </a:bodyPr>
          <a:lstStyle/>
          <a:p>
            <a:pPr marL="0" lvl="0" indent="0" algn="l" rtl="0">
              <a:spcBef>
                <a:spcPts val="800"/>
              </a:spcBef>
              <a:spcAft>
                <a:spcPts val="0"/>
              </a:spcAft>
              <a:buNone/>
            </a:pPr>
            <a:r>
              <a:rPr lang="fr-CA" sz="2900" u="sng">
                <a:solidFill>
                  <a:schemeClr val="hlink"/>
                </a:solidFill>
                <a:latin typeface="Ubuntu"/>
                <a:ea typeface="Ubuntu"/>
                <a:cs typeface="Ubuntu"/>
                <a:sym typeface="Ubuntu"/>
                <a:hlinkClick r:id="rId4"/>
              </a:rPr>
              <a:t>s</a:t>
            </a:r>
            <a:r>
              <a:rPr lang="fr-CA" sz="2900" u="sng">
                <a:solidFill>
                  <a:schemeClr val="hlink"/>
                </a:solidFill>
                <a:latin typeface="Ubuntu"/>
                <a:ea typeface="Ubuntu"/>
                <a:cs typeface="Ubuntu"/>
                <a:sym typeface="Ubuntu"/>
                <a:hlinkClick r:id="rId4"/>
              </a:rPr>
              <a:t>onya.fiset@recitmst.qc.ca</a:t>
            </a:r>
            <a:endParaRPr sz="2900">
              <a:solidFill>
                <a:schemeClr val="dk2"/>
              </a:solidFill>
              <a:latin typeface="Ubuntu"/>
              <a:ea typeface="Ubuntu"/>
              <a:cs typeface="Ubuntu"/>
              <a:sym typeface="Ubuntu"/>
            </a:endParaRPr>
          </a:p>
          <a:p>
            <a:pPr marL="0" lvl="0" indent="0" algn="l" rtl="0">
              <a:spcBef>
                <a:spcPts val="800"/>
              </a:spcBef>
              <a:spcAft>
                <a:spcPts val="0"/>
              </a:spcAft>
              <a:buNone/>
            </a:pPr>
            <a:r>
              <a:rPr lang="fr-CA" sz="2900" u="sng">
                <a:solidFill>
                  <a:schemeClr val="hlink"/>
                </a:solidFill>
                <a:latin typeface="Ubuntu"/>
                <a:ea typeface="Ubuntu"/>
                <a:cs typeface="Ubuntu"/>
                <a:sym typeface="Ubuntu"/>
                <a:hlinkClick r:id="rId5"/>
              </a:rPr>
              <a:t>equipe@recitmst.qc.ca</a:t>
            </a:r>
            <a:endParaRPr sz="2900">
              <a:solidFill>
                <a:schemeClr val="dk2"/>
              </a:solidFill>
              <a:latin typeface="Ubuntu"/>
              <a:ea typeface="Ubuntu"/>
              <a:cs typeface="Ubuntu"/>
              <a:sym typeface="Ubuntu"/>
            </a:endParaRPr>
          </a:p>
          <a:p>
            <a:pPr marL="609600" lvl="0" indent="-438150" algn="l" rtl="0">
              <a:spcBef>
                <a:spcPts val="800"/>
              </a:spcBef>
              <a:spcAft>
                <a:spcPts val="0"/>
              </a:spcAft>
              <a:buClr>
                <a:schemeClr val="dk2"/>
              </a:buClr>
              <a:buSzPts val="2100"/>
              <a:buFont typeface="Ubuntu"/>
              <a:buChar char="■"/>
            </a:pPr>
            <a:r>
              <a:rPr lang="fr-CA" sz="2100" u="sng">
                <a:solidFill>
                  <a:schemeClr val="dk2"/>
                </a:solidFill>
                <a:latin typeface="Ubuntu"/>
                <a:ea typeface="Ubuntu"/>
                <a:cs typeface="Ubuntu"/>
                <a:sym typeface="Ubuntu"/>
                <a:hlinkClick r:id="rId6">
                  <a:extLst>
                    <a:ext uri="{A12FA001-AC4F-418D-AE19-62706E023703}">
                      <ahyp:hlinkClr xmlns:ahyp="http://schemas.microsoft.com/office/drawing/2018/hyperlinkcolor" val="tx"/>
                    </a:ext>
                  </a:extLst>
                </a:hlinkClick>
              </a:rPr>
              <a:t>Page Facebook</a:t>
            </a:r>
            <a:endParaRPr sz="2100" u="sng">
              <a:solidFill>
                <a:schemeClr val="dk2"/>
              </a:solidFill>
              <a:latin typeface="Ubuntu"/>
              <a:ea typeface="Ubuntu"/>
              <a:cs typeface="Ubuntu"/>
              <a:sym typeface="Ubuntu"/>
            </a:endParaRPr>
          </a:p>
          <a:p>
            <a:pPr marL="609600" lvl="0" indent="-438150" algn="l" rtl="0">
              <a:spcBef>
                <a:spcPts val="0"/>
              </a:spcBef>
              <a:spcAft>
                <a:spcPts val="0"/>
              </a:spcAft>
              <a:buClr>
                <a:schemeClr val="dk2"/>
              </a:buClr>
              <a:buSzPts val="2100"/>
              <a:buFont typeface="Ubuntu"/>
              <a:buChar char="■"/>
            </a:pPr>
            <a:r>
              <a:rPr lang="fr-CA" sz="2100" u="sng">
                <a:solidFill>
                  <a:schemeClr val="dk2"/>
                </a:solidFill>
                <a:latin typeface="Ubuntu"/>
                <a:ea typeface="Ubuntu"/>
                <a:cs typeface="Ubuntu"/>
                <a:sym typeface="Ubuntu"/>
                <a:hlinkClick r:id="rId7">
                  <a:extLst>
                    <a:ext uri="{A12FA001-AC4F-418D-AE19-62706E023703}">
                      <ahyp:hlinkClr xmlns:ahyp="http://schemas.microsoft.com/office/drawing/2018/hyperlinkcolor" val="tx"/>
                    </a:ext>
                  </a:extLst>
                </a:hlinkClick>
              </a:rPr>
              <a:t>Twitter</a:t>
            </a:r>
            <a:endParaRPr sz="2100" u="sng">
              <a:solidFill>
                <a:schemeClr val="dk2"/>
              </a:solidFill>
              <a:latin typeface="Ubuntu"/>
              <a:ea typeface="Ubuntu"/>
              <a:cs typeface="Ubuntu"/>
              <a:sym typeface="Ubuntu"/>
            </a:endParaRPr>
          </a:p>
          <a:p>
            <a:pPr marL="609600" lvl="0" indent="-438150" algn="l" rtl="0">
              <a:spcBef>
                <a:spcPts val="0"/>
              </a:spcBef>
              <a:spcAft>
                <a:spcPts val="0"/>
              </a:spcAft>
              <a:buClr>
                <a:schemeClr val="dk2"/>
              </a:buClr>
              <a:buSzPts val="2100"/>
              <a:buFont typeface="Ubuntu"/>
              <a:buChar char="■"/>
            </a:pPr>
            <a:r>
              <a:rPr lang="fr-CA" sz="2100" u="sng">
                <a:solidFill>
                  <a:schemeClr val="dk2"/>
                </a:solidFill>
                <a:latin typeface="Ubuntu"/>
                <a:ea typeface="Ubuntu"/>
                <a:cs typeface="Ubuntu"/>
                <a:sym typeface="Ubuntu"/>
                <a:hlinkClick r:id="rId8">
                  <a:extLst>
                    <a:ext uri="{A12FA001-AC4F-418D-AE19-62706E023703}">
                      <ahyp:hlinkClr xmlns:ahyp="http://schemas.microsoft.com/office/drawing/2018/hyperlinkcolor" val="tx"/>
                    </a:ext>
                  </a:extLst>
                </a:hlinkClick>
              </a:rPr>
              <a:t>Chaîne YouTube</a:t>
            </a:r>
            <a:endParaRPr sz="1200">
              <a:solidFill>
                <a:schemeClr val="dk2"/>
              </a:solidFill>
            </a:endParaRPr>
          </a:p>
        </p:txBody>
      </p:sp>
      <p:sp>
        <p:nvSpPr>
          <p:cNvPr id="866" name="Google Shape;866;p48"/>
          <p:cNvSpPr txBox="1"/>
          <p:nvPr/>
        </p:nvSpPr>
        <p:spPr>
          <a:xfrm>
            <a:off x="1382383" y="2990667"/>
            <a:ext cx="4428300" cy="1046400"/>
          </a:xfrm>
          <a:prstGeom prst="rect">
            <a:avLst/>
          </a:prstGeom>
          <a:noFill/>
          <a:ln>
            <a:noFill/>
          </a:ln>
        </p:spPr>
        <p:txBody>
          <a:bodyPr spcFirstLastPara="1" wrap="square" lIns="121900" tIns="121900" rIns="121900" bIns="121900" anchor="ctr" anchorCtr="0">
            <a:noAutofit/>
          </a:bodyPr>
          <a:lstStyle/>
          <a:p>
            <a:pPr marL="0" lvl="0" indent="0" algn="l" rtl="0">
              <a:spcBef>
                <a:spcPts val="800"/>
              </a:spcBef>
              <a:spcAft>
                <a:spcPts val="0"/>
              </a:spcAft>
              <a:buNone/>
            </a:pPr>
            <a:r>
              <a:rPr lang="fr-CA" sz="5700">
                <a:solidFill>
                  <a:srgbClr val="FAA22A"/>
                </a:solidFill>
                <a:latin typeface="Ubuntu"/>
                <a:ea typeface="Ubuntu"/>
                <a:cs typeface="Ubuntu"/>
                <a:sym typeface="Ubuntu"/>
              </a:rPr>
              <a:t>Questions?</a:t>
            </a:r>
            <a:endParaRPr sz="5700">
              <a:solidFill>
                <a:srgbClr val="FAA22A"/>
              </a:solidFill>
              <a:latin typeface="Ubuntu"/>
              <a:ea typeface="Ubuntu"/>
              <a:cs typeface="Ubuntu"/>
              <a:sym typeface="Ubuntu"/>
            </a:endParaRPr>
          </a:p>
        </p:txBody>
      </p:sp>
      <p:sp>
        <p:nvSpPr>
          <p:cNvPr id="867" name="Google Shape;867;p48"/>
          <p:cNvSpPr txBox="1"/>
          <p:nvPr/>
        </p:nvSpPr>
        <p:spPr>
          <a:xfrm>
            <a:off x="3269167" y="6037733"/>
            <a:ext cx="7190100" cy="484500"/>
          </a:xfrm>
          <a:prstGeom prst="rect">
            <a:avLst/>
          </a:prstGeom>
          <a:noFill/>
          <a:ln>
            <a:noFill/>
          </a:ln>
        </p:spPr>
        <p:txBody>
          <a:bodyPr spcFirstLastPara="1" wrap="square" lIns="121900" tIns="121900" rIns="121900" bIns="121900" anchor="t" anchorCtr="0">
            <a:noAutofit/>
          </a:bodyPr>
          <a:lstStyle/>
          <a:p>
            <a:pPr marL="0" lvl="0" indent="0" algn="l" rtl="0">
              <a:lnSpc>
                <a:spcPct val="80000"/>
              </a:lnSpc>
              <a:spcBef>
                <a:spcPts val="0"/>
              </a:spcBef>
              <a:spcAft>
                <a:spcPts val="0"/>
              </a:spcAft>
              <a:buNone/>
            </a:pPr>
            <a:r>
              <a:rPr lang="fr-CA" sz="1100">
                <a:latin typeface="Ubuntu"/>
                <a:ea typeface="Ubuntu"/>
                <a:cs typeface="Ubuntu"/>
                <a:sym typeface="Ubuntu"/>
              </a:rPr>
              <a:t>Ces formations du RÉCIT sont mises à disposition, sauf exception, selon les termes de la licence</a:t>
            </a:r>
            <a:r>
              <a:rPr lang="fr-CA" sz="1100">
                <a:solidFill>
                  <a:schemeClr val="accent1"/>
                </a:solidFill>
                <a:latin typeface="Ubuntu"/>
                <a:ea typeface="Ubuntu"/>
                <a:cs typeface="Ubuntu"/>
                <a:sym typeface="Ubuntu"/>
              </a:rPr>
              <a:t> </a:t>
            </a:r>
            <a:r>
              <a:rPr lang="fr-CA" sz="1100" u="sng">
                <a:solidFill>
                  <a:schemeClr val="accent1"/>
                </a:solidFill>
                <a:hlinkClick r:id="rId9">
                  <a:extLst>
                    <a:ext uri="{A12FA001-AC4F-418D-AE19-62706E023703}">
                      <ahyp:hlinkClr xmlns:ahyp="http://schemas.microsoft.com/office/drawing/2018/hyperlinkcolor" val="tx"/>
                    </a:ext>
                  </a:extLst>
                </a:hlinkClick>
              </a:rPr>
              <a:t>Licence Creative Commons Attribution - Pas d’Utilisation Commerciale - Partage dans les Mêmes Conditions 4.0 International</a:t>
            </a:r>
            <a:r>
              <a:rPr lang="fr-CA" sz="1100">
                <a:solidFill>
                  <a:schemeClr val="accent1"/>
                </a:solidFill>
              </a:rPr>
              <a:t>.</a:t>
            </a:r>
            <a:r>
              <a:rPr lang="fr-CA" sz="1100">
                <a:solidFill>
                  <a:schemeClr val="accent1"/>
                </a:solidFill>
                <a:highlight>
                  <a:srgbClr val="FFFF00"/>
                </a:highlight>
                <a:latin typeface="Ubuntu"/>
                <a:ea typeface="Ubuntu"/>
                <a:cs typeface="Ubuntu"/>
                <a:sym typeface="Ubuntu"/>
              </a:rPr>
              <a:t>  </a:t>
            </a:r>
            <a:endParaRPr sz="1100">
              <a:solidFill>
                <a:schemeClr val="accent1"/>
              </a:solidFill>
              <a:highlight>
                <a:srgbClr val="FFFF00"/>
              </a:highlight>
              <a:latin typeface="Ubuntu"/>
              <a:ea typeface="Ubuntu"/>
              <a:cs typeface="Ubuntu"/>
              <a:sym typeface="Ubuntu"/>
            </a:endParaRPr>
          </a:p>
        </p:txBody>
      </p:sp>
      <p:pic>
        <p:nvPicPr>
          <p:cNvPr id="868" name="Google Shape;868;p48"/>
          <p:cNvPicPr preferRelativeResize="0"/>
          <p:nvPr/>
        </p:nvPicPr>
        <p:blipFill>
          <a:blip r:embed="rId10">
            <a:alphaModFix/>
          </a:blip>
          <a:stretch>
            <a:fillRect/>
          </a:stretch>
        </p:blipFill>
        <p:spPr>
          <a:xfrm>
            <a:off x="2265967" y="6069900"/>
            <a:ext cx="1077900" cy="3815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25"/>
          <p:cNvSpPr txBox="1">
            <a:spLocks noGrp="1"/>
          </p:cNvSpPr>
          <p:nvPr>
            <p:ph type="title"/>
          </p:nvPr>
        </p:nvSpPr>
        <p:spPr>
          <a:xfrm>
            <a:off x="973025" y="254375"/>
            <a:ext cx="8187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4400"/>
              <a:buFont typeface="Corbel"/>
              <a:buNone/>
            </a:pPr>
            <a:r>
              <a:rPr lang="fr-CA">
                <a:latin typeface="Viga"/>
                <a:ea typeface="Viga"/>
                <a:cs typeface="Viga"/>
                <a:sym typeface="Viga"/>
              </a:rPr>
              <a:t>Déroulement de l’atelier</a:t>
            </a:r>
            <a:endParaRPr>
              <a:latin typeface="Viga"/>
              <a:ea typeface="Viga"/>
              <a:cs typeface="Viga"/>
              <a:sym typeface="Viga"/>
            </a:endParaRPr>
          </a:p>
        </p:txBody>
      </p:sp>
      <p:sp>
        <p:nvSpPr>
          <p:cNvPr id="652" name="Google Shape;652;p25"/>
          <p:cNvSpPr txBox="1">
            <a:spLocks noGrp="1"/>
          </p:cNvSpPr>
          <p:nvPr>
            <p:ph type="body" idx="1"/>
          </p:nvPr>
        </p:nvSpPr>
        <p:spPr>
          <a:xfrm>
            <a:off x="997225" y="1529150"/>
            <a:ext cx="8187300" cy="5022300"/>
          </a:xfrm>
          <a:prstGeom prst="rect">
            <a:avLst/>
          </a:prstGeom>
          <a:noFill/>
          <a:ln>
            <a:noFill/>
          </a:ln>
        </p:spPr>
        <p:txBody>
          <a:bodyPr spcFirstLastPara="1" wrap="square" lIns="91425" tIns="45700" rIns="91425" bIns="45700" anchor="t" anchorCtr="0">
            <a:noAutofit/>
          </a:bodyPr>
          <a:lstStyle/>
          <a:p>
            <a:pPr marL="228600" lvl="0" indent="-215900" algn="l" rtl="0">
              <a:lnSpc>
                <a:spcPct val="115000"/>
              </a:lnSpc>
              <a:spcBef>
                <a:spcPts val="0"/>
              </a:spcBef>
              <a:spcAft>
                <a:spcPts val="0"/>
              </a:spcAft>
              <a:buClr>
                <a:schemeClr val="dk1"/>
              </a:buClr>
              <a:buSzPts val="2200"/>
              <a:buFont typeface="Ubuntu"/>
              <a:buChar char="■"/>
            </a:pPr>
            <a:r>
              <a:rPr lang="fr-CA" sz="2200">
                <a:latin typeface="Ubuntu"/>
                <a:ea typeface="Ubuntu"/>
                <a:cs typeface="Ubuntu"/>
                <a:sym typeface="Ubuntu"/>
              </a:rPr>
              <a:t>L’approche pédagogique</a:t>
            </a:r>
            <a:endParaRPr sz="2200">
              <a:latin typeface="Ubuntu"/>
              <a:ea typeface="Ubuntu"/>
              <a:cs typeface="Ubuntu"/>
              <a:sym typeface="Ubuntu"/>
            </a:endParaRPr>
          </a:p>
          <a:p>
            <a:pPr marL="457200" lvl="0" indent="0" algn="l" rtl="0">
              <a:lnSpc>
                <a:spcPct val="115000"/>
              </a:lnSpc>
              <a:spcBef>
                <a:spcPts val="0"/>
              </a:spcBef>
              <a:spcAft>
                <a:spcPts val="0"/>
              </a:spcAft>
              <a:buNone/>
            </a:pPr>
            <a:endParaRPr sz="2200">
              <a:latin typeface="Ubuntu"/>
              <a:ea typeface="Ubuntu"/>
              <a:cs typeface="Ubuntu"/>
              <a:sym typeface="Ubuntu"/>
            </a:endParaRPr>
          </a:p>
          <a:p>
            <a:pPr marL="228600" lvl="0" indent="-215900" algn="l" rtl="0">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Le Canvas </a:t>
            </a:r>
            <a:r>
              <a:rPr lang="fr-CA" sz="2200" i="1">
                <a:latin typeface="Ubuntu"/>
                <a:ea typeface="Ubuntu"/>
                <a:cs typeface="Ubuntu"/>
                <a:sym typeface="Ubuntu"/>
              </a:rPr>
              <a:t>Graspable Math</a:t>
            </a:r>
            <a:endParaRPr sz="2200" i="1">
              <a:latin typeface="Ubuntu"/>
              <a:ea typeface="Ubuntu"/>
              <a:cs typeface="Ubuntu"/>
              <a:sym typeface="Ubuntu"/>
            </a:endParaRPr>
          </a:p>
          <a:p>
            <a:pPr marL="457200" lvl="1" indent="-231140" algn="l" rtl="0">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Exploration de différents concepts </a:t>
            </a:r>
            <a:endParaRPr sz="2200">
              <a:latin typeface="Ubuntu"/>
              <a:ea typeface="Ubuntu"/>
              <a:cs typeface="Ubuntu"/>
              <a:sym typeface="Ubuntu"/>
            </a:endParaRPr>
          </a:p>
          <a:p>
            <a:pPr marL="457200" lvl="1" indent="-231140" algn="l" rtl="0">
              <a:lnSpc>
                <a:spcPct val="115000"/>
              </a:lnSpc>
              <a:spcBef>
                <a:spcPts val="600"/>
              </a:spcBef>
              <a:spcAft>
                <a:spcPts val="0"/>
              </a:spcAft>
              <a:buSzPts val="2200"/>
              <a:buFont typeface="Ubuntu"/>
              <a:buChar char="✓"/>
            </a:pPr>
            <a:r>
              <a:rPr lang="fr-CA" sz="2200">
                <a:latin typeface="Ubuntu"/>
                <a:ea typeface="Ubuntu"/>
                <a:cs typeface="Ubuntu"/>
                <a:sym typeface="Ubuntu"/>
              </a:rPr>
              <a:t>Exploration de probèmes ouverts « Open Middle »</a:t>
            </a:r>
            <a:endParaRPr sz="2200">
              <a:latin typeface="Ubuntu"/>
              <a:ea typeface="Ubuntu"/>
              <a:cs typeface="Ubuntu"/>
              <a:sym typeface="Ubuntu"/>
            </a:endParaRPr>
          </a:p>
          <a:p>
            <a:pPr marL="990600" lvl="0" indent="0" algn="l" rtl="0">
              <a:lnSpc>
                <a:spcPct val="115000"/>
              </a:lnSpc>
              <a:spcBef>
                <a:spcPts val="600"/>
              </a:spcBef>
              <a:spcAft>
                <a:spcPts val="0"/>
              </a:spcAft>
              <a:buNone/>
            </a:pPr>
            <a:endParaRPr sz="2200">
              <a:latin typeface="Ubuntu"/>
              <a:ea typeface="Ubuntu"/>
              <a:cs typeface="Ubuntu"/>
              <a:sym typeface="Ubuntu"/>
            </a:endParaRPr>
          </a:p>
          <a:p>
            <a:pPr marL="228600" lvl="0" indent="-215900" algn="l" rtl="0">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Les activités</a:t>
            </a:r>
            <a:endParaRPr sz="2200">
              <a:latin typeface="Ubuntu"/>
              <a:ea typeface="Ubuntu"/>
              <a:cs typeface="Ubuntu"/>
              <a:sym typeface="Ubuntu"/>
            </a:endParaRPr>
          </a:p>
          <a:p>
            <a:pPr marL="457200" lvl="1" indent="-231140" algn="l" rtl="0">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Exploration (mode apprenant)</a:t>
            </a:r>
            <a:endParaRPr sz="2200">
              <a:latin typeface="Ubuntu"/>
              <a:ea typeface="Ubuntu"/>
              <a:cs typeface="Ubuntu"/>
              <a:sym typeface="Ubuntu"/>
            </a:endParaRPr>
          </a:p>
          <a:p>
            <a:pPr marL="457200" lvl="1" indent="-231140" algn="l" rtl="0">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Création d’activités (mode enseignant)</a:t>
            </a:r>
            <a:endParaRPr sz="2200">
              <a:latin typeface="Ubuntu"/>
              <a:ea typeface="Ubuntu"/>
              <a:cs typeface="Ubuntu"/>
              <a:sym typeface="Ubuntu"/>
            </a:endParaRPr>
          </a:p>
          <a:p>
            <a:pPr marL="990600" lvl="0" indent="0" algn="l" rtl="0">
              <a:lnSpc>
                <a:spcPct val="115000"/>
              </a:lnSpc>
              <a:spcBef>
                <a:spcPts val="600"/>
              </a:spcBef>
              <a:spcAft>
                <a:spcPts val="0"/>
              </a:spcAft>
              <a:buNone/>
            </a:pPr>
            <a:endParaRPr sz="2200">
              <a:latin typeface="Ubuntu"/>
              <a:ea typeface="Ubuntu"/>
              <a:cs typeface="Ubuntu"/>
              <a:sym typeface="Ubuntu"/>
            </a:endParaRPr>
          </a:p>
          <a:p>
            <a:pPr marL="228600" lvl="0" indent="-215900" algn="l" rtl="0">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Retour et partage</a:t>
            </a:r>
            <a:endParaRPr sz="2200">
              <a:latin typeface="Ubuntu"/>
              <a:ea typeface="Ubuntu"/>
              <a:cs typeface="Ubuntu"/>
              <a:sym typeface="Ubuntu"/>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26"/>
          <p:cNvSpPr txBox="1">
            <a:spLocks noGrp="1"/>
          </p:cNvSpPr>
          <p:nvPr>
            <p:ph type="body" idx="1"/>
          </p:nvPr>
        </p:nvSpPr>
        <p:spPr>
          <a:xfrm>
            <a:off x="677325" y="817400"/>
            <a:ext cx="10590900" cy="5382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None/>
            </a:pPr>
            <a:r>
              <a:rPr lang="fr-CA" sz="3600">
                <a:solidFill>
                  <a:schemeClr val="accent1"/>
                </a:solidFill>
                <a:latin typeface="Viga"/>
                <a:ea typeface="Viga"/>
                <a:cs typeface="Viga"/>
                <a:sym typeface="Viga"/>
              </a:rPr>
              <a:t>Description</a:t>
            </a:r>
            <a:endParaRPr sz="3600">
              <a:solidFill>
                <a:schemeClr val="accent1"/>
              </a:solidFill>
              <a:latin typeface="Viga"/>
              <a:ea typeface="Viga"/>
              <a:cs typeface="Viga"/>
              <a:sym typeface="Viga"/>
            </a:endParaRPr>
          </a:p>
          <a:p>
            <a:pPr marL="0" lvl="0" indent="0" algn="just" rtl="0">
              <a:lnSpc>
                <a:spcPct val="90000"/>
              </a:lnSpc>
              <a:spcBef>
                <a:spcPts val="0"/>
              </a:spcBef>
              <a:spcAft>
                <a:spcPts val="0"/>
              </a:spcAft>
              <a:buClr>
                <a:schemeClr val="accent1"/>
              </a:buClr>
              <a:buSzPts val="4400"/>
              <a:buFont typeface="Corbel"/>
              <a:buNone/>
            </a:pPr>
            <a:endParaRPr sz="1600">
              <a:solidFill>
                <a:schemeClr val="accent1"/>
              </a:solidFill>
              <a:latin typeface="Viga"/>
              <a:ea typeface="Viga"/>
              <a:cs typeface="Viga"/>
              <a:sym typeface="Viga"/>
            </a:endParaRPr>
          </a:p>
          <a:p>
            <a:pPr marL="0" lvl="0" indent="0" algn="just" rtl="0">
              <a:lnSpc>
                <a:spcPct val="100000"/>
              </a:lnSpc>
              <a:spcBef>
                <a:spcPts val="0"/>
              </a:spcBef>
              <a:spcAft>
                <a:spcPts val="0"/>
              </a:spcAft>
              <a:buNone/>
            </a:pPr>
            <a:r>
              <a:rPr lang="fr-CA" sz="2600">
                <a:highlight>
                  <a:srgbClr val="FFFFFF"/>
                </a:highlight>
                <a:latin typeface="Ubuntu"/>
                <a:ea typeface="Ubuntu"/>
                <a:cs typeface="Ubuntu"/>
                <a:sym typeface="Ubuntu"/>
              </a:rPr>
              <a:t>L’application en ligne </a:t>
            </a:r>
            <a:r>
              <a:rPr lang="fr-CA" sz="2600" b="1">
                <a:highlight>
                  <a:srgbClr val="FFFFFF"/>
                </a:highlight>
                <a:uFill>
                  <a:noFill/>
                </a:uFill>
                <a:latin typeface="Ubuntu"/>
                <a:ea typeface="Ubuntu"/>
                <a:cs typeface="Ubuntu"/>
                <a:sym typeface="Ubuntu"/>
                <a:hlinkClick r:id="rId3"/>
              </a:rPr>
              <a:t>Graspable Math</a:t>
            </a:r>
            <a:r>
              <a:rPr lang="fr-CA" sz="2600">
                <a:highlight>
                  <a:srgbClr val="FFFFFF"/>
                </a:highlight>
                <a:latin typeface="Ubuntu"/>
                <a:ea typeface="Ubuntu"/>
                <a:cs typeface="Ubuntu"/>
                <a:sym typeface="Ubuntu"/>
              </a:rPr>
              <a:t> permet de manipuler des expressions mathématiques et algébriques, résoudre des équations, travailler avec des graphiques, faire des démonstrations, etc. </a:t>
            </a:r>
            <a:endParaRPr sz="2600">
              <a:highlight>
                <a:srgbClr val="FFFFFF"/>
              </a:highlight>
              <a:latin typeface="Ubuntu"/>
              <a:ea typeface="Ubuntu"/>
              <a:cs typeface="Ubuntu"/>
              <a:sym typeface="Ubuntu"/>
            </a:endParaRPr>
          </a:p>
          <a:p>
            <a:pPr marL="0" lvl="0" indent="0" algn="just" rtl="0">
              <a:lnSpc>
                <a:spcPct val="100000"/>
              </a:lnSpc>
              <a:spcBef>
                <a:spcPts val="2200"/>
              </a:spcBef>
              <a:spcAft>
                <a:spcPts val="0"/>
              </a:spcAft>
              <a:buNone/>
            </a:pPr>
            <a:r>
              <a:rPr lang="fr-CA" sz="2600">
                <a:highlight>
                  <a:srgbClr val="FFFFFF"/>
                </a:highlight>
                <a:latin typeface="Ubuntu"/>
                <a:ea typeface="Ubuntu"/>
                <a:cs typeface="Ubuntu"/>
                <a:sym typeface="Ubuntu"/>
              </a:rPr>
              <a:t>Elle est pertinente pour l’enseignement, l’apprentissage et elle facilite le  support à l’enseignement à distance. </a:t>
            </a:r>
            <a:endParaRPr sz="2600">
              <a:highlight>
                <a:srgbClr val="FFFFFF"/>
              </a:highlight>
              <a:latin typeface="Ubuntu"/>
              <a:ea typeface="Ubuntu"/>
              <a:cs typeface="Ubuntu"/>
              <a:sym typeface="Ubuntu"/>
            </a:endParaRPr>
          </a:p>
          <a:p>
            <a:pPr marL="0" lvl="0" indent="0" algn="just" rtl="0">
              <a:lnSpc>
                <a:spcPct val="100000"/>
              </a:lnSpc>
              <a:spcBef>
                <a:spcPts val="2200"/>
              </a:spcBef>
              <a:spcAft>
                <a:spcPts val="0"/>
              </a:spcAft>
              <a:buNone/>
            </a:pPr>
            <a:r>
              <a:rPr lang="fr-CA" sz="2600">
                <a:highlight>
                  <a:srgbClr val="FFFFFF"/>
                </a:highlight>
                <a:latin typeface="Ubuntu"/>
                <a:ea typeface="Ubuntu"/>
                <a:cs typeface="Ubuntu"/>
                <a:sym typeface="Ubuntu"/>
              </a:rPr>
              <a:t>Elle présente la démarche de l’apprenant. Elle guide des gestes en lien avec les équations.</a:t>
            </a:r>
            <a:endParaRPr sz="2600">
              <a:highlight>
                <a:srgbClr val="FFFFFF"/>
              </a:highlight>
              <a:latin typeface="Ubuntu"/>
              <a:ea typeface="Ubuntu"/>
              <a:cs typeface="Ubuntu"/>
              <a:sym typeface="Ubuntu"/>
            </a:endParaRPr>
          </a:p>
          <a:p>
            <a:pPr marL="0" lvl="0" indent="0" algn="just" rtl="0">
              <a:lnSpc>
                <a:spcPct val="90000"/>
              </a:lnSpc>
              <a:spcBef>
                <a:spcPts val="2200"/>
              </a:spcBef>
              <a:spcAft>
                <a:spcPts val="0"/>
              </a:spcAft>
              <a:buNone/>
            </a:pPr>
            <a:endParaRPr sz="2600">
              <a:highlight>
                <a:srgbClr val="FFFFFF"/>
              </a:highlight>
              <a:latin typeface="Ubuntu"/>
              <a:ea typeface="Ubuntu"/>
              <a:cs typeface="Ubuntu"/>
              <a:sym typeface="Ubuntu"/>
            </a:endParaRPr>
          </a:p>
          <a:p>
            <a:pPr marL="0" lvl="0" indent="0" algn="just" rtl="0">
              <a:lnSpc>
                <a:spcPct val="90000"/>
              </a:lnSpc>
              <a:spcBef>
                <a:spcPts val="1400"/>
              </a:spcBef>
              <a:spcAft>
                <a:spcPts val="2100"/>
              </a:spcAft>
              <a:buClr>
                <a:schemeClr val="dk1"/>
              </a:buClr>
              <a:buSzPts val="2240"/>
              <a:buNone/>
            </a:pPr>
            <a:endParaRPr sz="2600">
              <a:latin typeface="Ubuntu"/>
              <a:ea typeface="Ubuntu"/>
              <a:cs typeface="Ubuntu"/>
              <a:sym typeface="Ubuntu"/>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27"/>
          <p:cNvSpPr txBox="1">
            <a:spLocks noGrp="1"/>
          </p:cNvSpPr>
          <p:nvPr>
            <p:ph type="title" idx="4294967295"/>
          </p:nvPr>
        </p:nvSpPr>
        <p:spPr>
          <a:xfrm>
            <a:off x="2102575" y="188852"/>
            <a:ext cx="8187300" cy="8760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Clr>
                <a:schemeClr val="accent1"/>
              </a:buClr>
              <a:buSzPts val="4200"/>
              <a:buFont typeface="Corbel"/>
              <a:buNone/>
            </a:pPr>
            <a:r>
              <a:rPr lang="fr-CA" sz="3600">
                <a:latin typeface="Viga"/>
                <a:ea typeface="Viga"/>
                <a:cs typeface="Viga"/>
                <a:sym typeface="Viga"/>
              </a:rPr>
              <a:t>Approches pédagogiques</a:t>
            </a:r>
            <a:endParaRPr sz="3600">
              <a:latin typeface="Viga"/>
              <a:ea typeface="Viga"/>
              <a:cs typeface="Viga"/>
              <a:sym typeface="Viga"/>
            </a:endParaRPr>
          </a:p>
        </p:txBody>
      </p:sp>
      <p:graphicFrame>
        <p:nvGraphicFramePr>
          <p:cNvPr id="663" name="Google Shape;663;p27"/>
          <p:cNvGraphicFramePr/>
          <p:nvPr/>
        </p:nvGraphicFramePr>
        <p:xfrm>
          <a:off x="1259100" y="1268391"/>
          <a:ext cx="10039800" cy="4190760"/>
        </p:xfrm>
        <a:graphic>
          <a:graphicData uri="http://schemas.openxmlformats.org/drawingml/2006/table">
            <a:tbl>
              <a:tblPr>
                <a:noFill/>
                <a:tableStyleId>{1B107781-CFCF-4384-9D51-2FDE19D7C54D}</a:tableStyleId>
              </a:tblPr>
              <a:tblGrid>
                <a:gridCol w="3738100">
                  <a:extLst>
                    <a:ext uri="{9D8B030D-6E8A-4147-A177-3AD203B41FA5}">
                      <a16:colId xmlns:a16="http://schemas.microsoft.com/office/drawing/2014/main" val="20000"/>
                    </a:ext>
                  </a:extLst>
                </a:gridCol>
                <a:gridCol w="6301700">
                  <a:extLst>
                    <a:ext uri="{9D8B030D-6E8A-4147-A177-3AD203B41FA5}">
                      <a16:colId xmlns:a16="http://schemas.microsoft.com/office/drawing/2014/main" val="20001"/>
                    </a:ext>
                  </a:extLst>
                </a:gridCol>
              </a:tblGrid>
              <a:tr h="528275">
                <a:tc>
                  <a:txBody>
                    <a:bodyPr/>
                    <a:lstStyle/>
                    <a:p>
                      <a:pPr marL="0" marR="0" lvl="0" indent="0" algn="l" rtl="0">
                        <a:lnSpc>
                          <a:spcPct val="100000"/>
                        </a:lnSpc>
                        <a:spcBef>
                          <a:spcPts val="0"/>
                        </a:spcBef>
                        <a:spcAft>
                          <a:spcPts val="0"/>
                        </a:spcAft>
                        <a:buClr>
                          <a:srgbClr val="000000"/>
                        </a:buClr>
                        <a:buSzPts val="1400"/>
                        <a:buFont typeface="Arial"/>
                        <a:buNone/>
                      </a:pPr>
                      <a:r>
                        <a:rPr lang="fr-CA" sz="1900" b="1" u="none" strike="noStrike" cap="none">
                          <a:solidFill>
                            <a:schemeClr val="lt1"/>
                          </a:solidFill>
                          <a:latin typeface="Ubuntu"/>
                          <a:ea typeface="Ubuntu"/>
                          <a:cs typeface="Ubuntu"/>
                          <a:sym typeface="Ubuntu"/>
                        </a:rPr>
                        <a:t>Pratiques</a:t>
                      </a:r>
                      <a:endParaRPr sz="1900" b="1" u="none" strike="noStrike" cap="none">
                        <a:solidFill>
                          <a:schemeClr val="lt1"/>
                        </a:solidFill>
                        <a:latin typeface="Ubuntu"/>
                        <a:ea typeface="Ubuntu"/>
                        <a:cs typeface="Ubuntu"/>
                        <a:sym typeface="Ubuntu"/>
                      </a:endParaRPr>
                    </a:p>
                  </a:txBody>
                  <a:tcPr marL="121900" marR="121900" marT="121900" marB="121900">
                    <a:solidFill>
                      <a:srgbClr val="FAA22A"/>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fr-CA" sz="1900" b="1" u="none" strike="noStrike" cap="none">
                          <a:solidFill>
                            <a:schemeClr val="lt1"/>
                          </a:solidFill>
                          <a:latin typeface="Ubuntu"/>
                          <a:ea typeface="Ubuntu"/>
                          <a:cs typeface="Ubuntu"/>
                          <a:sym typeface="Ubuntu"/>
                        </a:rPr>
                        <a:t>Description</a:t>
                      </a:r>
                      <a:endParaRPr sz="1900" b="1" u="none" strike="noStrike" cap="none">
                        <a:solidFill>
                          <a:schemeClr val="lt1"/>
                        </a:solidFill>
                        <a:latin typeface="Ubuntu"/>
                        <a:ea typeface="Ubuntu"/>
                        <a:cs typeface="Ubuntu"/>
                        <a:sym typeface="Ubuntu"/>
                      </a:endParaRPr>
                    </a:p>
                  </a:txBody>
                  <a:tcPr marL="121900" marR="121900" marT="121900" marB="121900">
                    <a:solidFill>
                      <a:srgbClr val="FAA22A"/>
                    </a:solidFill>
                  </a:tcPr>
                </a:tc>
                <a:extLst>
                  <a:ext uri="{0D108BD9-81ED-4DB2-BD59-A6C34878D82A}">
                    <a16:rowId xmlns:a16="http://schemas.microsoft.com/office/drawing/2014/main" val="10000"/>
                  </a:ext>
                </a:extLst>
              </a:tr>
              <a:tr h="731475">
                <a:tc>
                  <a:txBody>
                    <a:bodyPr/>
                    <a:lstStyle/>
                    <a:p>
                      <a:pPr marL="0" marR="0" lvl="0" indent="0" algn="l" rtl="0">
                        <a:lnSpc>
                          <a:spcPct val="100000"/>
                        </a:lnSpc>
                        <a:spcBef>
                          <a:spcPts val="0"/>
                        </a:spcBef>
                        <a:spcAft>
                          <a:spcPts val="0"/>
                        </a:spcAft>
                        <a:buClr>
                          <a:srgbClr val="000000"/>
                        </a:buClr>
                        <a:buSzPts val="1200"/>
                        <a:buFont typeface="Century Gothic"/>
                        <a:buNone/>
                      </a:pPr>
                      <a:r>
                        <a:rPr lang="fr-CA" sz="1600" u="none" strike="noStrike" cap="none">
                          <a:latin typeface="Ubuntu"/>
                          <a:ea typeface="Ubuntu"/>
                          <a:cs typeface="Ubuntu"/>
                          <a:sym typeface="Ubuntu"/>
                        </a:rPr>
                        <a:t>A-Réelle déduction</a:t>
                      </a:r>
                      <a:endParaRPr sz="1600" u="none" strike="noStrike" cap="none">
                        <a:latin typeface="Ubuntu"/>
                        <a:ea typeface="Ubuntu"/>
                        <a:cs typeface="Ubuntu"/>
                        <a:sym typeface="Ubuntu"/>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200"/>
                        <a:buFont typeface="Arial"/>
                        <a:buNone/>
                      </a:pPr>
                      <a:r>
                        <a:rPr lang="fr-CA" sz="1600" u="none" strike="noStrike" cap="none">
                          <a:latin typeface="Ubuntu"/>
                          <a:ea typeface="Ubuntu"/>
                          <a:cs typeface="Ubuntu"/>
                          <a:sym typeface="Ubuntu"/>
                        </a:rPr>
                        <a:t>Enseigne une règle de façon explicite qui est ensuite appliquée par les élèves</a:t>
                      </a:r>
                      <a:endParaRPr sz="1600" u="none" strike="noStrike" cap="none">
                        <a:latin typeface="Ubuntu"/>
                        <a:ea typeface="Ubuntu"/>
                        <a:cs typeface="Ubuntu"/>
                        <a:sym typeface="Ubuntu"/>
                      </a:endParaRPr>
                    </a:p>
                  </a:txBody>
                  <a:tcPr marL="121900" marR="121900" marT="121900" marB="121900"/>
                </a:tc>
                <a:extLst>
                  <a:ext uri="{0D108BD9-81ED-4DB2-BD59-A6C34878D82A}">
                    <a16:rowId xmlns:a16="http://schemas.microsoft.com/office/drawing/2014/main" val="10001"/>
                  </a:ext>
                </a:extLst>
              </a:tr>
              <a:tr h="731475">
                <a:tc>
                  <a:txBody>
                    <a:bodyPr/>
                    <a:lstStyle/>
                    <a:p>
                      <a:pPr marL="0" marR="0" lvl="0" indent="0" algn="l" rtl="0">
                        <a:lnSpc>
                          <a:spcPct val="100000"/>
                        </a:lnSpc>
                        <a:spcBef>
                          <a:spcPts val="0"/>
                        </a:spcBef>
                        <a:spcAft>
                          <a:spcPts val="0"/>
                        </a:spcAft>
                        <a:buClr>
                          <a:srgbClr val="000000"/>
                        </a:buClr>
                        <a:buSzPts val="1200"/>
                        <a:buFont typeface="Century Gothic"/>
                        <a:buNone/>
                      </a:pPr>
                      <a:r>
                        <a:rPr lang="fr-CA" sz="1600" u="none" strike="noStrike" cap="none">
                          <a:latin typeface="Ubuntu"/>
                          <a:ea typeface="Ubuntu"/>
                          <a:cs typeface="Ubuntu"/>
                          <a:sym typeface="Ubuntu"/>
                        </a:rPr>
                        <a:t>B-Pratique inductive consciente par découverte guidée</a:t>
                      </a:r>
                      <a:endParaRPr sz="1600" u="none" strike="noStrike" cap="none">
                        <a:latin typeface="Ubuntu"/>
                        <a:ea typeface="Ubuntu"/>
                        <a:cs typeface="Ubuntu"/>
                        <a:sym typeface="Ubuntu"/>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200"/>
                        <a:buFont typeface="Arial"/>
                        <a:buNone/>
                      </a:pPr>
                      <a:r>
                        <a:rPr lang="fr-CA" sz="1600" u="none" strike="noStrike" cap="none">
                          <a:latin typeface="Ubuntu"/>
                          <a:ea typeface="Ubuntu"/>
                          <a:cs typeface="Ubuntu"/>
                          <a:sym typeface="Ubuntu"/>
                        </a:rPr>
                        <a:t>Exemples variés, questions posées par l’enseignant, les élèves découvrent la règle</a:t>
                      </a:r>
                      <a:endParaRPr sz="1600" u="none" strike="noStrike" cap="none">
                        <a:latin typeface="Ubuntu"/>
                        <a:ea typeface="Ubuntu"/>
                        <a:cs typeface="Ubuntu"/>
                        <a:sym typeface="Ubuntu"/>
                      </a:endParaRPr>
                    </a:p>
                  </a:txBody>
                  <a:tcPr marL="121900" marR="121900" marT="121900" marB="121900"/>
                </a:tc>
                <a:extLst>
                  <a:ext uri="{0D108BD9-81ED-4DB2-BD59-A6C34878D82A}">
                    <a16:rowId xmlns:a16="http://schemas.microsoft.com/office/drawing/2014/main" val="10002"/>
                  </a:ext>
                </a:extLst>
              </a:tr>
              <a:tr h="731475">
                <a:tc>
                  <a:txBody>
                    <a:bodyPr/>
                    <a:lstStyle/>
                    <a:p>
                      <a:pPr marL="0" marR="0" lvl="0" indent="0" algn="l" rtl="0">
                        <a:lnSpc>
                          <a:spcPct val="100000"/>
                        </a:lnSpc>
                        <a:spcBef>
                          <a:spcPts val="0"/>
                        </a:spcBef>
                        <a:spcAft>
                          <a:spcPts val="0"/>
                        </a:spcAft>
                        <a:buClr>
                          <a:srgbClr val="000000"/>
                        </a:buClr>
                        <a:buSzPts val="1200"/>
                        <a:buFont typeface="Century Gothic"/>
                        <a:buNone/>
                      </a:pPr>
                      <a:r>
                        <a:rPr lang="fr-CA" sz="1600" u="none" strike="noStrike" cap="none">
                          <a:latin typeface="Ubuntu"/>
                          <a:ea typeface="Ubuntu"/>
                          <a:cs typeface="Ubuntu"/>
                          <a:sym typeface="Ubuntu"/>
                        </a:rPr>
                        <a:t>C-Pratique inductive suivie d’une explication </a:t>
                      </a:r>
                      <a:r>
                        <a:rPr lang="fr-CA" sz="1600" i="1" u="none" strike="noStrike" cap="none">
                          <a:latin typeface="Ubuntu"/>
                          <a:ea typeface="Ubuntu"/>
                          <a:cs typeface="Ubuntu"/>
                          <a:sym typeface="Ubuntu"/>
                        </a:rPr>
                        <a:t>explicite</a:t>
                      </a:r>
                      <a:endParaRPr sz="1600" i="1" u="none" strike="noStrike" cap="none">
                        <a:latin typeface="Ubuntu"/>
                        <a:ea typeface="Ubuntu"/>
                        <a:cs typeface="Ubuntu"/>
                        <a:sym typeface="Ubuntu"/>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200"/>
                        <a:buFont typeface="Arial"/>
                        <a:buNone/>
                      </a:pPr>
                      <a:r>
                        <a:rPr lang="fr-CA" sz="1600" u="none" strike="noStrike" cap="none">
                          <a:latin typeface="Ubuntu"/>
                          <a:ea typeface="Ubuntu"/>
                          <a:cs typeface="Ubuntu"/>
                          <a:sym typeface="Ubuntu"/>
                        </a:rPr>
                        <a:t>Exercices répétés à partir d’un exemple puis explication de l’enseignant</a:t>
                      </a:r>
                      <a:endParaRPr sz="1600" u="none" strike="noStrike" cap="none">
                        <a:latin typeface="Ubuntu"/>
                        <a:ea typeface="Ubuntu"/>
                        <a:cs typeface="Ubuntu"/>
                        <a:sym typeface="Ubuntu"/>
                      </a:endParaRPr>
                    </a:p>
                  </a:txBody>
                  <a:tcPr marL="121900" marR="121900" marT="121900" marB="121900"/>
                </a:tc>
                <a:extLst>
                  <a:ext uri="{0D108BD9-81ED-4DB2-BD59-A6C34878D82A}">
                    <a16:rowId xmlns:a16="http://schemas.microsoft.com/office/drawing/2014/main" val="10003"/>
                  </a:ext>
                </a:extLst>
              </a:tr>
              <a:tr h="731475">
                <a:tc>
                  <a:txBody>
                    <a:bodyPr/>
                    <a:lstStyle/>
                    <a:p>
                      <a:pPr marL="0" marR="0" lvl="0" indent="0" algn="l" rtl="0">
                        <a:lnSpc>
                          <a:spcPct val="100000"/>
                        </a:lnSpc>
                        <a:spcBef>
                          <a:spcPts val="0"/>
                        </a:spcBef>
                        <a:spcAft>
                          <a:spcPts val="0"/>
                        </a:spcAft>
                        <a:buClr>
                          <a:srgbClr val="000000"/>
                        </a:buClr>
                        <a:buSzPts val="1200"/>
                        <a:buFont typeface="Century Gothic"/>
                        <a:buNone/>
                      </a:pPr>
                      <a:r>
                        <a:rPr lang="fr-CA" sz="1600" u="none" strike="noStrike" cap="none">
                          <a:latin typeface="Ubuntu"/>
                          <a:ea typeface="Ubuntu"/>
                          <a:cs typeface="Ubuntu"/>
                          <a:sym typeface="Ubuntu"/>
                        </a:rPr>
                        <a:t>D-Pratique inductive implicite avec matériel structuré</a:t>
                      </a:r>
                      <a:endParaRPr sz="1600" u="none" strike="noStrike" cap="none">
                        <a:latin typeface="Ubuntu"/>
                        <a:ea typeface="Ubuntu"/>
                        <a:cs typeface="Ubuntu"/>
                        <a:sym typeface="Ubuntu"/>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200"/>
                        <a:buFont typeface="Arial"/>
                        <a:buNone/>
                      </a:pPr>
                      <a:r>
                        <a:rPr lang="fr-CA" sz="1600" u="none" strike="noStrike" cap="none">
                          <a:latin typeface="Ubuntu"/>
                          <a:ea typeface="Ubuntu"/>
                          <a:cs typeface="Ubuntu"/>
                          <a:sym typeface="Ubuntu"/>
                        </a:rPr>
                        <a:t>Présentation de plusieurs exemples corrects, l’apprentissage se fait par processus d’internalisation sans enseignement explicite</a:t>
                      </a:r>
                      <a:endParaRPr sz="1600" u="none" strike="noStrike" cap="none">
                        <a:latin typeface="Ubuntu"/>
                        <a:ea typeface="Ubuntu"/>
                        <a:cs typeface="Ubuntu"/>
                        <a:sym typeface="Ubuntu"/>
                      </a:endParaRPr>
                    </a:p>
                  </a:txBody>
                  <a:tcPr marL="121900" marR="121900" marT="121900" marB="121900"/>
                </a:tc>
                <a:extLst>
                  <a:ext uri="{0D108BD9-81ED-4DB2-BD59-A6C34878D82A}">
                    <a16:rowId xmlns:a16="http://schemas.microsoft.com/office/drawing/2014/main" val="10004"/>
                  </a:ext>
                </a:extLst>
              </a:tr>
              <a:tr h="731475">
                <a:tc>
                  <a:txBody>
                    <a:bodyPr/>
                    <a:lstStyle/>
                    <a:p>
                      <a:pPr marL="0" marR="0" lvl="0" indent="0" algn="l" rtl="0">
                        <a:lnSpc>
                          <a:spcPct val="100000"/>
                        </a:lnSpc>
                        <a:spcBef>
                          <a:spcPts val="0"/>
                        </a:spcBef>
                        <a:spcAft>
                          <a:spcPts val="0"/>
                        </a:spcAft>
                        <a:buClr>
                          <a:srgbClr val="000000"/>
                        </a:buClr>
                        <a:buSzPts val="1200"/>
                        <a:buFont typeface="Century Gothic"/>
                        <a:buNone/>
                      </a:pPr>
                      <a:r>
                        <a:rPr lang="fr-CA" sz="1600" u="none" strike="noStrike" cap="none">
                          <a:latin typeface="Ubuntu"/>
                          <a:ea typeface="Ubuntu"/>
                          <a:cs typeface="Ubuntu"/>
                          <a:sym typeface="Ubuntu"/>
                        </a:rPr>
                        <a:t>E-Pratique inductive implicite sans matériel structuré</a:t>
                      </a:r>
                      <a:endParaRPr sz="1600" u="none" strike="noStrike" cap="none">
                        <a:latin typeface="Ubuntu"/>
                        <a:ea typeface="Ubuntu"/>
                        <a:cs typeface="Ubuntu"/>
                        <a:sym typeface="Ubuntu"/>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200"/>
                        <a:buFont typeface="Arial"/>
                        <a:buNone/>
                      </a:pPr>
                      <a:r>
                        <a:rPr lang="fr-CA" sz="1600" u="none" strike="noStrike" cap="none">
                          <a:latin typeface="Ubuntu"/>
                          <a:ea typeface="Ubuntu"/>
                          <a:cs typeface="Ubuntu"/>
                          <a:sym typeface="Ubuntu"/>
                        </a:rPr>
                        <a:t>Mise en contact d’exemples pas nécessairement structurés, apprentissage par internalisation</a:t>
                      </a:r>
                      <a:endParaRPr sz="1600" u="none" strike="noStrike" cap="none">
                        <a:latin typeface="Ubuntu"/>
                        <a:ea typeface="Ubuntu"/>
                        <a:cs typeface="Ubuntu"/>
                        <a:sym typeface="Ubuntu"/>
                      </a:endParaRPr>
                    </a:p>
                  </a:txBody>
                  <a:tcPr marL="121900" marR="121900" marT="121900" marB="121900"/>
                </a:tc>
                <a:extLst>
                  <a:ext uri="{0D108BD9-81ED-4DB2-BD59-A6C34878D82A}">
                    <a16:rowId xmlns:a16="http://schemas.microsoft.com/office/drawing/2014/main" val="10005"/>
                  </a:ext>
                </a:extLst>
              </a:tr>
            </a:tbl>
          </a:graphicData>
        </a:graphic>
      </p:graphicFrame>
      <p:sp>
        <p:nvSpPr>
          <p:cNvPr id="664" name="Google Shape;664;p27"/>
          <p:cNvSpPr txBox="1"/>
          <p:nvPr/>
        </p:nvSpPr>
        <p:spPr>
          <a:xfrm>
            <a:off x="308597" y="6265415"/>
            <a:ext cx="11775248" cy="533297"/>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Clr>
                <a:srgbClr val="000000"/>
              </a:buClr>
              <a:buSzPts val="1333"/>
              <a:buFont typeface="Arial"/>
              <a:buNone/>
            </a:pPr>
            <a:r>
              <a:rPr lang="fr-CA" sz="1333" b="0" i="0" u="none" strike="noStrike" cap="none">
                <a:solidFill>
                  <a:srgbClr val="000000"/>
                </a:solidFill>
                <a:latin typeface="Arial"/>
                <a:ea typeface="Arial"/>
                <a:cs typeface="Arial"/>
                <a:sym typeface="Arial"/>
              </a:rPr>
              <a:t>Adapté du </a:t>
            </a:r>
            <a:r>
              <a:rPr lang="fr-CA" sz="1333">
                <a:solidFill>
                  <a:schemeClr val="dk1"/>
                </a:solidFill>
                <a:latin typeface="Calibri"/>
                <a:ea typeface="Calibri"/>
                <a:cs typeface="Calibri"/>
                <a:sym typeface="Calibri"/>
              </a:rPr>
              <a:t>R</a:t>
            </a:r>
            <a:r>
              <a:rPr lang="fr-CA" sz="1333"/>
              <a:t>apport de recherche d</a:t>
            </a:r>
            <a:r>
              <a:rPr lang="fr-CA" sz="1333" b="0" i="0" u="none" strike="noStrike" cap="none">
                <a:solidFill>
                  <a:srgbClr val="000000"/>
                </a:solidFill>
                <a:latin typeface="Arial"/>
                <a:ea typeface="Arial"/>
                <a:cs typeface="Arial"/>
                <a:sym typeface="Arial"/>
              </a:rPr>
              <a:t>e François Vincent, 2014 </a:t>
            </a:r>
            <a:r>
              <a:rPr lang="fr-CA" sz="1333" b="0" i="0" u="sng" strike="noStrike" cap="none">
                <a:solidFill>
                  <a:schemeClr val="hlink"/>
                </a:solidFill>
                <a:latin typeface="Arial"/>
                <a:ea typeface="Arial"/>
                <a:cs typeface="Arial"/>
                <a:sym typeface="Arial"/>
                <a:hlinkClick r:id="rId3"/>
              </a:rPr>
              <a:t>http://www.frqsc.gouv.qc.ca/documents/11326/518700/These_FVincent_2011-2E-144330.pdf/37347bf4-b710-4faa-8719-a13774ca6dc9</a:t>
            </a:r>
            <a:endParaRPr sz="1333" b="0" i="0" u="sng" strike="noStrike" cap="none">
              <a:solidFill>
                <a:schemeClr val="hlink"/>
              </a:solidFill>
              <a:latin typeface="Calibri"/>
              <a:ea typeface="Calibri"/>
              <a:cs typeface="Calibri"/>
              <a:sym typeface="Calibri"/>
            </a:endParaRPr>
          </a:p>
          <a:p>
            <a:pPr marL="0" marR="0" lvl="0" indent="0" algn="l" rtl="0">
              <a:spcBef>
                <a:spcPts val="0"/>
              </a:spcBef>
              <a:spcAft>
                <a:spcPts val="0"/>
              </a:spcAft>
              <a:buClr>
                <a:srgbClr val="000000"/>
              </a:buClr>
              <a:buSzPts val="1333"/>
              <a:buFont typeface="Arial"/>
              <a:buNone/>
            </a:pPr>
            <a:r>
              <a:rPr lang="fr-CA" sz="1333" b="0" i="0" u="none" strike="noStrike" cap="none">
                <a:solidFill>
                  <a:srgbClr val="000000"/>
                </a:solidFill>
                <a:latin typeface="Arial"/>
                <a:ea typeface="Arial"/>
                <a:cs typeface="Arial"/>
                <a:sym typeface="Arial"/>
              </a:rPr>
              <a:t> </a:t>
            </a:r>
            <a:endParaRPr sz="2400" b="0" i="0" u="none" strike="noStrike" cap="none">
              <a:solidFill>
                <a:schemeClr val="dk1"/>
              </a:solidFill>
              <a:latin typeface="Corbel"/>
              <a:ea typeface="Corbel"/>
              <a:cs typeface="Corbel"/>
              <a:sym typeface="Corbel"/>
            </a:endParaRPr>
          </a:p>
        </p:txBody>
      </p:sp>
      <p:sp>
        <p:nvSpPr>
          <p:cNvPr id="665" name="Google Shape;665;p27"/>
          <p:cNvSpPr/>
          <p:nvPr/>
        </p:nvSpPr>
        <p:spPr>
          <a:xfrm>
            <a:off x="1259100" y="2500950"/>
            <a:ext cx="10039800" cy="3068700"/>
          </a:xfrm>
          <a:prstGeom prst="rect">
            <a:avLst/>
          </a:prstGeom>
          <a:noFill/>
          <a:ln w="28575" cap="flat" cmpd="sng">
            <a:solidFill>
              <a:srgbClr val="0069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65"/>
                                        </p:tgtEl>
                                        <p:attrNameLst>
                                          <p:attrName>style.visibility</p:attrName>
                                        </p:attrNameLst>
                                      </p:cBhvr>
                                      <p:to>
                                        <p:strVal val="visible"/>
                                      </p:to>
                                    </p:set>
                                    <p:anim calcmode="lin" valueType="num">
                                      <p:cBhvr additive="base">
                                        <p:cTn id="7" dur="1000"/>
                                        <p:tgtEl>
                                          <p:spTgt spid="66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28"/>
          <p:cNvSpPr txBox="1">
            <a:spLocks noGrp="1"/>
          </p:cNvSpPr>
          <p:nvPr>
            <p:ph type="title"/>
          </p:nvPr>
        </p:nvSpPr>
        <p:spPr>
          <a:xfrm>
            <a:off x="677325" y="166675"/>
            <a:ext cx="8596800" cy="82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4400"/>
              <a:buFont typeface="Corbel"/>
              <a:buNone/>
            </a:pPr>
            <a:r>
              <a:rPr lang="fr-CA">
                <a:latin typeface="Viga"/>
                <a:ea typeface="Viga"/>
                <a:cs typeface="Viga"/>
                <a:sym typeface="Viga"/>
              </a:rPr>
              <a:t>Différents usages de Graspable Math:</a:t>
            </a:r>
            <a:endParaRPr>
              <a:latin typeface="Viga"/>
              <a:ea typeface="Viga"/>
              <a:cs typeface="Viga"/>
              <a:sym typeface="Viga"/>
            </a:endParaRPr>
          </a:p>
        </p:txBody>
      </p:sp>
      <p:sp>
        <p:nvSpPr>
          <p:cNvPr id="671" name="Google Shape;671;p28"/>
          <p:cNvSpPr txBox="1">
            <a:spLocks noGrp="1"/>
          </p:cNvSpPr>
          <p:nvPr>
            <p:ph type="body" idx="1"/>
          </p:nvPr>
        </p:nvSpPr>
        <p:spPr>
          <a:xfrm>
            <a:off x="677325" y="990175"/>
            <a:ext cx="10949100" cy="5595000"/>
          </a:xfrm>
          <a:prstGeom prst="rect">
            <a:avLst/>
          </a:prstGeom>
          <a:noFill/>
          <a:ln>
            <a:noFill/>
          </a:ln>
        </p:spPr>
        <p:txBody>
          <a:bodyPr spcFirstLastPara="1" wrap="square" lIns="91425" tIns="45700" rIns="91425" bIns="45700" anchor="t" anchorCtr="0">
            <a:noAutofit/>
          </a:bodyPr>
          <a:lstStyle/>
          <a:p>
            <a:pPr marL="457200" lvl="0" indent="-368300" algn="just" rtl="0">
              <a:lnSpc>
                <a:spcPct val="100000"/>
              </a:lnSpc>
              <a:spcBef>
                <a:spcPts val="0"/>
              </a:spcBef>
              <a:spcAft>
                <a:spcPts val="0"/>
              </a:spcAft>
              <a:buClr>
                <a:srgbClr val="000000"/>
              </a:buClr>
              <a:buSzPts val="2200"/>
              <a:buFont typeface="Ubuntu"/>
              <a:buChar char="■"/>
            </a:pPr>
            <a:r>
              <a:rPr lang="fr-CA" sz="2200" b="1">
                <a:solidFill>
                  <a:srgbClr val="000000"/>
                </a:solidFill>
                <a:highlight>
                  <a:srgbClr val="FFFFFF"/>
                </a:highlight>
                <a:latin typeface="Ubuntu"/>
                <a:ea typeface="Ubuntu"/>
                <a:cs typeface="Ubuntu"/>
                <a:sym typeface="Ubuntu"/>
              </a:rPr>
              <a:t>Enseignement</a:t>
            </a:r>
            <a:endParaRPr sz="2200" b="1">
              <a:solidFill>
                <a:srgbClr val="000000"/>
              </a:solidFill>
              <a:highlight>
                <a:srgbClr val="FFFFFF"/>
              </a:highlight>
              <a:latin typeface="Ubuntu"/>
              <a:ea typeface="Ubuntu"/>
              <a:cs typeface="Ubuntu"/>
              <a:sym typeface="Ubuntu"/>
            </a:endParaRPr>
          </a:p>
          <a:p>
            <a:pPr marL="914400" lvl="0" indent="0" algn="just" rtl="0">
              <a:lnSpc>
                <a:spcPct val="100000"/>
              </a:lnSpc>
              <a:spcBef>
                <a:spcPts val="2200"/>
              </a:spcBef>
              <a:spcAft>
                <a:spcPts val="0"/>
              </a:spcAft>
              <a:buNone/>
            </a:pPr>
            <a:r>
              <a:rPr lang="fr-CA" sz="2200">
                <a:solidFill>
                  <a:srgbClr val="000000"/>
                </a:solidFill>
                <a:highlight>
                  <a:srgbClr val="FFFFFF"/>
                </a:highlight>
                <a:latin typeface="Ubuntu"/>
                <a:ea typeface="Ubuntu"/>
                <a:cs typeface="Ubuntu"/>
                <a:sym typeface="Ubuntu"/>
              </a:rPr>
              <a:t>Démontrer, faire émerger des discussions, des observations, </a:t>
            </a:r>
            <a:r>
              <a:rPr lang="fr-CA" sz="2200">
                <a:solidFill>
                  <a:srgbClr val="000000"/>
                </a:solidFill>
                <a:highlight>
                  <a:schemeClr val="lt1"/>
                </a:highlight>
                <a:latin typeface="Ubuntu"/>
                <a:ea typeface="Ubuntu"/>
                <a:cs typeface="Ubuntu"/>
                <a:sym typeface="Ubuntu"/>
              </a:rPr>
              <a:t>piloter une causerie mathématique, favoriser l’engagement cognitif et la participation active de l’élève, </a:t>
            </a:r>
            <a:r>
              <a:rPr lang="fr-CA" sz="2200">
                <a:solidFill>
                  <a:srgbClr val="000000"/>
                </a:solidFill>
                <a:highlight>
                  <a:srgbClr val="FFFFFF"/>
                </a:highlight>
                <a:latin typeface="Ubuntu"/>
                <a:ea typeface="Ubuntu"/>
                <a:cs typeface="Ubuntu"/>
                <a:sym typeface="Ubuntu"/>
              </a:rPr>
              <a:t>soutenir l’accompagnement à distance, etc.</a:t>
            </a:r>
            <a:endParaRPr sz="2200">
              <a:solidFill>
                <a:srgbClr val="000000"/>
              </a:solidFill>
              <a:highlight>
                <a:srgbClr val="FFFFFF"/>
              </a:highlight>
              <a:latin typeface="Ubuntu"/>
              <a:ea typeface="Ubuntu"/>
              <a:cs typeface="Ubuntu"/>
              <a:sym typeface="Ubuntu"/>
            </a:endParaRPr>
          </a:p>
          <a:p>
            <a:pPr marL="457200" lvl="0" indent="-368300" algn="just" rtl="0">
              <a:lnSpc>
                <a:spcPct val="100000"/>
              </a:lnSpc>
              <a:spcBef>
                <a:spcPts val="2200"/>
              </a:spcBef>
              <a:spcAft>
                <a:spcPts val="0"/>
              </a:spcAft>
              <a:buClr>
                <a:srgbClr val="000000"/>
              </a:buClr>
              <a:buSzPts val="2200"/>
              <a:buFont typeface="Ubuntu"/>
              <a:buChar char="■"/>
            </a:pPr>
            <a:r>
              <a:rPr lang="fr-CA" sz="2200" b="1">
                <a:solidFill>
                  <a:srgbClr val="000000"/>
                </a:solidFill>
                <a:highlight>
                  <a:srgbClr val="FFFFFF"/>
                </a:highlight>
                <a:latin typeface="Ubuntu"/>
                <a:ea typeface="Ubuntu"/>
                <a:cs typeface="Ubuntu"/>
                <a:sym typeface="Ubuntu"/>
              </a:rPr>
              <a:t>Apprentissage</a:t>
            </a:r>
            <a:endParaRPr sz="2200" b="1">
              <a:solidFill>
                <a:srgbClr val="000000"/>
              </a:solidFill>
              <a:highlight>
                <a:srgbClr val="FFFFFF"/>
              </a:highlight>
              <a:latin typeface="Ubuntu"/>
              <a:ea typeface="Ubuntu"/>
              <a:cs typeface="Ubuntu"/>
              <a:sym typeface="Ubuntu"/>
            </a:endParaRPr>
          </a:p>
          <a:p>
            <a:pPr marL="914400" lvl="0" indent="0" algn="just" rtl="0">
              <a:lnSpc>
                <a:spcPct val="100000"/>
              </a:lnSpc>
              <a:spcBef>
                <a:spcPts val="2200"/>
              </a:spcBef>
              <a:spcAft>
                <a:spcPts val="0"/>
              </a:spcAft>
              <a:buNone/>
            </a:pPr>
            <a:r>
              <a:rPr lang="fr-CA" sz="2200">
                <a:solidFill>
                  <a:srgbClr val="000000"/>
                </a:solidFill>
                <a:highlight>
                  <a:srgbClr val="FFFFFF"/>
                </a:highlight>
                <a:latin typeface="Ubuntu"/>
                <a:ea typeface="Ubuntu"/>
                <a:cs typeface="Ubuntu"/>
                <a:sym typeface="Ubuntu"/>
              </a:rPr>
              <a:t>Manipuler, observer, explorer, découvrir, </a:t>
            </a:r>
            <a:r>
              <a:rPr lang="fr-CA" sz="2200">
                <a:solidFill>
                  <a:srgbClr val="000000"/>
                </a:solidFill>
                <a:highlight>
                  <a:schemeClr val="lt1"/>
                </a:highlight>
                <a:latin typeface="Ubuntu"/>
                <a:ea typeface="Ubuntu"/>
                <a:cs typeface="Ubuntu"/>
                <a:sym typeface="Ubuntu"/>
              </a:rPr>
              <a:t>induire, modéliser,</a:t>
            </a:r>
            <a:r>
              <a:rPr lang="fr-CA" sz="2200">
                <a:solidFill>
                  <a:srgbClr val="000000"/>
                </a:solidFill>
                <a:highlight>
                  <a:srgbClr val="FFFFFF"/>
                </a:highlight>
                <a:latin typeface="Ubuntu"/>
                <a:ea typeface="Ubuntu"/>
                <a:cs typeface="Ubuntu"/>
                <a:sym typeface="Ubuntu"/>
              </a:rPr>
              <a:t> se questionner, dégager des régularités, des procédures, développer sa compréhension conceptuelle, etc.</a:t>
            </a:r>
            <a:endParaRPr sz="2200">
              <a:solidFill>
                <a:srgbClr val="000000"/>
              </a:solidFill>
              <a:highlight>
                <a:srgbClr val="FFFFFF"/>
              </a:highlight>
              <a:latin typeface="Ubuntu"/>
              <a:ea typeface="Ubuntu"/>
              <a:cs typeface="Ubuntu"/>
              <a:sym typeface="Ubuntu"/>
            </a:endParaRPr>
          </a:p>
          <a:p>
            <a:pPr marL="457200" lvl="0" indent="-368300" algn="just" rtl="0">
              <a:lnSpc>
                <a:spcPct val="100000"/>
              </a:lnSpc>
              <a:spcBef>
                <a:spcPts val="2200"/>
              </a:spcBef>
              <a:spcAft>
                <a:spcPts val="0"/>
              </a:spcAft>
              <a:buClr>
                <a:srgbClr val="000000"/>
              </a:buClr>
              <a:buSzPts val="2200"/>
              <a:buFont typeface="Ubuntu"/>
              <a:buChar char="■"/>
            </a:pPr>
            <a:r>
              <a:rPr lang="fr-CA" sz="2200" b="1">
                <a:solidFill>
                  <a:srgbClr val="000000"/>
                </a:solidFill>
                <a:highlight>
                  <a:srgbClr val="FFFFFF"/>
                </a:highlight>
                <a:latin typeface="Ubuntu"/>
                <a:ea typeface="Ubuntu"/>
                <a:cs typeface="Ubuntu"/>
                <a:sym typeface="Ubuntu"/>
              </a:rPr>
              <a:t>Résolution de problèmes</a:t>
            </a:r>
            <a:endParaRPr sz="2200" b="1">
              <a:solidFill>
                <a:srgbClr val="000000"/>
              </a:solidFill>
              <a:highlight>
                <a:srgbClr val="FFFFFF"/>
              </a:highlight>
              <a:latin typeface="Ubuntu"/>
              <a:ea typeface="Ubuntu"/>
              <a:cs typeface="Ubuntu"/>
              <a:sym typeface="Ubuntu"/>
            </a:endParaRPr>
          </a:p>
          <a:p>
            <a:pPr marL="914400" lvl="0" indent="0" algn="just" rtl="0">
              <a:lnSpc>
                <a:spcPct val="100000"/>
              </a:lnSpc>
              <a:spcBef>
                <a:spcPts val="2200"/>
              </a:spcBef>
              <a:spcAft>
                <a:spcPts val="0"/>
              </a:spcAft>
              <a:buNone/>
            </a:pPr>
            <a:r>
              <a:rPr lang="fr-CA" sz="2200">
                <a:solidFill>
                  <a:srgbClr val="000000"/>
                </a:solidFill>
                <a:highlight>
                  <a:srgbClr val="FFFFFF"/>
                </a:highlight>
                <a:latin typeface="Ubuntu"/>
                <a:ea typeface="Ubuntu"/>
                <a:cs typeface="Ubuntu"/>
                <a:sym typeface="Ubuntu"/>
              </a:rPr>
              <a:t>Permet de laisser des traces du raisonnement de l’élève, favorise la rigueur, permet d’utiliser des modes de représentation variés, etc.</a:t>
            </a:r>
            <a:endParaRPr sz="2200">
              <a:solidFill>
                <a:srgbClr val="000000"/>
              </a:solidFill>
              <a:highlight>
                <a:srgbClr val="FFFFFF"/>
              </a:highlight>
              <a:latin typeface="Ubuntu"/>
              <a:ea typeface="Ubuntu"/>
              <a:cs typeface="Ubuntu"/>
              <a:sym typeface="Ubuntu"/>
            </a:endParaRPr>
          </a:p>
          <a:p>
            <a:pPr marL="0" lvl="0" indent="0" algn="just" rtl="0">
              <a:lnSpc>
                <a:spcPct val="115000"/>
              </a:lnSpc>
              <a:spcBef>
                <a:spcPts val="2200"/>
              </a:spcBef>
              <a:spcAft>
                <a:spcPts val="0"/>
              </a:spcAft>
              <a:buNone/>
            </a:pPr>
            <a:endParaRPr sz="2200">
              <a:solidFill>
                <a:srgbClr val="000000"/>
              </a:solidFill>
              <a:highlight>
                <a:srgbClr val="FFFFFF"/>
              </a:highlight>
              <a:latin typeface="Ubuntu"/>
              <a:ea typeface="Ubuntu"/>
              <a:cs typeface="Ubuntu"/>
              <a:sym typeface="Ubuntu"/>
            </a:endParaRPr>
          </a:p>
          <a:p>
            <a:pPr marL="0" lvl="0" indent="0" algn="just" rtl="0">
              <a:lnSpc>
                <a:spcPct val="90000"/>
              </a:lnSpc>
              <a:spcBef>
                <a:spcPts val="2200"/>
              </a:spcBef>
              <a:spcAft>
                <a:spcPts val="2100"/>
              </a:spcAft>
              <a:buClr>
                <a:schemeClr val="dk1"/>
              </a:buClr>
              <a:buSzPts val="2240"/>
              <a:buNone/>
            </a:pPr>
            <a:endParaRPr sz="2500">
              <a:latin typeface="Ubuntu"/>
              <a:ea typeface="Ubuntu"/>
              <a:cs typeface="Ubuntu"/>
              <a:sym typeface="Ubuntu"/>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29"/>
          <p:cNvSpPr txBox="1">
            <a:spLocks noGrp="1"/>
          </p:cNvSpPr>
          <p:nvPr>
            <p:ph type="title"/>
          </p:nvPr>
        </p:nvSpPr>
        <p:spPr>
          <a:xfrm>
            <a:off x="665575" y="315525"/>
            <a:ext cx="10415400" cy="624300"/>
          </a:xfrm>
          <a:prstGeom prst="rect">
            <a:avLst/>
          </a:prstGeom>
        </p:spPr>
        <p:txBody>
          <a:bodyPr spcFirstLastPara="1" wrap="square" lIns="121900" tIns="60925" rIns="121900" bIns="60925" anchor="t" anchorCtr="0">
            <a:noAutofit/>
          </a:bodyPr>
          <a:lstStyle/>
          <a:p>
            <a:pPr marL="0" lvl="0" indent="0" algn="l" rtl="0">
              <a:spcBef>
                <a:spcPts val="0"/>
              </a:spcBef>
              <a:spcAft>
                <a:spcPts val="0"/>
              </a:spcAft>
              <a:buNone/>
            </a:pPr>
            <a:r>
              <a:rPr lang="fr-CA" sz="2500">
                <a:latin typeface="Viga"/>
                <a:ea typeface="Viga"/>
                <a:cs typeface="Viga"/>
                <a:sym typeface="Viga"/>
              </a:rPr>
              <a:t>Les fondements de l’enseignement-apprentissage selon le Référentiel</a:t>
            </a:r>
            <a:endParaRPr sz="2500">
              <a:latin typeface="Viga"/>
              <a:ea typeface="Viga"/>
              <a:cs typeface="Viga"/>
              <a:sym typeface="Viga"/>
            </a:endParaRPr>
          </a:p>
        </p:txBody>
      </p:sp>
      <p:sp>
        <p:nvSpPr>
          <p:cNvPr id="678" name="Google Shape;678;p29"/>
          <p:cNvSpPr txBox="1">
            <a:spLocks noGrp="1"/>
          </p:cNvSpPr>
          <p:nvPr>
            <p:ph type="body" idx="1"/>
          </p:nvPr>
        </p:nvSpPr>
        <p:spPr>
          <a:xfrm>
            <a:off x="768475" y="5534300"/>
            <a:ext cx="10209600" cy="545700"/>
          </a:xfrm>
          <a:prstGeom prst="rect">
            <a:avLst/>
          </a:prstGeom>
        </p:spPr>
        <p:txBody>
          <a:bodyPr spcFirstLastPara="1" wrap="square" lIns="121900" tIns="60925" rIns="121900" bIns="60925" anchor="t" anchorCtr="0">
            <a:noAutofit/>
          </a:bodyPr>
          <a:lstStyle/>
          <a:p>
            <a:pPr marL="0" lvl="0" indent="0" algn="l" rtl="0">
              <a:spcBef>
                <a:spcPts val="1000"/>
              </a:spcBef>
              <a:spcAft>
                <a:spcPts val="0"/>
              </a:spcAft>
              <a:buNone/>
            </a:pPr>
            <a:r>
              <a:rPr lang="fr-CA" sz="1300">
                <a:solidFill>
                  <a:srgbClr val="434343"/>
                </a:solidFill>
              </a:rPr>
              <a:t>Source: </a:t>
            </a:r>
            <a:r>
              <a:rPr lang="fr-CA" sz="1300" u="sng">
                <a:solidFill>
                  <a:srgbClr val="434343"/>
                </a:solidFill>
                <a:latin typeface="Arial"/>
                <a:ea typeface="Arial"/>
                <a:cs typeface="Arial"/>
                <a:sym typeface="Arial"/>
                <a:hlinkClick r:id="rId3">
                  <a:extLst>
                    <a:ext uri="{A12FA001-AC4F-418D-AE19-62706E023703}">
                      <ahyp:hlinkClr xmlns:ahyp="http://schemas.microsoft.com/office/drawing/2018/hyperlinkcolor" val="tx"/>
                    </a:ext>
                  </a:extLst>
                </a:hlinkClick>
              </a:rPr>
              <a:t>http://www.education.gouv.qc.ca/fileadmin/site_web/documents/dpse/adaptation_serv_compl/Referentiel-mathematique.PDF</a:t>
            </a:r>
            <a:endParaRPr sz="1300">
              <a:solidFill>
                <a:srgbClr val="434343"/>
              </a:solidFill>
            </a:endParaRPr>
          </a:p>
        </p:txBody>
      </p:sp>
      <p:pic>
        <p:nvPicPr>
          <p:cNvPr id="679" name="Google Shape;679;p29"/>
          <p:cNvPicPr preferRelativeResize="0"/>
          <p:nvPr/>
        </p:nvPicPr>
        <p:blipFill>
          <a:blip r:embed="rId4">
            <a:alphaModFix/>
          </a:blip>
          <a:stretch>
            <a:fillRect/>
          </a:stretch>
        </p:blipFill>
        <p:spPr>
          <a:xfrm>
            <a:off x="8113978" y="1118824"/>
            <a:ext cx="3753472" cy="3467301"/>
          </a:xfrm>
          <a:prstGeom prst="rect">
            <a:avLst/>
          </a:prstGeom>
          <a:noFill/>
          <a:ln>
            <a:noFill/>
          </a:ln>
        </p:spPr>
      </p:pic>
      <p:sp>
        <p:nvSpPr>
          <p:cNvPr id="680" name="Google Shape;680;p29"/>
          <p:cNvSpPr txBox="1"/>
          <p:nvPr/>
        </p:nvSpPr>
        <p:spPr>
          <a:xfrm>
            <a:off x="665575" y="1072975"/>
            <a:ext cx="7448400" cy="3055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CA" sz="2100">
                <a:latin typeface="Ubuntu"/>
                <a:ea typeface="Ubuntu"/>
                <a:cs typeface="Ubuntu"/>
                <a:sym typeface="Ubuntu"/>
              </a:rPr>
              <a:t>“... les enseignants doivent aller bien au-delà d’une transmission de trucs, de techniques et de procédures vides de sens que l’élève doit mémoriser… Si la transmission de ces trucs, des ces techniques et de ces procédures n’est pas soutenue par une compréhension approfondie des concepts en jeu, elle permettra à l’élève de réussir immédiatement des exercices d’application, mais aura des contrecoups importants à moyen et à long terme.” (p.3)</a:t>
            </a:r>
            <a:endParaRPr sz="2100">
              <a:latin typeface="Ubuntu"/>
              <a:ea typeface="Ubuntu"/>
              <a:cs typeface="Ubuntu"/>
              <a:sym typeface="Ubuntu"/>
            </a:endParaRPr>
          </a:p>
        </p:txBody>
      </p:sp>
      <p:sp>
        <p:nvSpPr>
          <p:cNvPr id="681" name="Google Shape;681;p29"/>
          <p:cNvSpPr txBox="1"/>
          <p:nvPr/>
        </p:nvSpPr>
        <p:spPr>
          <a:xfrm>
            <a:off x="665575" y="4434800"/>
            <a:ext cx="8528400" cy="69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CA" sz="1900">
                <a:solidFill>
                  <a:srgbClr val="FAA22A"/>
                </a:solidFill>
                <a:latin typeface="Viga"/>
                <a:ea typeface="Viga"/>
                <a:cs typeface="Viga"/>
                <a:sym typeface="Viga"/>
              </a:rPr>
              <a:t>Favoriser la réflexion chez l’élève tout en évitant de limiter leur créativité!</a:t>
            </a:r>
            <a:endParaRPr sz="1900">
              <a:solidFill>
                <a:srgbClr val="FAA22A"/>
              </a:solidFill>
              <a:latin typeface="Viga"/>
              <a:ea typeface="Viga"/>
              <a:cs typeface="Viga"/>
              <a:sym typeface="Vig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30"/>
          <p:cNvSpPr txBox="1">
            <a:spLocks noGrp="1"/>
          </p:cNvSpPr>
          <p:nvPr>
            <p:ph type="body" idx="1"/>
          </p:nvPr>
        </p:nvSpPr>
        <p:spPr>
          <a:xfrm>
            <a:off x="677325" y="817400"/>
            <a:ext cx="10590900" cy="5382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None/>
            </a:pPr>
            <a:r>
              <a:rPr lang="fr-CA" sz="3600">
                <a:solidFill>
                  <a:schemeClr val="accent1"/>
                </a:solidFill>
                <a:latin typeface="Viga"/>
                <a:ea typeface="Viga"/>
                <a:cs typeface="Viga"/>
                <a:sym typeface="Viga"/>
              </a:rPr>
              <a:t>Les 3 temps </a:t>
            </a:r>
            <a:endParaRPr sz="3600">
              <a:solidFill>
                <a:schemeClr val="accent1"/>
              </a:solidFill>
              <a:latin typeface="Viga"/>
              <a:ea typeface="Viga"/>
              <a:cs typeface="Viga"/>
              <a:sym typeface="Viga"/>
            </a:endParaRPr>
          </a:p>
          <a:p>
            <a:pPr marL="0" lvl="0" indent="0" algn="just" rtl="0">
              <a:lnSpc>
                <a:spcPct val="90000"/>
              </a:lnSpc>
              <a:spcBef>
                <a:spcPts val="0"/>
              </a:spcBef>
              <a:spcAft>
                <a:spcPts val="0"/>
              </a:spcAft>
              <a:buNone/>
            </a:pPr>
            <a:r>
              <a:rPr lang="fr-CA" sz="3600">
                <a:solidFill>
                  <a:schemeClr val="accent1"/>
                </a:solidFill>
                <a:latin typeface="Viga"/>
                <a:ea typeface="Viga"/>
                <a:cs typeface="Viga"/>
                <a:sym typeface="Viga"/>
              </a:rPr>
              <a:t>enseignement PAR la résolution de problèmes</a:t>
            </a:r>
            <a:endParaRPr sz="3600">
              <a:solidFill>
                <a:schemeClr val="accent1"/>
              </a:solidFill>
              <a:latin typeface="Viga"/>
              <a:ea typeface="Viga"/>
              <a:cs typeface="Viga"/>
              <a:sym typeface="Viga"/>
            </a:endParaRPr>
          </a:p>
          <a:p>
            <a:pPr marL="0" lvl="0" indent="0" algn="just" rtl="0">
              <a:lnSpc>
                <a:spcPct val="90000"/>
              </a:lnSpc>
              <a:spcBef>
                <a:spcPts val="0"/>
              </a:spcBef>
              <a:spcAft>
                <a:spcPts val="0"/>
              </a:spcAft>
              <a:buNone/>
            </a:pPr>
            <a:endParaRPr sz="1500">
              <a:solidFill>
                <a:schemeClr val="accent1"/>
              </a:solidFill>
              <a:latin typeface="Viga"/>
              <a:ea typeface="Viga"/>
              <a:cs typeface="Viga"/>
              <a:sym typeface="Viga"/>
            </a:endParaRPr>
          </a:p>
          <a:p>
            <a:pPr marL="0" lvl="0" indent="0" algn="l" rtl="0">
              <a:lnSpc>
                <a:spcPct val="90000"/>
              </a:lnSpc>
              <a:spcBef>
                <a:spcPts val="0"/>
              </a:spcBef>
              <a:spcAft>
                <a:spcPts val="0"/>
              </a:spcAft>
              <a:buNone/>
            </a:pPr>
            <a:r>
              <a:rPr lang="fr-CA" sz="2600">
                <a:latin typeface="Ubuntu"/>
                <a:ea typeface="Ubuntu"/>
                <a:cs typeface="Ubuntu"/>
                <a:sym typeface="Ubuntu"/>
              </a:rPr>
              <a:t>PENSE : Les élèves explorent le problème et le résolvent seuls ou avec des pairs;</a:t>
            </a:r>
            <a:endParaRPr sz="2600">
              <a:latin typeface="Ubuntu"/>
              <a:ea typeface="Ubuntu"/>
              <a:cs typeface="Ubuntu"/>
              <a:sym typeface="Ubuntu"/>
            </a:endParaRPr>
          </a:p>
          <a:p>
            <a:pPr marL="0" lvl="0" indent="0" algn="l" rtl="0">
              <a:lnSpc>
                <a:spcPct val="90000"/>
              </a:lnSpc>
              <a:spcBef>
                <a:spcPts val="0"/>
              </a:spcBef>
              <a:spcAft>
                <a:spcPts val="0"/>
              </a:spcAft>
              <a:buNone/>
            </a:pPr>
            <a:endParaRPr sz="2600">
              <a:latin typeface="Ubuntu"/>
              <a:ea typeface="Ubuntu"/>
              <a:cs typeface="Ubuntu"/>
              <a:sym typeface="Ubuntu"/>
            </a:endParaRPr>
          </a:p>
          <a:p>
            <a:pPr marL="0" lvl="0" indent="0" algn="l" rtl="0">
              <a:lnSpc>
                <a:spcPct val="90000"/>
              </a:lnSpc>
              <a:spcBef>
                <a:spcPts val="0"/>
              </a:spcBef>
              <a:spcAft>
                <a:spcPts val="0"/>
              </a:spcAft>
              <a:buNone/>
            </a:pPr>
            <a:r>
              <a:rPr lang="fr-CA" sz="2600">
                <a:latin typeface="Ubuntu"/>
                <a:ea typeface="Ubuntu"/>
                <a:cs typeface="Ubuntu"/>
                <a:sym typeface="Ubuntu"/>
              </a:rPr>
              <a:t>PARLE : En grand groupe, les élèves proposent différentes façons de résoudre le problème;</a:t>
            </a:r>
            <a:endParaRPr sz="2600">
              <a:latin typeface="Ubuntu"/>
              <a:ea typeface="Ubuntu"/>
              <a:cs typeface="Ubuntu"/>
              <a:sym typeface="Ubuntu"/>
            </a:endParaRPr>
          </a:p>
          <a:p>
            <a:pPr marL="0" lvl="0" indent="0" algn="l" rtl="0">
              <a:lnSpc>
                <a:spcPct val="90000"/>
              </a:lnSpc>
              <a:spcBef>
                <a:spcPts val="0"/>
              </a:spcBef>
              <a:spcAft>
                <a:spcPts val="0"/>
              </a:spcAft>
              <a:buNone/>
            </a:pPr>
            <a:endParaRPr sz="2600">
              <a:latin typeface="Ubuntu"/>
              <a:ea typeface="Ubuntu"/>
              <a:cs typeface="Ubuntu"/>
              <a:sym typeface="Ubuntu"/>
            </a:endParaRPr>
          </a:p>
          <a:p>
            <a:pPr marL="0" lvl="0" indent="0" algn="l" rtl="0">
              <a:lnSpc>
                <a:spcPct val="90000"/>
              </a:lnSpc>
              <a:spcBef>
                <a:spcPts val="0"/>
              </a:spcBef>
              <a:spcAft>
                <a:spcPts val="0"/>
              </a:spcAft>
              <a:buNone/>
            </a:pPr>
            <a:r>
              <a:rPr lang="fr-CA" sz="2600">
                <a:latin typeface="Ubuntu"/>
                <a:ea typeface="Ubuntu"/>
                <a:cs typeface="Ubuntu"/>
                <a:sym typeface="Ubuntu"/>
              </a:rPr>
              <a:t>PARTAGE : L’enseignant rend explicite les apprentissages mathématiques.</a:t>
            </a:r>
            <a:endParaRPr sz="2600">
              <a:latin typeface="Ubuntu"/>
              <a:ea typeface="Ubuntu"/>
              <a:cs typeface="Ubuntu"/>
              <a:sym typeface="Ubuntu"/>
            </a:endParaRPr>
          </a:p>
          <a:p>
            <a:pPr marL="0" lvl="0" indent="0" algn="just" rtl="0">
              <a:lnSpc>
                <a:spcPct val="90000"/>
              </a:lnSpc>
              <a:spcBef>
                <a:spcPts val="0"/>
              </a:spcBef>
              <a:spcAft>
                <a:spcPts val="0"/>
              </a:spcAft>
              <a:buNone/>
            </a:pPr>
            <a:endParaRPr sz="2600">
              <a:latin typeface="Ubuntu"/>
              <a:ea typeface="Ubuntu"/>
              <a:cs typeface="Ubuntu"/>
              <a:sym typeface="Ubuntu"/>
            </a:endParaRPr>
          </a:p>
          <a:p>
            <a:pPr marL="0" lvl="0" indent="0" algn="just" rtl="0">
              <a:lnSpc>
                <a:spcPct val="90000"/>
              </a:lnSpc>
              <a:spcBef>
                <a:spcPts val="0"/>
              </a:spcBef>
              <a:spcAft>
                <a:spcPts val="0"/>
              </a:spcAft>
              <a:buNone/>
            </a:pPr>
            <a:endParaRPr sz="2600">
              <a:latin typeface="Ubuntu"/>
              <a:ea typeface="Ubuntu"/>
              <a:cs typeface="Ubuntu"/>
              <a:sym typeface="Ubuntu"/>
            </a:endParaRPr>
          </a:p>
          <a:p>
            <a:pPr marL="0" lvl="0" indent="0" algn="just" rtl="0">
              <a:lnSpc>
                <a:spcPct val="90000"/>
              </a:lnSpc>
              <a:spcBef>
                <a:spcPts val="0"/>
              </a:spcBef>
              <a:spcAft>
                <a:spcPts val="0"/>
              </a:spcAft>
              <a:buNone/>
            </a:pPr>
            <a:endParaRPr sz="2600">
              <a:latin typeface="Ubuntu"/>
              <a:ea typeface="Ubuntu"/>
              <a:cs typeface="Ubuntu"/>
              <a:sym typeface="Ubuntu"/>
            </a:endParaRPr>
          </a:p>
          <a:p>
            <a:pPr marL="0" lvl="0" indent="0" algn="just" rtl="0">
              <a:lnSpc>
                <a:spcPct val="90000"/>
              </a:lnSpc>
              <a:spcBef>
                <a:spcPts val="0"/>
              </a:spcBef>
              <a:spcAft>
                <a:spcPts val="0"/>
              </a:spcAft>
              <a:buNone/>
            </a:pPr>
            <a:r>
              <a:rPr lang="fr-CA" sz="1200">
                <a:latin typeface="Ubuntu"/>
                <a:ea typeface="Ubuntu"/>
                <a:cs typeface="Ubuntu"/>
                <a:sym typeface="Ubuntu"/>
              </a:rPr>
              <a:t>Source p.20 </a:t>
            </a:r>
            <a:r>
              <a:rPr lang="fr-CA" sz="1200" u="sng">
                <a:solidFill>
                  <a:schemeClr val="hlink"/>
                </a:solidFill>
                <a:latin typeface="Ubuntu"/>
                <a:ea typeface="Ubuntu"/>
                <a:cs typeface="Ubuntu"/>
                <a:sym typeface="Ubuntu"/>
                <a:hlinkClick r:id="rId3"/>
              </a:rPr>
              <a:t>http://www.education.gouv.qc.ca/fileadmin/site_web/documents/dpse/adaptation_serv_compl/Referentiel-mathematique.PDF</a:t>
            </a:r>
            <a:endParaRPr sz="1200">
              <a:latin typeface="Ubuntu"/>
              <a:ea typeface="Ubuntu"/>
              <a:cs typeface="Ubuntu"/>
              <a:sym typeface="Ubuntu"/>
            </a:endParaRPr>
          </a:p>
          <a:p>
            <a:pPr marL="0" lvl="0" indent="0" algn="just" rtl="0">
              <a:lnSpc>
                <a:spcPct val="90000"/>
              </a:lnSpc>
              <a:spcBef>
                <a:spcPts val="0"/>
              </a:spcBef>
              <a:spcAft>
                <a:spcPts val="0"/>
              </a:spcAft>
              <a:buNone/>
            </a:pPr>
            <a:endParaRPr sz="2600">
              <a:latin typeface="Ubuntu"/>
              <a:ea typeface="Ubuntu"/>
              <a:cs typeface="Ubuntu"/>
              <a:sym typeface="Ubuntu"/>
            </a:endParaRPr>
          </a:p>
          <a:p>
            <a:pPr marL="0" lvl="0" indent="0" algn="just" rtl="0">
              <a:lnSpc>
                <a:spcPct val="90000"/>
              </a:lnSpc>
              <a:spcBef>
                <a:spcPts val="1400"/>
              </a:spcBef>
              <a:spcAft>
                <a:spcPts val="2100"/>
              </a:spcAft>
              <a:buClr>
                <a:schemeClr val="dk1"/>
              </a:buClr>
              <a:buSzPts val="2240"/>
              <a:buNone/>
            </a:pPr>
            <a:endParaRPr sz="2600">
              <a:latin typeface="Ubuntu"/>
              <a:ea typeface="Ubuntu"/>
              <a:cs typeface="Ubuntu"/>
              <a:sym typeface="Ubuntu"/>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31"/>
          <p:cNvSpPr txBox="1">
            <a:spLocks noGrp="1"/>
          </p:cNvSpPr>
          <p:nvPr>
            <p:ph type="title"/>
          </p:nvPr>
        </p:nvSpPr>
        <p:spPr>
          <a:xfrm>
            <a:off x="677335" y="609600"/>
            <a:ext cx="8596800" cy="132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4400"/>
              <a:buFont typeface="Corbel"/>
              <a:buNone/>
            </a:pPr>
            <a:r>
              <a:rPr lang="fr-CA">
                <a:latin typeface="Viga"/>
                <a:ea typeface="Viga"/>
                <a:cs typeface="Viga"/>
                <a:sym typeface="Viga"/>
              </a:rPr>
              <a:t>Ce que disent les recherches</a:t>
            </a:r>
            <a:endParaRPr>
              <a:latin typeface="Viga"/>
              <a:ea typeface="Viga"/>
              <a:cs typeface="Viga"/>
              <a:sym typeface="Viga"/>
            </a:endParaRPr>
          </a:p>
        </p:txBody>
      </p:sp>
      <p:sp>
        <p:nvSpPr>
          <p:cNvPr id="693" name="Google Shape;693;p31"/>
          <p:cNvSpPr txBox="1">
            <a:spLocks noGrp="1"/>
          </p:cNvSpPr>
          <p:nvPr>
            <p:ph type="body" idx="1"/>
          </p:nvPr>
        </p:nvSpPr>
        <p:spPr>
          <a:xfrm>
            <a:off x="1143000" y="2168775"/>
            <a:ext cx="10137900" cy="2811600"/>
          </a:xfrm>
          <a:prstGeom prst="rect">
            <a:avLst/>
          </a:prstGeom>
          <a:noFill/>
          <a:ln>
            <a:noFill/>
          </a:ln>
        </p:spPr>
        <p:txBody>
          <a:bodyPr spcFirstLastPara="1" wrap="square" lIns="91425" tIns="45700" rIns="91425" bIns="45700" anchor="t" anchorCtr="0">
            <a:noAutofit/>
          </a:bodyPr>
          <a:lstStyle/>
          <a:p>
            <a:pPr marL="228600" lvl="0" indent="-157480" algn="just" rtl="0">
              <a:lnSpc>
                <a:spcPct val="90000"/>
              </a:lnSpc>
              <a:spcBef>
                <a:spcPts val="0"/>
              </a:spcBef>
              <a:spcAft>
                <a:spcPts val="0"/>
              </a:spcAft>
              <a:buClr>
                <a:schemeClr val="dk1"/>
              </a:buClr>
              <a:buSzPts val="1840"/>
              <a:buFont typeface="Ubuntu"/>
              <a:buChar char="●"/>
            </a:pPr>
            <a:r>
              <a:rPr lang="fr-CA" sz="2400">
                <a:latin typeface="Ubuntu"/>
                <a:ea typeface="Ubuntu"/>
                <a:cs typeface="Ubuntu"/>
                <a:sym typeface="Ubuntu"/>
              </a:rPr>
              <a:t>« …l’apprentissage de l’algèbre se doit d’aller au-delà de l’efficacité avec les opérations arithmétiques vers une explication des structures sous-jacentes. » (1)</a:t>
            </a:r>
            <a:endParaRPr sz="3100">
              <a:latin typeface="Ubuntu"/>
              <a:ea typeface="Ubuntu"/>
              <a:cs typeface="Ubuntu"/>
              <a:sym typeface="Ubuntu"/>
            </a:endParaRPr>
          </a:p>
          <a:p>
            <a:pPr marL="228600" lvl="0" indent="-157480" algn="just" rtl="0">
              <a:lnSpc>
                <a:spcPct val="90000"/>
              </a:lnSpc>
              <a:spcBef>
                <a:spcPts val="2500"/>
              </a:spcBef>
              <a:spcAft>
                <a:spcPts val="2100"/>
              </a:spcAft>
              <a:buClr>
                <a:schemeClr val="dk1"/>
              </a:buClr>
              <a:buSzPts val="1840"/>
              <a:buFont typeface="Ubuntu"/>
              <a:buChar char="●"/>
            </a:pPr>
            <a:r>
              <a:rPr lang="fr-CA" sz="2400">
                <a:latin typeface="Ubuntu"/>
                <a:ea typeface="Ubuntu"/>
                <a:cs typeface="Ubuntu"/>
                <a:sym typeface="Ubuntu"/>
              </a:rPr>
              <a:t>« Il faut donner l’occasion aux élèves de se comporter comme des mathématiciens en développant, en appuyant et en mettant au défi leurs habiletés à modéliser des situations particulières. » (2)</a:t>
            </a:r>
            <a:endParaRPr sz="3100">
              <a:latin typeface="Ubuntu"/>
              <a:ea typeface="Ubuntu"/>
              <a:cs typeface="Ubuntu"/>
              <a:sym typeface="Ubuntu"/>
            </a:endParaRPr>
          </a:p>
        </p:txBody>
      </p:sp>
      <p:sp>
        <p:nvSpPr>
          <p:cNvPr id="694" name="Google Shape;694;p31"/>
          <p:cNvSpPr txBox="1"/>
          <p:nvPr/>
        </p:nvSpPr>
        <p:spPr>
          <a:xfrm>
            <a:off x="1002450" y="5925625"/>
            <a:ext cx="9603900" cy="659700"/>
          </a:xfrm>
          <a:prstGeom prst="rect">
            <a:avLst/>
          </a:prstGeom>
          <a:noFill/>
          <a:ln>
            <a:noFill/>
          </a:ln>
        </p:spPr>
        <p:txBody>
          <a:bodyPr spcFirstLastPara="1" wrap="square" lIns="91425" tIns="91425" rIns="91425" bIns="91425" anchor="t" anchorCtr="0">
            <a:noAutofit/>
          </a:bodyPr>
          <a:lstStyle/>
          <a:p>
            <a:pPr marL="228600" marR="0" lvl="0" indent="-234950" algn="l" rtl="0">
              <a:spcBef>
                <a:spcPts val="0"/>
              </a:spcBef>
              <a:spcAft>
                <a:spcPts val="0"/>
              </a:spcAft>
              <a:buClr>
                <a:srgbClr val="666666"/>
              </a:buClr>
              <a:buSzPts val="1300"/>
              <a:buFont typeface="Calibri"/>
              <a:buAutoNum type="arabicParenBoth"/>
            </a:pPr>
            <a:r>
              <a:rPr lang="fr-CA" sz="1300" b="0" i="0" u="sng" strike="noStrike" cap="none">
                <a:solidFill>
                  <a:srgbClr val="666666"/>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Apprentissage de l’algèbre: procédures et difficultés rencontrées lors de la résolution de problèmes.</a:t>
            </a:r>
            <a:r>
              <a:rPr lang="fr-CA" sz="1300" b="0" i="0" u="none" strike="noStrike" cap="none">
                <a:solidFill>
                  <a:srgbClr val="666666"/>
                </a:solidFill>
                <a:latin typeface="Calibri"/>
                <a:ea typeface="Calibri"/>
                <a:cs typeface="Calibri"/>
                <a:sym typeface="Calibri"/>
              </a:rPr>
              <a:t> (2019) CRÉ</a:t>
            </a:r>
            <a:endParaRPr sz="1300" b="0" i="0" u="none" strike="noStrike" cap="none">
              <a:solidFill>
                <a:srgbClr val="666666"/>
              </a:solidFill>
              <a:latin typeface="Calibri"/>
              <a:ea typeface="Calibri"/>
              <a:cs typeface="Calibri"/>
              <a:sym typeface="Calibri"/>
            </a:endParaRPr>
          </a:p>
          <a:p>
            <a:pPr marL="228600" marR="0" lvl="0" indent="-234950" algn="l" rtl="0">
              <a:spcBef>
                <a:spcPts val="0"/>
              </a:spcBef>
              <a:spcAft>
                <a:spcPts val="0"/>
              </a:spcAft>
              <a:buClr>
                <a:srgbClr val="666666"/>
              </a:buClr>
              <a:buSzPts val="1300"/>
              <a:buFont typeface="Calibri"/>
              <a:buAutoNum type="arabicParenBoth"/>
            </a:pPr>
            <a:r>
              <a:rPr lang="fr-CA" sz="1300" b="0" i="0" u="sng" strike="noStrike" cap="none">
                <a:solidFill>
                  <a:srgbClr val="666666"/>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L’art de questionner de façon efficace</a:t>
            </a:r>
            <a:r>
              <a:rPr lang="fr-CA" sz="1300" b="0" i="0" u="none" strike="noStrike" cap="none">
                <a:solidFill>
                  <a:srgbClr val="666666"/>
                </a:solidFill>
                <a:latin typeface="Calibri"/>
                <a:ea typeface="Calibri"/>
                <a:cs typeface="Calibri"/>
                <a:sym typeface="Calibri"/>
              </a:rPr>
              <a:t> ( 2011-Ministère de l’éducation de l’Ontario)</a:t>
            </a:r>
            <a:endParaRPr sz="1300" b="0" i="0" u="none" strike="noStrike" cap="none">
              <a:solidFill>
                <a:srgbClr val="66666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2099</Words>
  <Application>Microsoft Office PowerPoint</Application>
  <PresentationFormat>Grand écran</PresentationFormat>
  <Paragraphs>231</Paragraphs>
  <Slides>26</Slides>
  <Notes>26</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26</vt:i4>
      </vt:variant>
    </vt:vector>
  </HeadingPairs>
  <TitlesOfParts>
    <vt:vector size="38" baseType="lpstr">
      <vt:lpstr>Ubuntu</vt:lpstr>
      <vt:lpstr>Corbel</vt:lpstr>
      <vt:lpstr>Sniglet</vt:lpstr>
      <vt:lpstr>Open Sans</vt:lpstr>
      <vt:lpstr>Arial</vt:lpstr>
      <vt:lpstr>Century Gothic</vt:lpstr>
      <vt:lpstr>Dosis</vt:lpstr>
      <vt:lpstr>Trebuchet MS</vt:lpstr>
      <vt:lpstr>Roboto</vt:lpstr>
      <vt:lpstr>Viga</vt:lpstr>
      <vt:lpstr>Calibri</vt:lpstr>
      <vt:lpstr>Friar template</vt:lpstr>
      <vt:lpstr>Graspable Math au primaire http://bit.ly/mst20avril21</vt:lpstr>
      <vt:lpstr>Présentation PowerPoint</vt:lpstr>
      <vt:lpstr>Déroulement de l’atelier</vt:lpstr>
      <vt:lpstr>Présentation PowerPoint</vt:lpstr>
      <vt:lpstr>Approches pédagogiques</vt:lpstr>
      <vt:lpstr>Différents usages de Graspable Math:</vt:lpstr>
      <vt:lpstr>Les fondements de l’enseignement-apprentissage selon le Référentiel</vt:lpstr>
      <vt:lpstr>Présentation PowerPoint</vt:lpstr>
      <vt:lpstr>Ce que disent les recherches</vt:lpstr>
      <vt:lpstr>Présentation PowerPoint</vt:lpstr>
      <vt:lpstr>Le Canvas</vt:lpstr>
      <vt:lpstr>Présentation de l’interface</vt:lpstr>
      <vt:lpstr>Notions pouvant y être abordées</vt:lpstr>
      <vt:lpstr>Enregistrer, partager les activités</vt:lpstr>
      <vt:lpstr>Open Middle - Importer - Partager</vt:lpstr>
      <vt:lpstr>Présentation PowerPoint</vt:lpstr>
      <vt:lpstr>Les activités de Graspable Math activities.graspablemath.com</vt:lpstr>
      <vt:lpstr>Présentation PowerPoint</vt:lpstr>
      <vt:lpstr>Activité Bank : Les options du menu</vt:lpstr>
      <vt:lpstr>Création d’activités d’apprentissage</vt:lpstr>
      <vt:lpstr>Les options de configuration</vt:lpstr>
      <vt:lpstr>Présentation PowerPoint</vt:lpstr>
      <vt:lpstr>Ressources </vt:lpstr>
      <vt:lpstr>Discussion : valeur ajoutée? </vt:lpstr>
      <vt:lpstr>En conclusion</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Graspable Math au primaire http://bit.ly/mst20avril21</dc:title>
  <dc:creator>Sonya Fiset</dc:creator>
  <cp:lastModifiedBy>Fiset Sonia</cp:lastModifiedBy>
  <cp:revision>1</cp:revision>
  <dcterms:modified xsi:type="dcterms:W3CDTF">2021-04-19T14:27:05Z</dcterms:modified>
</cp:coreProperties>
</file>