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Lst>
  <p:sldSz cy="6858000" cx="12192000"/>
  <p:notesSz cx="6858000" cy="9144000"/>
  <p:embeddedFontLst>
    <p:embeddedFont>
      <p:font typeface="Sniglet"/>
      <p:regular r:id="rId55"/>
    </p:embeddedFont>
    <p:embeddedFont>
      <p:font typeface="Dosis"/>
      <p:regular r:id="rId56"/>
      <p:bold r:id="rId57"/>
    </p:embeddedFont>
    <p:embeddedFont>
      <p:font typeface="Ubuntu"/>
      <p:regular r:id="rId58"/>
      <p:bold r:id="rId59"/>
      <p:italic r:id="rId60"/>
      <p:boldItalic r:id="rId61"/>
    </p:embeddedFont>
    <p:embeddedFont>
      <p:font typeface="Raleway"/>
      <p:regular r:id="rId62"/>
      <p:bold r:id="rId63"/>
      <p:italic r:id="rId64"/>
      <p:boldItalic r:id="rId65"/>
    </p:embeddedFont>
    <p:embeddedFont>
      <p:font typeface="Roboto"/>
      <p:regular r:id="rId66"/>
      <p:bold r:id="rId67"/>
      <p:italic r:id="rId68"/>
      <p:boldItalic r:id="rId69"/>
    </p:embeddedFont>
    <p:embeddedFont>
      <p:font typeface="Viga"/>
      <p:regular r:id="rId70"/>
    </p:embeddedFont>
    <p:embeddedFont>
      <p:font typeface="Corbel"/>
      <p:regular r:id="rId71"/>
      <p:bold r:id="rId72"/>
      <p:italic r:id="rId73"/>
      <p:boldItalic r:id="rId74"/>
    </p:embeddedFont>
    <p:embeddedFont>
      <p:font typeface="Open Sans"/>
      <p:regular r:id="rId75"/>
      <p:bold r:id="rId76"/>
      <p:italic r:id="rId77"/>
      <p:boldItalic r:id="rId78"/>
    </p:embeddedFont>
    <p:embeddedFont>
      <p:font typeface="Century Gothic"/>
      <p:regular r:id="rId79"/>
      <p:bold r:id="rId80"/>
      <p:italic r:id="rId81"/>
      <p:boldItalic r:id="rId8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11134336-C918-4305-B6E8-7E9578B8E348}">
  <a:tblStyle styleId="{11134336-C918-4305-B6E8-7E9578B8E348}" styleName="Table_0">
    <a:wholeTbl>
      <a:tcTxStyle b="off" i="off">
        <a:font>
          <a:latin typeface="Arial"/>
          <a:ea typeface="Arial"/>
          <a:cs typeface="Arial"/>
        </a:font>
        <a:srgbClr val="000000"/>
      </a:tcTx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80" Type="http://schemas.openxmlformats.org/officeDocument/2006/relationships/font" Target="fonts/CenturyGothic-bold.fntdata"/><Relationship Id="rId82" Type="http://schemas.openxmlformats.org/officeDocument/2006/relationships/font" Target="fonts/CenturyGothic-boldItalic.fntdata"/><Relationship Id="rId81" Type="http://schemas.openxmlformats.org/officeDocument/2006/relationships/font" Target="fonts/CenturyGothic-italic.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73" Type="http://schemas.openxmlformats.org/officeDocument/2006/relationships/font" Target="fonts/Corbel-italic.fntdata"/><Relationship Id="rId72" Type="http://schemas.openxmlformats.org/officeDocument/2006/relationships/font" Target="fonts/Corbel-bold.fntdata"/><Relationship Id="rId31" Type="http://schemas.openxmlformats.org/officeDocument/2006/relationships/slide" Target="slides/slide26.xml"/><Relationship Id="rId75" Type="http://schemas.openxmlformats.org/officeDocument/2006/relationships/font" Target="fonts/OpenSans-regular.fntdata"/><Relationship Id="rId30" Type="http://schemas.openxmlformats.org/officeDocument/2006/relationships/slide" Target="slides/slide25.xml"/><Relationship Id="rId74" Type="http://schemas.openxmlformats.org/officeDocument/2006/relationships/font" Target="fonts/Corbel-boldItalic.fntdata"/><Relationship Id="rId33" Type="http://schemas.openxmlformats.org/officeDocument/2006/relationships/slide" Target="slides/slide28.xml"/><Relationship Id="rId77" Type="http://schemas.openxmlformats.org/officeDocument/2006/relationships/font" Target="fonts/OpenSans-italic.fntdata"/><Relationship Id="rId32" Type="http://schemas.openxmlformats.org/officeDocument/2006/relationships/slide" Target="slides/slide27.xml"/><Relationship Id="rId76" Type="http://schemas.openxmlformats.org/officeDocument/2006/relationships/font" Target="fonts/OpenSans-bold.fntdata"/><Relationship Id="rId35" Type="http://schemas.openxmlformats.org/officeDocument/2006/relationships/slide" Target="slides/slide30.xml"/><Relationship Id="rId79" Type="http://schemas.openxmlformats.org/officeDocument/2006/relationships/font" Target="fonts/CenturyGothic-regular.fntdata"/><Relationship Id="rId34" Type="http://schemas.openxmlformats.org/officeDocument/2006/relationships/slide" Target="slides/slide29.xml"/><Relationship Id="rId78" Type="http://schemas.openxmlformats.org/officeDocument/2006/relationships/font" Target="fonts/OpenSans-boldItalic.fntdata"/><Relationship Id="rId71" Type="http://schemas.openxmlformats.org/officeDocument/2006/relationships/font" Target="fonts/Corbel-regular.fntdata"/><Relationship Id="rId70" Type="http://schemas.openxmlformats.org/officeDocument/2006/relationships/font" Target="fonts/Viga-regular.fntdata"/><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62" Type="http://schemas.openxmlformats.org/officeDocument/2006/relationships/font" Target="fonts/Raleway-regular.fntdata"/><Relationship Id="rId61" Type="http://schemas.openxmlformats.org/officeDocument/2006/relationships/font" Target="fonts/Ubuntu-boldItalic.fntdata"/><Relationship Id="rId20" Type="http://schemas.openxmlformats.org/officeDocument/2006/relationships/slide" Target="slides/slide15.xml"/><Relationship Id="rId64" Type="http://schemas.openxmlformats.org/officeDocument/2006/relationships/font" Target="fonts/Raleway-italic.fntdata"/><Relationship Id="rId63" Type="http://schemas.openxmlformats.org/officeDocument/2006/relationships/font" Target="fonts/Raleway-bold.fntdata"/><Relationship Id="rId22" Type="http://schemas.openxmlformats.org/officeDocument/2006/relationships/slide" Target="slides/slide17.xml"/><Relationship Id="rId66" Type="http://schemas.openxmlformats.org/officeDocument/2006/relationships/font" Target="fonts/Roboto-regular.fntdata"/><Relationship Id="rId21" Type="http://schemas.openxmlformats.org/officeDocument/2006/relationships/slide" Target="slides/slide16.xml"/><Relationship Id="rId65" Type="http://schemas.openxmlformats.org/officeDocument/2006/relationships/font" Target="fonts/Raleway-boldItalic.fntdata"/><Relationship Id="rId24" Type="http://schemas.openxmlformats.org/officeDocument/2006/relationships/slide" Target="slides/slide19.xml"/><Relationship Id="rId68" Type="http://schemas.openxmlformats.org/officeDocument/2006/relationships/font" Target="fonts/Roboto-italic.fntdata"/><Relationship Id="rId23" Type="http://schemas.openxmlformats.org/officeDocument/2006/relationships/slide" Target="slides/slide18.xml"/><Relationship Id="rId67" Type="http://schemas.openxmlformats.org/officeDocument/2006/relationships/font" Target="fonts/Roboto-bold.fntdata"/><Relationship Id="rId60" Type="http://schemas.openxmlformats.org/officeDocument/2006/relationships/font" Target="fonts/Ubuntu-italic.fntdata"/><Relationship Id="rId26" Type="http://schemas.openxmlformats.org/officeDocument/2006/relationships/slide" Target="slides/slide21.xml"/><Relationship Id="rId25" Type="http://schemas.openxmlformats.org/officeDocument/2006/relationships/slide" Target="slides/slide20.xml"/><Relationship Id="rId69" Type="http://schemas.openxmlformats.org/officeDocument/2006/relationships/font" Target="fonts/Roboto-boldItalic.fntdata"/><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11" Type="http://schemas.openxmlformats.org/officeDocument/2006/relationships/slide" Target="slides/slide6.xml"/><Relationship Id="rId55" Type="http://schemas.openxmlformats.org/officeDocument/2006/relationships/font" Target="fonts/Sniglet-regular.fntdata"/><Relationship Id="rId10" Type="http://schemas.openxmlformats.org/officeDocument/2006/relationships/slide" Target="slides/slide5.xml"/><Relationship Id="rId54" Type="http://schemas.openxmlformats.org/officeDocument/2006/relationships/slide" Target="slides/slide49.xml"/><Relationship Id="rId13" Type="http://schemas.openxmlformats.org/officeDocument/2006/relationships/slide" Target="slides/slide8.xml"/><Relationship Id="rId57" Type="http://schemas.openxmlformats.org/officeDocument/2006/relationships/font" Target="fonts/Dosis-bold.fntdata"/><Relationship Id="rId12" Type="http://schemas.openxmlformats.org/officeDocument/2006/relationships/slide" Target="slides/slide7.xml"/><Relationship Id="rId56" Type="http://schemas.openxmlformats.org/officeDocument/2006/relationships/font" Target="fonts/Dosis-regular.fntdata"/><Relationship Id="rId15" Type="http://schemas.openxmlformats.org/officeDocument/2006/relationships/slide" Target="slides/slide10.xml"/><Relationship Id="rId59" Type="http://schemas.openxmlformats.org/officeDocument/2006/relationships/font" Target="fonts/Ubuntu-bold.fntdata"/><Relationship Id="rId14" Type="http://schemas.openxmlformats.org/officeDocument/2006/relationships/slide" Target="slides/slide9.xml"/><Relationship Id="rId58" Type="http://schemas.openxmlformats.org/officeDocument/2006/relationships/font" Target="fonts/Ubuntu-regular.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Clr>
                <a:schemeClr val="dk1"/>
              </a:buClr>
              <a:buSzPts val="1400"/>
              <a:buFont typeface="Calibri"/>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Clr>
                <a:schemeClr val="dk1"/>
              </a:buClr>
              <a:buSzPts val="1400"/>
              <a:buFont typeface="Calibri"/>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Clr>
                <a:schemeClr val="dk1"/>
              </a:buClr>
              <a:buSzPts val="1400"/>
              <a:buFont typeface="Calibri"/>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Clr>
                <a:schemeClr val="dk1"/>
              </a:buClr>
              <a:buSzPts val="1200"/>
              <a:buFont typeface="Calibri"/>
              <a:buNone/>
            </a:pPr>
            <a:fld id="{00000000-1234-1234-1234-123412341234}" type="slidenum">
              <a:rPr b="0" i="0" lang="fr-CA"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graspablemath.com/" TargetMode="Externa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erudit.org/fr/revues/ncre/2017-v20-n3-ncre04255/1055732ar/" TargetMode="External"/><Relationship Id="rId3" Type="http://schemas.openxmlformats.org/officeDocument/2006/relationships/hyperlink" Target="http://www.edu.gov.on.ca/fre/literacynumeracy/inspire/research/CBS_AskingEffectiveQuestionsFr.pdf" TargetMode="Externa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graspablemath.com/" TargetMode="Externa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graspablemath.com/canvas" TargetMode="Externa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graspablemath.com/canvas/?load=_784077112d8bbaa6" TargetMode="External"/><Relationship Id="rId3" Type="http://schemas.openxmlformats.org/officeDocument/2006/relationships/hyperlink" Target="https://graspablemath.com/canvas/?load=_e3f364f4bd16701e" TargetMode="Externa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rive.google.com/file/d/1rFST9laRJu0NAs4jT34WrpyDBlq0aKhq/view" TargetMode="Externa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graspablemath.com/canvas/?load=_7fd2e7ddf9a3066c" TargetMode="External"/><Relationship Id="rId3" Type="http://schemas.openxmlformats.org/officeDocument/2006/relationships/hyperlink" Target="https://graspablemath.com/canvas/?load=_a0584a5498b1dbec" TargetMode="Externa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activities.graspablemath.com/s/S6HY4" TargetMode="Externa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convertio.co/fr/" TargetMode="Externa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mailto:equipe@recitmst.qc.ca" TargetMode="External"/><Relationship Id="rId3" Type="http://schemas.openxmlformats.org/officeDocument/2006/relationships/hyperlink" Target="https://www.facebook.com/RECITMST2020/" TargetMode="External"/><Relationship Id="rId4" Type="http://schemas.openxmlformats.org/officeDocument/2006/relationships/hyperlink" Target="https://twitter.com/recitmst" TargetMode="External"/><Relationship Id="rId5" Type="http://schemas.openxmlformats.org/officeDocument/2006/relationships/hyperlink" Target="https://www.youtube.com/channel/UC7IcadI_rZFwso9N81PYqFg" TargetMode="Externa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graspablemath.com/"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graspablemath.com/"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7" name="Shape 617"/>
        <p:cNvGrpSpPr/>
        <p:nvPr/>
      </p:nvGrpSpPr>
      <p:grpSpPr>
        <a:xfrm>
          <a:off x="0" y="0"/>
          <a:ext cx="0" cy="0"/>
          <a:chOff x="0" y="0"/>
          <a:chExt cx="0" cy="0"/>
        </a:xfrm>
      </p:grpSpPr>
      <p:sp>
        <p:nvSpPr>
          <p:cNvPr id="618" name="Google Shape;618;gac34e669f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19" name="Google Shape;619;gac34e669f2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3" name="Shape 713"/>
        <p:cNvGrpSpPr/>
        <p:nvPr/>
      </p:nvGrpSpPr>
      <p:grpSpPr>
        <a:xfrm>
          <a:off x="0" y="0"/>
          <a:ext cx="0" cy="0"/>
          <a:chOff x="0" y="0"/>
          <a:chExt cx="0" cy="0"/>
        </a:xfrm>
      </p:grpSpPr>
      <p:sp>
        <p:nvSpPr>
          <p:cNvPr id="714" name="Google Shape;714;p6:notes"/>
          <p:cNvSpPr/>
          <p:nvPr>
            <p:ph idx="2" type="sldImg"/>
          </p:nvPr>
        </p:nvSpPr>
        <p:spPr>
          <a:xfrm>
            <a:off x="2311400" y="525463"/>
            <a:ext cx="4673600" cy="26289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15" name="Google Shape;715;p6:notes"/>
          <p:cNvSpPr txBox="1"/>
          <p:nvPr>
            <p:ph idx="1" type="body"/>
          </p:nvPr>
        </p:nvSpPr>
        <p:spPr>
          <a:xfrm>
            <a:off x="929640" y="3329940"/>
            <a:ext cx="7437120" cy="3154680"/>
          </a:xfrm>
          <a:prstGeom prst="rect">
            <a:avLst/>
          </a:prstGeom>
          <a:noFill/>
          <a:ln>
            <a:noFill/>
          </a:ln>
        </p:spPr>
        <p:txBody>
          <a:bodyPr anchorCtr="0" anchor="t" bIns="93150" lIns="93150" spcFirstLastPara="1" rIns="93150" wrap="square" tIns="93150">
            <a:noAutofit/>
          </a:bodyPr>
          <a:lstStyle/>
          <a:p>
            <a:pPr indent="0" lvl="0" marL="0" rtl="0" algn="l">
              <a:lnSpc>
                <a:spcPct val="100000"/>
              </a:lnSpc>
              <a:spcBef>
                <a:spcPts val="0"/>
              </a:spcBef>
              <a:spcAft>
                <a:spcPts val="0"/>
              </a:spcAft>
              <a:buClr>
                <a:schemeClr val="hlink"/>
              </a:buClr>
              <a:buSzPts val="1100"/>
              <a:buFont typeface="Calibri"/>
              <a:buNone/>
            </a:pPr>
            <a:r>
              <a:rPr lang="fr-CA">
                <a:solidFill>
                  <a:schemeClr val="hlink"/>
                </a:solidFill>
              </a:rPr>
              <a:t>L</a:t>
            </a:r>
            <a:r>
              <a:rPr lang="fr-CA" u="none">
                <a:solidFill>
                  <a:schemeClr val="hlink"/>
                </a:solidFill>
              </a:rPr>
              <a:t>e choix de l’approche est déterminée par le concept à apprendre (distance par rapport à ce que sait l’élève) et le degré d’autonomie ou de confiance de l’élève (qui devrait évoluer au fil des activités). Une approche n’est pas une méthode miracle à appliquer partout! L’idéal est la diversification.</a:t>
            </a:r>
            <a:endParaRPr u="none">
              <a:solidFill>
                <a:schemeClr val="hlin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1" name="Shape 721"/>
        <p:cNvGrpSpPr/>
        <p:nvPr/>
      </p:nvGrpSpPr>
      <p:grpSpPr>
        <a:xfrm>
          <a:off x="0" y="0"/>
          <a:ext cx="0" cy="0"/>
          <a:chOff x="0" y="0"/>
          <a:chExt cx="0" cy="0"/>
        </a:xfrm>
      </p:grpSpPr>
      <p:sp>
        <p:nvSpPr>
          <p:cNvPr id="722" name="Google Shape;722;ga242469287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fr-CA"/>
              <a:t>Logiciel en ligne : </a:t>
            </a:r>
            <a:r>
              <a:rPr lang="fr-CA" u="sng">
                <a:solidFill>
                  <a:schemeClr val="hlink"/>
                </a:solidFill>
                <a:hlinkClick r:id="rId2"/>
              </a:rPr>
              <a:t>https://graspablemath.com/</a:t>
            </a:r>
            <a:endParaRPr/>
          </a:p>
          <a:p>
            <a:pPr indent="0" lvl="0" marL="0" rtl="0" algn="l">
              <a:lnSpc>
                <a:spcPct val="100000"/>
              </a:lnSpc>
              <a:spcBef>
                <a:spcPts val="0"/>
              </a:spcBef>
              <a:spcAft>
                <a:spcPts val="0"/>
              </a:spcAft>
              <a:buSzPts val="1400"/>
              <a:buNone/>
            </a:pPr>
            <a:r>
              <a:t/>
            </a:r>
            <a:endParaRPr/>
          </a:p>
        </p:txBody>
      </p:sp>
      <p:sp>
        <p:nvSpPr>
          <p:cNvPr id="723" name="Google Shape;723;ga242469287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7" name="Shape 727"/>
        <p:cNvGrpSpPr/>
        <p:nvPr/>
      </p:nvGrpSpPr>
      <p:grpSpPr>
        <a:xfrm>
          <a:off x="0" y="0"/>
          <a:ext cx="0" cy="0"/>
          <a:chOff x="0" y="0"/>
          <a:chExt cx="0" cy="0"/>
        </a:xfrm>
      </p:grpSpPr>
      <p:sp>
        <p:nvSpPr>
          <p:cNvPr id="728" name="Google Shape;728;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29" name="Google Shape;729;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228600" rtl="0" algn="l">
              <a:lnSpc>
                <a:spcPct val="100000"/>
              </a:lnSpc>
              <a:spcBef>
                <a:spcPts val="0"/>
              </a:spcBef>
              <a:spcAft>
                <a:spcPts val="0"/>
              </a:spcAft>
              <a:buClr>
                <a:schemeClr val="dk1"/>
              </a:buClr>
              <a:buSzPts val="1200"/>
              <a:buFont typeface="Calibri"/>
              <a:buAutoNum type="arabicParenBoth"/>
            </a:pPr>
            <a:r>
              <a:rPr lang="fr-CA" u="sng">
                <a:solidFill>
                  <a:schemeClr val="hlink"/>
                </a:solidFill>
                <a:hlinkClick r:id="rId2"/>
              </a:rPr>
              <a:t>Apprentissage de l’algèbre: procédures et difficultés rencontrées lors de la résolution de problèmes.</a:t>
            </a:r>
            <a:r>
              <a:rPr lang="fr-CA"/>
              <a:t> (2019) CRÉ</a:t>
            </a:r>
            <a:endParaRPr/>
          </a:p>
          <a:p>
            <a:pPr indent="-228600" lvl="0" marL="228600" rtl="0" algn="l">
              <a:lnSpc>
                <a:spcPct val="100000"/>
              </a:lnSpc>
              <a:spcBef>
                <a:spcPts val="0"/>
              </a:spcBef>
              <a:spcAft>
                <a:spcPts val="0"/>
              </a:spcAft>
              <a:buClr>
                <a:schemeClr val="dk1"/>
              </a:buClr>
              <a:buSzPts val="1200"/>
              <a:buFont typeface="Calibri"/>
              <a:buAutoNum type="arabicParenBoth"/>
            </a:pPr>
            <a:r>
              <a:rPr lang="fr-CA" u="sng">
                <a:solidFill>
                  <a:schemeClr val="hlink"/>
                </a:solidFill>
                <a:hlinkClick r:id="rId3"/>
              </a:rPr>
              <a:t>L’art de questionner de façon efficace</a:t>
            </a:r>
            <a:r>
              <a:rPr lang="fr-CA"/>
              <a:t> ( 2011-Ministère de l’éducation de l’Ontario)</a:t>
            </a:r>
            <a:endParaRPr/>
          </a:p>
          <a:p>
            <a:pPr indent="-152400" lvl="0" marL="228600" rtl="0" algn="l">
              <a:lnSpc>
                <a:spcPct val="100000"/>
              </a:lnSpc>
              <a:spcBef>
                <a:spcPts val="0"/>
              </a:spcBef>
              <a:spcAft>
                <a:spcPts val="0"/>
              </a:spcAft>
              <a:buClr>
                <a:schemeClr val="dk1"/>
              </a:buClr>
              <a:buSzPts val="1200"/>
              <a:buFont typeface="Calibri"/>
              <a:buNone/>
            </a:pPr>
            <a:r>
              <a:t/>
            </a:r>
            <a:endParaRPr/>
          </a:p>
          <a:p>
            <a:pPr indent="0" lvl="0" marL="0" rtl="0" algn="l">
              <a:lnSpc>
                <a:spcPct val="100000"/>
              </a:lnSpc>
              <a:spcBef>
                <a:spcPts val="0"/>
              </a:spcBef>
              <a:spcAft>
                <a:spcPts val="0"/>
              </a:spcAft>
              <a:buClr>
                <a:schemeClr val="dk1"/>
              </a:buClr>
              <a:buSzPts val="1200"/>
              <a:buFont typeface="Calibri"/>
              <a:buNone/>
            </a:pPr>
            <a:r>
              <a:rPr lang="fr-CA"/>
              <a:t>Si on aborde la compréhension des savoirs et des opérations de base, comme des résolutions de problème (C1), peut-être que les élèves seront plus compétents en résolution de tâches complexes?</a:t>
            </a:r>
            <a:endParaRPr/>
          </a:p>
        </p:txBody>
      </p:sp>
      <p:sp>
        <p:nvSpPr>
          <p:cNvPr id="730" name="Google Shape;730;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chemeClr val="dk1"/>
              </a:buClr>
              <a:buSzPts val="1800"/>
              <a:buFont typeface="Arial"/>
              <a:buNone/>
            </a:pPr>
            <a:fld id="{00000000-1234-1234-1234-123412341234}" type="slidenum">
              <a:rPr lang="fr-CA"/>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5" name="Shape 735"/>
        <p:cNvGrpSpPr/>
        <p:nvPr/>
      </p:nvGrpSpPr>
      <p:grpSpPr>
        <a:xfrm>
          <a:off x="0" y="0"/>
          <a:ext cx="0" cy="0"/>
          <a:chOff x="0" y="0"/>
          <a:chExt cx="0" cy="0"/>
        </a:xfrm>
      </p:grpSpPr>
      <p:sp>
        <p:nvSpPr>
          <p:cNvPr id="736" name="Google Shape;736;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fr-CA"/>
              <a:t>Le canvas est un peu la page blanche de l’élève, il peut y faire ses calculs et ses démarches. Lorsqu’enregistrée, cette page permet de conserver les traces. </a:t>
            </a:r>
            <a:endParaRPr/>
          </a:p>
        </p:txBody>
      </p:sp>
      <p:sp>
        <p:nvSpPr>
          <p:cNvPr id="737" name="Google Shape;737;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1" name="Shape 741"/>
        <p:cNvGrpSpPr/>
        <p:nvPr/>
      </p:nvGrpSpPr>
      <p:grpSpPr>
        <a:xfrm>
          <a:off x="0" y="0"/>
          <a:ext cx="0" cy="0"/>
          <a:chOff x="0" y="0"/>
          <a:chExt cx="0" cy="0"/>
        </a:xfrm>
      </p:grpSpPr>
      <p:sp>
        <p:nvSpPr>
          <p:cNvPr id="742" name="Google Shape;742;g9f29d8552f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743" name="Google Shape;743;g9f29d8552f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fr-CA"/>
              <a:t>Lien: </a:t>
            </a:r>
            <a:r>
              <a:rPr lang="fr-CA" u="sng">
                <a:solidFill>
                  <a:schemeClr val="hlink"/>
                </a:solidFill>
                <a:hlinkClick r:id="rId2"/>
              </a:rPr>
              <a:t>https://graspablemath.com/</a:t>
            </a:r>
            <a:r>
              <a:rPr lang="fr-CA"/>
              <a:t> </a:t>
            </a:r>
            <a:endParaRPr/>
          </a:p>
          <a:p>
            <a:pPr indent="0" lvl="0" marL="0" rtl="0" algn="l">
              <a:spcBef>
                <a:spcPts val="0"/>
              </a:spcBef>
              <a:spcAft>
                <a:spcPts val="0"/>
              </a:spcAft>
              <a:buNone/>
            </a:pPr>
            <a:r>
              <a:rPr lang="fr-CA">
                <a:solidFill>
                  <a:srgbClr val="3D4965"/>
                </a:solidFill>
                <a:highlight>
                  <a:srgbClr val="FFFF00"/>
                </a:highlight>
              </a:rPr>
              <a:t>Partage d’écran à partir d’ici</a:t>
            </a:r>
            <a:endParaRPr>
              <a:solidFill>
                <a:srgbClr val="3D4965"/>
              </a:solidFill>
              <a:highlight>
                <a:srgbClr val="FFFF00"/>
              </a:highlight>
            </a:endParaRPr>
          </a:p>
          <a:p>
            <a:pPr indent="0" lvl="0" marL="0" rtl="0" algn="l">
              <a:spcBef>
                <a:spcPts val="0"/>
              </a:spcBef>
              <a:spcAft>
                <a:spcPts val="0"/>
              </a:spcAft>
              <a:buClr>
                <a:schemeClr val="dk1"/>
              </a:buClr>
              <a:buSzPts val="1400"/>
              <a:buFont typeface="Arial"/>
              <a:buNone/>
            </a:pPr>
            <a:r>
              <a:rPr lang="fr-CA">
                <a:solidFill>
                  <a:srgbClr val="3D4965"/>
                </a:solidFill>
                <a:highlight>
                  <a:srgbClr val="FFFF00"/>
                </a:highlight>
              </a:rPr>
              <a:t>Montrer les menus </a:t>
            </a:r>
            <a:endParaRPr>
              <a:solidFill>
                <a:srgbClr val="3D4965"/>
              </a:solidFill>
              <a:highlight>
                <a:srgbClr val="FFFF00"/>
              </a:highlight>
            </a:endParaRPr>
          </a:p>
        </p:txBody>
      </p:sp>
      <p:sp>
        <p:nvSpPr>
          <p:cNvPr id="744" name="Google Shape;744;g9f29d8552f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chemeClr val="dk1"/>
              </a:buClr>
              <a:buSzPts val="1200"/>
              <a:buFont typeface="Calibri"/>
              <a:buNone/>
            </a:pPr>
            <a:fld id="{00000000-1234-1234-1234-123412341234}" type="slidenum">
              <a:rPr lang="fr-CA"/>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6" name="Shape 756"/>
        <p:cNvGrpSpPr/>
        <p:nvPr/>
      </p:nvGrpSpPr>
      <p:grpSpPr>
        <a:xfrm>
          <a:off x="0" y="0"/>
          <a:ext cx="0" cy="0"/>
          <a:chOff x="0" y="0"/>
          <a:chExt cx="0" cy="0"/>
        </a:xfrm>
      </p:grpSpPr>
      <p:sp>
        <p:nvSpPr>
          <p:cNvPr id="757" name="Google Shape;757;g9f29d8552f_0_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758" name="Google Shape;758;g9f29d8552f_0_1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fr-CA"/>
              <a:t>Donner un exemple avec le tutoriel interactif de la gestuelle .</a:t>
            </a:r>
            <a:endParaRPr/>
          </a:p>
          <a:p>
            <a:pPr indent="0" lvl="0" marL="0" rtl="0" algn="l">
              <a:spcBef>
                <a:spcPts val="0"/>
              </a:spcBef>
              <a:spcAft>
                <a:spcPts val="0"/>
              </a:spcAft>
              <a:buNone/>
            </a:pPr>
            <a:r>
              <a:rPr lang="fr-CA"/>
              <a:t>Pour les canvas dans Teachers, montrer GEMS Actvity</a:t>
            </a:r>
            <a:endParaRPr/>
          </a:p>
        </p:txBody>
      </p:sp>
      <p:sp>
        <p:nvSpPr>
          <p:cNvPr id="759" name="Google Shape;759;g9f29d8552f_0_1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chemeClr val="dk1"/>
              </a:buClr>
              <a:buSzPts val="1200"/>
              <a:buFont typeface="Calibri"/>
              <a:buNone/>
            </a:pPr>
            <a:fld id="{00000000-1234-1234-1234-123412341234}" type="slidenum">
              <a:rPr lang="fr-CA"/>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3" name="Shape 773"/>
        <p:cNvGrpSpPr/>
        <p:nvPr/>
      </p:nvGrpSpPr>
      <p:grpSpPr>
        <a:xfrm>
          <a:off x="0" y="0"/>
          <a:ext cx="0" cy="0"/>
          <a:chOff x="0" y="0"/>
          <a:chExt cx="0" cy="0"/>
        </a:xfrm>
      </p:grpSpPr>
      <p:sp>
        <p:nvSpPr>
          <p:cNvPr id="774" name="Google Shape;774;p18:notes"/>
          <p:cNvSpPr/>
          <p:nvPr>
            <p:ph idx="2" type="sldImg"/>
          </p:nvPr>
        </p:nvSpPr>
        <p:spPr>
          <a:xfrm>
            <a:off x="2546350" y="876300"/>
            <a:ext cx="4203700" cy="23653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75" name="Google Shape;775;p18:notes"/>
          <p:cNvSpPr txBox="1"/>
          <p:nvPr>
            <p:ph idx="1" type="body"/>
          </p:nvPr>
        </p:nvSpPr>
        <p:spPr>
          <a:xfrm>
            <a:off x="929640" y="3373756"/>
            <a:ext cx="7437120" cy="2760460"/>
          </a:xfrm>
          <a:prstGeom prst="rect">
            <a:avLst/>
          </a:prstGeom>
          <a:noFill/>
          <a:ln>
            <a:noFill/>
          </a:ln>
        </p:spPr>
        <p:txBody>
          <a:bodyPr anchorCtr="0" anchor="t" bIns="46500" lIns="93050" spcFirstLastPara="1" rIns="93050" wrap="square" tIns="46500">
            <a:noAutofit/>
          </a:bodyPr>
          <a:lstStyle/>
          <a:p>
            <a:pPr indent="0" lvl="0" marL="0" rtl="0" algn="l">
              <a:lnSpc>
                <a:spcPct val="100000"/>
              </a:lnSpc>
              <a:spcBef>
                <a:spcPts val="0"/>
              </a:spcBef>
              <a:spcAft>
                <a:spcPts val="0"/>
              </a:spcAft>
              <a:buClr>
                <a:schemeClr val="dk1"/>
              </a:buClr>
              <a:buSzPts val="1100"/>
              <a:buFont typeface="Calibri"/>
              <a:buNone/>
            </a:pPr>
            <a:r>
              <a:rPr lang="fr-CA"/>
              <a:t>Partir avec la </a:t>
            </a:r>
            <a:r>
              <a:rPr lang="fr-CA">
                <a:highlight>
                  <a:srgbClr val="FFFF00"/>
                </a:highlight>
              </a:rPr>
              <a:t>configuration débutant</a:t>
            </a:r>
            <a:r>
              <a:rPr lang="fr-CA"/>
              <a:t>. Montrer les outils et menu, la gestuelles, les tutoriels. Voir également les options de configuration (en partage d’écran). Voir d’abord la page avec les trois onglet et la bibliothèque de gestes et le Canvas. Ouvrir le logiciel et montrer les opérations vues dans les documents. Montre d’abord les opérations pour la base, laisse travailler dans le document puis montre les opérations avancées puis laisse travailler dans le deuxième document.</a:t>
            </a:r>
            <a:endParaRPr/>
          </a:p>
          <a:p>
            <a:pPr indent="0" lvl="0" marL="0" rtl="0" algn="l">
              <a:lnSpc>
                <a:spcPct val="100000"/>
              </a:lnSpc>
              <a:spcBef>
                <a:spcPts val="0"/>
              </a:spcBef>
              <a:spcAft>
                <a:spcPts val="0"/>
              </a:spcAft>
              <a:buClr>
                <a:schemeClr val="dk1"/>
              </a:buClr>
              <a:buSzPts val="1100"/>
              <a:buFont typeface="Calibri"/>
              <a:buNone/>
            </a:pPr>
            <a:r>
              <a:rPr lang="fr-CA"/>
              <a:t>Site </a:t>
            </a:r>
            <a:r>
              <a:rPr lang="fr-CA" sz="1100" u="sng">
                <a:solidFill>
                  <a:schemeClr val="hlink"/>
                </a:solidFill>
                <a:latin typeface="Arial"/>
                <a:ea typeface="Arial"/>
                <a:cs typeface="Arial"/>
                <a:sym typeface="Arial"/>
                <a:hlinkClick r:id="rId2"/>
              </a:rPr>
              <a:t>https://graspablemath.com/canvas</a:t>
            </a:r>
            <a:endParaRPr/>
          </a:p>
        </p:txBody>
      </p:sp>
      <p:sp>
        <p:nvSpPr>
          <p:cNvPr id="776" name="Google Shape;776;p18:notes"/>
          <p:cNvSpPr txBox="1"/>
          <p:nvPr>
            <p:ph idx="12" type="sldNum"/>
          </p:nvPr>
        </p:nvSpPr>
        <p:spPr>
          <a:xfrm>
            <a:off x="5265809" y="6658665"/>
            <a:ext cx="4028440" cy="351900"/>
          </a:xfrm>
          <a:prstGeom prst="rect">
            <a:avLst/>
          </a:prstGeom>
          <a:noFill/>
          <a:ln>
            <a:noFill/>
          </a:ln>
        </p:spPr>
        <p:txBody>
          <a:bodyPr anchorCtr="0" anchor="b" bIns="46500" lIns="93050" spcFirstLastPara="1" rIns="93050" wrap="square" tIns="465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fr-CA"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6" name="Shape 786"/>
        <p:cNvGrpSpPr/>
        <p:nvPr/>
      </p:nvGrpSpPr>
      <p:grpSpPr>
        <a:xfrm>
          <a:off x="0" y="0"/>
          <a:ext cx="0" cy="0"/>
          <a:chOff x="0" y="0"/>
          <a:chExt cx="0" cy="0"/>
        </a:xfrm>
      </p:grpSpPr>
      <p:sp>
        <p:nvSpPr>
          <p:cNvPr id="787" name="Google Shape;787;ga64911b07e_0_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788" name="Google Shape;788;ga64911b07e_0_1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fr-CA"/>
              <a:t>Montrer que l’élève peut également photographier une figure ou un problème, l’enregistrer comme image et le transférer dans son canvas…. Par contre, ça demande que l’élève ait un ordinateur et qu’il ait appris à le faire avant…</a:t>
            </a:r>
            <a:endParaRPr/>
          </a:p>
          <a:p>
            <a:pPr indent="0" lvl="0" marL="0" rtl="0" algn="l">
              <a:spcBef>
                <a:spcPts val="0"/>
              </a:spcBef>
              <a:spcAft>
                <a:spcPts val="0"/>
              </a:spcAft>
              <a:buNone/>
            </a:pPr>
            <a:r>
              <a:rPr lang="fr-CA"/>
              <a:t>Sinon, le fait d’écrire et de synthétiser le problème peut déjà aider à le comprendre.</a:t>
            </a:r>
            <a:endParaRPr/>
          </a:p>
          <a:p>
            <a:pPr indent="0" lvl="0" marL="0" rtl="0" algn="l">
              <a:spcBef>
                <a:spcPts val="0"/>
              </a:spcBef>
              <a:spcAft>
                <a:spcPts val="0"/>
              </a:spcAft>
              <a:buNone/>
            </a:pPr>
            <a:r>
              <a:rPr lang="fr-CA" u="sng">
                <a:solidFill>
                  <a:schemeClr val="hlink"/>
                </a:solidFill>
                <a:hlinkClick r:id="rId2"/>
              </a:rPr>
              <a:t>https://graspablemath.com/canvas/?load=_784077112d8bbaa6</a:t>
            </a:r>
            <a:r>
              <a:rPr lang="fr-CA"/>
              <a:t> </a:t>
            </a:r>
            <a:endParaRPr/>
          </a:p>
          <a:p>
            <a:pPr indent="0" lvl="0" marL="0" rtl="0" algn="l">
              <a:spcBef>
                <a:spcPts val="0"/>
              </a:spcBef>
              <a:spcAft>
                <a:spcPts val="0"/>
              </a:spcAft>
              <a:buNone/>
            </a:pPr>
            <a:r>
              <a:t/>
            </a:r>
            <a:endParaRPr/>
          </a:p>
          <a:p>
            <a:pPr indent="0" lvl="0" marL="0" rtl="0" algn="l">
              <a:spcBef>
                <a:spcPts val="0"/>
              </a:spcBef>
              <a:spcAft>
                <a:spcPts val="0"/>
              </a:spcAft>
              <a:buNone/>
            </a:pPr>
            <a:r>
              <a:rPr lang="fr-CA"/>
              <a:t>Corrigé: </a:t>
            </a:r>
            <a:r>
              <a:rPr lang="fr-CA" u="sng">
                <a:solidFill>
                  <a:schemeClr val="hlink"/>
                </a:solidFill>
                <a:hlinkClick r:id="rId3"/>
              </a:rPr>
              <a:t>https://graspablemath.com/canvas/?load=_e3f364f4bd16701e</a:t>
            </a:r>
            <a:endParaRPr/>
          </a:p>
          <a:p>
            <a:pPr indent="0" lvl="0" marL="0" rtl="0" algn="l">
              <a:spcBef>
                <a:spcPts val="0"/>
              </a:spcBef>
              <a:spcAft>
                <a:spcPts val="0"/>
              </a:spcAft>
              <a:buNone/>
            </a:pPr>
            <a:r>
              <a:t/>
            </a:r>
            <a:endParaRPr/>
          </a:p>
        </p:txBody>
      </p:sp>
      <p:sp>
        <p:nvSpPr>
          <p:cNvPr id="789" name="Google Shape;789;ga64911b07e_0_1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chemeClr val="dk1"/>
              </a:buClr>
              <a:buSzPts val="1200"/>
              <a:buFont typeface="Calibri"/>
              <a:buNone/>
            </a:pPr>
            <a:fld id="{00000000-1234-1234-1234-123412341234}" type="slidenum">
              <a:rPr lang="fr-CA"/>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4" name="Shape 794"/>
        <p:cNvGrpSpPr/>
        <p:nvPr/>
      </p:nvGrpSpPr>
      <p:grpSpPr>
        <a:xfrm>
          <a:off x="0" y="0"/>
          <a:ext cx="0" cy="0"/>
          <a:chOff x="0" y="0"/>
          <a:chExt cx="0" cy="0"/>
        </a:xfrm>
      </p:grpSpPr>
      <p:sp>
        <p:nvSpPr>
          <p:cNvPr id="795" name="Google Shape;795;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96" name="Google Shape;796;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fr-CA"/>
              <a:t>Louise</a:t>
            </a:r>
            <a:endParaRPr/>
          </a:p>
          <a:p>
            <a:pPr indent="0" lvl="0" marL="0" rtl="0" algn="l">
              <a:lnSpc>
                <a:spcPct val="100000"/>
              </a:lnSpc>
              <a:spcBef>
                <a:spcPts val="0"/>
              </a:spcBef>
              <a:spcAft>
                <a:spcPts val="0"/>
              </a:spcAft>
              <a:buSzPts val="1400"/>
              <a:buNone/>
            </a:pPr>
            <a:r>
              <a:rPr lang="fr-CA"/>
              <a:t>Faire quelques uns et les expliquer…. montrer l’importance de certaines configurations pour induire des concepts. Exemple avec la façon d’isoler une variable: </a:t>
            </a:r>
            <a:endParaRPr/>
          </a:p>
          <a:p>
            <a:pPr indent="0" lvl="0" marL="0" rtl="0" algn="l">
              <a:lnSpc>
                <a:spcPct val="100000"/>
              </a:lnSpc>
              <a:spcBef>
                <a:spcPts val="0"/>
              </a:spcBef>
              <a:spcAft>
                <a:spcPts val="0"/>
              </a:spcAft>
              <a:buSzPts val="1400"/>
              <a:buNone/>
            </a:pPr>
            <a:r>
              <a:rPr lang="fr-CA" sz="1100" u="sng">
                <a:solidFill>
                  <a:schemeClr val="hlink"/>
                </a:solidFill>
                <a:latin typeface="Arial"/>
                <a:ea typeface="Arial"/>
                <a:cs typeface="Arial"/>
                <a:sym typeface="Arial"/>
                <a:hlinkClick r:id="rId2"/>
              </a:rPr>
              <a:t>https://drive.google.com/file/d/1rFST9laRJu0NAs4jT34WrpyDBlq0aKhq/view</a:t>
            </a:r>
            <a:endParaRPr/>
          </a:p>
        </p:txBody>
      </p:sp>
      <p:sp>
        <p:nvSpPr>
          <p:cNvPr id="797" name="Google Shape;797;p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chemeClr val="dk1"/>
              </a:buClr>
              <a:buSzPts val="1800"/>
              <a:buFont typeface="Arial"/>
              <a:buNone/>
            </a:pPr>
            <a:fld id="{00000000-1234-1234-1234-123412341234}" type="slidenum">
              <a:rPr lang="fr-CA"/>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3" name="Shape 803"/>
        <p:cNvGrpSpPr/>
        <p:nvPr/>
      </p:nvGrpSpPr>
      <p:grpSpPr>
        <a:xfrm>
          <a:off x="0" y="0"/>
          <a:ext cx="0" cy="0"/>
          <a:chOff x="0" y="0"/>
          <a:chExt cx="0" cy="0"/>
        </a:xfrm>
      </p:grpSpPr>
      <p:sp>
        <p:nvSpPr>
          <p:cNvPr id="804" name="Google Shape;804;g87e9c0b123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805" name="Google Shape;805;g87e9c0b123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fr-CA"/>
              <a:t>Canvas pour les concepts de base: </a:t>
            </a:r>
            <a:r>
              <a:rPr lang="fr-CA" u="sng">
                <a:solidFill>
                  <a:schemeClr val="hlink"/>
                </a:solidFill>
                <a:hlinkClick r:id="rId2"/>
              </a:rPr>
              <a:t>https://graspablemath.com/canvas/?load=_7fd2e7ddf9a3066c</a:t>
            </a:r>
            <a:endParaRPr/>
          </a:p>
          <a:p>
            <a:pPr indent="0" lvl="0" marL="0" rtl="0" algn="l">
              <a:spcBef>
                <a:spcPts val="0"/>
              </a:spcBef>
              <a:spcAft>
                <a:spcPts val="0"/>
              </a:spcAft>
              <a:buNone/>
            </a:pPr>
            <a:r>
              <a:rPr lang="fr-CA"/>
              <a:t>Canvas pour les concepts avancés: </a:t>
            </a:r>
            <a:r>
              <a:rPr lang="fr-CA" u="sng">
                <a:solidFill>
                  <a:schemeClr val="hlink"/>
                </a:solidFill>
                <a:hlinkClick r:id="rId3"/>
              </a:rPr>
              <a:t>https://graspablemath.com/canvas/?load=_a0584a5498b1dbec</a:t>
            </a:r>
            <a:r>
              <a:rPr lang="fr-CA"/>
              <a:t> </a:t>
            </a:r>
            <a:endParaRPr/>
          </a:p>
          <a:p>
            <a:pPr indent="0" lvl="0" marL="0" rtl="0" algn="l">
              <a:spcBef>
                <a:spcPts val="0"/>
              </a:spcBef>
              <a:spcAft>
                <a:spcPts val="0"/>
              </a:spcAft>
              <a:buNone/>
            </a:pPr>
            <a:r>
              <a:t/>
            </a:r>
            <a:endParaRPr/>
          </a:p>
        </p:txBody>
      </p:sp>
      <p:sp>
        <p:nvSpPr>
          <p:cNvPr id="806" name="Google Shape;806;g87e9c0b123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chemeClr val="dk1"/>
              </a:buClr>
              <a:buSzPts val="1200"/>
              <a:buFont typeface="Calibri"/>
              <a:buNone/>
            </a:pPr>
            <a:fld id="{00000000-1234-1234-1234-123412341234}" type="slidenum">
              <a:rPr lang="fr-CA"/>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5" name="Shape 625"/>
        <p:cNvGrpSpPr/>
        <p:nvPr/>
      </p:nvGrpSpPr>
      <p:grpSpPr>
        <a:xfrm>
          <a:off x="0" y="0"/>
          <a:ext cx="0" cy="0"/>
          <a:chOff x="0" y="0"/>
          <a:chExt cx="0" cy="0"/>
        </a:xfrm>
      </p:grpSpPr>
      <p:sp>
        <p:nvSpPr>
          <p:cNvPr id="626" name="Google Shape;626;gacc5ae5b5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27" name="Google Shape;627;gacc5ae5b53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1" name="Shape 811"/>
        <p:cNvGrpSpPr/>
        <p:nvPr/>
      </p:nvGrpSpPr>
      <p:grpSpPr>
        <a:xfrm>
          <a:off x="0" y="0"/>
          <a:ext cx="0" cy="0"/>
          <a:chOff x="0" y="0"/>
          <a:chExt cx="0" cy="0"/>
        </a:xfrm>
      </p:grpSpPr>
      <p:sp>
        <p:nvSpPr>
          <p:cNvPr id="812" name="Google Shape;812;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13" name="Google Shape;813;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14" name="Google Shape;814;p2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chemeClr val="dk1"/>
              </a:buClr>
              <a:buSzPts val="1800"/>
              <a:buFont typeface="Arial"/>
              <a:buNone/>
            </a:pPr>
            <a:fld id="{00000000-1234-1234-1234-123412341234}" type="slidenum">
              <a:rPr lang="fr-CA"/>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9" name="Shape 819"/>
        <p:cNvGrpSpPr/>
        <p:nvPr/>
      </p:nvGrpSpPr>
      <p:grpSpPr>
        <a:xfrm>
          <a:off x="0" y="0"/>
          <a:ext cx="0" cy="0"/>
          <a:chOff x="0" y="0"/>
          <a:chExt cx="0" cy="0"/>
        </a:xfrm>
      </p:grpSpPr>
      <p:sp>
        <p:nvSpPr>
          <p:cNvPr id="820" name="Google Shape;820;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21" name="Google Shape;821;p2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fr-CA"/>
              <a:t>Se connecter pour sauvegarder notre page. La page doit avoir été sauvegardée pour pouvoir être partagée. Peut être intégrée dans un site (Google Site) ou dans une activité GeoGebra.</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fr-CA"/>
              <a:t>Laisser ensuite un temps pour échanger.</a:t>
            </a:r>
            <a:endParaRPr/>
          </a:p>
          <a:p>
            <a:pPr indent="0" lvl="0" marL="0" rtl="0" algn="l">
              <a:lnSpc>
                <a:spcPct val="100000"/>
              </a:lnSpc>
              <a:spcBef>
                <a:spcPts val="0"/>
              </a:spcBef>
              <a:spcAft>
                <a:spcPts val="0"/>
              </a:spcAft>
              <a:buSzPts val="1400"/>
              <a:buNone/>
            </a:pPr>
            <a:r>
              <a:rPr lang="fr-CA"/>
              <a:t>Autres utilités du logiciel: écrire des équations de façon plus simple que l’éditeur d’équations, faire des corrigés, montrer des procédures (ben oui…) dans un contexte d’enseignement à distance avec un partage d’écran.</a:t>
            </a:r>
            <a:endParaRPr/>
          </a:p>
        </p:txBody>
      </p:sp>
      <p:sp>
        <p:nvSpPr>
          <p:cNvPr id="822" name="Google Shape;822;p2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800"/>
              <a:buFont typeface="Arial"/>
              <a:buNone/>
            </a:pPr>
            <a:fld id="{00000000-1234-1234-1234-123412341234}" type="slidenum">
              <a:rPr lang="fr-CA"/>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7" name="Shape 827"/>
        <p:cNvGrpSpPr/>
        <p:nvPr/>
      </p:nvGrpSpPr>
      <p:grpSpPr>
        <a:xfrm>
          <a:off x="0" y="0"/>
          <a:ext cx="0" cy="0"/>
          <a:chOff x="0" y="0"/>
          <a:chExt cx="0" cy="0"/>
        </a:xfrm>
      </p:grpSpPr>
      <p:sp>
        <p:nvSpPr>
          <p:cNvPr id="828" name="Google Shape;828;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29" name="Google Shape;829;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fr-CA"/>
              <a:t>À partir d’ici, je vais aborder l’application dans le cadre d’une utilisation à distance. Donc, l’élève est chez lui et vous demande de l’aide pour un problème. Vous échangez en visio, l’enseignant partage son écran alors que l’élève entre dans l’activité</a:t>
            </a:r>
            <a:endParaRPr/>
          </a:p>
        </p:txBody>
      </p:sp>
      <p:sp>
        <p:nvSpPr>
          <p:cNvPr id="830" name="Google Shape;830;p2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chemeClr val="dk1"/>
              </a:buClr>
              <a:buSzPts val="1800"/>
              <a:buFont typeface="Arial"/>
              <a:buNone/>
            </a:pPr>
            <a:fld id="{00000000-1234-1234-1234-123412341234}" type="slidenum">
              <a:rPr lang="fr-CA"/>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4" name="Shape 834"/>
        <p:cNvGrpSpPr/>
        <p:nvPr/>
      </p:nvGrpSpPr>
      <p:grpSpPr>
        <a:xfrm>
          <a:off x="0" y="0"/>
          <a:ext cx="0" cy="0"/>
          <a:chOff x="0" y="0"/>
          <a:chExt cx="0" cy="0"/>
        </a:xfrm>
      </p:grpSpPr>
      <p:sp>
        <p:nvSpPr>
          <p:cNvPr id="835" name="Google Shape;835;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36" name="Google Shape;836;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fr-CA"/>
              <a:t>SR Faire une démonstration, montrer l’interface enseignant puis élève. Connectez-vous comme étudiant et entrez ce code: avec votre prénom et la première lettre de votre nom de famille.</a:t>
            </a:r>
            <a:endParaRPr/>
          </a:p>
        </p:txBody>
      </p:sp>
      <p:sp>
        <p:nvSpPr>
          <p:cNvPr id="837" name="Google Shape;837;p2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chemeClr val="dk1"/>
              </a:buClr>
              <a:buSzPts val="1800"/>
              <a:buFont typeface="Arial"/>
              <a:buNone/>
            </a:pPr>
            <a:fld id="{00000000-1234-1234-1234-123412341234}" type="slidenum">
              <a:rPr lang="fr-CA"/>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1" name="Shape 841"/>
        <p:cNvGrpSpPr/>
        <p:nvPr/>
      </p:nvGrpSpPr>
      <p:grpSpPr>
        <a:xfrm>
          <a:off x="0" y="0"/>
          <a:ext cx="0" cy="0"/>
          <a:chOff x="0" y="0"/>
          <a:chExt cx="0" cy="0"/>
        </a:xfrm>
      </p:grpSpPr>
      <p:sp>
        <p:nvSpPr>
          <p:cNvPr id="842" name="Google Shape;842;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43" name="Google Shape;843;p2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rPr lang="fr-CA"/>
              <a:t>Avant de voir comment créer des activités, je vous fais vivre une activité en tant qu’élève, mais pour laquelle je suis enseignante et qu’on vit cette activité en mode synchrone.</a:t>
            </a:r>
            <a:endParaRPr/>
          </a:p>
          <a:p>
            <a:pPr indent="0" lvl="0" marL="0" rtl="0" algn="l">
              <a:lnSpc>
                <a:spcPct val="100000"/>
              </a:lnSpc>
              <a:spcBef>
                <a:spcPts val="0"/>
              </a:spcBef>
              <a:spcAft>
                <a:spcPts val="0"/>
              </a:spcAft>
              <a:buClr>
                <a:schemeClr val="dk1"/>
              </a:buClr>
              <a:buSzPts val="1200"/>
              <a:buFont typeface="Calibri"/>
              <a:buNone/>
            </a:pPr>
            <a:r>
              <a:rPr lang="fr-CA"/>
              <a:t>Amener les élèves à considérer les nombres et les opérations de façon globale et leur donner du pouvoir sur les opérations qu’ils ont à effectuer.</a:t>
            </a:r>
            <a:endParaRPr/>
          </a:p>
          <a:p>
            <a:pPr indent="0" lvl="0" marL="0" rtl="0" algn="l">
              <a:lnSpc>
                <a:spcPct val="100000"/>
              </a:lnSpc>
              <a:spcBef>
                <a:spcPts val="0"/>
              </a:spcBef>
              <a:spcAft>
                <a:spcPts val="0"/>
              </a:spcAft>
              <a:buSzPts val="1400"/>
              <a:buNone/>
            </a:pPr>
            <a:r>
              <a:rPr lang="fr-CA">
                <a:highlight>
                  <a:srgbClr val="FFFF00"/>
                </a:highlight>
              </a:rPr>
              <a:t>Session</a:t>
            </a:r>
            <a:r>
              <a:rPr lang="fr-CA"/>
              <a:t>:  Faire les premières questions, laisser quelques minutes.</a:t>
            </a:r>
            <a:endParaRPr/>
          </a:p>
          <a:p>
            <a:pPr indent="0" lvl="0" marL="0" rtl="0" algn="l">
              <a:lnSpc>
                <a:spcPct val="100000"/>
              </a:lnSpc>
              <a:spcBef>
                <a:spcPts val="0"/>
              </a:spcBef>
              <a:spcAft>
                <a:spcPts val="0"/>
              </a:spcAft>
              <a:buSzPts val="1400"/>
              <a:buNone/>
            </a:pPr>
            <a:r>
              <a:rPr lang="fr-CA"/>
              <a:t>Activité </a:t>
            </a:r>
            <a:r>
              <a:rPr lang="fr-CA" sz="1100">
                <a:latin typeface="Arial"/>
                <a:ea typeface="Arial"/>
                <a:cs typeface="Arial"/>
                <a:sym typeface="Arial"/>
              </a:rPr>
              <a:t>Faire une activité plus ciblée et avec moins de questions. Prendre des questions et une tâche telles qu’on les trouvent dans le MAT-1102. Activité: Suivi à distance.</a:t>
            </a:r>
            <a:endParaRPr/>
          </a:p>
          <a:p>
            <a:pPr indent="0" lvl="0" marL="0" rtl="0" algn="l">
              <a:lnSpc>
                <a:spcPct val="100000"/>
              </a:lnSpc>
              <a:spcBef>
                <a:spcPts val="0"/>
              </a:spcBef>
              <a:spcAft>
                <a:spcPts val="0"/>
              </a:spcAft>
              <a:buSzPts val="1400"/>
              <a:buNone/>
            </a:pPr>
            <a:r>
              <a:t/>
            </a:r>
            <a:endParaRPr/>
          </a:p>
        </p:txBody>
      </p:sp>
      <p:sp>
        <p:nvSpPr>
          <p:cNvPr id="844" name="Google Shape;844;p2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chemeClr val="dk1"/>
              </a:buClr>
              <a:buSzPts val="1800"/>
              <a:buFont typeface="Arial"/>
              <a:buNone/>
            </a:pPr>
            <a:fld id="{00000000-1234-1234-1234-123412341234}" type="slidenum">
              <a:rPr lang="fr-CA"/>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1" name="Shape 851"/>
        <p:cNvGrpSpPr/>
        <p:nvPr/>
      </p:nvGrpSpPr>
      <p:grpSpPr>
        <a:xfrm>
          <a:off x="0" y="0"/>
          <a:ext cx="0" cy="0"/>
          <a:chOff x="0" y="0"/>
          <a:chExt cx="0" cy="0"/>
        </a:xfrm>
      </p:grpSpPr>
      <p:sp>
        <p:nvSpPr>
          <p:cNvPr id="852" name="Google Shape;852;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53" name="Google Shape;853;p2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fr-CA"/>
              <a:t>Permet de voir qui a fait les activités, qui les a réussies et de voir les étapes pour chaque élève.</a:t>
            </a:r>
            <a:endParaRPr/>
          </a:p>
        </p:txBody>
      </p:sp>
      <p:sp>
        <p:nvSpPr>
          <p:cNvPr id="854" name="Google Shape;854;p2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chemeClr val="dk1"/>
              </a:buClr>
              <a:buSzPts val="1800"/>
              <a:buFont typeface="Arial"/>
              <a:buNone/>
            </a:pPr>
            <a:fld id="{00000000-1234-1234-1234-123412341234}" type="slidenum">
              <a:rPr lang="fr-CA"/>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0" name="Shape 860"/>
        <p:cNvGrpSpPr/>
        <p:nvPr/>
      </p:nvGrpSpPr>
      <p:grpSpPr>
        <a:xfrm>
          <a:off x="0" y="0"/>
          <a:ext cx="0" cy="0"/>
          <a:chOff x="0" y="0"/>
          <a:chExt cx="0" cy="0"/>
        </a:xfrm>
      </p:grpSpPr>
      <p:sp>
        <p:nvSpPr>
          <p:cNvPr id="861" name="Google Shape;861;p2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62" name="Google Shape;862;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7" name="Shape 867"/>
        <p:cNvGrpSpPr/>
        <p:nvPr/>
      </p:nvGrpSpPr>
      <p:grpSpPr>
        <a:xfrm>
          <a:off x="0" y="0"/>
          <a:ext cx="0" cy="0"/>
          <a:chOff x="0" y="0"/>
          <a:chExt cx="0" cy="0"/>
        </a:xfrm>
      </p:grpSpPr>
      <p:sp>
        <p:nvSpPr>
          <p:cNvPr id="868" name="Google Shape;868;p2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fr-CA"/>
              <a:t>Lorsqu’on a fait une activité, la rendre publique afin que d’autres enseignants puissent l’utiliser et surtout pour bonifier l’offre en français.</a:t>
            </a:r>
            <a:endParaRPr/>
          </a:p>
        </p:txBody>
      </p:sp>
      <p:sp>
        <p:nvSpPr>
          <p:cNvPr id="869" name="Google Shape;869;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6" name="Shape 876"/>
        <p:cNvGrpSpPr/>
        <p:nvPr/>
      </p:nvGrpSpPr>
      <p:grpSpPr>
        <a:xfrm>
          <a:off x="0" y="0"/>
          <a:ext cx="0" cy="0"/>
          <a:chOff x="0" y="0"/>
          <a:chExt cx="0" cy="0"/>
        </a:xfrm>
      </p:grpSpPr>
      <p:sp>
        <p:nvSpPr>
          <p:cNvPr id="877" name="Google Shape;877;p2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fr-CA"/>
              <a:t>Ça serait bien si on pouvait traduire en français et publier toutes les activités vedettes.</a:t>
            </a:r>
            <a:endParaRPr/>
          </a:p>
        </p:txBody>
      </p:sp>
      <p:sp>
        <p:nvSpPr>
          <p:cNvPr id="878" name="Google Shape;878;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2" name="Shape 882"/>
        <p:cNvGrpSpPr/>
        <p:nvPr/>
      </p:nvGrpSpPr>
      <p:grpSpPr>
        <a:xfrm>
          <a:off x="0" y="0"/>
          <a:ext cx="0" cy="0"/>
          <a:chOff x="0" y="0"/>
          <a:chExt cx="0" cy="0"/>
        </a:xfrm>
      </p:grpSpPr>
      <p:sp>
        <p:nvSpPr>
          <p:cNvPr id="883" name="Google Shape;883;ga64911b07e_0_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884" name="Google Shape;884;ga64911b07e_0_2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85" name="Google Shape;885;ga64911b07e_0_2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chemeClr val="dk1"/>
              </a:buClr>
              <a:buSzPts val="1200"/>
              <a:buFont typeface="Calibri"/>
              <a:buNone/>
            </a:pPr>
            <a:fld id="{00000000-1234-1234-1234-123412341234}" type="slidenum">
              <a:rPr lang="fr-CA"/>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7" name="Shape 637"/>
        <p:cNvGrpSpPr/>
        <p:nvPr/>
      </p:nvGrpSpPr>
      <p:grpSpPr>
        <a:xfrm>
          <a:off x="0" y="0"/>
          <a:ext cx="0" cy="0"/>
          <a:chOff x="0" y="0"/>
          <a:chExt cx="0" cy="0"/>
        </a:xfrm>
      </p:grpSpPr>
      <p:sp>
        <p:nvSpPr>
          <p:cNvPr id="638" name="Google Shape;638;gac34e669f2_0_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39" name="Google Shape;639;gac34e669f2_0_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9" name="Shape 889"/>
        <p:cNvGrpSpPr/>
        <p:nvPr/>
      </p:nvGrpSpPr>
      <p:grpSpPr>
        <a:xfrm>
          <a:off x="0" y="0"/>
          <a:ext cx="0" cy="0"/>
          <a:chOff x="0" y="0"/>
          <a:chExt cx="0" cy="0"/>
        </a:xfrm>
      </p:grpSpPr>
      <p:sp>
        <p:nvSpPr>
          <p:cNvPr id="890" name="Google Shape;890;ga64911b07e_0_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891" name="Google Shape;891;ga64911b07e_0_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fr-CA"/>
              <a:t>Faire une démonstration avec une activité dont il n’y a qu’un Canvas ouvert et </a:t>
            </a:r>
            <a:r>
              <a:rPr lang="fr-CA">
                <a:highlight>
                  <a:srgbClr val="FFFF00"/>
                </a:highlight>
              </a:rPr>
              <a:t>demander à un participant de jouer le rôle de l’élève ou demander un collègue avant</a:t>
            </a:r>
            <a:r>
              <a:rPr lang="fr-CA"/>
              <a:t>. Pour cet exemple, l’élève n’a pas de code.</a:t>
            </a:r>
            <a:endParaRPr/>
          </a:p>
          <a:p>
            <a:pPr indent="0" lvl="0" marL="0" rtl="0" algn="l">
              <a:spcBef>
                <a:spcPts val="0"/>
              </a:spcBef>
              <a:spcAft>
                <a:spcPts val="0"/>
              </a:spcAft>
              <a:buNone/>
            </a:pPr>
            <a:r>
              <a:rPr lang="fr-CA"/>
              <a:t>Je propose un problème (faire pour deuxième secondaire avec algèbre). L’élève peut entrer avant dans l’activité pour écrire sa question. Exemple CEC 2101, page 101, problème 21</a:t>
            </a:r>
            <a:endParaRPr/>
          </a:p>
          <a:p>
            <a:pPr indent="0" lvl="0" marL="0" rtl="0" algn="l">
              <a:spcBef>
                <a:spcPts val="0"/>
              </a:spcBef>
              <a:spcAft>
                <a:spcPts val="0"/>
              </a:spcAft>
              <a:buNone/>
            </a:pPr>
            <a:r>
              <a:t/>
            </a:r>
            <a:endParaRPr/>
          </a:p>
        </p:txBody>
      </p:sp>
      <p:sp>
        <p:nvSpPr>
          <p:cNvPr id="892" name="Google Shape;892;ga64911b07e_0_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chemeClr val="dk1"/>
              </a:buClr>
              <a:buSzPts val="1200"/>
              <a:buFont typeface="Calibri"/>
              <a:buNone/>
            </a:pPr>
            <a:fld id="{00000000-1234-1234-1234-123412341234}" type="slidenum">
              <a:rPr lang="fr-CA"/>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7" name="Shape 897"/>
        <p:cNvGrpSpPr/>
        <p:nvPr/>
      </p:nvGrpSpPr>
      <p:grpSpPr>
        <a:xfrm>
          <a:off x="0" y="0"/>
          <a:ext cx="0" cy="0"/>
          <a:chOff x="0" y="0"/>
          <a:chExt cx="0" cy="0"/>
        </a:xfrm>
      </p:grpSpPr>
      <p:sp>
        <p:nvSpPr>
          <p:cNvPr id="898" name="Google Shape;898;ga64911b07e_0_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899" name="Google Shape;899;ga64911b07e_0_1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fr-CA"/>
              <a:t>Discussion sur l’approche.</a:t>
            </a:r>
            <a:endParaRPr/>
          </a:p>
        </p:txBody>
      </p:sp>
      <p:sp>
        <p:nvSpPr>
          <p:cNvPr id="900" name="Google Shape;900;ga64911b07e_0_1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chemeClr val="dk1"/>
              </a:buClr>
              <a:buSzPts val="1200"/>
              <a:buFont typeface="Calibri"/>
              <a:buNone/>
            </a:pPr>
            <a:fld id="{00000000-1234-1234-1234-123412341234}" type="slidenum">
              <a:rPr lang="fr-CA"/>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4" name="Shape 904"/>
        <p:cNvGrpSpPr/>
        <p:nvPr/>
      </p:nvGrpSpPr>
      <p:grpSpPr>
        <a:xfrm>
          <a:off x="0" y="0"/>
          <a:ext cx="0" cy="0"/>
          <a:chOff x="0" y="0"/>
          <a:chExt cx="0" cy="0"/>
        </a:xfrm>
      </p:grpSpPr>
      <p:sp>
        <p:nvSpPr>
          <p:cNvPr id="905" name="Google Shape;905;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06" name="Google Shape;906;p2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fr-CA"/>
              <a:t>Maintenant, on va voir comment créer une activité. Les participants peuvent le faire en même temps. Ils doivent ouvrir leur compte.</a:t>
            </a:r>
            <a:endParaRPr/>
          </a:p>
        </p:txBody>
      </p:sp>
      <p:sp>
        <p:nvSpPr>
          <p:cNvPr id="907" name="Google Shape;907;p2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chemeClr val="dk1"/>
              </a:buClr>
              <a:buSzPts val="1800"/>
              <a:buFont typeface="Arial"/>
              <a:buNone/>
            </a:pPr>
            <a:fld id="{00000000-1234-1234-1234-123412341234}" type="slidenum">
              <a:rPr lang="fr-CA"/>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2" name="Shape 912"/>
        <p:cNvGrpSpPr/>
        <p:nvPr/>
      </p:nvGrpSpPr>
      <p:grpSpPr>
        <a:xfrm>
          <a:off x="0" y="0"/>
          <a:ext cx="0" cy="0"/>
          <a:chOff x="0" y="0"/>
          <a:chExt cx="0" cy="0"/>
        </a:xfrm>
      </p:grpSpPr>
      <p:sp>
        <p:nvSpPr>
          <p:cNvPr id="913" name="Google Shape;913;g9f29d8552f_0_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914" name="Google Shape;914;g9f29d8552f_0_3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fr-CA"/>
              <a:t>Session avec les six types de tâches : </a:t>
            </a:r>
            <a:r>
              <a:rPr lang="fr-CA" sz="1050" u="sng">
                <a:solidFill>
                  <a:srgbClr val="43A047"/>
                </a:solidFill>
                <a:highlight>
                  <a:srgbClr val="FFFFFF"/>
                </a:highlight>
                <a:latin typeface="Roboto"/>
                <a:ea typeface="Roboto"/>
                <a:cs typeface="Roboto"/>
                <a:sym typeface="Roboto"/>
                <a:hlinkClick r:id="rId2">
                  <a:extLst>
                    <a:ext uri="{A12FA001-AC4F-418D-AE19-62706E023703}">
                      <ahyp:hlinkClr val="tx"/>
                    </a:ext>
                  </a:extLst>
                </a:hlinkClick>
              </a:rPr>
              <a:t>https://activities.graspablemath.com/s/S6HY4</a:t>
            </a:r>
            <a:endParaRPr/>
          </a:p>
          <a:p>
            <a:pPr indent="0" lvl="0" marL="0" rtl="0" algn="l">
              <a:spcBef>
                <a:spcPts val="0"/>
              </a:spcBef>
              <a:spcAft>
                <a:spcPts val="0"/>
              </a:spcAft>
              <a:buNone/>
            </a:pPr>
            <a:r>
              <a:rPr lang="fr-CA"/>
              <a:t>On peut aussi présenter le Preview de l’activité</a:t>
            </a:r>
            <a:endParaRPr/>
          </a:p>
        </p:txBody>
      </p:sp>
      <p:sp>
        <p:nvSpPr>
          <p:cNvPr id="915" name="Google Shape;915;g9f29d8552f_0_3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chemeClr val="dk1"/>
              </a:buClr>
              <a:buSzPts val="1200"/>
              <a:buFont typeface="Calibri"/>
              <a:buNone/>
            </a:pPr>
            <a:fld id="{00000000-1234-1234-1234-123412341234}" type="slidenum">
              <a:rPr lang="fr-CA"/>
              <a:t>‹#›</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0" name="Shape 920"/>
        <p:cNvGrpSpPr/>
        <p:nvPr/>
      </p:nvGrpSpPr>
      <p:grpSpPr>
        <a:xfrm>
          <a:off x="0" y="0"/>
          <a:ext cx="0" cy="0"/>
          <a:chOff x="0" y="0"/>
          <a:chExt cx="0" cy="0"/>
        </a:xfrm>
      </p:grpSpPr>
      <p:sp>
        <p:nvSpPr>
          <p:cNvPr id="921" name="Google Shape;921;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22" name="Google Shape;922;p3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fr-CA"/>
              <a:t>Construction des tâches dans une nouvelle activité</a:t>
            </a:r>
            <a:endParaRPr/>
          </a:p>
        </p:txBody>
      </p:sp>
      <p:sp>
        <p:nvSpPr>
          <p:cNvPr id="923" name="Google Shape;923;p3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chemeClr val="dk1"/>
              </a:buClr>
              <a:buSzPts val="1800"/>
              <a:buFont typeface="Arial"/>
              <a:buNone/>
            </a:pPr>
            <a:fld id="{00000000-1234-1234-1234-123412341234}" type="slidenum">
              <a:rPr lang="fr-CA"/>
              <a:t>‹#›</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4" name="Shape 934"/>
        <p:cNvGrpSpPr/>
        <p:nvPr/>
      </p:nvGrpSpPr>
      <p:grpSpPr>
        <a:xfrm>
          <a:off x="0" y="0"/>
          <a:ext cx="0" cy="0"/>
          <a:chOff x="0" y="0"/>
          <a:chExt cx="0" cy="0"/>
        </a:xfrm>
      </p:grpSpPr>
      <p:sp>
        <p:nvSpPr>
          <p:cNvPr id="935" name="Google Shape;935;ga3f888baf3_0_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936" name="Google Shape;936;ga3f888baf3_0_2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fr-CA"/>
              <a:t>On écrit les instructions</a:t>
            </a:r>
            <a:endParaRPr/>
          </a:p>
          <a:p>
            <a:pPr indent="0" lvl="0" marL="0" rtl="0" algn="l">
              <a:spcBef>
                <a:spcPts val="0"/>
              </a:spcBef>
              <a:spcAft>
                <a:spcPts val="0"/>
              </a:spcAft>
              <a:buNone/>
            </a:pPr>
            <a:r>
              <a:rPr lang="fr-CA"/>
              <a:t>On peut importer un fichier enregistré</a:t>
            </a:r>
            <a:endParaRPr/>
          </a:p>
          <a:p>
            <a:pPr indent="0" lvl="0" marL="0" rtl="0" algn="l">
              <a:spcBef>
                <a:spcPts val="0"/>
              </a:spcBef>
              <a:spcAft>
                <a:spcPts val="0"/>
              </a:spcAft>
              <a:buNone/>
            </a:pPr>
            <a:r>
              <a:rPr lang="fr-CA"/>
              <a:t>On peut ajuster la configuration</a:t>
            </a:r>
            <a:endParaRPr/>
          </a:p>
          <a:p>
            <a:pPr indent="0" lvl="0" marL="0" rtl="0" algn="l">
              <a:spcBef>
                <a:spcPts val="0"/>
              </a:spcBef>
              <a:spcAft>
                <a:spcPts val="0"/>
              </a:spcAft>
              <a:buNone/>
            </a:pPr>
            <a:r>
              <a:rPr lang="fr-CA"/>
              <a:t>On peut ajouter une image, un texte, un problème à résoudre, une vidéo et les fenêtres graphiques.</a:t>
            </a:r>
            <a:endParaRPr/>
          </a:p>
          <a:p>
            <a:pPr indent="0" lvl="0" marL="0" rtl="0" algn="l">
              <a:spcBef>
                <a:spcPts val="0"/>
              </a:spcBef>
              <a:spcAft>
                <a:spcPts val="0"/>
              </a:spcAft>
              <a:buNone/>
            </a:pPr>
            <a:r>
              <a:rPr lang="fr-CA"/>
              <a:t>Pour un problème à résoudre, on peut ajouter des indices.</a:t>
            </a:r>
            <a:endParaRPr/>
          </a:p>
          <a:p>
            <a:pPr indent="0" lvl="0" marL="0" rtl="0" algn="l">
              <a:spcBef>
                <a:spcPts val="0"/>
              </a:spcBef>
              <a:spcAft>
                <a:spcPts val="0"/>
              </a:spcAft>
              <a:buNone/>
            </a:pPr>
            <a:r>
              <a:rPr lang="fr-CA"/>
              <a:t>Une session peut n’être composée que de Canvas. Ce n’est pas autocorrecteur, donc l’enseignant doit faire une rétroaction soit en direct, soit par la suite, si l’élève a fait sa résolution en différé.</a:t>
            </a:r>
            <a:endParaRPr/>
          </a:p>
        </p:txBody>
      </p:sp>
      <p:sp>
        <p:nvSpPr>
          <p:cNvPr id="937" name="Google Shape;937;ga3f888baf3_0_2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3" name="Shape 943"/>
        <p:cNvGrpSpPr/>
        <p:nvPr/>
      </p:nvGrpSpPr>
      <p:grpSpPr>
        <a:xfrm>
          <a:off x="0" y="0"/>
          <a:ext cx="0" cy="0"/>
          <a:chOff x="0" y="0"/>
          <a:chExt cx="0" cy="0"/>
        </a:xfrm>
      </p:grpSpPr>
      <p:sp>
        <p:nvSpPr>
          <p:cNvPr id="944" name="Google Shape;944;ga3f888baf3_0_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945" name="Google Shape;945;ga3f888baf3_0_1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fr-CA"/>
              <a:t>Donner exemple en téléversant un gif animé de mon ordinateur</a:t>
            </a:r>
            <a:endParaRPr/>
          </a:p>
        </p:txBody>
      </p:sp>
      <p:sp>
        <p:nvSpPr>
          <p:cNvPr id="946" name="Google Shape;946;ga3f888baf3_0_1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chemeClr val="dk1"/>
              </a:buClr>
              <a:buSzPts val="1200"/>
              <a:buFont typeface="Calibri"/>
              <a:buNone/>
            </a:pPr>
            <a:fld id="{00000000-1234-1234-1234-123412341234}" type="slidenum">
              <a:rPr lang="fr-CA"/>
              <a:t>‹#›</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2" name="Shape 952"/>
        <p:cNvGrpSpPr/>
        <p:nvPr/>
      </p:nvGrpSpPr>
      <p:grpSpPr>
        <a:xfrm>
          <a:off x="0" y="0"/>
          <a:ext cx="0" cy="0"/>
          <a:chOff x="0" y="0"/>
          <a:chExt cx="0" cy="0"/>
        </a:xfrm>
      </p:grpSpPr>
      <p:sp>
        <p:nvSpPr>
          <p:cNvPr id="953" name="Google Shape;953;ga3f888baf3_0_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954" name="Google Shape;954;ga3f888baf3_0_1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fr-CA"/>
              <a:t>Faire exemple avec la distributivité: 5*(x+4) et obtenir 5x+20</a:t>
            </a:r>
            <a:endParaRPr/>
          </a:p>
        </p:txBody>
      </p:sp>
      <p:sp>
        <p:nvSpPr>
          <p:cNvPr id="955" name="Google Shape;955;ga3f888baf3_0_1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1" name="Shape 961"/>
        <p:cNvGrpSpPr/>
        <p:nvPr/>
      </p:nvGrpSpPr>
      <p:grpSpPr>
        <a:xfrm>
          <a:off x="0" y="0"/>
          <a:ext cx="0" cy="0"/>
          <a:chOff x="0" y="0"/>
          <a:chExt cx="0" cy="0"/>
        </a:xfrm>
      </p:grpSpPr>
      <p:sp>
        <p:nvSpPr>
          <p:cNvPr id="962" name="Google Shape;962;ga3f888baf3_0_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963" name="Google Shape;963;ga3f888baf3_0_2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fr-CA"/>
              <a:t>Donner un exemple avec le sens de la parabole: but à atteindre: y</a:t>
            </a:r>
            <a:r>
              <a:rPr baseline="30000" lang="fr-CA"/>
              <a:t>2</a:t>
            </a:r>
            <a:r>
              <a:rPr lang="fr-CA"/>
              <a:t>=-2x, options: y</a:t>
            </a:r>
            <a:r>
              <a:rPr baseline="30000" lang="fr-CA"/>
              <a:t>2</a:t>
            </a:r>
            <a:r>
              <a:rPr lang="fr-CA"/>
              <a:t>=ax et x</a:t>
            </a:r>
            <a:r>
              <a:rPr baseline="30000" lang="fr-CA"/>
              <a:t>2</a:t>
            </a:r>
            <a:r>
              <a:rPr lang="fr-CA"/>
              <a:t>=ay</a:t>
            </a:r>
            <a:endParaRPr/>
          </a:p>
          <a:p>
            <a:pPr indent="0" lvl="0" marL="0" rtl="0" algn="l">
              <a:spcBef>
                <a:spcPts val="0"/>
              </a:spcBef>
              <a:spcAft>
                <a:spcPts val="0"/>
              </a:spcAft>
              <a:buNone/>
            </a:pPr>
            <a:r>
              <a:rPr lang="fr-CA"/>
              <a:t>Seulement avec cette tâche, l’enseignant ne peut pas vraiment valider si l’élève à compris, car ce dernier peut avoir travailler en essais-erreurs sans pour autant généraliser. L’enseignant peut seulement voir que l’élève a fait la tâche. En synchrone, par contre, l’enseignant peut voir l’élève travailler et lui poser des questions.</a:t>
            </a:r>
            <a:endParaRPr/>
          </a:p>
        </p:txBody>
      </p:sp>
      <p:sp>
        <p:nvSpPr>
          <p:cNvPr id="964" name="Google Shape;964;ga3f888baf3_0_2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0" name="Shape 970"/>
        <p:cNvGrpSpPr/>
        <p:nvPr/>
      </p:nvGrpSpPr>
      <p:grpSpPr>
        <a:xfrm>
          <a:off x="0" y="0"/>
          <a:ext cx="0" cy="0"/>
          <a:chOff x="0" y="0"/>
          <a:chExt cx="0" cy="0"/>
        </a:xfrm>
      </p:grpSpPr>
      <p:sp>
        <p:nvSpPr>
          <p:cNvPr id="971" name="Google Shape;971;ga3f888baf3_0_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972" name="Google Shape;972;ga3f888baf3_0_3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fr-CA"/>
              <a:t>On peut avoir plusieurs points à placer. Pour l’instant, la taille de la zone n’est pas modifiable, donc il ne faut pas que la zone de la bonne réponse soit trop grande. Prendre le diagramme circulaire, questions: Selon un sondage, 25% des personnes ont choisi la course comme sport préféré, quelle zone?</a:t>
            </a:r>
            <a:endParaRPr/>
          </a:p>
        </p:txBody>
      </p:sp>
      <p:sp>
        <p:nvSpPr>
          <p:cNvPr id="973" name="Google Shape;973;ga3f888baf3_0_3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8" name="Shape 648"/>
        <p:cNvGrpSpPr/>
        <p:nvPr/>
      </p:nvGrpSpPr>
      <p:grpSpPr>
        <a:xfrm>
          <a:off x="0" y="0"/>
          <a:ext cx="0" cy="0"/>
          <a:chOff x="0" y="0"/>
          <a:chExt cx="0" cy="0"/>
        </a:xfrm>
      </p:grpSpPr>
      <p:sp>
        <p:nvSpPr>
          <p:cNvPr id="649" name="Google Shape;649;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50" name="Google Shape;650;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9" name="Shape 979"/>
        <p:cNvGrpSpPr/>
        <p:nvPr/>
      </p:nvGrpSpPr>
      <p:grpSpPr>
        <a:xfrm>
          <a:off x="0" y="0"/>
          <a:ext cx="0" cy="0"/>
          <a:chOff x="0" y="0"/>
          <a:chExt cx="0" cy="0"/>
        </a:xfrm>
      </p:grpSpPr>
      <p:sp>
        <p:nvSpPr>
          <p:cNvPr id="980" name="Google Shape;980;ga3f888baf3_0_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981" name="Google Shape;981;ga3f888baf3_0_3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fr-CA"/>
              <a:t>Exemple : Le ministère de la santé veut connaitre la proportion de la population qui refusera de se faire vacciner contre le virus de la COVID-19. Quel type d’étude sera fait? - Un recensement, - Une enquête, -Un sondage</a:t>
            </a:r>
            <a:endParaRPr/>
          </a:p>
        </p:txBody>
      </p:sp>
      <p:sp>
        <p:nvSpPr>
          <p:cNvPr id="982" name="Google Shape;982;ga3f888baf3_0_3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8" name="Shape 988"/>
        <p:cNvGrpSpPr/>
        <p:nvPr/>
      </p:nvGrpSpPr>
      <p:grpSpPr>
        <a:xfrm>
          <a:off x="0" y="0"/>
          <a:ext cx="0" cy="0"/>
          <a:chOff x="0" y="0"/>
          <a:chExt cx="0" cy="0"/>
        </a:xfrm>
      </p:grpSpPr>
      <p:sp>
        <p:nvSpPr>
          <p:cNvPr id="989" name="Google Shape;989;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90" name="Google Shape;990;p3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fr-CA"/>
              <a:t>Une fois l’activité terminée, on peut créer la session. Lorsqu’on crée une session, on peut l’assigner à une classe spécifique. </a:t>
            </a:r>
            <a:endParaRPr/>
          </a:p>
          <a:p>
            <a:pPr indent="0" lvl="0" marL="0" rtl="0" algn="l">
              <a:lnSpc>
                <a:spcPct val="100000"/>
              </a:lnSpc>
              <a:spcBef>
                <a:spcPts val="0"/>
              </a:spcBef>
              <a:spcAft>
                <a:spcPts val="0"/>
              </a:spcAft>
              <a:buSzPts val="1400"/>
              <a:buNone/>
            </a:pPr>
            <a:r>
              <a:rPr b="1" lang="fr-CA"/>
              <a:t>Attention</a:t>
            </a:r>
            <a:r>
              <a:rPr lang="fr-CA"/>
              <a:t>: Lorsqu’on modifie l’activité à la base de la session, cette dernière n’est pas mise à jour</a:t>
            </a:r>
            <a:endParaRPr/>
          </a:p>
          <a:p>
            <a:pPr indent="0" lvl="0" marL="0" rtl="0" algn="l">
              <a:lnSpc>
                <a:spcPct val="100000"/>
              </a:lnSpc>
              <a:spcBef>
                <a:spcPts val="0"/>
              </a:spcBef>
              <a:spcAft>
                <a:spcPts val="0"/>
              </a:spcAft>
              <a:buSzPts val="1400"/>
              <a:buNone/>
            </a:pPr>
            <a:r>
              <a:rPr lang="fr-CA"/>
              <a:t>On peut sélectionner le mode Assessment, dans ce cas, les tâches Choix multiples et Hot Spot ne sont pas auto correctrice. De plus, l’élève ne peut pas modifier ses réponses une fois qu’il les a envoyées. L’élève ne peut ensuite plus entrer dans la session avec son code.</a:t>
            </a:r>
            <a:endParaRPr/>
          </a:p>
        </p:txBody>
      </p:sp>
      <p:sp>
        <p:nvSpPr>
          <p:cNvPr id="991" name="Google Shape;991;p3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800"/>
              <a:buFont typeface="Arial"/>
              <a:buNone/>
            </a:pPr>
            <a:fld id="{00000000-1234-1234-1234-123412341234}" type="slidenum">
              <a:rPr lang="fr-CA"/>
              <a:t>‹#›</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8" name="Shape 998"/>
        <p:cNvGrpSpPr/>
        <p:nvPr/>
      </p:nvGrpSpPr>
      <p:grpSpPr>
        <a:xfrm>
          <a:off x="0" y="0"/>
          <a:ext cx="0" cy="0"/>
          <a:chOff x="0" y="0"/>
          <a:chExt cx="0" cy="0"/>
        </a:xfrm>
      </p:grpSpPr>
      <p:sp>
        <p:nvSpPr>
          <p:cNvPr id="999" name="Google Shape;999;g9d140c62d9_0_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000" name="Google Shape;1000;g9d140c62d9_0_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fr-CA"/>
              <a:t>L’avantage est que les élèves ont un code et peuvent donc faire les activités en plusieurs sessions. De plus, l’enseignant a des statistiques de progression de ses élèves. Il peut également voir qui a rejoint l’activité..</a:t>
            </a:r>
            <a:endParaRPr/>
          </a:p>
          <a:p>
            <a:pPr indent="0" lvl="0" marL="0" rtl="0" algn="l">
              <a:spcBef>
                <a:spcPts val="0"/>
              </a:spcBef>
              <a:spcAft>
                <a:spcPts val="0"/>
              </a:spcAft>
              <a:buNone/>
            </a:pPr>
            <a:r>
              <a:t/>
            </a:r>
            <a:endParaRPr/>
          </a:p>
          <a:p>
            <a:pPr indent="0" lvl="0" marL="0" rtl="0" algn="l">
              <a:spcBef>
                <a:spcPts val="0"/>
              </a:spcBef>
              <a:spcAft>
                <a:spcPts val="0"/>
              </a:spcAft>
              <a:buNone/>
            </a:pPr>
            <a:r>
              <a:rPr lang="fr-CA"/>
              <a:t>Notez que la fluidité peut être variable, on ne voit pas nécessairement tout de suite ce que l’élève fait, l’écran s’actualise plutôt et affiche les dernières modifications. L’enseignant peut écrire et manipuler sur la fenêtre de l’élève afin de lui montrer des actions en partage d’écran, mais tout ce que l’enseignant fait </a:t>
            </a:r>
            <a:r>
              <a:rPr lang="fr-CA"/>
              <a:t>n'apparaît</a:t>
            </a:r>
            <a:r>
              <a:rPr lang="fr-CA"/>
              <a:t> pas dans la fenêtre de l’élève. </a:t>
            </a:r>
            <a:endParaRPr/>
          </a:p>
        </p:txBody>
      </p:sp>
      <p:sp>
        <p:nvSpPr>
          <p:cNvPr id="1001" name="Google Shape;1001;g9d140c62d9_0_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chemeClr val="dk1"/>
              </a:buClr>
              <a:buSzPts val="1200"/>
              <a:buFont typeface="Calibri"/>
              <a:buNone/>
            </a:pPr>
            <a:fld id="{00000000-1234-1234-1234-123412341234}" type="slidenum">
              <a:rPr lang="fr-CA"/>
              <a:t>‹#›</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8" name="Shape 1008"/>
        <p:cNvGrpSpPr/>
        <p:nvPr/>
      </p:nvGrpSpPr>
      <p:grpSpPr>
        <a:xfrm>
          <a:off x="0" y="0"/>
          <a:ext cx="0" cy="0"/>
          <a:chOff x="0" y="0"/>
          <a:chExt cx="0" cy="0"/>
        </a:xfrm>
      </p:grpSpPr>
      <p:sp>
        <p:nvSpPr>
          <p:cNvPr id="1009" name="Google Shape;1009;ga635f89827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010" name="Google Shape;1010;ga635f89827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fr-CA"/>
              <a:t>Pour des suivis plus individualisés ou spontanés</a:t>
            </a:r>
            <a:endParaRPr/>
          </a:p>
        </p:txBody>
      </p:sp>
      <p:sp>
        <p:nvSpPr>
          <p:cNvPr id="1011" name="Google Shape;1011;ga635f89827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chemeClr val="dk1"/>
              </a:buClr>
              <a:buSzPts val="1200"/>
              <a:buFont typeface="Calibri"/>
              <a:buNone/>
            </a:pPr>
            <a:fld id="{00000000-1234-1234-1234-123412341234}" type="slidenum">
              <a:rPr lang="fr-CA"/>
              <a:t>‹#›</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5" name="Shape 1015"/>
        <p:cNvGrpSpPr/>
        <p:nvPr/>
      </p:nvGrpSpPr>
      <p:grpSpPr>
        <a:xfrm>
          <a:off x="0" y="0"/>
          <a:ext cx="0" cy="0"/>
          <a:chOff x="0" y="0"/>
          <a:chExt cx="0" cy="0"/>
        </a:xfrm>
      </p:grpSpPr>
      <p:sp>
        <p:nvSpPr>
          <p:cNvPr id="1016" name="Google Shape;1016;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17" name="Google Shape;1017;p3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18" name="Google Shape;1018;p3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chemeClr val="dk1"/>
              </a:buClr>
              <a:buSzPts val="1800"/>
              <a:buFont typeface="Arial"/>
              <a:buNone/>
            </a:pPr>
            <a:fld id="{00000000-1234-1234-1234-123412341234}" type="slidenum">
              <a:rPr lang="fr-CA"/>
              <a:t>‹#›</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2" name="Shape 1022"/>
        <p:cNvGrpSpPr/>
        <p:nvPr/>
      </p:nvGrpSpPr>
      <p:grpSpPr>
        <a:xfrm>
          <a:off x="0" y="0"/>
          <a:ext cx="0" cy="0"/>
          <a:chOff x="0" y="0"/>
          <a:chExt cx="0" cy="0"/>
        </a:xfrm>
      </p:grpSpPr>
      <p:sp>
        <p:nvSpPr>
          <p:cNvPr id="1023" name="Google Shape;1023;p3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fr-CA"/>
              <a:t>Si on a le temps, partager les activités dans le documents collaboratifs. Lien pour transformer une vidéo en gif: </a:t>
            </a:r>
            <a:r>
              <a:rPr lang="fr-CA" sz="1100" u="sng">
                <a:solidFill>
                  <a:schemeClr val="hlink"/>
                </a:solidFill>
                <a:latin typeface="Arial"/>
                <a:ea typeface="Arial"/>
                <a:cs typeface="Arial"/>
                <a:sym typeface="Arial"/>
                <a:hlinkClick r:id="rId2"/>
              </a:rPr>
              <a:t>https://convertio.co/fr/</a:t>
            </a:r>
            <a:endParaRPr/>
          </a:p>
          <a:p>
            <a:pPr indent="0" lvl="0" marL="0" rtl="0" algn="l">
              <a:lnSpc>
                <a:spcPct val="100000"/>
              </a:lnSpc>
              <a:spcBef>
                <a:spcPts val="0"/>
              </a:spcBef>
              <a:spcAft>
                <a:spcPts val="0"/>
              </a:spcAft>
              <a:buSzPts val="1400"/>
              <a:buNone/>
            </a:pPr>
            <a:r>
              <a:rPr lang="fr-CA"/>
              <a:t>Rendre publiques les activités créées afin de bonifier la banque. Laisser 5 minutes pour explorer et questions.</a:t>
            </a:r>
            <a:endParaRPr/>
          </a:p>
        </p:txBody>
      </p:sp>
      <p:sp>
        <p:nvSpPr>
          <p:cNvPr id="1024" name="Google Shape;1024;p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8" name="Shape 1028"/>
        <p:cNvGrpSpPr/>
        <p:nvPr/>
      </p:nvGrpSpPr>
      <p:grpSpPr>
        <a:xfrm>
          <a:off x="0" y="0"/>
          <a:ext cx="0" cy="0"/>
          <a:chOff x="0" y="0"/>
          <a:chExt cx="0" cy="0"/>
        </a:xfrm>
      </p:grpSpPr>
      <p:sp>
        <p:nvSpPr>
          <p:cNvPr id="1029" name="Google Shape;1029;p3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fr-CA"/>
              <a:t>Si vous n’avez pas de temps, il suffit de se créer une activité avec uniquement des tâches de types Canvas, de créer une session et de donner le lien de la session aux élèves lorsqu’ils sont à distance afin d’utiliser le Canvas pour les démarches et les explications.</a:t>
            </a:r>
            <a:endParaRPr/>
          </a:p>
          <a:p>
            <a:pPr indent="0" lvl="0" marL="0" rtl="0" algn="l">
              <a:lnSpc>
                <a:spcPct val="100000"/>
              </a:lnSpc>
              <a:spcBef>
                <a:spcPts val="0"/>
              </a:spcBef>
              <a:spcAft>
                <a:spcPts val="0"/>
              </a:spcAft>
              <a:buSzPts val="1400"/>
              <a:buNone/>
            </a:pPr>
            <a:r>
              <a:rPr lang="fr-CA"/>
              <a:t>Par contre, afin d’optimiser les échanges à distance, il peut être souhaitable d’explorer le canvas avec les élèves lorsqu’ils sont présents en classe. Sinon, leur suggérer de faire les tutoriels.</a:t>
            </a:r>
            <a:endParaRPr/>
          </a:p>
        </p:txBody>
      </p:sp>
      <p:sp>
        <p:nvSpPr>
          <p:cNvPr id="1030" name="Google Shape;1030;p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4" name="Shape 1034"/>
        <p:cNvGrpSpPr/>
        <p:nvPr/>
      </p:nvGrpSpPr>
      <p:grpSpPr>
        <a:xfrm>
          <a:off x="0" y="0"/>
          <a:ext cx="0" cy="0"/>
          <a:chOff x="0" y="0"/>
          <a:chExt cx="0" cy="0"/>
        </a:xfrm>
      </p:grpSpPr>
      <p:sp>
        <p:nvSpPr>
          <p:cNvPr id="1035" name="Google Shape;1035;gac34e669f2_0_54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036" name="Google Shape;1036;gac34e669f2_0_54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a:p>
            <a:pPr indent="0" lvl="0" marL="0" rtl="0" algn="l">
              <a:spcBef>
                <a:spcPts val="600"/>
              </a:spcBef>
              <a:spcAft>
                <a:spcPts val="0"/>
              </a:spcAft>
              <a:buNone/>
            </a:pPr>
            <a:r>
              <a:rPr lang="fr-CA" sz="2500">
                <a:solidFill>
                  <a:srgbClr val="666666"/>
                </a:solidFill>
                <a:latin typeface="Ubuntu"/>
                <a:ea typeface="Ubuntu"/>
                <a:cs typeface="Ubuntu"/>
                <a:sym typeface="Ubuntu"/>
              </a:rPr>
              <a:t>stephanie.rioux@recitmst.qc.ca</a:t>
            </a:r>
            <a:endParaRPr sz="2500">
              <a:solidFill>
                <a:srgbClr val="666666"/>
              </a:solidFill>
              <a:latin typeface="Ubuntu"/>
              <a:ea typeface="Ubuntu"/>
              <a:cs typeface="Ubuntu"/>
              <a:sym typeface="Ubuntu"/>
            </a:endParaRPr>
          </a:p>
          <a:p>
            <a:pPr indent="0" lvl="0" marL="0" rtl="0" algn="l">
              <a:spcBef>
                <a:spcPts val="600"/>
              </a:spcBef>
              <a:spcAft>
                <a:spcPts val="0"/>
              </a:spcAft>
              <a:buNone/>
            </a:pPr>
            <a:r>
              <a:rPr lang="fr-CA" sz="2500">
                <a:solidFill>
                  <a:srgbClr val="666666"/>
                </a:solidFill>
                <a:latin typeface="Ubuntu"/>
                <a:ea typeface="Ubuntu"/>
                <a:cs typeface="Ubuntu"/>
                <a:sym typeface="Ubuntu"/>
              </a:rPr>
              <a:t>equipe</a:t>
            </a:r>
            <a:r>
              <a:rPr lang="fr-CA" sz="2500">
                <a:solidFill>
                  <a:srgbClr val="666666"/>
                </a:solidFill>
                <a:uFill>
                  <a:noFill/>
                </a:uFill>
                <a:latin typeface="Ubuntu"/>
                <a:ea typeface="Ubuntu"/>
                <a:cs typeface="Ubuntu"/>
                <a:sym typeface="Ubuntu"/>
                <a:hlinkClick r:id="rId2">
                  <a:extLst>
                    <a:ext uri="{A12FA001-AC4F-418D-AE19-62706E023703}">
                      <ahyp:hlinkClr val="tx"/>
                    </a:ext>
                  </a:extLst>
                </a:hlinkClick>
              </a:rPr>
              <a:t>@recitmst.qc.ca</a:t>
            </a:r>
            <a:r>
              <a:rPr lang="fr-CA" sz="2500">
                <a:solidFill>
                  <a:srgbClr val="666666"/>
                </a:solidFill>
                <a:latin typeface="Ubuntu"/>
                <a:ea typeface="Ubuntu"/>
                <a:cs typeface="Ubuntu"/>
                <a:sym typeface="Ubuntu"/>
              </a:rPr>
              <a:t> </a:t>
            </a:r>
            <a:endParaRPr sz="2500">
              <a:solidFill>
                <a:srgbClr val="666666"/>
              </a:solidFill>
              <a:latin typeface="Ubuntu"/>
              <a:ea typeface="Ubuntu"/>
              <a:cs typeface="Ubuntu"/>
              <a:sym typeface="Ubuntu"/>
            </a:endParaRPr>
          </a:p>
          <a:p>
            <a:pPr indent="-330200" lvl="0" marL="457200" rtl="0" algn="l">
              <a:spcBef>
                <a:spcPts val="600"/>
              </a:spcBef>
              <a:spcAft>
                <a:spcPts val="0"/>
              </a:spcAft>
              <a:buClr>
                <a:srgbClr val="384F5C"/>
              </a:buClr>
              <a:buSzPts val="1600"/>
              <a:buFont typeface="Ubuntu"/>
              <a:buChar char="❏"/>
            </a:pPr>
            <a:r>
              <a:rPr lang="fr-CA" sz="1600" u="sng">
                <a:solidFill>
                  <a:srgbClr val="384F5C"/>
                </a:solidFill>
                <a:latin typeface="Ubuntu"/>
                <a:ea typeface="Ubuntu"/>
                <a:cs typeface="Ubuntu"/>
                <a:sym typeface="Ubuntu"/>
                <a:hlinkClick r:id="rId3">
                  <a:extLst>
                    <a:ext uri="{A12FA001-AC4F-418D-AE19-62706E023703}">
                      <ahyp:hlinkClr val="tx"/>
                    </a:ext>
                  </a:extLst>
                </a:hlinkClick>
              </a:rPr>
              <a:t>Page Facebook</a:t>
            </a:r>
            <a:endParaRPr sz="1600" u="sng">
              <a:solidFill>
                <a:srgbClr val="384F5C"/>
              </a:solidFill>
              <a:latin typeface="Ubuntu"/>
              <a:ea typeface="Ubuntu"/>
              <a:cs typeface="Ubuntu"/>
              <a:sym typeface="Ubuntu"/>
            </a:endParaRPr>
          </a:p>
          <a:p>
            <a:pPr indent="-330200" lvl="0" marL="457200" rtl="0" algn="l">
              <a:spcBef>
                <a:spcPts val="600"/>
              </a:spcBef>
              <a:spcAft>
                <a:spcPts val="0"/>
              </a:spcAft>
              <a:buClr>
                <a:srgbClr val="384F5C"/>
              </a:buClr>
              <a:buSzPts val="1600"/>
              <a:buFont typeface="Ubuntu"/>
              <a:buChar char="❏"/>
            </a:pPr>
            <a:r>
              <a:rPr lang="fr-CA" sz="1600" u="sng">
                <a:solidFill>
                  <a:srgbClr val="384F5C"/>
                </a:solidFill>
                <a:latin typeface="Ubuntu"/>
                <a:ea typeface="Ubuntu"/>
                <a:cs typeface="Ubuntu"/>
                <a:sym typeface="Ubuntu"/>
                <a:hlinkClick r:id="rId4">
                  <a:extLst>
                    <a:ext uri="{A12FA001-AC4F-418D-AE19-62706E023703}">
                      <ahyp:hlinkClr val="tx"/>
                    </a:ext>
                  </a:extLst>
                </a:hlinkClick>
              </a:rPr>
              <a:t>Twitter</a:t>
            </a:r>
            <a:endParaRPr sz="1600" u="sng">
              <a:solidFill>
                <a:srgbClr val="384F5C"/>
              </a:solidFill>
              <a:latin typeface="Ubuntu"/>
              <a:ea typeface="Ubuntu"/>
              <a:cs typeface="Ubuntu"/>
              <a:sym typeface="Ubuntu"/>
            </a:endParaRPr>
          </a:p>
          <a:p>
            <a:pPr indent="-330200" lvl="0" marL="457200" rtl="0" algn="l">
              <a:spcBef>
                <a:spcPts val="600"/>
              </a:spcBef>
              <a:spcAft>
                <a:spcPts val="0"/>
              </a:spcAft>
              <a:buClr>
                <a:srgbClr val="384F5C"/>
              </a:buClr>
              <a:buSzPts val="1600"/>
              <a:buFont typeface="Ubuntu"/>
              <a:buChar char="❏"/>
            </a:pPr>
            <a:r>
              <a:rPr lang="fr-CA" sz="1600" u="sng">
                <a:solidFill>
                  <a:srgbClr val="384F5C"/>
                </a:solidFill>
                <a:latin typeface="Ubuntu"/>
                <a:ea typeface="Ubuntu"/>
                <a:cs typeface="Ubuntu"/>
                <a:sym typeface="Ubuntu"/>
                <a:hlinkClick r:id="rId5">
                  <a:extLst>
                    <a:ext uri="{A12FA001-AC4F-418D-AE19-62706E023703}">
                      <ahyp:hlinkClr val="tx"/>
                    </a:ext>
                  </a:extLst>
                </a:hlinkClick>
              </a:rPr>
              <a:t>Chaîne Youtube</a:t>
            </a:r>
            <a:endParaRPr/>
          </a:p>
          <a:p>
            <a:pPr indent="0" lvl="0" marL="0" rtl="0" algn="l">
              <a:spcBef>
                <a:spcPts val="0"/>
              </a:spcBef>
              <a:spcAft>
                <a:spcPts val="0"/>
              </a:spcAft>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4" name="Shape 1044"/>
        <p:cNvGrpSpPr/>
        <p:nvPr/>
      </p:nvGrpSpPr>
      <p:grpSpPr>
        <a:xfrm>
          <a:off x="0" y="0"/>
          <a:ext cx="0" cy="0"/>
          <a:chOff x="0" y="0"/>
          <a:chExt cx="0" cy="0"/>
        </a:xfrm>
      </p:grpSpPr>
      <p:sp>
        <p:nvSpPr>
          <p:cNvPr id="1045" name="Google Shape;1045;gac34e669f2_0_5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46" name="Google Shape;1046;gac34e669f2_0_54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6" name="Shape 1056"/>
        <p:cNvGrpSpPr/>
        <p:nvPr/>
      </p:nvGrpSpPr>
      <p:grpSpPr>
        <a:xfrm>
          <a:off x="0" y="0"/>
          <a:ext cx="0" cy="0"/>
          <a:chOff x="0" y="0"/>
          <a:chExt cx="0" cy="0"/>
        </a:xfrm>
      </p:grpSpPr>
      <p:sp>
        <p:nvSpPr>
          <p:cNvPr id="1057" name="Google Shape;1057;gac34e669f2_0_5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58" name="Google Shape;1058;gac34e669f2_0_56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4" name="Shape 654"/>
        <p:cNvGrpSpPr/>
        <p:nvPr/>
      </p:nvGrpSpPr>
      <p:grpSpPr>
        <a:xfrm>
          <a:off x="0" y="0"/>
          <a:ext cx="0" cy="0"/>
          <a:chOff x="0" y="0"/>
          <a:chExt cx="0" cy="0"/>
        </a:xfrm>
      </p:grpSpPr>
      <p:sp>
        <p:nvSpPr>
          <p:cNvPr id="655" name="Google Shape;655;gad0f033f63_1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56" name="Google Shape;656;gad0f033f63_1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0" name="Shape 660"/>
        <p:cNvGrpSpPr/>
        <p:nvPr/>
      </p:nvGrpSpPr>
      <p:grpSpPr>
        <a:xfrm>
          <a:off x="0" y="0"/>
          <a:ext cx="0" cy="0"/>
          <a:chOff x="0" y="0"/>
          <a:chExt cx="0" cy="0"/>
        </a:xfrm>
      </p:grpSpPr>
      <p:sp>
        <p:nvSpPr>
          <p:cNvPr id="661" name="Google Shape;661;gacc5ae5b53_0_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662" name="Google Shape;662;gacc5ae5b53_0_1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63" name="Google Shape;663;gacc5ae5b53_0_1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chemeClr val="dk1"/>
              </a:buClr>
              <a:buSzPts val="1200"/>
              <a:buFont typeface="Calibri"/>
              <a:buNone/>
            </a:pPr>
            <a:fld id="{00000000-1234-1234-1234-123412341234}" type="slidenum">
              <a:rPr lang="fr-CA"/>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6" name="Shape 666"/>
        <p:cNvGrpSpPr/>
        <p:nvPr/>
      </p:nvGrpSpPr>
      <p:grpSpPr>
        <a:xfrm>
          <a:off x="0" y="0"/>
          <a:ext cx="0" cy="0"/>
          <a:chOff x="0" y="0"/>
          <a:chExt cx="0" cy="0"/>
        </a:xfrm>
      </p:grpSpPr>
      <p:sp>
        <p:nvSpPr>
          <p:cNvPr id="667" name="Google Shape;667;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fr-CA"/>
              <a:t>Logiciel en ligne : </a:t>
            </a:r>
            <a:r>
              <a:rPr lang="fr-CA" u="sng">
                <a:solidFill>
                  <a:schemeClr val="hlink"/>
                </a:solidFill>
                <a:hlinkClick r:id="rId2"/>
              </a:rPr>
              <a:t>https://graspablemath.com/</a:t>
            </a:r>
            <a:endParaRPr/>
          </a:p>
          <a:p>
            <a:pPr indent="0" lvl="0" marL="0" rtl="0" algn="l">
              <a:lnSpc>
                <a:spcPct val="100000"/>
              </a:lnSpc>
              <a:spcBef>
                <a:spcPts val="0"/>
              </a:spcBef>
              <a:spcAft>
                <a:spcPts val="0"/>
              </a:spcAft>
              <a:buSzPts val="1400"/>
              <a:buNone/>
            </a:pPr>
            <a:r>
              <a:t/>
            </a:r>
            <a:endParaRPr/>
          </a:p>
        </p:txBody>
      </p:sp>
      <p:sp>
        <p:nvSpPr>
          <p:cNvPr id="668" name="Google Shape;668;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1" name="Shape 671"/>
        <p:cNvGrpSpPr/>
        <p:nvPr/>
      </p:nvGrpSpPr>
      <p:grpSpPr>
        <a:xfrm>
          <a:off x="0" y="0"/>
          <a:ext cx="0" cy="0"/>
          <a:chOff x="0" y="0"/>
          <a:chExt cx="0" cy="0"/>
        </a:xfrm>
      </p:grpSpPr>
      <p:sp>
        <p:nvSpPr>
          <p:cNvPr id="672" name="Google Shape;672;gac4c35d9e5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fr-CA"/>
              <a:t>Logiciel en ligne : </a:t>
            </a:r>
            <a:r>
              <a:rPr lang="fr-CA" u="sng">
                <a:solidFill>
                  <a:schemeClr val="hlink"/>
                </a:solidFill>
                <a:hlinkClick r:id="rId2"/>
              </a:rPr>
              <a:t>https://graspablemath.com/</a:t>
            </a:r>
            <a:endParaRPr/>
          </a:p>
          <a:p>
            <a:pPr indent="0" lvl="0" marL="0" rtl="0" algn="l">
              <a:lnSpc>
                <a:spcPct val="100000"/>
              </a:lnSpc>
              <a:spcBef>
                <a:spcPts val="0"/>
              </a:spcBef>
              <a:spcAft>
                <a:spcPts val="0"/>
              </a:spcAft>
              <a:buSzPts val="1400"/>
              <a:buNone/>
            </a:pPr>
            <a:r>
              <a:t/>
            </a:r>
            <a:endParaRPr/>
          </a:p>
        </p:txBody>
      </p:sp>
      <p:sp>
        <p:nvSpPr>
          <p:cNvPr id="673" name="Google Shape;673;gac4c35d9e5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3" name="Shape 703"/>
        <p:cNvGrpSpPr/>
        <p:nvPr/>
      </p:nvGrpSpPr>
      <p:grpSpPr>
        <a:xfrm>
          <a:off x="0" y="0"/>
          <a:ext cx="0" cy="0"/>
          <a:chOff x="0" y="0"/>
          <a:chExt cx="0" cy="0"/>
        </a:xfrm>
      </p:grpSpPr>
      <p:sp>
        <p:nvSpPr>
          <p:cNvPr id="704" name="Google Shape;704;g87193e3114_0_24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705" name="Google Shape;705;g87193e3114_0_243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fr-CA"/>
              <a:t>La compréhension des concepts est à la base de l’enseignement et de l’apprentissage des mathématiques. On peut enseigner les concepts de base en mathématique avec une approche de résolution de problème plutôt qu’avec l’enseignement de techniques. L’apprentissage de la résolution de problème ne doit pas non plus se faire selon une approche séquentielle.</a:t>
            </a:r>
            <a:endParaRPr/>
          </a:p>
          <a:p>
            <a:pPr indent="0" lvl="0" marL="0" rtl="0" algn="l">
              <a:spcBef>
                <a:spcPts val="0"/>
              </a:spcBef>
              <a:spcAft>
                <a:spcPts val="0"/>
              </a:spcAft>
              <a:buNone/>
            </a:pPr>
            <a:r>
              <a:rPr lang="fr-CA"/>
              <a:t>Offrir plusieurs façons de résoudre une expression mathématique ou algébrique afin de développer la flexibilité.</a:t>
            </a:r>
            <a:endParaRPr/>
          </a:p>
        </p:txBody>
      </p:sp>
      <p:sp>
        <p:nvSpPr>
          <p:cNvPr id="706" name="Google Shape;706;g87193e3114_0_243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chemeClr val="dk1"/>
              </a:buClr>
              <a:buSzPts val="1200"/>
              <a:buFont typeface="Calibri"/>
              <a:buNone/>
            </a:pPr>
            <a:fld id="{00000000-1234-1234-1234-123412341234}" type="slidenum">
              <a:rPr lang="fr-CA"/>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spTree>
      <p:nvGrpSpPr>
        <p:cNvPr id="165" name="Shape 165"/>
        <p:cNvGrpSpPr/>
        <p:nvPr/>
      </p:nvGrpSpPr>
      <p:grpSpPr>
        <a:xfrm>
          <a:off x="0" y="0"/>
          <a:ext cx="0" cy="0"/>
          <a:chOff x="0" y="0"/>
          <a:chExt cx="0" cy="0"/>
        </a:xfrm>
      </p:grpSpPr>
      <p:sp>
        <p:nvSpPr>
          <p:cNvPr id="166" name="Google Shape;166;p2"/>
          <p:cNvSpPr txBox="1"/>
          <p:nvPr>
            <p:ph type="ctrTitle"/>
          </p:nvPr>
        </p:nvSpPr>
        <p:spPr>
          <a:xfrm>
            <a:off x="3073467" y="1548067"/>
            <a:ext cx="8204100" cy="1546500"/>
          </a:xfrm>
          <a:prstGeom prst="rect">
            <a:avLst/>
          </a:prstGeom>
        </p:spPr>
        <p:txBody>
          <a:bodyPr anchorCtr="0" anchor="ctr" bIns="121900" lIns="121900" spcFirstLastPara="1" rIns="121900" wrap="square" tIns="121900">
            <a:noAutofit/>
          </a:bodyPr>
          <a:lstStyle>
            <a:lvl1pPr lvl="0" rtl="0" algn="r">
              <a:spcBef>
                <a:spcPts val="0"/>
              </a:spcBef>
              <a:spcAft>
                <a:spcPts val="0"/>
              </a:spcAft>
              <a:buClr>
                <a:schemeClr val="dk2"/>
              </a:buClr>
              <a:buSzPts val="6400"/>
              <a:buNone/>
              <a:defRPr b="0" sz="6400">
                <a:solidFill>
                  <a:schemeClr val="dk2"/>
                </a:solidFill>
              </a:defRPr>
            </a:lvl1pPr>
            <a:lvl2pPr lvl="1" rtl="0" algn="r">
              <a:spcBef>
                <a:spcPts val="0"/>
              </a:spcBef>
              <a:spcAft>
                <a:spcPts val="0"/>
              </a:spcAft>
              <a:buClr>
                <a:schemeClr val="dk2"/>
              </a:buClr>
              <a:buSzPts val="6400"/>
              <a:buNone/>
              <a:defRPr b="0" sz="6400">
                <a:solidFill>
                  <a:schemeClr val="dk2"/>
                </a:solidFill>
              </a:defRPr>
            </a:lvl2pPr>
            <a:lvl3pPr lvl="2" rtl="0" algn="r">
              <a:spcBef>
                <a:spcPts val="0"/>
              </a:spcBef>
              <a:spcAft>
                <a:spcPts val="0"/>
              </a:spcAft>
              <a:buClr>
                <a:schemeClr val="dk2"/>
              </a:buClr>
              <a:buSzPts val="6400"/>
              <a:buNone/>
              <a:defRPr b="0" sz="6400">
                <a:solidFill>
                  <a:schemeClr val="dk2"/>
                </a:solidFill>
              </a:defRPr>
            </a:lvl3pPr>
            <a:lvl4pPr lvl="3" rtl="0" algn="r">
              <a:spcBef>
                <a:spcPts val="0"/>
              </a:spcBef>
              <a:spcAft>
                <a:spcPts val="0"/>
              </a:spcAft>
              <a:buClr>
                <a:schemeClr val="dk2"/>
              </a:buClr>
              <a:buSzPts val="6400"/>
              <a:buNone/>
              <a:defRPr b="0" sz="6400">
                <a:solidFill>
                  <a:schemeClr val="dk2"/>
                </a:solidFill>
              </a:defRPr>
            </a:lvl4pPr>
            <a:lvl5pPr lvl="4" rtl="0" algn="r">
              <a:spcBef>
                <a:spcPts val="0"/>
              </a:spcBef>
              <a:spcAft>
                <a:spcPts val="0"/>
              </a:spcAft>
              <a:buClr>
                <a:schemeClr val="dk2"/>
              </a:buClr>
              <a:buSzPts val="6400"/>
              <a:buNone/>
              <a:defRPr b="0" sz="6400">
                <a:solidFill>
                  <a:schemeClr val="dk2"/>
                </a:solidFill>
              </a:defRPr>
            </a:lvl5pPr>
            <a:lvl6pPr lvl="5" rtl="0" algn="r">
              <a:spcBef>
                <a:spcPts val="0"/>
              </a:spcBef>
              <a:spcAft>
                <a:spcPts val="0"/>
              </a:spcAft>
              <a:buClr>
                <a:schemeClr val="dk2"/>
              </a:buClr>
              <a:buSzPts val="6400"/>
              <a:buNone/>
              <a:defRPr b="0" sz="6400">
                <a:solidFill>
                  <a:schemeClr val="dk2"/>
                </a:solidFill>
              </a:defRPr>
            </a:lvl6pPr>
            <a:lvl7pPr lvl="6" rtl="0" algn="r">
              <a:spcBef>
                <a:spcPts val="0"/>
              </a:spcBef>
              <a:spcAft>
                <a:spcPts val="0"/>
              </a:spcAft>
              <a:buClr>
                <a:schemeClr val="dk2"/>
              </a:buClr>
              <a:buSzPts val="6400"/>
              <a:buNone/>
              <a:defRPr b="0" sz="6400">
                <a:solidFill>
                  <a:schemeClr val="dk2"/>
                </a:solidFill>
              </a:defRPr>
            </a:lvl7pPr>
            <a:lvl8pPr lvl="7" rtl="0" algn="r">
              <a:spcBef>
                <a:spcPts val="0"/>
              </a:spcBef>
              <a:spcAft>
                <a:spcPts val="0"/>
              </a:spcAft>
              <a:buClr>
                <a:schemeClr val="dk2"/>
              </a:buClr>
              <a:buSzPts val="6400"/>
              <a:buNone/>
              <a:defRPr b="0" sz="6400">
                <a:solidFill>
                  <a:schemeClr val="dk2"/>
                </a:solidFill>
              </a:defRPr>
            </a:lvl8pPr>
            <a:lvl9pPr lvl="8" rtl="0" algn="r">
              <a:spcBef>
                <a:spcPts val="0"/>
              </a:spcBef>
              <a:spcAft>
                <a:spcPts val="0"/>
              </a:spcAft>
              <a:buClr>
                <a:schemeClr val="dk2"/>
              </a:buClr>
              <a:buSzPts val="6400"/>
              <a:buNone/>
              <a:defRPr b="0" sz="6400">
                <a:solidFill>
                  <a:schemeClr val="dk2"/>
                </a:solidFill>
              </a:defRPr>
            </a:lvl9pPr>
          </a:lstStyle>
          <a:p/>
        </p:txBody>
      </p:sp>
      <p:sp>
        <p:nvSpPr>
          <p:cNvPr id="167" name="Google Shape;167;p2"/>
          <p:cNvSpPr/>
          <p:nvPr/>
        </p:nvSpPr>
        <p:spPr>
          <a:xfrm>
            <a:off x="964923" y="5626788"/>
            <a:ext cx="1059820" cy="1314300"/>
          </a:xfrm>
          <a:custGeom>
            <a:rect b="b" l="l" r="r" t="t"/>
            <a:pathLst>
              <a:path extrusionOk="0" h="19698" w="15884">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168" name="Google Shape;168;p2"/>
          <p:cNvSpPr/>
          <p:nvPr/>
        </p:nvSpPr>
        <p:spPr>
          <a:xfrm>
            <a:off x="-77758" y="4071049"/>
            <a:ext cx="1042673" cy="1187127"/>
          </a:xfrm>
          <a:custGeom>
            <a:rect b="b" l="l" r="r" t="t"/>
            <a:pathLst>
              <a:path extrusionOk="0" h="17792" w="15627">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3C78D8"/>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169" name="Google Shape;169;p2"/>
          <p:cNvSpPr/>
          <p:nvPr/>
        </p:nvSpPr>
        <p:spPr>
          <a:xfrm>
            <a:off x="5366802" y="4563227"/>
            <a:ext cx="494480" cy="1079437"/>
          </a:xfrm>
          <a:custGeom>
            <a:rect b="b" l="l" r="r" t="t"/>
            <a:pathLst>
              <a:path extrusionOk="0" h="16178" w="7411">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170" name="Google Shape;170;p2"/>
          <p:cNvSpPr/>
          <p:nvPr/>
        </p:nvSpPr>
        <p:spPr>
          <a:xfrm>
            <a:off x="4104060" y="4171138"/>
            <a:ext cx="974215" cy="1194399"/>
          </a:xfrm>
          <a:custGeom>
            <a:rect b="b" l="l" r="r" t="t"/>
            <a:pathLst>
              <a:path extrusionOk="0" h="17901" w="14601">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171" name="Google Shape;171;p2"/>
          <p:cNvSpPr/>
          <p:nvPr/>
        </p:nvSpPr>
        <p:spPr>
          <a:xfrm>
            <a:off x="7202197" y="4380949"/>
            <a:ext cx="1074566" cy="1001104"/>
          </a:xfrm>
          <a:custGeom>
            <a:rect b="b" l="l" r="r" t="t"/>
            <a:pathLst>
              <a:path extrusionOk="0" h="15004" w="16105">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172" name="Google Shape;172;p2"/>
          <p:cNvSpPr/>
          <p:nvPr/>
        </p:nvSpPr>
        <p:spPr>
          <a:xfrm>
            <a:off x="11152613" y="4462457"/>
            <a:ext cx="1165042" cy="800336"/>
          </a:xfrm>
          <a:custGeom>
            <a:rect b="b" l="l" r="r" t="t"/>
            <a:pathLst>
              <a:path extrusionOk="0" h="11995" w="17461">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173" name="Google Shape;173;p2"/>
          <p:cNvSpPr/>
          <p:nvPr/>
        </p:nvSpPr>
        <p:spPr>
          <a:xfrm>
            <a:off x="6068155" y="4167387"/>
            <a:ext cx="876267" cy="905624"/>
          </a:xfrm>
          <a:custGeom>
            <a:rect b="b" l="l" r="r" t="t"/>
            <a:pathLst>
              <a:path extrusionOk="0" h="13573" w="13133">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174" name="Google Shape;174;p2"/>
          <p:cNvSpPr/>
          <p:nvPr/>
        </p:nvSpPr>
        <p:spPr>
          <a:xfrm>
            <a:off x="5893175" y="5326446"/>
            <a:ext cx="1226226" cy="1267861"/>
          </a:xfrm>
          <a:custGeom>
            <a:rect b="b" l="l" r="r" t="t"/>
            <a:pathLst>
              <a:path extrusionOk="0" h="19002" w="18378">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3C78D8"/>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175" name="Google Shape;175;p2"/>
          <p:cNvSpPr/>
          <p:nvPr/>
        </p:nvSpPr>
        <p:spPr>
          <a:xfrm>
            <a:off x="3526549" y="5382051"/>
            <a:ext cx="1187127" cy="942389"/>
          </a:xfrm>
          <a:custGeom>
            <a:rect b="b" l="l" r="r" t="t"/>
            <a:pathLst>
              <a:path extrusionOk="0" h="14124" w="17792">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176" name="Google Shape;176;p2"/>
          <p:cNvSpPr/>
          <p:nvPr/>
        </p:nvSpPr>
        <p:spPr>
          <a:xfrm>
            <a:off x="2822056" y="4248208"/>
            <a:ext cx="1106326" cy="1040204"/>
          </a:xfrm>
          <a:custGeom>
            <a:rect b="b" l="l" r="r" t="t"/>
            <a:pathLst>
              <a:path extrusionOk="0" h="15590" w="16581">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177" name="Google Shape;177;p2"/>
          <p:cNvSpPr/>
          <p:nvPr/>
        </p:nvSpPr>
        <p:spPr>
          <a:xfrm>
            <a:off x="1796481" y="4248196"/>
            <a:ext cx="798869" cy="942407"/>
          </a:xfrm>
          <a:custGeom>
            <a:rect b="b" l="l" r="r" t="t"/>
            <a:pathLst>
              <a:path extrusionOk="0" h="11079" w="9391">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178" name="Google Shape;178;p2"/>
          <p:cNvSpPr/>
          <p:nvPr/>
        </p:nvSpPr>
        <p:spPr>
          <a:xfrm>
            <a:off x="3575486" y="6418078"/>
            <a:ext cx="1089245" cy="418617"/>
          </a:xfrm>
          <a:custGeom>
            <a:rect b="b" l="l" r="r" t="t"/>
            <a:pathLst>
              <a:path extrusionOk="0" h="6274" w="16325">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179" name="Google Shape;179;p2"/>
          <p:cNvSpPr/>
          <p:nvPr/>
        </p:nvSpPr>
        <p:spPr>
          <a:xfrm>
            <a:off x="9528561" y="6011686"/>
            <a:ext cx="1387828" cy="974149"/>
          </a:xfrm>
          <a:custGeom>
            <a:rect b="b" l="l" r="r" t="t"/>
            <a:pathLst>
              <a:path extrusionOk="0" h="14600" w="2080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180" name="Google Shape;180;p2"/>
          <p:cNvSpPr/>
          <p:nvPr/>
        </p:nvSpPr>
        <p:spPr>
          <a:xfrm>
            <a:off x="9528574" y="4139242"/>
            <a:ext cx="912964" cy="961938"/>
          </a:xfrm>
          <a:custGeom>
            <a:rect b="b" l="l" r="r" t="t"/>
            <a:pathLst>
              <a:path extrusionOk="0" h="14417" w="13683">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181" name="Google Shape;181;p2"/>
          <p:cNvSpPr/>
          <p:nvPr/>
        </p:nvSpPr>
        <p:spPr>
          <a:xfrm>
            <a:off x="7016277" y="6306021"/>
            <a:ext cx="700052" cy="496882"/>
          </a:xfrm>
          <a:custGeom>
            <a:rect b="b" l="l" r="r" t="t"/>
            <a:pathLst>
              <a:path extrusionOk="0" h="7447" w="10492">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182" name="Google Shape;182;p2"/>
          <p:cNvSpPr/>
          <p:nvPr/>
        </p:nvSpPr>
        <p:spPr>
          <a:xfrm>
            <a:off x="11168496" y="6305415"/>
            <a:ext cx="678034" cy="433296"/>
          </a:xfrm>
          <a:custGeom>
            <a:rect b="b" l="l" r="r" t="t"/>
            <a:pathLst>
              <a:path extrusionOk="0" h="6494" w="10162">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183" name="Google Shape;183;p2"/>
          <p:cNvSpPr/>
          <p:nvPr/>
        </p:nvSpPr>
        <p:spPr>
          <a:xfrm>
            <a:off x="5078288" y="5905768"/>
            <a:ext cx="761237" cy="756366"/>
          </a:xfrm>
          <a:custGeom>
            <a:rect b="b" l="l" r="r" t="t"/>
            <a:pathLst>
              <a:path extrusionOk="0" h="11336" w="11409">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184" name="Google Shape;184;p2"/>
          <p:cNvSpPr/>
          <p:nvPr/>
        </p:nvSpPr>
        <p:spPr>
          <a:xfrm>
            <a:off x="10633854" y="4071029"/>
            <a:ext cx="722071" cy="905691"/>
          </a:xfrm>
          <a:custGeom>
            <a:rect b="b" l="l" r="r" t="t"/>
            <a:pathLst>
              <a:path extrusionOk="0" h="13574" w="10822">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185" name="Google Shape;185;p2"/>
          <p:cNvSpPr/>
          <p:nvPr/>
        </p:nvSpPr>
        <p:spPr>
          <a:xfrm>
            <a:off x="2094380" y="5371059"/>
            <a:ext cx="979086" cy="964407"/>
          </a:xfrm>
          <a:custGeom>
            <a:rect b="b" l="l" r="r" t="t"/>
            <a:pathLst>
              <a:path extrusionOk="0" h="14454" w="14674">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3C78D8"/>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186" name="Google Shape;186;p2"/>
          <p:cNvSpPr/>
          <p:nvPr/>
        </p:nvSpPr>
        <p:spPr>
          <a:xfrm>
            <a:off x="329413" y="5459834"/>
            <a:ext cx="367241" cy="325606"/>
          </a:xfrm>
          <a:custGeom>
            <a:rect b="b" l="l" r="r" t="t"/>
            <a:pathLst>
              <a:path extrusionOk="0" h="4880" w="5504">
                <a:moveTo>
                  <a:pt x="5173" y="0"/>
                </a:moveTo>
                <a:lnTo>
                  <a:pt x="5063" y="37"/>
                </a:lnTo>
                <a:lnTo>
                  <a:pt x="4990" y="110"/>
                </a:lnTo>
                <a:lnTo>
                  <a:pt x="4770" y="404"/>
                </a:lnTo>
                <a:lnTo>
                  <a:pt x="4513" y="624"/>
                </a:lnTo>
                <a:lnTo>
                  <a:pt x="4219" y="844"/>
                </a:lnTo>
                <a:lnTo>
                  <a:pt x="3926" y="991"/>
                </a:lnTo>
                <a:lnTo>
                  <a:pt x="3742" y="1064"/>
                </a:lnTo>
                <a:lnTo>
                  <a:pt x="3559" y="1101"/>
                </a:lnTo>
                <a:lnTo>
                  <a:pt x="3229" y="1101"/>
                </a:lnTo>
                <a:lnTo>
                  <a:pt x="2862" y="1028"/>
                </a:lnTo>
                <a:lnTo>
                  <a:pt x="2532" y="917"/>
                </a:lnTo>
                <a:lnTo>
                  <a:pt x="2239" y="807"/>
                </a:lnTo>
                <a:lnTo>
                  <a:pt x="1908" y="734"/>
                </a:lnTo>
                <a:lnTo>
                  <a:pt x="1578" y="661"/>
                </a:lnTo>
                <a:lnTo>
                  <a:pt x="1248" y="624"/>
                </a:lnTo>
                <a:lnTo>
                  <a:pt x="918" y="661"/>
                </a:lnTo>
                <a:lnTo>
                  <a:pt x="625" y="771"/>
                </a:lnTo>
                <a:lnTo>
                  <a:pt x="478" y="844"/>
                </a:lnTo>
                <a:lnTo>
                  <a:pt x="368" y="954"/>
                </a:lnTo>
                <a:lnTo>
                  <a:pt x="258" y="1064"/>
                </a:lnTo>
                <a:lnTo>
                  <a:pt x="148" y="1211"/>
                </a:lnTo>
                <a:lnTo>
                  <a:pt x="111" y="1284"/>
                </a:lnTo>
                <a:lnTo>
                  <a:pt x="111" y="1321"/>
                </a:lnTo>
                <a:lnTo>
                  <a:pt x="148" y="1431"/>
                </a:lnTo>
                <a:lnTo>
                  <a:pt x="258" y="1468"/>
                </a:lnTo>
                <a:lnTo>
                  <a:pt x="368" y="1468"/>
                </a:lnTo>
                <a:lnTo>
                  <a:pt x="698" y="1284"/>
                </a:lnTo>
                <a:lnTo>
                  <a:pt x="1028" y="1174"/>
                </a:lnTo>
                <a:lnTo>
                  <a:pt x="1028" y="2531"/>
                </a:lnTo>
                <a:lnTo>
                  <a:pt x="955" y="3228"/>
                </a:lnTo>
                <a:lnTo>
                  <a:pt x="881" y="3925"/>
                </a:lnTo>
                <a:lnTo>
                  <a:pt x="698" y="3852"/>
                </a:lnTo>
                <a:lnTo>
                  <a:pt x="551" y="3742"/>
                </a:lnTo>
                <a:lnTo>
                  <a:pt x="368" y="3632"/>
                </a:lnTo>
                <a:lnTo>
                  <a:pt x="184" y="3522"/>
                </a:lnTo>
                <a:lnTo>
                  <a:pt x="111" y="3522"/>
                </a:lnTo>
                <a:lnTo>
                  <a:pt x="38" y="3595"/>
                </a:lnTo>
                <a:lnTo>
                  <a:pt x="1" y="3669"/>
                </a:lnTo>
                <a:lnTo>
                  <a:pt x="1" y="3779"/>
                </a:lnTo>
                <a:lnTo>
                  <a:pt x="38" y="3962"/>
                </a:lnTo>
                <a:lnTo>
                  <a:pt x="148" y="4145"/>
                </a:lnTo>
                <a:lnTo>
                  <a:pt x="294" y="4256"/>
                </a:lnTo>
                <a:lnTo>
                  <a:pt x="514" y="4402"/>
                </a:lnTo>
                <a:lnTo>
                  <a:pt x="735" y="4476"/>
                </a:lnTo>
                <a:lnTo>
                  <a:pt x="1175" y="4476"/>
                </a:lnTo>
                <a:lnTo>
                  <a:pt x="1248" y="4439"/>
                </a:lnTo>
                <a:lnTo>
                  <a:pt x="1321" y="4402"/>
                </a:lnTo>
                <a:lnTo>
                  <a:pt x="1395" y="4256"/>
                </a:lnTo>
                <a:lnTo>
                  <a:pt x="1505" y="3485"/>
                </a:lnTo>
                <a:lnTo>
                  <a:pt x="1578" y="2715"/>
                </a:lnTo>
                <a:lnTo>
                  <a:pt x="1578" y="1908"/>
                </a:lnTo>
                <a:lnTo>
                  <a:pt x="1542" y="1504"/>
                </a:lnTo>
                <a:lnTo>
                  <a:pt x="1505" y="1138"/>
                </a:lnTo>
                <a:lnTo>
                  <a:pt x="1762" y="1174"/>
                </a:lnTo>
                <a:lnTo>
                  <a:pt x="2128" y="1321"/>
                </a:lnTo>
                <a:lnTo>
                  <a:pt x="2459" y="1431"/>
                </a:lnTo>
                <a:lnTo>
                  <a:pt x="2825" y="1578"/>
                </a:lnTo>
                <a:lnTo>
                  <a:pt x="3192" y="1651"/>
                </a:lnTo>
                <a:lnTo>
                  <a:pt x="3486" y="1651"/>
                </a:lnTo>
                <a:lnTo>
                  <a:pt x="3449" y="2531"/>
                </a:lnTo>
                <a:lnTo>
                  <a:pt x="3412" y="3449"/>
                </a:lnTo>
                <a:lnTo>
                  <a:pt x="3412" y="3999"/>
                </a:lnTo>
                <a:lnTo>
                  <a:pt x="3412" y="4256"/>
                </a:lnTo>
                <a:lnTo>
                  <a:pt x="3412" y="4366"/>
                </a:lnTo>
                <a:lnTo>
                  <a:pt x="3412" y="4402"/>
                </a:lnTo>
                <a:lnTo>
                  <a:pt x="3449" y="4402"/>
                </a:lnTo>
                <a:lnTo>
                  <a:pt x="3412" y="4476"/>
                </a:lnTo>
                <a:lnTo>
                  <a:pt x="3376" y="4512"/>
                </a:lnTo>
                <a:lnTo>
                  <a:pt x="3376" y="4659"/>
                </a:lnTo>
                <a:lnTo>
                  <a:pt x="3376" y="4696"/>
                </a:lnTo>
                <a:lnTo>
                  <a:pt x="3412" y="4806"/>
                </a:lnTo>
                <a:lnTo>
                  <a:pt x="3522" y="4879"/>
                </a:lnTo>
                <a:lnTo>
                  <a:pt x="3632" y="4879"/>
                </a:lnTo>
                <a:lnTo>
                  <a:pt x="3742" y="4842"/>
                </a:lnTo>
                <a:lnTo>
                  <a:pt x="3853" y="4732"/>
                </a:lnTo>
                <a:lnTo>
                  <a:pt x="3926" y="4586"/>
                </a:lnTo>
                <a:lnTo>
                  <a:pt x="3926" y="4439"/>
                </a:lnTo>
                <a:lnTo>
                  <a:pt x="3926" y="4256"/>
                </a:lnTo>
                <a:lnTo>
                  <a:pt x="3963" y="3045"/>
                </a:lnTo>
                <a:lnTo>
                  <a:pt x="3963" y="1871"/>
                </a:lnTo>
                <a:lnTo>
                  <a:pt x="3963" y="1541"/>
                </a:lnTo>
                <a:lnTo>
                  <a:pt x="4366" y="1394"/>
                </a:lnTo>
                <a:lnTo>
                  <a:pt x="4733" y="1138"/>
                </a:lnTo>
                <a:lnTo>
                  <a:pt x="5063" y="844"/>
                </a:lnTo>
                <a:lnTo>
                  <a:pt x="5320" y="551"/>
                </a:lnTo>
                <a:lnTo>
                  <a:pt x="5467" y="367"/>
                </a:lnTo>
                <a:lnTo>
                  <a:pt x="5503" y="257"/>
                </a:lnTo>
                <a:lnTo>
                  <a:pt x="5503" y="184"/>
                </a:lnTo>
                <a:lnTo>
                  <a:pt x="5430" y="74"/>
                </a:lnTo>
                <a:lnTo>
                  <a:pt x="5356" y="37"/>
                </a:lnTo>
                <a:lnTo>
                  <a:pt x="5283" y="0"/>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187" name="Google Shape;187;p2"/>
          <p:cNvSpPr/>
          <p:nvPr/>
        </p:nvSpPr>
        <p:spPr>
          <a:xfrm>
            <a:off x="11355925" y="5443845"/>
            <a:ext cx="920303" cy="680503"/>
          </a:xfrm>
          <a:custGeom>
            <a:rect b="b" l="l" r="r" t="t"/>
            <a:pathLst>
              <a:path extrusionOk="0" h="10199" w="13793">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188" name="Google Shape;188;p2"/>
          <p:cNvSpPr/>
          <p:nvPr/>
        </p:nvSpPr>
        <p:spPr>
          <a:xfrm>
            <a:off x="1146284" y="4556590"/>
            <a:ext cx="423488" cy="878669"/>
          </a:xfrm>
          <a:custGeom>
            <a:rect b="b" l="l" r="r" t="t"/>
            <a:pathLst>
              <a:path extrusionOk="0" h="13169" w="6347">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189" name="Google Shape;189;p2"/>
          <p:cNvSpPr/>
          <p:nvPr/>
        </p:nvSpPr>
        <p:spPr>
          <a:xfrm rot="1920719">
            <a:off x="7609385" y="5618653"/>
            <a:ext cx="1179742" cy="1001122"/>
          </a:xfrm>
          <a:custGeom>
            <a:rect b="b" l="l" r="r" t="t"/>
            <a:pathLst>
              <a:path extrusionOk="0" h="15004" w="17681">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190" name="Google Shape;190;p2"/>
          <p:cNvSpPr/>
          <p:nvPr/>
        </p:nvSpPr>
        <p:spPr>
          <a:xfrm rot="-3496867">
            <a:off x="154452" y="6012740"/>
            <a:ext cx="717144" cy="619260"/>
          </a:xfrm>
          <a:custGeom>
            <a:rect b="b" l="l" r="r" t="t"/>
            <a:pathLst>
              <a:path extrusionOk="0" h="9281" w="10748">
                <a:moveTo>
                  <a:pt x="4072" y="550"/>
                </a:moveTo>
                <a:lnTo>
                  <a:pt x="4329" y="587"/>
                </a:lnTo>
                <a:lnTo>
                  <a:pt x="4585" y="697"/>
                </a:lnTo>
                <a:lnTo>
                  <a:pt x="4842" y="844"/>
                </a:lnTo>
                <a:lnTo>
                  <a:pt x="5025" y="1064"/>
                </a:lnTo>
                <a:lnTo>
                  <a:pt x="5136" y="1211"/>
                </a:lnTo>
                <a:lnTo>
                  <a:pt x="5209" y="1394"/>
                </a:lnTo>
                <a:lnTo>
                  <a:pt x="5246" y="1541"/>
                </a:lnTo>
                <a:lnTo>
                  <a:pt x="5282" y="1724"/>
                </a:lnTo>
                <a:lnTo>
                  <a:pt x="5282" y="2091"/>
                </a:lnTo>
                <a:lnTo>
                  <a:pt x="5246" y="2458"/>
                </a:lnTo>
                <a:lnTo>
                  <a:pt x="5209" y="2641"/>
                </a:lnTo>
                <a:lnTo>
                  <a:pt x="4695" y="1761"/>
                </a:lnTo>
                <a:lnTo>
                  <a:pt x="4072" y="550"/>
                </a:lnTo>
                <a:close/>
                <a:moveTo>
                  <a:pt x="1357" y="3008"/>
                </a:moveTo>
                <a:lnTo>
                  <a:pt x="1504" y="3265"/>
                </a:lnTo>
                <a:lnTo>
                  <a:pt x="1614" y="3558"/>
                </a:lnTo>
                <a:lnTo>
                  <a:pt x="1797" y="3852"/>
                </a:lnTo>
                <a:lnTo>
                  <a:pt x="1467" y="3778"/>
                </a:lnTo>
                <a:lnTo>
                  <a:pt x="1137" y="3742"/>
                </a:lnTo>
                <a:lnTo>
                  <a:pt x="1321" y="3118"/>
                </a:lnTo>
                <a:lnTo>
                  <a:pt x="1357" y="3008"/>
                </a:lnTo>
                <a:close/>
                <a:moveTo>
                  <a:pt x="3815" y="550"/>
                </a:moveTo>
                <a:lnTo>
                  <a:pt x="4072" y="1174"/>
                </a:lnTo>
                <a:lnTo>
                  <a:pt x="4329" y="1798"/>
                </a:lnTo>
                <a:lnTo>
                  <a:pt x="4695" y="2531"/>
                </a:lnTo>
                <a:lnTo>
                  <a:pt x="5099" y="3265"/>
                </a:lnTo>
                <a:lnTo>
                  <a:pt x="4989" y="3852"/>
                </a:lnTo>
                <a:lnTo>
                  <a:pt x="4732" y="3191"/>
                </a:lnTo>
                <a:lnTo>
                  <a:pt x="4475" y="2531"/>
                </a:lnTo>
                <a:lnTo>
                  <a:pt x="4255" y="1981"/>
                </a:lnTo>
                <a:lnTo>
                  <a:pt x="4035" y="1467"/>
                </a:lnTo>
                <a:lnTo>
                  <a:pt x="3742" y="880"/>
                </a:lnTo>
                <a:lnTo>
                  <a:pt x="3558" y="587"/>
                </a:lnTo>
                <a:lnTo>
                  <a:pt x="3815" y="550"/>
                </a:lnTo>
                <a:close/>
                <a:moveTo>
                  <a:pt x="1761" y="1724"/>
                </a:moveTo>
                <a:lnTo>
                  <a:pt x="1724" y="1798"/>
                </a:lnTo>
                <a:lnTo>
                  <a:pt x="1761" y="1944"/>
                </a:lnTo>
                <a:lnTo>
                  <a:pt x="1834" y="2018"/>
                </a:lnTo>
                <a:lnTo>
                  <a:pt x="1944" y="2054"/>
                </a:lnTo>
                <a:lnTo>
                  <a:pt x="2054" y="2054"/>
                </a:lnTo>
                <a:lnTo>
                  <a:pt x="2274" y="2531"/>
                </a:lnTo>
                <a:lnTo>
                  <a:pt x="2458" y="2971"/>
                </a:lnTo>
                <a:lnTo>
                  <a:pt x="3008" y="4182"/>
                </a:lnTo>
                <a:lnTo>
                  <a:pt x="3081" y="4329"/>
                </a:lnTo>
                <a:lnTo>
                  <a:pt x="2825" y="4255"/>
                </a:lnTo>
                <a:lnTo>
                  <a:pt x="2458" y="4072"/>
                </a:lnTo>
                <a:lnTo>
                  <a:pt x="2164" y="3742"/>
                </a:lnTo>
                <a:lnTo>
                  <a:pt x="1944" y="3375"/>
                </a:lnTo>
                <a:lnTo>
                  <a:pt x="1724" y="2935"/>
                </a:lnTo>
                <a:lnTo>
                  <a:pt x="1651" y="2715"/>
                </a:lnTo>
                <a:lnTo>
                  <a:pt x="1504" y="2494"/>
                </a:lnTo>
                <a:lnTo>
                  <a:pt x="1724" y="1761"/>
                </a:lnTo>
                <a:lnTo>
                  <a:pt x="1761" y="1724"/>
                </a:lnTo>
                <a:close/>
                <a:moveTo>
                  <a:pt x="2604" y="1174"/>
                </a:moveTo>
                <a:lnTo>
                  <a:pt x="2715" y="1614"/>
                </a:lnTo>
                <a:lnTo>
                  <a:pt x="2861" y="2054"/>
                </a:lnTo>
                <a:lnTo>
                  <a:pt x="3228" y="2898"/>
                </a:lnTo>
                <a:lnTo>
                  <a:pt x="3998" y="4695"/>
                </a:lnTo>
                <a:lnTo>
                  <a:pt x="3632" y="4549"/>
                </a:lnTo>
                <a:lnTo>
                  <a:pt x="3522" y="4365"/>
                </a:lnTo>
                <a:lnTo>
                  <a:pt x="3301" y="3888"/>
                </a:lnTo>
                <a:lnTo>
                  <a:pt x="2861" y="2935"/>
                </a:lnTo>
                <a:lnTo>
                  <a:pt x="2274" y="1834"/>
                </a:lnTo>
                <a:lnTo>
                  <a:pt x="2311" y="1651"/>
                </a:lnTo>
                <a:lnTo>
                  <a:pt x="2421" y="1467"/>
                </a:lnTo>
                <a:lnTo>
                  <a:pt x="2604" y="1174"/>
                </a:lnTo>
                <a:close/>
                <a:moveTo>
                  <a:pt x="3338" y="660"/>
                </a:moveTo>
                <a:lnTo>
                  <a:pt x="3375" y="770"/>
                </a:lnTo>
                <a:lnTo>
                  <a:pt x="3668" y="1467"/>
                </a:lnTo>
                <a:lnTo>
                  <a:pt x="3962" y="2164"/>
                </a:lnTo>
                <a:lnTo>
                  <a:pt x="4182" y="2788"/>
                </a:lnTo>
                <a:lnTo>
                  <a:pt x="4402" y="3412"/>
                </a:lnTo>
                <a:lnTo>
                  <a:pt x="4769" y="4659"/>
                </a:lnTo>
                <a:lnTo>
                  <a:pt x="4732" y="4805"/>
                </a:lnTo>
                <a:lnTo>
                  <a:pt x="4659" y="4805"/>
                </a:lnTo>
                <a:lnTo>
                  <a:pt x="4549" y="4842"/>
                </a:lnTo>
                <a:lnTo>
                  <a:pt x="3668" y="2971"/>
                </a:lnTo>
                <a:lnTo>
                  <a:pt x="3191" y="1981"/>
                </a:lnTo>
                <a:lnTo>
                  <a:pt x="2971" y="1504"/>
                </a:lnTo>
                <a:lnTo>
                  <a:pt x="2788" y="991"/>
                </a:lnTo>
                <a:lnTo>
                  <a:pt x="3045" y="807"/>
                </a:lnTo>
                <a:lnTo>
                  <a:pt x="3338" y="660"/>
                </a:lnTo>
                <a:close/>
                <a:moveTo>
                  <a:pt x="7703" y="4952"/>
                </a:moveTo>
                <a:lnTo>
                  <a:pt x="7960" y="5246"/>
                </a:lnTo>
                <a:lnTo>
                  <a:pt x="7960" y="5246"/>
                </a:lnTo>
                <a:lnTo>
                  <a:pt x="7887" y="5209"/>
                </a:lnTo>
                <a:lnTo>
                  <a:pt x="7593" y="5319"/>
                </a:lnTo>
                <a:lnTo>
                  <a:pt x="7300" y="5466"/>
                </a:lnTo>
                <a:lnTo>
                  <a:pt x="7190" y="5356"/>
                </a:lnTo>
                <a:lnTo>
                  <a:pt x="7080" y="5246"/>
                </a:lnTo>
                <a:lnTo>
                  <a:pt x="7373" y="5099"/>
                </a:lnTo>
                <a:lnTo>
                  <a:pt x="7703" y="4952"/>
                </a:lnTo>
                <a:close/>
                <a:moveTo>
                  <a:pt x="8070" y="5356"/>
                </a:moveTo>
                <a:lnTo>
                  <a:pt x="8180" y="5466"/>
                </a:lnTo>
                <a:lnTo>
                  <a:pt x="7923" y="5576"/>
                </a:lnTo>
                <a:lnTo>
                  <a:pt x="7923" y="5576"/>
                </a:lnTo>
                <a:lnTo>
                  <a:pt x="8033" y="5429"/>
                </a:lnTo>
                <a:lnTo>
                  <a:pt x="8070" y="5356"/>
                </a:lnTo>
                <a:close/>
                <a:moveTo>
                  <a:pt x="7556" y="5612"/>
                </a:moveTo>
                <a:lnTo>
                  <a:pt x="7483" y="5722"/>
                </a:lnTo>
                <a:lnTo>
                  <a:pt x="7483" y="5686"/>
                </a:lnTo>
                <a:lnTo>
                  <a:pt x="7556" y="5612"/>
                </a:lnTo>
                <a:close/>
                <a:moveTo>
                  <a:pt x="8327" y="5649"/>
                </a:moveTo>
                <a:lnTo>
                  <a:pt x="8327" y="5686"/>
                </a:lnTo>
                <a:lnTo>
                  <a:pt x="7850" y="6163"/>
                </a:lnTo>
                <a:lnTo>
                  <a:pt x="7740" y="6016"/>
                </a:lnTo>
                <a:lnTo>
                  <a:pt x="7997" y="5796"/>
                </a:lnTo>
                <a:lnTo>
                  <a:pt x="8327" y="5649"/>
                </a:lnTo>
                <a:close/>
                <a:moveTo>
                  <a:pt x="8437" y="5796"/>
                </a:moveTo>
                <a:lnTo>
                  <a:pt x="8584" y="6053"/>
                </a:lnTo>
                <a:lnTo>
                  <a:pt x="8143" y="6163"/>
                </a:lnTo>
                <a:lnTo>
                  <a:pt x="8437" y="5796"/>
                </a:lnTo>
                <a:close/>
                <a:moveTo>
                  <a:pt x="8437" y="6346"/>
                </a:moveTo>
                <a:lnTo>
                  <a:pt x="8180" y="6676"/>
                </a:lnTo>
                <a:lnTo>
                  <a:pt x="8107" y="6493"/>
                </a:lnTo>
                <a:lnTo>
                  <a:pt x="8437" y="6346"/>
                </a:lnTo>
                <a:close/>
                <a:moveTo>
                  <a:pt x="8767" y="6309"/>
                </a:moveTo>
                <a:lnTo>
                  <a:pt x="8840" y="6419"/>
                </a:lnTo>
                <a:lnTo>
                  <a:pt x="8547" y="6676"/>
                </a:lnTo>
                <a:lnTo>
                  <a:pt x="8767" y="6309"/>
                </a:lnTo>
                <a:close/>
                <a:moveTo>
                  <a:pt x="9024" y="4695"/>
                </a:moveTo>
                <a:lnTo>
                  <a:pt x="9244" y="4732"/>
                </a:lnTo>
                <a:lnTo>
                  <a:pt x="9464" y="4805"/>
                </a:lnTo>
                <a:lnTo>
                  <a:pt x="9647" y="4915"/>
                </a:lnTo>
                <a:lnTo>
                  <a:pt x="9831" y="5062"/>
                </a:lnTo>
                <a:lnTo>
                  <a:pt x="9904" y="5099"/>
                </a:lnTo>
                <a:lnTo>
                  <a:pt x="9941" y="5099"/>
                </a:lnTo>
                <a:lnTo>
                  <a:pt x="10051" y="5209"/>
                </a:lnTo>
                <a:lnTo>
                  <a:pt x="10161" y="5429"/>
                </a:lnTo>
                <a:lnTo>
                  <a:pt x="10198" y="5649"/>
                </a:lnTo>
                <a:lnTo>
                  <a:pt x="10234" y="5869"/>
                </a:lnTo>
                <a:lnTo>
                  <a:pt x="10198" y="6089"/>
                </a:lnTo>
                <a:lnTo>
                  <a:pt x="10161" y="6346"/>
                </a:lnTo>
                <a:lnTo>
                  <a:pt x="10088" y="6566"/>
                </a:lnTo>
                <a:lnTo>
                  <a:pt x="9941" y="7006"/>
                </a:lnTo>
                <a:lnTo>
                  <a:pt x="9904" y="7080"/>
                </a:lnTo>
                <a:lnTo>
                  <a:pt x="9647" y="6676"/>
                </a:lnTo>
                <a:lnTo>
                  <a:pt x="9024" y="5832"/>
                </a:lnTo>
                <a:lnTo>
                  <a:pt x="8620" y="5282"/>
                </a:lnTo>
                <a:lnTo>
                  <a:pt x="8400" y="5025"/>
                </a:lnTo>
                <a:lnTo>
                  <a:pt x="8143" y="4842"/>
                </a:lnTo>
                <a:lnTo>
                  <a:pt x="8584" y="4732"/>
                </a:lnTo>
                <a:lnTo>
                  <a:pt x="8804" y="4695"/>
                </a:lnTo>
                <a:close/>
                <a:moveTo>
                  <a:pt x="1064" y="3962"/>
                </a:moveTo>
                <a:lnTo>
                  <a:pt x="1357" y="4182"/>
                </a:lnTo>
                <a:lnTo>
                  <a:pt x="1651" y="4329"/>
                </a:lnTo>
                <a:lnTo>
                  <a:pt x="2348" y="4585"/>
                </a:lnTo>
                <a:lnTo>
                  <a:pt x="2458" y="4659"/>
                </a:lnTo>
                <a:lnTo>
                  <a:pt x="2494" y="4695"/>
                </a:lnTo>
                <a:lnTo>
                  <a:pt x="2568" y="4732"/>
                </a:lnTo>
                <a:lnTo>
                  <a:pt x="2641" y="4695"/>
                </a:lnTo>
                <a:lnTo>
                  <a:pt x="4329" y="5319"/>
                </a:lnTo>
                <a:lnTo>
                  <a:pt x="4329" y="5356"/>
                </a:lnTo>
                <a:lnTo>
                  <a:pt x="4292" y="5319"/>
                </a:lnTo>
                <a:lnTo>
                  <a:pt x="3888" y="5172"/>
                </a:lnTo>
                <a:lnTo>
                  <a:pt x="3705" y="5136"/>
                </a:lnTo>
                <a:lnTo>
                  <a:pt x="3485" y="5099"/>
                </a:lnTo>
                <a:lnTo>
                  <a:pt x="3448" y="5136"/>
                </a:lnTo>
                <a:lnTo>
                  <a:pt x="3411" y="5172"/>
                </a:lnTo>
                <a:lnTo>
                  <a:pt x="3448" y="5246"/>
                </a:lnTo>
                <a:lnTo>
                  <a:pt x="3595" y="5392"/>
                </a:lnTo>
                <a:lnTo>
                  <a:pt x="3852" y="5539"/>
                </a:lnTo>
                <a:lnTo>
                  <a:pt x="4108" y="5686"/>
                </a:lnTo>
                <a:lnTo>
                  <a:pt x="4402" y="5759"/>
                </a:lnTo>
                <a:lnTo>
                  <a:pt x="4365" y="5906"/>
                </a:lnTo>
                <a:lnTo>
                  <a:pt x="4035" y="5906"/>
                </a:lnTo>
                <a:lnTo>
                  <a:pt x="3742" y="5869"/>
                </a:lnTo>
                <a:lnTo>
                  <a:pt x="3411" y="5759"/>
                </a:lnTo>
                <a:lnTo>
                  <a:pt x="3228" y="5686"/>
                </a:lnTo>
                <a:lnTo>
                  <a:pt x="3191" y="5612"/>
                </a:lnTo>
                <a:lnTo>
                  <a:pt x="3155" y="5576"/>
                </a:lnTo>
                <a:lnTo>
                  <a:pt x="3118" y="5539"/>
                </a:lnTo>
                <a:lnTo>
                  <a:pt x="3081" y="5502"/>
                </a:lnTo>
                <a:lnTo>
                  <a:pt x="3045" y="5502"/>
                </a:lnTo>
                <a:lnTo>
                  <a:pt x="3008" y="5539"/>
                </a:lnTo>
                <a:lnTo>
                  <a:pt x="2971" y="5649"/>
                </a:lnTo>
                <a:lnTo>
                  <a:pt x="2971" y="5722"/>
                </a:lnTo>
                <a:lnTo>
                  <a:pt x="3008" y="5796"/>
                </a:lnTo>
                <a:lnTo>
                  <a:pt x="3045" y="5869"/>
                </a:lnTo>
                <a:lnTo>
                  <a:pt x="3191" y="6016"/>
                </a:lnTo>
                <a:lnTo>
                  <a:pt x="3338" y="6126"/>
                </a:lnTo>
                <a:lnTo>
                  <a:pt x="3522" y="6199"/>
                </a:lnTo>
                <a:lnTo>
                  <a:pt x="3742" y="6273"/>
                </a:lnTo>
                <a:lnTo>
                  <a:pt x="3962" y="6309"/>
                </a:lnTo>
                <a:lnTo>
                  <a:pt x="4182" y="6309"/>
                </a:lnTo>
                <a:lnTo>
                  <a:pt x="3962" y="6676"/>
                </a:lnTo>
                <a:lnTo>
                  <a:pt x="3742" y="6603"/>
                </a:lnTo>
                <a:lnTo>
                  <a:pt x="3228" y="6456"/>
                </a:lnTo>
                <a:lnTo>
                  <a:pt x="2971" y="6419"/>
                </a:lnTo>
                <a:lnTo>
                  <a:pt x="2715" y="6383"/>
                </a:lnTo>
                <a:lnTo>
                  <a:pt x="2641" y="6383"/>
                </a:lnTo>
                <a:lnTo>
                  <a:pt x="2641" y="6456"/>
                </a:lnTo>
                <a:lnTo>
                  <a:pt x="2641" y="6493"/>
                </a:lnTo>
                <a:lnTo>
                  <a:pt x="2678" y="6529"/>
                </a:lnTo>
                <a:lnTo>
                  <a:pt x="2861" y="6676"/>
                </a:lnTo>
                <a:lnTo>
                  <a:pt x="3081" y="6786"/>
                </a:lnTo>
                <a:lnTo>
                  <a:pt x="3522" y="6970"/>
                </a:lnTo>
                <a:lnTo>
                  <a:pt x="3742" y="7080"/>
                </a:lnTo>
                <a:lnTo>
                  <a:pt x="3632" y="7226"/>
                </a:lnTo>
                <a:lnTo>
                  <a:pt x="3522" y="7336"/>
                </a:lnTo>
                <a:lnTo>
                  <a:pt x="2935" y="7080"/>
                </a:lnTo>
                <a:lnTo>
                  <a:pt x="2311" y="6823"/>
                </a:lnTo>
                <a:lnTo>
                  <a:pt x="2238" y="6823"/>
                </a:lnTo>
                <a:lnTo>
                  <a:pt x="2201" y="6860"/>
                </a:lnTo>
                <a:lnTo>
                  <a:pt x="2201" y="6896"/>
                </a:lnTo>
                <a:lnTo>
                  <a:pt x="2201" y="6970"/>
                </a:lnTo>
                <a:lnTo>
                  <a:pt x="2458" y="7190"/>
                </a:lnTo>
                <a:lnTo>
                  <a:pt x="2678" y="7410"/>
                </a:lnTo>
                <a:lnTo>
                  <a:pt x="2971" y="7557"/>
                </a:lnTo>
                <a:lnTo>
                  <a:pt x="3265" y="7703"/>
                </a:lnTo>
                <a:lnTo>
                  <a:pt x="2971" y="7960"/>
                </a:lnTo>
                <a:lnTo>
                  <a:pt x="2641" y="7960"/>
                </a:lnTo>
                <a:lnTo>
                  <a:pt x="2311" y="7887"/>
                </a:lnTo>
                <a:lnTo>
                  <a:pt x="1981" y="7777"/>
                </a:lnTo>
                <a:lnTo>
                  <a:pt x="1871" y="7777"/>
                </a:lnTo>
                <a:lnTo>
                  <a:pt x="1834" y="7813"/>
                </a:lnTo>
                <a:lnTo>
                  <a:pt x="1797" y="7850"/>
                </a:lnTo>
                <a:lnTo>
                  <a:pt x="1797" y="7923"/>
                </a:lnTo>
                <a:lnTo>
                  <a:pt x="1834" y="8070"/>
                </a:lnTo>
                <a:lnTo>
                  <a:pt x="1944" y="8143"/>
                </a:lnTo>
                <a:lnTo>
                  <a:pt x="2091" y="8217"/>
                </a:lnTo>
                <a:lnTo>
                  <a:pt x="2238" y="8290"/>
                </a:lnTo>
                <a:lnTo>
                  <a:pt x="2348" y="8327"/>
                </a:lnTo>
                <a:lnTo>
                  <a:pt x="2164" y="8364"/>
                </a:lnTo>
                <a:lnTo>
                  <a:pt x="1944" y="8364"/>
                </a:lnTo>
                <a:lnTo>
                  <a:pt x="1761" y="8327"/>
                </a:lnTo>
                <a:lnTo>
                  <a:pt x="1541" y="8253"/>
                </a:lnTo>
                <a:lnTo>
                  <a:pt x="1247" y="8070"/>
                </a:lnTo>
                <a:lnTo>
                  <a:pt x="1027" y="7850"/>
                </a:lnTo>
                <a:lnTo>
                  <a:pt x="844" y="7593"/>
                </a:lnTo>
                <a:lnTo>
                  <a:pt x="697" y="7300"/>
                </a:lnTo>
                <a:lnTo>
                  <a:pt x="624" y="6970"/>
                </a:lnTo>
                <a:lnTo>
                  <a:pt x="550" y="6676"/>
                </a:lnTo>
                <a:lnTo>
                  <a:pt x="550" y="6346"/>
                </a:lnTo>
                <a:lnTo>
                  <a:pt x="550" y="6016"/>
                </a:lnTo>
                <a:lnTo>
                  <a:pt x="624" y="5502"/>
                </a:lnTo>
                <a:lnTo>
                  <a:pt x="734" y="4989"/>
                </a:lnTo>
                <a:lnTo>
                  <a:pt x="1064" y="3962"/>
                </a:lnTo>
                <a:close/>
                <a:moveTo>
                  <a:pt x="6786" y="5429"/>
                </a:moveTo>
                <a:lnTo>
                  <a:pt x="6860" y="5649"/>
                </a:lnTo>
                <a:lnTo>
                  <a:pt x="6970" y="5832"/>
                </a:lnTo>
                <a:lnTo>
                  <a:pt x="7006" y="5906"/>
                </a:lnTo>
                <a:lnTo>
                  <a:pt x="7043" y="5979"/>
                </a:lnTo>
                <a:lnTo>
                  <a:pt x="7116" y="6016"/>
                </a:lnTo>
                <a:lnTo>
                  <a:pt x="7813" y="7006"/>
                </a:lnTo>
                <a:lnTo>
                  <a:pt x="8143" y="7520"/>
                </a:lnTo>
                <a:lnTo>
                  <a:pt x="8143" y="7667"/>
                </a:lnTo>
                <a:lnTo>
                  <a:pt x="8143" y="7740"/>
                </a:lnTo>
                <a:lnTo>
                  <a:pt x="8217" y="7813"/>
                </a:lnTo>
                <a:lnTo>
                  <a:pt x="8290" y="7850"/>
                </a:lnTo>
                <a:lnTo>
                  <a:pt x="8363" y="7850"/>
                </a:lnTo>
                <a:lnTo>
                  <a:pt x="8400" y="7813"/>
                </a:lnTo>
                <a:lnTo>
                  <a:pt x="8510" y="7887"/>
                </a:lnTo>
                <a:lnTo>
                  <a:pt x="8584" y="7923"/>
                </a:lnTo>
                <a:lnTo>
                  <a:pt x="8694" y="7960"/>
                </a:lnTo>
                <a:lnTo>
                  <a:pt x="8767" y="7923"/>
                </a:lnTo>
                <a:lnTo>
                  <a:pt x="8877" y="7997"/>
                </a:lnTo>
                <a:lnTo>
                  <a:pt x="8987" y="7997"/>
                </a:lnTo>
                <a:lnTo>
                  <a:pt x="9060" y="8033"/>
                </a:lnTo>
                <a:lnTo>
                  <a:pt x="9134" y="7997"/>
                </a:lnTo>
                <a:lnTo>
                  <a:pt x="9207" y="7923"/>
                </a:lnTo>
                <a:lnTo>
                  <a:pt x="9207" y="7813"/>
                </a:lnTo>
                <a:lnTo>
                  <a:pt x="9207" y="7740"/>
                </a:lnTo>
                <a:lnTo>
                  <a:pt x="9134" y="7667"/>
                </a:lnTo>
                <a:lnTo>
                  <a:pt x="9170" y="7557"/>
                </a:lnTo>
                <a:lnTo>
                  <a:pt x="9207" y="7483"/>
                </a:lnTo>
                <a:lnTo>
                  <a:pt x="9244" y="7410"/>
                </a:lnTo>
                <a:lnTo>
                  <a:pt x="9244" y="7373"/>
                </a:lnTo>
                <a:lnTo>
                  <a:pt x="9207" y="7300"/>
                </a:lnTo>
                <a:lnTo>
                  <a:pt x="9170" y="7263"/>
                </a:lnTo>
                <a:lnTo>
                  <a:pt x="9134" y="7226"/>
                </a:lnTo>
                <a:lnTo>
                  <a:pt x="8987" y="7226"/>
                </a:lnTo>
                <a:lnTo>
                  <a:pt x="8694" y="7336"/>
                </a:lnTo>
                <a:lnTo>
                  <a:pt x="8694" y="7300"/>
                </a:lnTo>
                <a:lnTo>
                  <a:pt x="8877" y="7153"/>
                </a:lnTo>
                <a:lnTo>
                  <a:pt x="9060" y="6970"/>
                </a:lnTo>
                <a:lnTo>
                  <a:pt x="9134" y="6860"/>
                </a:lnTo>
                <a:lnTo>
                  <a:pt x="9244" y="7043"/>
                </a:lnTo>
                <a:lnTo>
                  <a:pt x="9501" y="7446"/>
                </a:lnTo>
                <a:lnTo>
                  <a:pt x="9537" y="7593"/>
                </a:lnTo>
                <a:lnTo>
                  <a:pt x="9317" y="7887"/>
                </a:lnTo>
                <a:lnTo>
                  <a:pt x="9024" y="8143"/>
                </a:lnTo>
                <a:lnTo>
                  <a:pt x="8730" y="8364"/>
                </a:lnTo>
                <a:lnTo>
                  <a:pt x="8400" y="8547"/>
                </a:lnTo>
                <a:lnTo>
                  <a:pt x="8070" y="8657"/>
                </a:lnTo>
                <a:lnTo>
                  <a:pt x="7703" y="8694"/>
                </a:lnTo>
                <a:lnTo>
                  <a:pt x="7520" y="8694"/>
                </a:lnTo>
                <a:lnTo>
                  <a:pt x="7373" y="8657"/>
                </a:lnTo>
                <a:lnTo>
                  <a:pt x="7190" y="8620"/>
                </a:lnTo>
                <a:lnTo>
                  <a:pt x="7006" y="8547"/>
                </a:lnTo>
                <a:lnTo>
                  <a:pt x="6823" y="8437"/>
                </a:lnTo>
                <a:lnTo>
                  <a:pt x="6676" y="8290"/>
                </a:lnTo>
                <a:lnTo>
                  <a:pt x="6419" y="7997"/>
                </a:lnTo>
                <a:lnTo>
                  <a:pt x="6199" y="7667"/>
                </a:lnTo>
                <a:lnTo>
                  <a:pt x="6053" y="7300"/>
                </a:lnTo>
                <a:lnTo>
                  <a:pt x="6016" y="6896"/>
                </a:lnTo>
                <a:lnTo>
                  <a:pt x="6016" y="6676"/>
                </a:lnTo>
                <a:lnTo>
                  <a:pt x="6053" y="6493"/>
                </a:lnTo>
                <a:lnTo>
                  <a:pt x="6089" y="6309"/>
                </a:lnTo>
                <a:lnTo>
                  <a:pt x="6163" y="6126"/>
                </a:lnTo>
                <a:lnTo>
                  <a:pt x="6273" y="5943"/>
                </a:lnTo>
                <a:lnTo>
                  <a:pt x="6383" y="5759"/>
                </a:lnTo>
                <a:lnTo>
                  <a:pt x="6566" y="5576"/>
                </a:lnTo>
                <a:lnTo>
                  <a:pt x="6786" y="5429"/>
                </a:lnTo>
                <a:close/>
                <a:moveTo>
                  <a:pt x="3852" y="0"/>
                </a:moveTo>
                <a:lnTo>
                  <a:pt x="3522" y="37"/>
                </a:lnTo>
                <a:lnTo>
                  <a:pt x="3191" y="110"/>
                </a:lnTo>
                <a:lnTo>
                  <a:pt x="2898" y="257"/>
                </a:lnTo>
                <a:lnTo>
                  <a:pt x="2604" y="440"/>
                </a:lnTo>
                <a:lnTo>
                  <a:pt x="2348" y="660"/>
                </a:lnTo>
                <a:lnTo>
                  <a:pt x="2091" y="660"/>
                </a:lnTo>
                <a:lnTo>
                  <a:pt x="1871" y="734"/>
                </a:lnTo>
                <a:lnTo>
                  <a:pt x="1687" y="880"/>
                </a:lnTo>
                <a:lnTo>
                  <a:pt x="1541" y="1064"/>
                </a:lnTo>
                <a:lnTo>
                  <a:pt x="1394" y="1284"/>
                </a:lnTo>
                <a:lnTo>
                  <a:pt x="1321" y="1504"/>
                </a:lnTo>
                <a:lnTo>
                  <a:pt x="1137" y="1944"/>
                </a:lnTo>
                <a:lnTo>
                  <a:pt x="660" y="3522"/>
                </a:lnTo>
                <a:lnTo>
                  <a:pt x="404" y="4292"/>
                </a:lnTo>
                <a:lnTo>
                  <a:pt x="183" y="5062"/>
                </a:lnTo>
                <a:lnTo>
                  <a:pt x="37" y="5759"/>
                </a:lnTo>
                <a:lnTo>
                  <a:pt x="0" y="6126"/>
                </a:lnTo>
                <a:lnTo>
                  <a:pt x="0" y="6456"/>
                </a:lnTo>
                <a:lnTo>
                  <a:pt x="0" y="6786"/>
                </a:lnTo>
                <a:lnTo>
                  <a:pt x="73" y="7153"/>
                </a:lnTo>
                <a:lnTo>
                  <a:pt x="183" y="7483"/>
                </a:lnTo>
                <a:lnTo>
                  <a:pt x="330" y="7813"/>
                </a:lnTo>
                <a:lnTo>
                  <a:pt x="477" y="8033"/>
                </a:lnTo>
                <a:lnTo>
                  <a:pt x="660" y="8253"/>
                </a:lnTo>
                <a:lnTo>
                  <a:pt x="880" y="8474"/>
                </a:lnTo>
                <a:lnTo>
                  <a:pt x="1101" y="8657"/>
                </a:lnTo>
                <a:lnTo>
                  <a:pt x="1357" y="8767"/>
                </a:lnTo>
                <a:lnTo>
                  <a:pt x="1651" y="8877"/>
                </a:lnTo>
                <a:lnTo>
                  <a:pt x="1908" y="8914"/>
                </a:lnTo>
                <a:lnTo>
                  <a:pt x="2201" y="8950"/>
                </a:lnTo>
                <a:lnTo>
                  <a:pt x="2458" y="8914"/>
                </a:lnTo>
                <a:lnTo>
                  <a:pt x="2678" y="8840"/>
                </a:lnTo>
                <a:lnTo>
                  <a:pt x="2898" y="8730"/>
                </a:lnTo>
                <a:lnTo>
                  <a:pt x="3081" y="8620"/>
                </a:lnTo>
                <a:lnTo>
                  <a:pt x="3448" y="8290"/>
                </a:lnTo>
                <a:lnTo>
                  <a:pt x="3778" y="7923"/>
                </a:lnTo>
                <a:lnTo>
                  <a:pt x="3815" y="7960"/>
                </a:lnTo>
                <a:lnTo>
                  <a:pt x="3925" y="7960"/>
                </a:lnTo>
                <a:lnTo>
                  <a:pt x="4035" y="7887"/>
                </a:lnTo>
                <a:lnTo>
                  <a:pt x="4108" y="7813"/>
                </a:lnTo>
                <a:lnTo>
                  <a:pt x="4108" y="7740"/>
                </a:lnTo>
                <a:lnTo>
                  <a:pt x="4072" y="7593"/>
                </a:lnTo>
                <a:lnTo>
                  <a:pt x="4182" y="7446"/>
                </a:lnTo>
                <a:lnTo>
                  <a:pt x="4512" y="6896"/>
                </a:lnTo>
                <a:lnTo>
                  <a:pt x="4769" y="6309"/>
                </a:lnTo>
                <a:lnTo>
                  <a:pt x="5025" y="5722"/>
                </a:lnTo>
                <a:lnTo>
                  <a:pt x="5209" y="5099"/>
                </a:lnTo>
                <a:lnTo>
                  <a:pt x="5246" y="5062"/>
                </a:lnTo>
                <a:lnTo>
                  <a:pt x="5282" y="4989"/>
                </a:lnTo>
                <a:lnTo>
                  <a:pt x="5282" y="4915"/>
                </a:lnTo>
                <a:lnTo>
                  <a:pt x="5466" y="4292"/>
                </a:lnTo>
                <a:lnTo>
                  <a:pt x="5612" y="3632"/>
                </a:lnTo>
                <a:lnTo>
                  <a:pt x="5722" y="2971"/>
                </a:lnTo>
                <a:lnTo>
                  <a:pt x="5796" y="2311"/>
                </a:lnTo>
                <a:lnTo>
                  <a:pt x="5832" y="1981"/>
                </a:lnTo>
                <a:lnTo>
                  <a:pt x="5796" y="1651"/>
                </a:lnTo>
                <a:lnTo>
                  <a:pt x="5759" y="1357"/>
                </a:lnTo>
                <a:lnTo>
                  <a:pt x="5649" y="1064"/>
                </a:lnTo>
                <a:lnTo>
                  <a:pt x="5539" y="807"/>
                </a:lnTo>
                <a:lnTo>
                  <a:pt x="5356" y="587"/>
                </a:lnTo>
                <a:lnTo>
                  <a:pt x="5099" y="367"/>
                </a:lnTo>
                <a:lnTo>
                  <a:pt x="4842" y="184"/>
                </a:lnTo>
                <a:lnTo>
                  <a:pt x="4512" y="73"/>
                </a:lnTo>
                <a:lnTo>
                  <a:pt x="4182" y="0"/>
                </a:lnTo>
                <a:close/>
                <a:moveTo>
                  <a:pt x="8730" y="3962"/>
                </a:moveTo>
                <a:lnTo>
                  <a:pt x="8584" y="4072"/>
                </a:lnTo>
                <a:lnTo>
                  <a:pt x="8437" y="4182"/>
                </a:lnTo>
                <a:lnTo>
                  <a:pt x="8327" y="4329"/>
                </a:lnTo>
                <a:lnTo>
                  <a:pt x="7887" y="4439"/>
                </a:lnTo>
                <a:lnTo>
                  <a:pt x="7336" y="4585"/>
                </a:lnTo>
                <a:lnTo>
                  <a:pt x="6786" y="4842"/>
                </a:lnTo>
                <a:lnTo>
                  <a:pt x="6566" y="4989"/>
                </a:lnTo>
                <a:lnTo>
                  <a:pt x="6309" y="5172"/>
                </a:lnTo>
                <a:lnTo>
                  <a:pt x="6089" y="5356"/>
                </a:lnTo>
                <a:lnTo>
                  <a:pt x="5906" y="5576"/>
                </a:lnTo>
                <a:lnTo>
                  <a:pt x="5759" y="5796"/>
                </a:lnTo>
                <a:lnTo>
                  <a:pt x="5612" y="6053"/>
                </a:lnTo>
                <a:lnTo>
                  <a:pt x="5539" y="6309"/>
                </a:lnTo>
                <a:lnTo>
                  <a:pt x="5502" y="6603"/>
                </a:lnTo>
                <a:lnTo>
                  <a:pt x="5466" y="6860"/>
                </a:lnTo>
                <a:lnTo>
                  <a:pt x="5502" y="7116"/>
                </a:lnTo>
                <a:lnTo>
                  <a:pt x="5539" y="7373"/>
                </a:lnTo>
                <a:lnTo>
                  <a:pt x="5612" y="7630"/>
                </a:lnTo>
                <a:lnTo>
                  <a:pt x="5722" y="7887"/>
                </a:lnTo>
                <a:lnTo>
                  <a:pt x="5869" y="8107"/>
                </a:lnTo>
                <a:lnTo>
                  <a:pt x="6016" y="8327"/>
                </a:lnTo>
                <a:lnTo>
                  <a:pt x="6199" y="8547"/>
                </a:lnTo>
                <a:lnTo>
                  <a:pt x="6419" y="8730"/>
                </a:lnTo>
                <a:lnTo>
                  <a:pt x="6639" y="8914"/>
                </a:lnTo>
                <a:lnTo>
                  <a:pt x="6860" y="9060"/>
                </a:lnTo>
                <a:lnTo>
                  <a:pt x="7116" y="9170"/>
                </a:lnTo>
                <a:lnTo>
                  <a:pt x="7410" y="9244"/>
                </a:lnTo>
                <a:lnTo>
                  <a:pt x="7703" y="9281"/>
                </a:lnTo>
                <a:lnTo>
                  <a:pt x="8033" y="9244"/>
                </a:lnTo>
                <a:lnTo>
                  <a:pt x="8327" y="9170"/>
                </a:lnTo>
                <a:lnTo>
                  <a:pt x="8620" y="9024"/>
                </a:lnTo>
                <a:lnTo>
                  <a:pt x="8877" y="8877"/>
                </a:lnTo>
                <a:lnTo>
                  <a:pt x="9391" y="8547"/>
                </a:lnTo>
                <a:lnTo>
                  <a:pt x="9611" y="8364"/>
                </a:lnTo>
                <a:lnTo>
                  <a:pt x="9794" y="8143"/>
                </a:lnTo>
                <a:lnTo>
                  <a:pt x="9977" y="7923"/>
                </a:lnTo>
                <a:lnTo>
                  <a:pt x="10161" y="7703"/>
                </a:lnTo>
                <a:lnTo>
                  <a:pt x="10418" y="7190"/>
                </a:lnTo>
                <a:lnTo>
                  <a:pt x="10638" y="6676"/>
                </a:lnTo>
                <a:lnTo>
                  <a:pt x="10711" y="6346"/>
                </a:lnTo>
                <a:lnTo>
                  <a:pt x="10748" y="6053"/>
                </a:lnTo>
                <a:lnTo>
                  <a:pt x="10748" y="5722"/>
                </a:lnTo>
                <a:lnTo>
                  <a:pt x="10711" y="5466"/>
                </a:lnTo>
                <a:lnTo>
                  <a:pt x="10601" y="5172"/>
                </a:lnTo>
                <a:lnTo>
                  <a:pt x="10454" y="4915"/>
                </a:lnTo>
                <a:lnTo>
                  <a:pt x="10271" y="4659"/>
                </a:lnTo>
                <a:lnTo>
                  <a:pt x="10051" y="4439"/>
                </a:lnTo>
                <a:lnTo>
                  <a:pt x="9794" y="4255"/>
                </a:lnTo>
                <a:lnTo>
                  <a:pt x="9537" y="4108"/>
                </a:lnTo>
                <a:lnTo>
                  <a:pt x="9244" y="3998"/>
                </a:lnTo>
                <a:lnTo>
                  <a:pt x="8950" y="3962"/>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191" name="Google Shape;191;p2"/>
          <p:cNvSpPr/>
          <p:nvPr/>
        </p:nvSpPr>
        <p:spPr>
          <a:xfrm>
            <a:off x="10024245" y="5288439"/>
            <a:ext cx="1128344" cy="797934"/>
          </a:xfrm>
          <a:custGeom>
            <a:rect b="b" l="l" r="r" t="t"/>
            <a:pathLst>
              <a:path extrusionOk="0" h="11959" w="16911">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3C78D8"/>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192" name="Google Shape;192;p2"/>
          <p:cNvSpPr/>
          <p:nvPr/>
        </p:nvSpPr>
        <p:spPr>
          <a:xfrm rot="-5400000">
            <a:off x="8662391" y="4028597"/>
            <a:ext cx="658418" cy="842038"/>
          </a:xfrm>
          <a:custGeom>
            <a:rect b="b" l="l" r="r" t="t"/>
            <a:pathLst>
              <a:path extrusionOk="0" h="12620" w="9868">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3C78D8"/>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193" name="Google Shape;193;p2"/>
          <p:cNvSpPr/>
          <p:nvPr/>
        </p:nvSpPr>
        <p:spPr>
          <a:xfrm>
            <a:off x="8604273" y="4941209"/>
            <a:ext cx="888477" cy="1003573"/>
          </a:xfrm>
          <a:custGeom>
            <a:rect b="b" l="l" r="r" t="t"/>
            <a:pathLst>
              <a:path extrusionOk="0" h="15041" w="13316">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194" name="Google Shape;194;p2"/>
          <p:cNvSpPr/>
          <p:nvPr/>
        </p:nvSpPr>
        <p:spPr>
          <a:xfrm>
            <a:off x="2488015" y="6323838"/>
            <a:ext cx="908093" cy="607041"/>
          </a:xfrm>
          <a:custGeom>
            <a:rect b="b" l="l" r="r" t="t"/>
            <a:pathLst>
              <a:path extrusionOk="0" h="9098" w="1361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195" name="Google Shape;195;p2"/>
          <p:cNvSpPr/>
          <p:nvPr/>
        </p:nvSpPr>
        <p:spPr>
          <a:xfrm>
            <a:off x="8893074" y="6152527"/>
            <a:ext cx="411277" cy="440635"/>
          </a:xfrm>
          <a:custGeom>
            <a:rect b="b" l="l" r="r" t="t"/>
            <a:pathLst>
              <a:path extrusionOk="0" h="6604" w="6164">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letely blank">
  <p:cSld name="BLANK_1">
    <p:spTree>
      <p:nvGrpSpPr>
        <p:cNvPr id="523" name="Shape 523"/>
        <p:cNvGrpSpPr/>
        <p:nvPr/>
      </p:nvGrpSpPr>
      <p:grpSpPr>
        <a:xfrm>
          <a:off x="0" y="0"/>
          <a:ext cx="0" cy="0"/>
          <a:chOff x="0" y="0"/>
          <a:chExt cx="0" cy="0"/>
        </a:xfrm>
      </p:grpSpPr>
      <p:sp>
        <p:nvSpPr>
          <p:cNvPr id="524" name="Google Shape;524;p11"/>
          <p:cNvSpPr txBox="1"/>
          <p:nvPr>
            <p:ph idx="12" type="sldNum"/>
          </p:nvPr>
        </p:nvSpPr>
        <p:spPr>
          <a:xfrm>
            <a:off x="5730200" y="6471066"/>
            <a:ext cx="731700" cy="386700"/>
          </a:xfrm>
          <a:prstGeom prst="rect">
            <a:avLst/>
          </a:prstGeom>
        </p:spPr>
        <p:txBody>
          <a:bodyPr anchorCtr="0" anchor="ctr" bIns="121900" lIns="121900" spcFirstLastPara="1" rIns="121900" wrap="square" tIns="121900">
            <a:noAutofit/>
          </a:bodyPr>
          <a:lstStyle>
            <a:lvl1pPr lvl="0" rtl="0" algn="ctr">
              <a:buNone/>
              <a:defRPr/>
            </a:lvl1pPr>
            <a:lvl2pPr lvl="1" rtl="0" algn="ctr">
              <a:buNone/>
              <a:defRPr/>
            </a:lvl2pPr>
            <a:lvl3pPr lvl="2" rtl="0" algn="ctr">
              <a:buNone/>
              <a:defRPr/>
            </a:lvl3pPr>
            <a:lvl4pPr lvl="3" rtl="0" algn="ctr">
              <a:buNone/>
              <a:defRPr/>
            </a:lvl4pPr>
            <a:lvl5pPr lvl="4" rtl="0" algn="ctr">
              <a:buNone/>
              <a:defRPr/>
            </a:lvl5pPr>
            <a:lvl6pPr lvl="5" rtl="0" algn="ctr">
              <a:buNone/>
              <a:defRPr/>
            </a:lvl6pPr>
            <a:lvl7pPr lvl="6" rtl="0" algn="ctr">
              <a:buNone/>
              <a:defRPr/>
            </a:lvl7pPr>
            <a:lvl8pPr lvl="7" rtl="0" algn="ctr">
              <a:buNone/>
              <a:defRPr/>
            </a:lvl8pPr>
            <a:lvl9pPr lvl="8" rtl="0" algn="ctr">
              <a:buNone/>
              <a:defRPr/>
            </a:lvl9pPr>
          </a:lstStyle>
          <a:p>
            <a:pPr indent="0" lvl="0" marL="0" rtl="0" algn="ct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e de titre" showMasterSp="0">
  <p:cSld name="TITLE_2">
    <p:spTree>
      <p:nvGrpSpPr>
        <p:cNvPr id="525" name="Shape 525"/>
        <p:cNvGrpSpPr/>
        <p:nvPr/>
      </p:nvGrpSpPr>
      <p:grpSpPr>
        <a:xfrm>
          <a:off x="0" y="0"/>
          <a:ext cx="0" cy="0"/>
          <a:chOff x="0" y="0"/>
          <a:chExt cx="0" cy="0"/>
        </a:xfrm>
      </p:grpSpPr>
      <p:grpSp>
        <p:nvGrpSpPr>
          <p:cNvPr id="526" name="Google Shape;526;p12"/>
          <p:cNvGrpSpPr/>
          <p:nvPr/>
        </p:nvGrpSpPr>
        <p:grpSpPr>
          <a:xfrm>
            <a:off x="-104" y="-8467"/>
            <a:ext cx="12192237" cy="6866580"/>
            <a:chOff x="-104" y="-8467"/>
            <a:chExt cx="12192237" cy="6866580"/>
          </a:xfrm>
        </p:grpSpPr>
        <p:cxnSp>
          <p:nvCxnSpPr>
            <p:cNvPr id="527" name="Google Shape;527;p12"/>
            <p:cNvCxnSpPr/>
            <p:nvPr/>
          </p:nvCxnSpPr>
          <p:spPr>
            <a:xfrm>
              <a:off x="9371012" y="0"/>
              <a:ext cx="1219200" cy="6858000"/>
            </a:xfrm>
            <a:prstGeom prst="straightConnector1">
              <a:avLst/>
            </a:prstGeom>
            <a:noFill/>
            <a:ln cap="flat" cmpd="sng" w="9525">
              <a:solidFill>
                <a:srgbClr val="BFBFBF"/>
              </a:solidFill>
              <a:prstDash val="solid"/>
              <a:round/>
              <a:headEnd len="sm" w="sm" type="none"/>
              <a:tailEnd len="sm" w="sm" type="none"/>
            </a:ln>
          </p:spPr>
        </p:cxnSp>
        <p:cxnSp>
          <p:nvCxnSpPr>
            <p:cNvPr id="528" name="Google Shape;528;p12"/>
            <p:cNvCxnSpPr/>
            <p:nvPr/>
          </p:nvCxnSpPr>
          <p:spPr>
            <a:xfrm flipH="1">
              <a:off x="7425125" y="3681413"/>
              <a:ext cx="4763700" cy="3176700"/>
            </a:xfrm>
            <a:prstGeom prst="straightConnector1">
              <a:avLst/>
            </a:prstGeom>
            <a:noFill/>
            <a:ln cap="flat" cmpd="sng" w="9525">
              <a:solidFill>
                <a:srgbClr val="D8D8D8"/>
              </a:solidFill>
              <a:prstDash val="solid"/>
              <a:round/>
              <a:headEnd len="sm" w="sm" type="none"/>
              <a:tailEnd len="sm" w="sm" type="none"/>
            </a:ln>
          </p:spPr>
        </p:cxnSp>
        <p:sp>
          <p:nvSpPr>
            <p:cNvPr id="529" name="Google Shape;529;p12"/>
            <p:cNvSpPr/>
            <p:nvPr/>
          </p:nvSpPr>
          <p:spPr>
            <a:xfrm>
              <a:off x="9181476" y="-8467"/>
              <a:ext cx="3007349" cy="6866467"/>
            </a:xfrm>
            <a:custGeom>
              <a:rect b="b" l="l" r="r" t="t"/>
              <a:pathLst>
                <a:path extrusionOk="0" h="6866467" w="3007349">
                  <a:moveTo>
                    <a:pt x="2045532" y="0"/>
                  </a:moveTo>
                  <a:lnTo>
                    <a:pt x="3007349" y="0"/>
                  </a:lnTo>
                  <a:lnTo>
                    <a:pt x="3007349" y="6866467"/>
                  </a:lnTo>
                  <a:lnTo>
                    <a:pt x="0" y="6866467"/>
                  </a:lnTo>
                  <a:lnTo>
                    <a:pt x="2045532" y="0"/>
                  </a:lnTo>
                  <a:close/>
                </a:path>
              </a:pathLst>
            </a:custGeom>
            <a:solidFill>
              <a:schemeClr val="accent1">
                <a:alpha val="29020"/>
              </a:schemeClr>
            </a:solidFill>
            <a:ln>
              <a:noFill/>
            </a:ln>
          </p:spPr>
        </p:sp>
        <p:sp>
          <p:nvSpPr>
            <p:cNvPr id="530" name="Google Shape;530;p12"/>
            <p:cNvSpPr/>
            <p:nvPr/>
          </p:nvSpPr>
          <p:spPr>
            <a:xfrm>
              <a:off x="9603442" y="-8467"/>
              <a:ext cx="2586178" cy="6866467"/>
            </a:xfrm>
            <a:custGeom>
              <a:rect b="b" l="l" r="r" t="t"/>
              <a:pathLst>
                <a:path extrusionOk="0" h="6866467" w="2573311">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531" name="Google Shape;531;p12"/>
            <p:cNvSpPr/>
            <p:nvPr/>
          </p:nvSpPr>
          <p:spPr>
            <a:xfrm>
              <a:off x="8932333" y="3048000"/>
              <a:ext cx="3259800" cy="3810000"/>
            </a:xfrm>
            <a:prstGeom prst="triangle">
              <a:avLst>
                <a:gd fmla="val 100000" name="adj"/>
              </a:avLst>
            </a:prstGeom>
            <a:solidFill>
              <a:schemeClr val="accent2">
                <a:alpha val="70980"/>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532" name="Google Shape;532;p12"/>
            <p:cNvSpPr/>
            <p:nvPr/>
          </p:nvSpPr>
          <p:spPr>
            <a:xfrm>
              <a:off x="9334500" y="-8467"/>
              <a:ext cx="2850868" cy="6866467"/>
            </a:xfrm>
            <a:custGeom>
              <a:rect b="b" l="l" r="r" t="t"/>
              <a:pathLst>
                <a:path extrusionOk="0" h="6866467" w="2858013">
                  <a:moveTo>
                    <a:pt x="0" y="0"/>
                  </a:moveTo>
                  <a:lnTo>
                    <a:pt x="2858013" y="0"/>
                  </a:lnTo>
                  <a:lnTo>
                    <a:pt x="2858013" y="6866467"/>
                  </a:lnTo>
                  <a:lnTo>
                    <a:pt x="2473942" y="6866467"/>
                  </a:lnTo>
                  <a:lnTo>
                    <a:pt x="0" y="0"/>
                  </a:lnTo>
                  <a:close/>
                </a:path>
              </a:pathLst>
            </a:custGeom>
            <a:solidFill>
              <a:srgbClr val="D57D05">
                <a:alpha val="69020"/>
              </a:srgbClr>
            </a:solidFill>
            <a:ln>
              <a:noFill/>
            </a:ln>
          </p:spPr>
        </p:sp>
        <p:sp>
          <p:nvSpPr>
            <p:cNvPr id="533" name="Google Shape;533;p12"/>
            <p:cNvSpPr/>
            <p:nvPr/>
          </p:nvSpPr>
          <p:spPr>
            <a:xfrm>
              <a:off x="10898730" y="-8467"/>
              <a:ext cx="1290094" cy="6858000"/>
            </a:xfrm>
            <a:custGeom>
              <a:rect b="b" l="l" r="r" t="t"/>
              <a:pathLst>
                <a:path extrusionOk="0" h="6858000" w="1290094">
                  <a:moveTo>
                    <a:pt x="1019735" y="0"/>
                  </a:moveTo>
                  <a:lnTo>
                    <a:pt x="1290094" y="0"/>
                  </a:lnTo>
                  <a:lnTo>
                    <a:pt x="1290094" y="6858000"/>
                  </a:lnTo>
                  <a:lnTo>
                    <a:pt x="0" y="6858000"/>
                  </a:lnTo>
                  <a:lnTo>
                    <a:pt x="1019735" y="0"/>
                  </a:lnTo>
                  <a:close/>
                </a:path>
              </a:pathLst>
            </a:custGeom>
            <a:solidFill>
              <a:srgbClr val="117BF6">
                <a:alpha val="69020"/>
              </a:srgbClr>
            </a:solidFill>
            <a:ln>
              <a:noFill/>
            </a:ln>
          </p:spPr>
        </p:sp>
        <p:sp>
          <p:nvSpPr>
            <p:cNvPr id="534" name="Google Shape;534;p12"/>
            <p:cNvSpPr/>
            <p:nvPr/>
          </p:nvSpPr>
          <p:spPr>
            <a:xfrm>
              <a:off x="10938999" y="-8467"/>
              <a:ext cx="1249825" cy="6858000"/>
            </a:xfrm>
            <a:custGeom>
              <a:rect b="b" l="l" r="r" t="t"/>
              <a:pathLst>
                <a:path extrusionOk="0" h="6858000" w="1249825">
                  <a:moveTo>
                    <a:pt x="0" y="0"/>
                  </a:moveTo>
                  <a:lnTo>
                    <a:pt x="1249825" y="0"/>
                  </a:lnTo>
                  <a:lnTo>
                    <a:pt x="1249825" y="6858000"/>
                  </a:lnTo>
                  <a:lnTo>
                    <a:pt x="1109382" y="6858000"/>
                  </a:lnTo>
                  <a:lnTo>
                    <a:pt x="0" y="0"/>
                  </a:lnTo>
                  <a:close/>
                </a:path>
              </a:pathLst>
            </a:custGeom>
            <a:solidFill>
              <a:schemeClr val="accent1">
                <a:alpha val="63919"/>
              </a:schemeClr>
            </a:solidFill>
            <a:ln>
              <a:noFill/>
            </a:ln>
          </p:spPr>
        </p:sp>
        <p:sp>
          <p:nvSpPr>
            <p:cNvPr id="535" name="Google Shape;535;p12"/>
            <p:cNvSpPr/>
            <p:nvPr/>
          </p:nvSpPr>
          <p:spPr>
            <a:xfrm>
              <a:off x="10371666" y="3589867"/>
              <a:ext cx="1817100" cy="3268200"/>
            </a:xfrm>
            <a:prstGeom prst="triangle">
              <a:avLst>
                <a:gd fmla="val 100000" name="adj"/>
              </a:avLst>
            </a:prstGeom>
            <a:solidFill>
              <a:schemeClr val="accent1">
                <a:alpha val="80000"/>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536" name="Google Shape;536;p12"/>
            <p:cNvSpPr/>
            <p:nvPr/>
          </p:nvSpPr>
          <p:spPr>
            <a:xfrm rot="10800000">
              <a:off x="-104" y="54"/>
              <a:ext cx="842700" cy="5666100"/>
            </a:xfrm>
            <a:prstGeom prst="triangle">
              <a:avLst>
                <a:gd fmla="val 100000" name="adj"/>
              </a:avLst>
            </a:prstGeom>
            <a:solidFill>
              <a:schemeClr val="accent1">
                <a:alpha val="83920"/>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grpSp>
      <p:sp>
        <p:nvSpPr>
          <p:cNvPr id="537" name="Google Shape;537;p12"/>
          <p:cNvSpPr txBox="1"/>
          <p:nvPr>
            <p:ph type="ctrTitle"/>
          </p:nvPr>
        </p:nvSpPr>
        <p:spPr>
          <a:xfrm>
            <a:off x="1507067" y="2404533"/>
            <a:ext cx="7766700" cy="1646400"/>
          </a:xfrm>
          <a:prstGeom prst="rect">
            <a:avLst/>
          </a:prstGeom>
          <a:noFill/>
          <a:ln>
            <a:noFill/>
          </a:ln>
        </p:spPr>
        <p:txBody>
          <a:bodyPr anchorCtr="0" anchor="b" bIns="60925" lIns="121900" spcFirstLastPara="1" rIns="121900" wrap="square" tIns="60925">
            <a:noAutofit/>
          </a:bodyPr>
          <a:lstStyle>
            <a:lvl1pPr lvl="0" rtl="0" algn="r">
              <a:lnSpc>
                <a:spcPct val="100000"/>
              </a:lnSpc>
              <a:spcBef>
                <a:spcPts val="0"/>
              </a:spcBef>
              <a:spcAft>
                <a:spcPts val="0"/>
              </a:spcAft>
              <a:buClr>
                <a:schemeClr val="accent1"/>
              </a:buClr>
              <a:buSzPts val="5400"/>
              <a:buFont typeface="Trebuchet MS"/>
              <a:buNone/>
              <a:defRPr sz="5400">
                <a:solidFill>
                  <a:schemeClr val="accent1"/>
                </a:solidFill>
              </a:defRPr>
            </a:lvl1pPr>
            <a:lvl2pPr lvl="1" rtl="0" algn="l">
              <a:lnSpc>
                <a:spcPct val="100000"/>
              </a:lnSpc>
              <a:spcBef>
                <a:spcPts val="0"/>
              </a:spcBef>
              <a:spcAft>
                <a:spcPts val="0"/>
              </a:spcAft>
              <a:buSzPts val="1900"/>
              <a:buNone/>
              <a:defRPr/>
            </a:lvl2pPr>
            <a:lvl3pPr lvl="2" rtl="0" algn="l">
              <a:lnSpc>
                <a:spcPct val="100000"/>
              </a:lnSpc>
              <a:spcBef>
                <a:spcPts val="0"/>
              </a:spcBef>
              <a:spcAft>
                <a:spcPts val="0"/>
              </a:spcAft>
              <a:buSzPts val="1900"/>
              <a:buNone/>
              <a:defRPr/>
            </a:lvl3pPr>
            <a:lvl4pPr lvl="3" rtl="0" algn="l">
              <a:lnSpc>
                <a:spcPct val="100000"/>
              </a:lnSpc>
              <a:spcBef>
                <a:spcPts val="0"/>
              </a:spcBef>
              <a:spcAft>
                <a:spcPts val="0"/>
              </a:spcAft>
              <a:buSzPts val="1900"/>
              <a:buNone/>
              <a:defRPr/>
            </a:lvl4pPr>
            <a:lvl5pPr lvl="4" rtl="0" algn="l">
              <a:lnSpc>
                <a:spcPct val="100000"/>
              </a:lnSpc>
              <a:spcBef>
                <a:spcPts val="0"/>
              </a:spcBef>
              <a:spcAft>
                <a:spcPts val="0"/>
              </a:spcAft>
              <a:buSzPts val="1900"/>
              <a:buNone/>
              <a:defRPr/>
            </a:lvl5pPr>
            <a:lvl6pPr lvl="5" rtl="0" algn="l">
              <a:lnSpc>
                <a:spcPct val="100000"/>
              </a:lnSpc>
              <a:spcBef>
                <a:spcPts val="0"/>
              </a:spcBef>
              <a:spcAft>
                <a:spcPts val="0"/>
              </a:spcAft>
              <a:buSzPts val="1900"/>
              <a:buNone/>
              <a:defRPr/>
            </a:lvl6pPr>
            <a:lvl7pPr lvl="6" rtl="0" algn="l">
              <a:lnSpc>
                <a:spcPct val="100000"/>
              </a:lnSpc>
              <a:spcBef>
                <a:spcPts val="0"/>
              </a:spcBef>
              <a:spcAft>
                <a:spcPts val="0"/>
              </a:spcAft>
              <a:buSzPts val="1900"/>
              <a:buNone/>
              <a:defRPr/>
            </a:lvl7pPr>
            <a:lvl8pPr lvl="7" rtl="0" algn="l">
              <a:lnSpc>
                <a:spcPct val="100000"/>
              </a:lnSpc>
              <a:spcBef>
                <a:spcPts val="0"/>
              </a:spcBef>
              <a:spcAft>
                <a:spcPts val="0"/>
              </a:spcAft>
              <a:buSzPts val="1900"/>
              <a:buNone/>
              <a:defRPr/>
            </a:lvl8pPr>
            <a:lvl9pPr lvl="8" rtl="0" algn="l">
              <a:lnSpc>
                <a:spcPct val="100000"/>
              </a:lnSpc>
              <a:spcBef>
                <a:spcPts val="0"/>
              </a:spcBef>
              <a:spcAft>
                <a:spcPts val="0"/>
              </a:spcAft>
              <a:buSzPts val="1900"/>
              <a:buNone/>
              <a:defRPr/>
            </a:lvl9pPr>
          </a:lstStyle>
          <a:p/>
        </p:txBody>
      </p:sp>
      <p:sp>
        <p:nvSpPr>
          <p:cNvPr id="538" name="Google Shape;538;p12"/>
          <p:cNvSpPr txBox="1"/>
          <p:nvPr>
            <p:ph idx="1" type="subTitle"/>
          </p:nvPr>
        </p:nvSpPr>
        <p:spPr>
          <a:xfrm>
            <a:off x="1507067" y="4050833"/>
            <a:ext cx="7766700" cy="1096800"/>
          </a:xfrm>
          <a:prstGeom prst="rect">
            <a:avLst/>
          </a:prstGeom>
          <a:noFill/>
          <a:ln>
            <a:noFill/>
          </a:ln>
        </p:spPr>
        <p:txBody>
          <a:bodyPr anchorCtr="0" anchor="t" bIns="60925" lIns="121900" spcFirstLastPara="1" rIns="121900" wrap="square" tIns="60925">
            <a:noAutofit/>
          </a:bodyPr>
          <a:lstStyle>
            <a:lvl1pPr lvl="0" rtl="0" algn="r">
              <a:lnSpc>
                <a:spcPct val="100000"/>
              </a:lnSpc>
              <a:spcBef>
                <a:spcPts val="1000"/>
              </a:spcBef>
              <a:spcAft>
                <a:spcPts val="0"/>
              </a:spcAft>
              <a:buSzPts val="1400"/>
              <a:buNone/>
              <a:defRPr>
                <a:solidFill>
                  <a:srgbClr val="7F7F7F"/>
                </a:solidFill>
              </a:defRPr>
            </a:lvl1pPr>
            <a:lvl2pPr lvl="1" rtl="0" algn="ctr">
              <a:lnSpc>
                <a:spcPct val="100000"/>
              </a:lnSpc>
              <a:spcBef>
                <a:spcPts val="1000"/>
              </a:spcBef>
              <a:spcAft>
                <a:spcPts val="0"/>
              </a:spcAft>
              <a:buSzPts val="1300"/>
              <a:buNone/>
              <a:defRPr>
                <a:solidFill>
                  <a:srgbClr val="888888"/>
                </a:solidFill>
              </a:defRPr>
            </a:lvl2pPr>
            <a:lvl3pPr lvl="2" rtl="0" algn="ctr">
              <a:lnSpc>
                <a:spcPct val="100000"/>
              </a:lnSpc>
              <a:spcBef>
                <a:spcPts val="1000"/>
              </a:spcBef>
              <a:spcAft>
                <a:spcPts val="0"/>
              </a:spcAft>
              <a:buSzPts val="1100"/>
              <a:buNone/>
              <a:defRPr>
                <a:solidFill>
                  <a:srgbClr val="888888"/>
                </a:solidFill>
              </a:defRPr>
            </a:lvl3pPr>
            <a:lvl4pPr lvl="3" rtl="0" algn="ctr">
              <a:lnSpc>
                <a:spcPct val="100000"/>
              </a:lnSpc>
              <a:spcBef>
                <a:spcPts val="1000"/>
              </a:spcBef>
              <a:spcAft>
                <a:spcPts val="0"/>
              </a:spcAft>
              <a:buSzPts val="1000"/>
              <a:buNone/>
              <a:defRPr>
                <a:solidFill>
                  <a:srgbClr val="888888"/>
                </a:solidFill>
              </a:defRPr>
            </a:lvl4pPr>
            <a:lvl5pPr lvl="4" rtl="0" algn="ctr">
              <a:lnSpc>
                <a:spcPct val="100000"/>
              </a:lnSpc>
              <a:spcBef>
                <a:spcPts val="1000"/>
              </a:spcBef>
              <a:spcAft>
                <a:spcPts val="0"/>
              </a:spcAft>
              <a:buSzPts val="1000"/>
              <a:buNone/>
              <a:defRPr>
                <a:solidFill>
                  <a:srgbClr val="888888"/>
                </a:solidFill>
              </a:defRPr>
            </a:lvl5pPr>
            <a:lvl6pPr lvl="5" rtl="0" algn="ctr">
              <a:lnSpc>
                <a:spcPct val="100000"/>
              </a:lnSpc>
              <a:spcBef>
                <a:spcPts val="1000"/>
              </a:spcBef>
              <a:spcAft>
                <a:spcPts val="0"/>
              </a:spcAft>
              <a:buSzPts val="1000"/>
              <a:buNone/>
              <a:defRPr>
                <a:solidFill>
                  <a:srgbClr val="888888"/>
                </a:solidFill>
              </a:defRPr>
            </a:lvl6pPr>
            <a:lvl7pPr lvl="6" rtl="0" algn="ctr">
              <a:lnSpc>
                <a:spcPct val="100000"/>
              </a:lnSpc>
              <a:spcBef>
                <a:spcPts val="1000"/>
              </a:spcBef>
              <a:spcAft>
                <a:spcPts val="0"/>
              </a:spcAft>
              <a:buSzPts val="1000"/>
              <a:buNone/>
              <a:defRPr>
                <a:solidFill>
                  <a:srgbClr val="888888"/>
                </a:solidFill>
              </a:defRPr>
            </a:lvl7pPr>
            <a:lvl8pPr lvl="7" rtl="0" algn="ctr">
              <a:lnSpc>
                <a:spcPct val="100000"/>
              </a:lnSpc>
              <a:spcBef>
                <a:spcPts val="1000"/>
              </a:spcBef>
              <a:spcAft>
                <a:spcPts val="0"/>
              </a:spcAft>
              <a:buSzPts val="1000"/>
              <a:buNone/>
              <a:defRPr>
                <a:solidFill>
                  <a:srgbClr val="888888"/>
                </a:solidFill>
              </a:defRPr>
            </a:lvl8pPr>
            <a:lvl9pPr lvl="8" rtl="0" algn="ctr">
              <a:lnSpc>
                <a:spcPct val="100000"/>
              </a:lnSpc>
              <a:spcBef>
                <a:spcPts val="1000"/>
              </a:spcBef>
              <a:spcAft>
                <a:spcPts val="0"/>
              </a:spcAft>
              <a:buSzPts val="1000"/>
              <a:buNone/>
              <a:defRPr>
                <a:solidFill>
                  <a:srgbClr val="888888"/>
                </a:solidFill>
              </a:defRPr>
            </a:lvl9pPr>
          </a:lstStyle>
          <a:p/>
        </p:txBody>
      </p:sp>
      <p:sp>
        <p:nvSpPr>
          <p:cNvPr id="539" name="Google Shape;539;p12"/>
          <p:cNvSpPr txBox="1"/>
          <p:nvPr>
            <p:ph idx="10" type="dt"/>
          </p:nvPr>
        </p:nvSpPr>
        <p:spPr>
          <a:xfrm>
            <a:off x="7205133" y="6041363"/>
            <a:ext cx="912000" cy="365100"/>
          </a:xfrm>
          <a:prstGeom prst="rect">
            <a:avLst/>
          </a:prstGeom>
          <a:noFill/>
          <a:ln>
            <a:noFill/>
          </a:ln>
        </p:spPr>
        <p:txBody>
          <a:bodyPr anchorCtr="0" anchor="ctr" bIns="60925" lIns="121900" spcFirstLastPara="1" rIns="121900" wrap="square" tIns="60925">
            <a:noAutofit/>
          </a:bodyPr>
          <a:lstStyle>
            <a:lvl1pPr lvl="0" rtl="0" algn="r">
              <a:lnSpc>
                <a:spcPct val="100000"/>
              </a:lnSpc>
              <a:spcBef>
                <a:spcPts val="0"/>
              </a:spcBef>
              <a:spcAft>
                <a:spcPts val="0"/>
              </a:spcAft>
              <a:buSzPts val="1900"/>
              <a:buNone/>
              <a:defRPr sz="1900"/>
            </a:lvl1pPr>
            <a:lvl2pPr lvl="1" rtl="0" algn="l">
              <a:lnSpc>
                <a:spcPct val="100000"/>
              </a:lnSpc>
              <a:spcBef>
                <a:spcPts val="0"/>
              </a:spcBef>
              <a:spcAft>
                <a:spcPts val="0"/>
              </a:spcAft>
              <a:buSzPts val="1900"/>
              <a:buNone/>
              <a:defRPr sz="1900"/>
            </a:lvl2pPr>
            <a:lvl3pPr lvl="2" rtl="0" algn="l">
              <a:lnSpc>
                <a:spcPct val="100000"/>
              </a:lnSpc>
              <a:spcBef>
                <a:spcPts val="0"/>
              </a:spcBef>
              <a:spcAft>
                <a:spcPts val="0"/>
              </a:spcAft>
              <a:buSzPts val="1900"/>
              <a:buNone/>
              <a:defRPr sz="1900"/>
            </a:lvl3pPr>
            <a:lvl4pPr lvl="3" rtl="0" algn="l">
              <a:lnSpc>
                <a:spcPct val="100000"/>
              </a:lnSpc>
              <a:spcBef>
                <a:spcPts val="0"/>
              </a:spcBef>
              <a:spcAft>
                <a:spcPts val="0"/>
              </a:spcAft>
              <a:buSzPts val="1900"/>
              <a:buNone/>
              <a:defRPr sz="1900"/>
            </a:lvl4pPr>
            <a:lvl5pPr lvl="4" rtl="0" algn="l">
              <a:lnSpc>
                <a:spcPct val="100000"/>
              </a:lnSpc>
              <a:spcBef>
                <a:spcPts val="0"/>
              </a:spcBef>
              <a:spcAft>
                <a:spcPts val="0"/>
              </a:spcAft>
              <a:buSzPts val="1900"/>
              <a:buNone/>
              <a:defRPr sz="1900"/>
            </a:lvl5pPr>
            <a:lvl6pPr lvl="5" rtl="0" algn="l">
              <a:lnSpc>
                <a:spcPct val="100000"/>
              </a:lnSpc>
              <a:spcBef>
                <a:spcPts val="0"/>
              </a:spcBef>
              <a:spcAft>
                <a:spcPts val="0"/>
              </a:spcAft>
              <a:buSzPts val="1900"/>
              <a:buNone/>
              <a:defRPr sz="1900"/>
            </a:lvl6pPr>
            <a:lvl7pPr lvl="6" rtl="0" algn="l">
              <a:lnSpc>
                <a:spcPct val="100000"/>
              </a:lnSpc>
              <a:spcBef>
                <a:spcPts val="0"/>
              </a:spcBef>
              <a:spcAft>
                <a:spcPts val="0"/>
              </a:spcAft>
              <a:buSzPts val="1900"/>
              <a:buNone/>
              <a:defRPr sz="1900"/>
            </a:lvl7pPr>
            <a:lvl8pPr lvl="7" rtl="0" algn="l">
              <a:lnSpc>
                <a:spcPct val="100000"/>
              </a:lnSpc>
              <a:spcBef>
                <a:spcPts val="0"/>
              </a:spcBef>
              <a:spcAft>
                <a:spcPts val="0"/>
              </a:spcAft>
              <a:buSzPts val="1900"/>
              <a:buNone/>
              <a:defRPr sz="1900"/>
            </a:lvl8pPr>
            <a:lvl9pPr lvl="8" rtl="0" algn="l">
              <a:lnSpc>
                <a:spcPct val="100000"/>
              </a:lnSpc>
              <a:spcBef>
                <a:spcPts val="0"/>
              </a:spcBef>
              <a:spcAft>
                <a:spcPts val="0"/>
              </a:spcAft>
              <a:buSzPts val="1900"/>
              <a:buNone/>
              <a:defRPr sz="1900"/>
            </a:lvl9pPr>
          </a:lstStyle>
          <a:p/>
        </p:txBody>
      </p:sp>
      <p:sp>
        <p:nvSpPr>
          <p:cNvPr id="540" name="Google Shape;540;p12"/>
          <p:cNvSpPr txBox="1"/>
          <p:nvPr>
            <p:ph idx="11" type="ftr"/>
          </p:nvPr>
        </p:nvSpPr>
        <p:spPr>
          <a:xfrm>
            <a:off x="677335" y="6041363"/>
            <a:ext cx="6297600" cy="365100"/>
          </a:xfrm>
          <a:prstGeom prst="rect">
            <a:avLst/>
          </a:prstGeom>
          <a:noFill/>
          <a:ln>
            <a:noFill/>
          </a:ln>
        </p:spPr>
        <p:txBody>
          <a:bodyPr anchorCtr="0" anchor="ctr" bIns="60925" lIns="121900" spcFirstLastPara="1" rIns="121900" wrap="square" tIns="60925">
            <a:noAutofit/>
          </a:bodyPr>
          <a:lstStyle>
            <a:lvl1pPr lvl="0" rtl="0" algn="l">
              <a:lnSpc>
                <a:spcPct val="100000"/>
              </a:lnSpc>
              <a:spcBef>
                <a:spcPts val="0"/>
              </a:spcBef>
              <a:spcAft>
                <a:spcPts val="0"/>
              </a:spcAft>
              <a:buSzPts val="1900"/>
              <a:buNone/>
              <a:defRPr sz="1900"/>
            </a:lvl1pPr>
            <a:lvl2pPr lvl="1" rtl="0" algn="l">
              <a:lnSpc>
                <a:spcPct val="100000"/>
              </a:lnSpc>
              <a:spcBef>
                <a:spcPts val="0"/>
              </a:spcBef>
              <a:spcAft>
                <a:spcPts val="0"/>
              </a:spcAft>
              <a:buSzPts val="1900"/>
              <a:buNone/>
              <a:defRPr sz="1900"/>
            </a:lvl2pPr>
            <a:lvl3pPr lvl="2" rtl="0" algn="l">
              <a:lnSpc>
                <a:spcPct val="100000"/>
              </a:lnSpc>
              <a:spcBef>
                <a:spcPts val="0"/>
              </a:spcBef>
              <a:spcAft>
                <a:spcPts val="0"/>
              </a:spcAft>
              <a:buSzPts val="1900"/>
              <a:buNone/>
              <a:defRPr sz="1900"/>
            </a:lvl3pPr>
            <a:lvl4pPr lvl="3" rtl="0" algn="l">
              <a:lnSpc>
                <a:spcPct val="100000"/>
              </a:lnSpc>
              <a:spcBef>
                <a:spcPts val="0"/>
              </a:spcBef>
              <a:spcAft>
                <a:spcPts val="0"/>
              </a:spcAft>
              <a:buSzPts val="1900"/>
              <a:buNone/>
              <a:defRPr sz="1900"/>
            </a:lvl4pPr>
            <a:lvl5pPr lvl="4" rtl="0" algn="l">
              <a:lnSpc>
                <a:spcPct val="100000"/>
              </a:lnSpc>
              <a:spcBef>
                <a:spcPts val="0"/>
              </a:spcBef>
              <a:spcAft>
                <a:spcPts val="0"/>
              </a:spcAft>
              <a:buSzPts val="1900"/>
              <a:buNone/>
              <a:defRPr sz="1900"/>
            </a:lvl5pPr>
            <a:lvl6pPr lvl="5" rtl="0" algn="l">
              <a:lnSpc>
                <a:spcPct val="100000"/>
              </a:lnSpc>
              <a:spcBef>
                <a:spcPts val="0"/>
              </a:spcBef>
              <a:spcAft>
                <a:spcPts val="0"/>
              </a:spcAft>
              <a:buSzPts val="1900"/>
              <a:buNone/>
              <a:defRPr sz="1900"/>
            </a:lvl6pPr>
            <a:lvl7pPr lvl="6" rtl="0" algn="l">
              <a:lnSpc>
                <a:spcPct val="100000"/>
              </a:lnSpc>
              <a:spcBef>
                <a:spcPts val="0"/>
              </a:spcBef>
              <a:spcAft>
                <a:spcPts val="0"/>
              </a:spcAft>
              <a:buSzPts val="1900"/>
              <a:buNone/>
              <a:defRPr sz="1900"/>
            </a:lvl7pPr>
            <a:lvl8pPr lvl="7" rtl="0" algn="l">
              <a:lnSpc>
                <a:spcPct val="100000"/>
              </a:lnSpc>
              <a:spcBef>
                <a:spcPts val="0"/>
              </a:spcBef>
              <a:spcAft>
                <a:spcPts val="0"/>
              </a:spcAft>
              <a:buSzPts val="1900"/>
              <a:buNone/>
              <a:defRPr sz="1900"/>
            </a:lvl8pPr>
            <a:lvl9pPr lvl="8" rtl="0" algn="l">
              <a:lnSpc>
                <a:spcPct val="100000"/>
              </a:lnSpc>
              <a:spcBef>
                <a:spcPts val="0"/>
              </a:spcBef>
              <a:spcAft>
                <a:spcPts val="0"/>
              </a:spcAft>
              <a:buSzPts val="1900"/>
              <a:buNone/>
              <a:defRPr sz="1900"/>
            </a:lvl9pPr>
          </a:lstStyle>
          <a:p/>
        </p:txBody>
      </p:sp>
      <p:sp>
        <p:nvSpPr>
          <p:cNvPr id="541" name="Google Shape;541;p12"/>
          <p:cNvSpPr txBox="1"/>
          <p:nvPr>
            <p:ph idx="12" type="sldNum"/>
          </p:nvPr>
        </p:nvSpPr>
        <p:spPr>
          <a:xfrm>
            <a:off x="8590664" y="6041363"/>
            <a:ext cx="683100" cy="365100"/>
          </a:xfrm>
          <a:prstGeom prst="rect">
            <a:avLst/>
          </a:prstGeom>
          <a:noFill/>
          <a:ln>
            <a:noFill/>
          </a:ln>
        </p:spPr>
        <p:txBody>
          <a:bodyPr anchorCtr="0" anchor="ctr" bIns="60925" lIns="121900" spcFirstLastPara="1" rIns="121900" wrap="square" tIns="60925">
            <a:noAutofit/>
          </a:bodyPr>
          <a:lstStyle>
            <a:lvl1pPr indent="0" lvl="0" marL="0" marR="0" rtl="0" algn="r">
              <a:lnSpc>
                <a:spcPct val="100000"/>
              </a:lnSpc>
              <a:spcBef>
                <a:spcPts val="0"/>
              </a:spcBef>
              <a:spcAft>
                <a:spcPts val="0"/>
              </a:spcAft>
              <a:buClr>
                <a:schemeClr val="accent1"/>
              </a:buClr>
              <a:buSzPts val="800"/>
              <a:buFont typeface="Trebuchet MS"/>
              <a:buNone/>
              <a:defRPr b="0" i="0" sz="900" u="none" cap="none" strike="noStrike">
                <a:solidFill>
                  <a:schemeClr val="accent1"/>
                </a:solidFill>
                <a:latin typeface="Trebuchet MS"/>
                <a:ea typeface="Trebuchet MS"/>
                <a:cs typeface="Trebuchet MS"/>
                <a:sym typeface="Trebuchet MS"/>
              </a:defRPr>
            </a:lvl1pPr>
            <a:lvl2pPr indent="0" lvl="1" marL="0" marR="0" rtl="0" algn="r">
              <a:lnSpc>
                <a:spcPct val="100000"/>
              </a:lnSpc>
              <a:spcBef>
                <a:spcPts val="0"/>
              </a:spcBef>
              <a:spcAft>
                <a:spcPts val="0"/>
              </a:spcAft>
              <a:buClr>
                <a:schemeClr val="accent1"/>
              </a:buClr>
              <a:buSzPts val="800"/>
              <a:buFont typeface="Trebuchet MS"/>
              <a:buNone/>
              <a:defRPr b="0" i="0" sz="900" u="none" cap="none" strike="noStrike">
                <a:solidFill>
                  <a:schemeClr val="accent1"/>
                </a:solidFill>
                <a:latin typeface="Trebuchet MS"/>
                <a:ea typeface="Trebuchet MS"/>
                <a:cs typeface="Trebuchet MS"/>
                <a:sym typeface="Trebuchet MS"/>
              </a:defRPr>
            </a:lvl2pPr>
            <a:lvl3pPr indent="0" lvl="2" marL="0" marR="0" rtl="0" algn="r">
              <a:lnSpc>
                <a:spcPct val="100000"/>
              </a:lnSpc>
              <a:spcBef>
                <a:spcPts val="0"/>
              </a:spcBef>
              <a:spcAft>
                <a:spcPts val="0"/>
              </a:spcAft>
              <a:buClr>
                <a:schemeClr val="accent1"/>
              </a:buClr>
              <a:buSzPts val="800"/>
              <a:buFont typeface="Trebuchet MS"/>
              <a:buNone/>
              <a:defRPr b="0" i="0" sz="900" u="none" cap="none" strike="noStrike">
                <a:solidFill>
                  <a:schemeClr val="accent1"/>
                </a:solidFill>
                <a:latin typeface="Trebuchet MS"/>
                <a:ea typeface="Trebuchet MS"/>
                <a:cs typeface="Trebuchet MS"/>
                <a:sym typeface="Trebuchet MS"/>
              </a:defRPr>
            </a:lvl3pPr>
            <a:lvl4pPr indent="0" lvl="3" marL="0" marR="0" rtl="0" algn="r">
              <a:lnSpc>
                <a:spcPct val="100000"/>
              </a:lnSpc>
              <a:spcBef>
                <a:spcPts val="0"/>
              </a:spcBef>
              <a:spcAft>
                <a:spcPts val="0"/>
              </a:spcAft>
              <a:buClr>
                <a:schemeClr val="accent1"/>
              </a:buClr>
              <a:buSzPts val="800"/>
              <a:buFont typeface="Trebuchet MS"/>
              <a:buNone/>
              <a:defRPr b="0" i="0" sz="900" u="none" cap="none" strike="noStrike">
                <a:solidFill>
                  <a:schemeClr val="accent1"/>
                </a:solidFill>
                <a:latin typeface="Trebuchet MS"/>
                <a:ea typeface="Trebuchet MS"/>
                <a:cs typeface="Trebuchet MS"/>
                <a:sym typeface="Trebuchet MS"/>
              </a:defRPr>
            </a:lvl4pPr>
            <a:lvl5pPr indent="0" lvl="4" marL="0" marR="0" rtl="0" algn="r">
              <a:lnSpc>
                <a:spcPct val="100000"/>
              </a:lnSpc>
              <a:spcBef>
                <a:spcPts val="0"/>
              </a:spcBef>
              <a:spcAft>
                <a:spcPts val="0"/>
              </a:spcAft>
              <a:buClr>
                <a:schemeClr val="accent1"/>
              </a:buClr>
              <a:buSzPts val="800"/>
              <a:buFont typeface="Trebuchet MS"/>
              <a:buNone/>
              <a:defRPr b="0" i="0" sz="900" u="none" cap="none" strike="noStrike">
                <a:solidFill>
                  <a:schemeClr val="accent1"/>
                </a:solidFill>
                <a:latin typeface="Trebuchet MS"/>
                <a:ea typeface="Trebuchet MS"/>
                <a:cs typeface="Trebuchet MS"/>
                <a:sym typeface="Trebuchet MS"/>
              </a:defRPr>
            </a:lvl5pPr>
            <a:lvl6pPr indent="0" lvl="5" marL="0" marR="0" rtl="0" algn="r">
              <a:lnSpc>
                <a:spcPct val="100000"/>
              </a:lnSpc>
              <a:spcBef>
                <a:spcPts val="0"/>
              </a:spcBef>
              <a:spcAft>
                <a:spcPts val="0"/>
              </a:spcAft>
              <a:buClr>
                <a:schemeClr val="accent1"/>
              </a:buClr>
              <a:buSzPts val="800"/>
              <a:buFont typeface="Trebuchet MS"/>
              <a:buNone/>
              <a:defRPr b="0" i="0" sz="900" u="none" cap="none" strike="noStrike">
                <a:solidFill>
                  <a:schemeClr val="accent1"/>
                </a:solidFill>
                <a:latin typeface="Trebuchet MS"/>
                <a:ea typeface="Trebuchet MS"/>
                <a:cs typeface="Trebuchet MS"/>
                <a:sym typeface="Trebuchet MS"/>
              </a:defRPr>
            </a:lvl6pPr>
            <a:lvl7pPr indent="0" lvl="6" marL="0" marR="0" rtl="0" algn="r">
              <a:lnSpc>
                <a:spcPct val="100000"/>
              </a:lnSpc>
              <a:spcBef>
                <a:spcPts val="0"/>
              </a:spcBef>
              <a:spcAft>
                <a:spcPts val="0"/>
              </a:spcAft>
              <a:buClr>
                <a:schemeClr val="accent1"/>
              </a:buClr>
              <a:buSzPts val="800"/>
              <a:buFont typeface="Trebuchet MS"/>
              <a:buNone/>
              <a:defRPr b="0" i="0" sz="900" u="none" cap="none" strike="noStrike">
                <a:solidFill>
                  <a:schemeClr val="accent1"/>
                </a:solidFill>
                <a:latin typeface="Trebuchet MS"/>
                <a:ea typeface="Trebuchet MS"/>
                <a:cs typeface="Trebuchet MS"/>
                <a:sym typeface="Trebuchet MS"/>
              </a:defRPr>
            </a:lvl7pPr>
            <a:lvl8pPr indent="0" lvl="7" marL="0" marR="0" rtl="0" algn="r">
              <a:lnSpc>
                <a:spcPct val="100000"/>
              </a:lnSpc>
              <a:spcBef>
                <a:spcPts val="0"/>
              </a:spcBef>
              <a:spcAft>
                <a:spcPts val="0"/>
              </a:spcAft>
              <a:buClr>
                <a:schemeClr val="accent1"/>
              </a:buClr>
              <a:buSzPts val="800"/>
              <a:buFont typeface="Trebuchet MS"/>
              <a:buNone/>
              <a:defRPr b="0" i="0" sz="900" u="none" cap="none" strike="noStrike">
                <a:solidFill>
                  <a:schemeClr val="accent1"/>
                </a:solidFill>
                <a:latin typeface="Trebuchet MS"/>
                <a:ea typeface="Trebuchet MS"/>
                <a:cs typeface="Trebuchet MS"/>
                <a:sym typeface="Trebuchet MS"/>
              </a:defRPr>
            </a:lvl8pPr>
            <a:lvl9pPr indent="0" lvl="8" marL="0" marR="0" rtl="0" algn="r">
              <a:lnSpc>
                <a:spcPct val="100000"/>
              </a:lnSpc>
              <a:spcBef>
                <a:spcPts val="0"/>
              </a:spcBef>
              <a:spcAft>
                <a:spcPts val="0"/>
              </a:spcAft>
              <a:buClr>
                <a:schemeClr val="accent1"/>
              </a:buClr>
              <a:buSzPts val="800"/>
              <a:buFont typeface="Trebuchet MS"/>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 column text">
    <p:spTree>
      <p:nvGrpSpPr>
        <p:cNvPr id="542" name="Shape 542"/>
        <p:cNvGrpSpPr/>
        <p:nvPr/>
      </p:nvGrpSpPr>
      <p:grpSpPr>
        <a:xfrm>
          <a:off x="0" y="0"/>
          <a:ext cx="0" cy="0"/>
          <a:chOff x="0" y="0"/>
          <a:chExt cx="0" cy="0"/>
        </a:xfrm>
      </p:grpSpPr>
      <p:sp>
        <p:nvSpPr>
          <p:cNvPr id="543" name="Google Shape;543;p13"/>
          <p:cNvSpPr txBox="1"/>
          <p:nvPr>
            <p:ph type="title"/>
          </p:nvPr>
        </p:nvSpPr>
        <p:spPr>
          <a:xfrm>
            <a:off x="415600" y="740800"/>
            <a:ext cx="3744000" cy="1007700"/>
          </a:xfrm>
          <a:prstGeom prst="rect">
            <a:avLst/>
          </a:prstGeom>
          <a:noFill/>
          <a:ln>
            <a:noFill/>
          </a:ln>
        </p:spPr>
        <p:txBody>
          <a:bodyPr anchorCtr="0" anchor="b" bIns="121900" lIns="121900" spcFirstLastPara="1" rIns="121900" wrap="square" tIns="121900">
            <a:noAutofit/>
          </a:bodyPr>
          <a:lstStyle>
            <a:lvl1pPr lvl="0" rtl="0" algn="l">
              <a:lnSpc>
                <a:spcPct val="100000"/>
              </a:lnSpc>
              <a:spcBef>
                <a:spcPts val="0"/>
              </a:spcBef>
              <a:spcAft>
                <a:spcPts val="0"/>
              </a:spcAft>
              <a:buClr>
                <a:schemeClr val="accent1"/>
              </a:buClr>
              <a:buSzPts val="4000"/>
              <a:buFont typeface="Trebuchet MS"/>
              <a:buNone/>
              <a:defRPr sz="4000"/>
            </a:lvl1pPr>
            <a:lvl2pPr lvl="1" rtl="0" algn="l">
              <a:lnSpc>
                <a:spcPct val="100000"/>
              </a:lnSpc>
              <a:spcBef>
                <a:spcPts val="0"/>
              </a:spcBef>
              <a:spcAft>
                <a:spcPts val="0"/>
              </a:spcAft>
              <a:buClr>
                <a:schemeClr val="dk2"/>
              </a:buClr>
              <a:buSzPts val="4000"/>
              <a:buNone/>
              <a:defRPr sz="4000"/>
            </a:lvl2pPr>
            <a:lvl3pPr lvl="2" rtl="0" algn="l">
              <a:lnSpc>
                <a:spcPct val="100000"/>
              </a:lnSpc>
              <a:spcBef>
                <a:spcPts val="0"/>
              </a:spcBef>
              <a:spcAft>
                <a:spcPts val="0"/>
              </a:spcAft>
              <a:buClr>
                <a:schemeClr val="dk2"/>
              </a:buClr>
              <a:buSzPts val="4000"/>
              <a:buNone/>
              <a:defRPr sz="4000"/>
            </a:lvl3pPr>
            <a:lvl4pPr lvl="3" rtl="0" algn="l">
              <a:lnSpc>
                <a:spcPct val="100000"/>
              </a:lnSpc>
              <a:spcBef>
                <a:spcPts val="0"/>
              </a:spcBef>
              <a:spcAft>
                <a:spcPts val="0"/>
              </a:spcAft>
              <a:buClr>
                <a:schemeClr val="dk2"/>
              </a:buClr>
              <a:buSzPts val="4000"/>
              <a:buNone/>
              <a:defRPr sz="4000"/>
            </a:lvl4pPr>
            <a:lvl5pPr lvl="4" rtl="0" algn="l">
              <a:lnSpc>
                <a:spcPct val="100000"/>
              </a:lnSpc>
              <a:spcBef>
                <a:spcPts val="0"/>
              </a:spcBef>
              <a:spcAft>
                <a:spcPts val="0"/>
              </a:spcAft>
              <a:buClr>
                <a:schemeClr val="dk2"/>
              </a:buClr>
              <a:buSzPts val="4000"/>
              <a:buNone/>
              <a:defRPr sz="4000"/>
            </a:lvl5pPr>
            <a:lvl6pPr lvl="5" rtl="0" algn="l">
              <a:lnSpc>
                <a:spcPct val="100000"/>
              </a:lnSpc>
              <a:spcBef>
                <a:spcPts val="0"/>
              </a:spcBef>
              <a:spcAft>
                <a:spcPts val="0"/>
              </a:spcAft>
              <a:buClr>
                <a:schemeClr val="dk2"/>
              </a:buClr>
              <a:buSzPts val="4000"/>
              <a:buNone/>
              <a:defRPr sz="4000"/>
            </a:lvl6pPr>
            <a:lvl7pPr lvl="6" rtl="0" algn="l">
              <a:lnSpc>
                <a:spcPct val="100000"/>
              </a:lnSpc>
              <a:spcBef>
                <a:spcPts val="0"/>
              </a:spcBef>
              <a:spcAft>
                <a:spcPts val="0"/>
              </a:spcAft>
              <a:buClr>
                <a:schemeClr val="dk2"/>
              </a:buClr>
              <a:buSzPts val="4000"/>
              <a:buNone/>
              <a:defRPr sz="4000"/>
            </a:lvl7pPr>
            <a:lvl8pPr lvl="7" rtl="0" algn="l">
              <a:lnSpc>
                <a:spcPct val="100000"/>
              </a:lnSpc>
              <a:spcBef>
                <a:spcPts val="0"/>
              </a:spcBef>
              <a:spcAft>
                <a:spcPts val="0"/>
              </a:spcAft>
              <a:buClr>
                <a:schemeClr val="dk2"/>
              </a:buClr>
              <a:buSzPts val="4000"/>
              <a:buNone/>
              <a:defRPr sz="4000"/>
            </a:lvl8pPr>
            <a:lvl9pPr lvl="8" rtl="0" algn="l">
              <a:lnSpc>
                <a:spcPct val="100000"/>
              </a:lnSpc>
              <a:spcBef>
                <a:spcPts val="0"/>
              </a:spcBef>
              <a:spcAft>
                <a:spcPts val="0"/>
              </a:spcAft>
              <a:buClr>
                <a:schemeClr val="dk2"/>
              </a:buClr>
              <a:buSzPts val="4000"/>
              <a:buNone/>
              <a:defRPr sz="4000"/>
            </a:lvl9pPr>
          </a:lstStyle>
          <a:p/>
        </p:txBody>
      </p:sp>
      <p:sp>
        <p:nvSpPr>
          <p:cNvPr id="544" name="Google Shape;544;p13"/>
          <p:cNvSpPr txBox="1"/>
          <p:nvPr>
            <p:ph idx="1" type="body"/>
          </p:nvPr>
        </p:nvSpPr>
        <p:spPr>
          <a:xfrm>
            <a:off x="415600" y="1865867"/>
            <a:ext cx="3744000" cy="3713100"/>
          </a:xfrm>
          <a:prstGeom prst="rect">
            <a:avLst/>
          </a:prstGeom>
          <a:noFill/>
          <a:ln>
            <a:noFill/>
          </a:ln>
        </p:spPr>
        <p:txBody>
          <a:bodyPr anchorCtr="0" anchor="t" bIns="121900" lIns="121900" spcFirstLastPara="1" rIns="121900" wrap="square" tIns="121900">
            <a:noAutofit/>
          </a:bodyPr>
          <a:lstStyle>
            <a:lvl1pPr indent="-330200" lvl="0" marL="457200" rtl="0" algn="l">
              <a:lnSpc>
                <a:spcPct val="100000"/>
              </a:lnSpc>
              <a:spcBef>
                <a:spcPts val="0"/>
              </a:spcBef>
              <a:spcAft>
                <a:spcPts val="0"/>
              </a:spcAft>
              <a:buSzPts val="1600"/>
              <a:buChar char="●"/>
              <a:defRPr sz="1600"/>
            </a:lvl1pPr>
            <a:lvl2pPr indent="-330200" lvl="1" marL="914400" rtl="0" algn="l">
              <a:lnSpc>
                <a:spcPct val="100000"/>
              </a:lnSpc>
              <a:spcBef>
                <a:spcPts val="2100"/>
              </a:spcBef>
              <a:spcAft>
                <a:spcPts val="0"/>
              </a:spcAft>
              <a:buSzPts val="1600"/>
              <a:buChar char="○"/>
              <a:defRPr sz="1600"/>
            </a:lvl2pPr>
            <a:lvl3pPr indent="-330200" lvl="2" marL="1371600" rtl="0" algn="l">
              <a:lnSpc>
                <a:spcPct val="100000"/>
              </a:lnSpc>
              <a:spcBef>
                <a:spcPts val="2100"/>
              </a:spcBef>
              <a:spcAft>
                <a:spcPts val="0"/>
              </a:spcAft>
              <a:buSzPts val="1600"/>
              <a:buChar char="■"/>
              <a:defRPr sz="1600"/>
            </a:lvl3pPr>
            <a:lvl4pPr indent="-330200" lvl="3" marL="1828800" rtl="0" algn="l">
              <a:lnSpc>
                <a:spcPct val="100000"/>
              </a:lnSpc>
              <a:spcBef>
                <a:spcPts val="2100"/>
              </a:spcBef>
              <a:spcAft>
                <a:spcPts val="0"/>
              </a:spcAft>
              <a:buSzPts val="1600"/>
              <a:buChar char="●"/>
              <a:defRPr sz="1600"/>
            </a:lvl4pPr>
            <a:lvl5pPr indent="-330200" lvl="4" marL="2286000" rtl="0" algn="l">
              <a:lnSpc>
                <a:spcPct val="100000"/>
              </a:lnSpc>
              <a:spcBef>
                <a:spcPts val="2100"/>
              </a:spcBef>
              <a:spcAft>
                <a:spcPts val="0"/>
              </a:spcAft>
              <a:buSzPts val="1600"/>
              <a:buChar char="○"/>
              <a:defRPr sz="1600"/>
            </a:lvl5pPr>
            <a:lvl6pPr indent="-330200" lvl="5" marL="2743200" rtl="0" algn="l">
              <a:lnSpc>
                <a:spcPct val="100000"/>
              </a:lnSpc>
              <a:spcBef>
                <a:spcPts val="2100"/>
              </a:spcBef>
              <a:spcAft>
                <a:spcPts val="0"/>
              </a:spcAft>
              <a:buSzPts val="1600"/>
              <a:buChar char="■"/>
              <a:defRPr sz="1600"/>
            </a:lvl6pPr>
            <a:lvl7pPr indent="-330200" lvl="6" marL="3200400" rtl="0" algn="l">
              <a:lnSpc>
                <a:spcPct val="100000"/>
              </a:lnSpc>
              <a:spcBef>
                <a:spcPts val="2100"/>
              </a:spcBef>
              <a:spcAft>
                <a:spcPts val="0"/>
              </a:spcAft>
              <a:buSzPts val="1600"/>
              <a:buChar char="●"/>
              <a:defRPr sz="1600"/>
            </a:lvl7pPr>
            <a:lvl8pPr indent="-330200" lvl="7" marL="3657600" rtl="0" algn="l">
              <a:lnSpc>
                <a:spcPct val="100000"/>
              </a:lnSpc>
              <a:spcBef>
                <a:spcPts val="2100"/>
              </a:spcBef>
              <a:spcAft>
                <a:spcPts val="0"/>
              </a:spcAft>
              <a:buSzPts val="1600"/>
              <a:buChar char="○"/>
              <a:defRPr sz="1600"/>
            </a:lvl8pPr>
            <a:lvl9pPr indent="-330200" lvl="8" marL="4114800" rtl="0" algn="l">
              <a:lnSpc>
                <a:spcPct val="100000"/>
              </a:lnSpc>
              <a:spcBef>
                <a:spcPts val="2100"/>
              </a:spcBef>
              <a:spcAft>
                <a:spcPts val="2100"/>
              </a:spcAft>
              <a:buSzPts val="1600"/>
              <a:buChar char="■"/>
              <a:defRPr sz="1600"/>
            </a:lvl9pPr>
          </a:lstStyle>
          <a:p/>
        </p:txBody>
      </p:sp>
      <p:sp>
        <p:nvSpPr>
          <p:cNvPr id="545" name="Google Shape;545;p13"/>
          <p:cNvSpPr txBox="1"/>
          <p:nvPr>
            <p:ph idx="12" type="sldNum"/>
          </p:nvPr>
        </p:nvSpPr>
        <p:spPr>
          <a:xfrm>
            <a:off x="11296610" y="6217623"/>
            <a:ext cx="731700" cy="524700"/>
          </a:xfrm>
          <a:prstGeom prst="rect">
            <a:avLst/>
          </a:prstGeom>
          <a:noFill/>
          <a:ln>
            <a:noFill/>
          </a:ln>
        </p:spPr>
        <p:txBody>
          <a:bodyPr anchorCtr="0" anchor="ctr" bIns="121900" lIns="121900" spcFirstLastPara="1" rIns="121900" wrap="square" tIns="121900">
            <a:noAutofit/>
          </a:bodyPr>
          <a:lstStyle>
            <a:lvl1pPr indent="0" lvl="0" marL="0" marR="0" rtl="0" algn="r">
              <a:lnSpc>
                <a:spcPct val="100000"/>
              </a:lnSpc>
              <a:spcBef>
                <a:spcPts val="0"/>
              </a:spcBef>
              <a:spcAft>
                <a:spcPts val="0"/>
              </a:spcAft>
              <a:buClr>
                <a:schemeClr val="accent1"/>
              </a:buClr>
              <a:buSzPts val="900"/>
              <a:buFont typeface="Trebuchet MS"/>
              <a:buNone/>
              <a:defRPr b="0" i="0" sz="900" u="none" cap="none" strike="noStrike">
                <a:solidFill>
                  <a:schemeClr val="accent1"/>
                </a:solidFill>
                <a:latin typeface="Trebuchet MS"/>
                <a:ea typeface="Trebuchet MS"/>
                <a:cs typeface="Trebuchet MS"/>
                <a:sym typeface="Trebuchet MS"/>
              </a:defRPr>
            </a:lvl1pPr>
            <a:lvl2pPr indent="0" lvl="1" marL="0" marR="0" rtl="0" algn="r">
              <a:lnSpc>
                <a:spcPct val="100000"/>
              </a:lnSpc>
              <a:spcBef>
                <a:spcPts val="0"/>
              </a:spcBef>
              <a:spcAft>
                <a:spcPts val="0"/>
              </a:spcAft>
              <a:buClr>
                <a:schemeClr val="accent1"/>
              </a:buClr>
              <a:buSzPts val="900"/>
              <a:buFont typeface="Trebuchet MS"/>
              <a:buNone/>
              <a:defRPr b="0" i="0" sz="900" u="none" cap="none" strike="noStrike">
                <a:solidFill>
                  <a:schemeClr val="accent1"/>
                </a:solidFill>
                <a:latin typeface="Trebuchet MS"/>
                <a:ea typeface="Trebuchet MS"/>
                <a:cs typeface="Trebuchet MS"/>
                <a:sym typeface="Trebuchet MS"/>
              </a:defRPr>
            </a:lvl2pPr>
            <a:lvl3pPr indent="0" lvl="2" marL="0" marR="0" rtl="0" algn="r">
              <a:lnSpc>
                <a:spcPct val="100000"/>
              </a:lnSpc>
              <a:spcBef>
                <a:spcPts val="0"/>
              </a:spcBef>
              <a:spcAft>
                <a:spcPts val="0"/>
              </a:spcAft>
              <a:buClr>
                <a:schemeClr val="accent1"/>
              </a:buClr>
              <a:buSzPts val="900"/>
              <a:buFont typeface="Trebuchet MS"/>
              <a:buNone/>
              <a:defRPr b="0" i="0" sz="900" u="none" cap="none" strike="noStrike">
                <a:solidFill>
                  <a:schemeClr val="accent1"/>
                </a:solidFill>
                <a:latin typeface="Trebuchet MS"/>
                <a:ea typeface="Trebuchet MS"/>
                <a:cs typeface="Trebuchet MS"/>
                <a:sym typeface="Trebuchet MS"/>
              </a:defRPr>
            </a:lvl3pPr>
            <a:lvl4pPr indent="0" lvl="3" marL="0" marR="0" rtl="0" algn="r">
              <a:lnSpc>
                <a:spcPct val="100000"/>
              </a:lnSpc>
              <a:spcBef>
                <a:spcPts val="0"/>
              </a:spcBef>
              <a:spcAft>
                <a:spcPts val="0"/>
              </a:spcAft>
              <a:buClr>
                <a:schemeClr val="accent1"/>
              </a:buClr>
              <a:buSzPts val="900"/>
              <a:buFont typeface="Trebuchet MS"/>
              <a:buNone/>
              <a:defRPr b="0" i="0" sz="900" u="none" cap="none" strike="noStrike">
                <a:solidFill>
                  <a:schemeClr val="accent1"/>
                </a:solidFill>
                <a:latin typeface="Trebuchet MS"/>
                <a:ea typeface="Trebuchet MS"/>
                <a:cs typeface="Trebuchet MS"/>
                <a:sym typeface="Trebuchet MS"/>
              </a:defRPr>
            </a:lvl4pPr>
            <a:lvl5pPr indent="0" lvl="4" marL="0" marR="0" rtl="0" algn="r">
              <a:lnSpc>
                <a:spcPct val="100000"/>
              </a:lnSpc>
              <a:spcBef>
                <a:spcPts val="0"/>
              </a:spcBef>
              <a:spcAft>
                <a:spcPts val="0"/>
              </a:spcAft>
              <a:buClr>
                <a:schemeClr val="accent1"/>
              </a:buClr>
              <a:buSzPts val="900"/>
              <a:buFont typeface="Trebuchet MS"/>
              <a:buNone/>
              <a:defRPr b="0" i="0" sz="900" u="none" cap="none" strike="noStrike">
                <a:solidFill>
                  <a:schemeClr val="accent1"/>
                </a:solidFill>
                <a:latin typeface="Trebuchet MS"/>
                <a:ea typeface="Trebuchet MS"/>
                <a:cs typeface="Trebuchet MS"/>
                <a:sym typeface="Trebuchet MS"/>
              </a:defRPr>
            </a:lvl5pPr>
            <a:lvl6pPr indent="0" lvl="5" marL="0" marR="0" rtl="0" algn="r">
              <a:lnSpc>
                <a:spcPct val="100000"/>
              </a:lnSpc>
              <a:spcBef>
                <a:spcPts val="0"/>
              </a:spcBef>
              <a:spcAft>
                <a:spcPts val="0"/>
              </a:spcAft>
              <a:buClr>
                <a:schemeClr val="accent1"/>
              </a:buClr>
              <a:buSzPts val="900"/>
              <a:buFont typeface="Trebuchet MS"/>
              <a:buNone/>
              <a:defRPr b="0" i="0" sz="900" u="none" cap="none" strike="noStrike">
                <a:solidFill>
                  <a:schemeClr val="accent1"/>
                </a:solidFill>
                <a:latin typeface="Trebuchet MS"/>
                <a:ea typeface="Trebuchet MS"/>
                <a:cs typeface="Trebuchet MS"/>
                <a:sym typeface="Trebuchet MS"/>
              </a:defRPr>
            </a:lvl6pPr>
            <a:lvl7pPr indent="0" lvl="6" marL="0" marR="0" rtl="0" algn="r">
              <a:lnSpc>
                <a:spcPct val="100000"/>
              </a:lnSpc>
              <a:spcBef>
                <a:spcPts val="0"/>
              </a:spcBef>
              <a:spcAft>
                <a:spcPts val="0"/>
              </a:spcAft>
              <a:buClr>
                <a:schemeClr val="accent1"/>
              </a:buClr>
              <a:buSzPts val="900"/>
              <a:buFont typeface="Trebuchet MS"/>
              <a:buNone/>
              <a:defRPr b="0" i="0" sz="900" u="none" cap="none" strike="noStrike">
                <a:solidFill>
                  <a:schemeClr val="accent1"/>
                </a:solidFill>
                <a:latin typeface="Trebuchet MS"/>
                <a:ea typeface="Trebuchet MS"/>
                <a:cs typeface="Trebuchet MS"/>
                <a:sym typeface="Trebuchet MS"/>
              </a:defRPr>
            </a:lvl7pPr>
            <a:lvl8pPr indent="0" lvl="7" marL="0" marR="0" rtl="0" algn="r">
              <a:lnSpc>
                <a:spcPct val="100000"/>
              </a:lnSpc>
              <a:spcBef>
                <a:spcPts val="0"/>
              </a:spcBef>
              <a:spcAft>
                <a:spcPts val="0"/>
              </a:spcAft>
              <a:buClr>
                <a:schemeClr val="accent1"/>
              </a:buClr>
              <a:buSzPts val="900"/>
              <a:buFont typeface="Trebuchet MS"/>
              <a:buNone/>
              <a:defRPr b="0" i="0" sz="900" u="none" cap="none" strike="noStrike">
                <a:solidFill>
                  <a:schemeClr val="accent1"/>
                </a:solidFill>
                <a:latin typeface="Trebuchet MS"/>
                <a:ea typeface="Trebuchet MS"/>
                <a:cs typeface="Trebuchet MS"/>
                <a:sym typeface="Trebuchet MS"/>
              </a:defRPr>
            </a:lvl8pPr>
            <a:lvl9pPr indent="0" lvl="8" marL="0" marR="0" rtl="0" algn="r">
              <a:lnSpc>
                <a:spcPct val="100000"/>
              </a:lnSpc>
              <a:spcBef>
                <a:spcPts val="0"/>
              </a:spcBef>
              <a:spcAft>
                <a:spcPts val="0"/>
              </a:spcAft>
              <a:buClr>
                <a:schemeClr val="accent1"/>
              </a:buClr>
              <a:buSzPts val="900"/>
              <a:buFont typeface="Trebuchet MS"/>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et contenu" type="obj">
  <p:cSld name="OBJECT">
    <p:spTree>
      <p:nvGrpSpPr>
        <p:cNvPr id="546" name="Shape 546"/>
        <p:cNvGrpSpPr/>
        <p:nvPr/>
      </p:nvGrpSpPr>
      <p:grpSpPr>
        <a:xfrm>
          <a:off x="0" y="0"/>
          <a:ext cx="0" cy="0"/>
          <a:chOff x="0" y="0"/>
          <a:chExt cx="0" cy="0"/>
        </a:xfrm>
      </p:grpSpPr>
      <p:sp>
        <p:nvSpPr>
          <p:cNvPr id="547" name="Google Shape;547;p14"/>
          <p:cNvSpPr txBox="1"/>
          <p:nvPr>
            <p:ph type="title"/>
          </p:nvPr>
        </p:nvSpPr>
        <p:spPr>
          <a:xfrm>
            <a:off x="677335" y="609600"/>
            <a:ext cx="8596800" cy="1320900"/>
          </a:xfrm>
          <a:prstGeom prst="rect">
            <a:avLst/>
          </a:prstGeom>
          <a:noFill/>
          <a:ln>
            <a:noFill/>
          </a:ln>
        </p:spPr>
        <p:txBody>
          <a:bodyPr anchorCtr="0" anchor="t" bIns="60925" lIns="121900" spcFirstLastPara="1" rIns="121900" wrap="square" tIns="60925">
            <a:noAutofit/>
          </a:bodyPr>
          <a:lstStyle>
            <a:lvl1pPr lvl="0" rtl="0" algn="l">
              <a:lnSpc>
                <a:spcPct val="100000"/>
              </a:lnSpc>
              <a:spcBef>
                <a:spcPts val="0"/>
              </a:spcBef>
              <a:spcAft>
                <a:spcPts val="0"/>
              </a:spcAft>
              <a:buClr>
                <a:schemeClr val="accent1"/>
              </a:buClr>
              <a:buSzPts val="3600"/>
              <a:buFont typeface="Trebuchet MS"/>
              <a:buNone/>
              <a:defRPr sz="3600"/>
            </a:lvl1pPr>
            <a:lvl2pPr lvl="1" rtl="0" algn="l">
              <a:lnSpc>
                <a:spcPct val="100000"/>
              </a:lnSpc>
              <a:spcBef>
                <a:spcPts val="0"/>
              </a:spcBef>
              <a:spcAft>
                <a:spcPts val="0"/>
              </a:spcAft>
              <a:buSzPts val="1900"/>
              <a:buNone/>
              <a:defRPr/>
            </a:lvl2pPr>
            <a:lvl3pPr lvl="2" rtl="0" algn="l">
              <a:lnSpc>
                <a:spcPct val="100000"/>
              </a:lnSpc>
              <a:spcBef>
                <a:spcPts val="0"/>
              </a:spcBef>
              <a:spcAft>
                <a:spcPts val="0"/>
              </a:spcAft>
              <a:buSzPts val="1900"/>
              <a:buNone/>
              <a:defRPr/>
            </a:lvl3pPr>
            <a:lvl4pPr lvl="3" rtl="0" algn="l">
              <a:lnSpc>
                <a:spcPct val="100000"/>
              </a:lnSpc>
              <a:spcBef>
                <a:spcPts val="0"/>
              </a:spcBef>
              <a:spcAft>
                <a:spcPts val="0"/>
              </a:spcAft>
              <a:buSzPts val="1900"/>
              <a:buNone/>
              <a:defRPr/>
            </a:lvl4pPr>
            <a:lvl5pPr lvl="4" rtl="0" algn="l">
              <a:lnSpc>
                <a:spcPct val="100000"/>
              </a:lnSpc>
              <a:spcBef>
                <a:spcPts val="0"/>
              </a:spcBef>
              <a:spcAft>
                <a:spcPts val="0"/>
              </a:spcAft>
              <a:buSzPts val="1900"/>
              <a:buNone/>
              <a:defRPr/>
            </a:lvl5pPr>
            <a:lvl6pPr lvl="5" rtl="0" algn="l">
              <a:lnSpc>
                <a:spcPct val="100000"/>
              </a:lnSpc>
              <a:spcBef>
                <a:spcPts val="0"/>
              </a:spcBef>
              <a:spcAft>
                <a:spcPts val="0"/>
              </a:spcAft>
              <a:buSzPts val="1900"/>
              <a:buNone/>
              <a:defRPr/>
            </a:lvl6pPr>
            <a:lvl7pPr lvl="6" rtl="0" algn="l">
              <a:lnSpc>
                <a:spcPct val="100000"/>
              </a:lnSpc>
              <a:spcBef>
                <a:spcPts val="0"/>
              </a:spcBef>
              <a:spcAft>
                <a:spcPts val="0"/>
              </a:spcAft>
              <a:buSzPts val="1900"/>
              <a:buNone/>
              <a:defRPr/>
            </a:lvl7pPr>
            <a:lvl8pPr lvl="7" rtl="0" algn="l">
              <a:lnSpc>
                <a:spcPct val="100000"/>
              </a:lnSpc>
              <a:spcBef>
                <a:spcPts val="0"/>
              </a:spcBef>
              <a:spcAft>
                <a:spcPts val="0"/>
              </a:spcAft>
              <a:buSzPts val="1900"/>
              <a:buNone/>
              <a:defRPr/>
            </a:lvl8pPr>
            <a:lvl9pPr lvl="8" rtl="0" algn="l">
              <a:lnSpc>
                <a:spcPct val="100000"/>
              </a:lnSpc>
              <a:spcBef>
                <a:spcPts val="0"/>
              </a:spcBef>
              <a:spcAft>
                <a:spcPts val="0"/>
              </a:spcAft>
              <a:buSzPts val="1900"/>
              <a:buNone/>
              <a:defRPr/>
            </a:lvl9pPr>
          </a:lstStyle>
          <a:p/>
        </p:txBody>
      </p:sp>
      <p:sp>
        <p:nvSpPr>
          <p:cNvPr id="548" name="Google Shape;548;p14"/>
          <p:cNvSpPr txBox="1"/>
          <p:nvPr>
            <p:ph idx="1" type="body"/>
          </p:nvPr>
        </p:nvSpPr>
        <p:spPr>
          <a:xfrm>
            <a:off x="677335" y="2160589"/>
            <a:ext cx="8596800" cy="3880800"/>
          </a:xfrm>
          <a:prstGeom prst="rect">
            <a:avLst/>
          </a:prstGeom>
          <a:noFill/>
          <a:ln>
            <a:noFill/>
          </a:ln>
        </p:spPr>
        <p:txBody>
          <a:bodyPr anchorCtr="0" anchor="t" bIns="60925" lIns="121900" spcFirstLastPara="1" rIns="121900" wrap="square" tIns="60925">
            <a:noAutofit/>
          </a:bodyPr>
          <a:lstStyle>
            <a:lvl1pPr indent="-349250" lvl="0" marL="457200" rtl="0" algn="l">
              <a:lnSpc>
                <a:spcPct val="100000"/>
              </a:lnSpc>
              <a:spcBef>
                <a:spcPts val="1000"/>
              </a:spcBef>
              <a:spcAft>
                <a:spcPts val="0"/>
              </a:spcAft>
              <a:buSzPts val="1900"/>
              <a:buChar char="►"/>
              <a:defRPr/>
            </a:lvl1pPr>
            <a:lvl2pPr indent="-349250" lvl="1" marL="914400" rtl="0" algn="l">
              <a:lnSpc>
                <a:spcPct val="100000"/>
              </a:lnSpc>
              <a:spcBef>
                <a:spcPts val="1000"/>
              </a:spcBef>
              <a:spcAft>
                <a:spcPts val="0"/>
              </a:spcAft>
              <a:buSzPts val="1900"/>
              <a:buChar char="►"/>
              <a:defRPr/>
            </a:lvl2pPr>
            <a:lvl3pPr indent="-349250" lvl="2" marL="1371600" rtl="0" algn="l">
              <a:lnSpc>
                <a:spcPct val="100000"/>
              </a:lnSpc>
              <a:spcBef>
                <a:spcPts val="1000"/>
              </a:spcBef>
              <a:spcAft>
                <a:spcPts val="0"/>
              </a:spcAft>
              <a:buSzPts val="1900"/>
              <a:buChar char="►"/>
              <a:defRPr/>
            </a:lvl3pPr>
            <a:lvl4pPr indent="-349250" lvl="3" marL="1828800" rtl="0" algn="l">
              <a:lnSpc>
                <a:spcPct val="100000"/>
              </a:lnSpc>
              <a:spcBef>
                <a:spcPts val="1000"/>
              </a:spcBef>
              <a:spcAft>
                <a:spcPts val="0"/>
              </a:spcAft>
              <a:buSzPts val="1900"/>
              <a:buChar char="►"/>
              <a:defRPr/>
            </a:lvl4pPr>
            <a:lvl5pPr indent="-349250" lvl="4" marL="2286000" rtl="0" algn="l">
              <a:lnSpc>
                <a:spcPct val="100000"/>
              </a:lnSpc>
              <a:spcBef>
                <a:spcPts val="1000"/>
              </a:spcBef>
              <a:spcAft>
                <a:spcPts val="0"/>
              </a:spcAft>
              <a:buSzPts val="1900"/>
              <a:buChar char="►"/>
              <a:defRPr/>
            </a:lvl5pPr>
            <a:lvl6pPr indent="-349250" lvl="5" marL="2743200" rtl="0" algn="l">
              <a:lnSpc>
                <a:spcPct val="100000"/>
              </a:lnSpc>
              <a:spcBef>
                <a:spcPts val="1000"/>
              </a:spcBef>
              <a:spcAft>
                <a:spcPts val="0"/>
              </a:spcAft>
              <a:buSzPts val="1900"/>
              <a:buChar char="►"/>
              <a:defRPr/>
            </a:lvl6pPr>
            <a:lvl7pPr indent="-349250" lvl="6" marL="3200400" rtl="0" algn="l">
              <a:lnSpc>
                <a:spcPct val="100000"/>
              </a:lnSpc>
              <a:spcBef>
                <a:spcPts val="1000"/>
              </a:spcBef>
              <a:spcAft>
                <a:spcPts val="0"/>
              </a:spcAft>
              <a:buSzPts val="1900"/>
              <a:buChar char="►"/>
              <a:defRPr/>
            </a:lvl7pPr>
            <a:lvl8pPr indent="-349250" lvl="7" marL="3657600" rtl="0" algn="l">
              <a:lnSpc>
                <a:spcPct val="100000"/>
              </a:lnSpc>
              <a:spcBef>
                <a:spcPts val="1000"/>
              </a:spcBef>
              <a:spcAft>
                <a:spcPts val="0"/>
              </a:spcAft>
              <a:buSzPts val="1900"/>
              <a:buChar char="►"/>
              <a:defRPr/>
            </a:lvl8pPr>
            <a:lvl9pPr indent="-349250" lvl="8" marL="4114800" rtl="0" algn="l">
              <a:lnSpc>
                <a:spcPct val="100000"/>
              </a:lnSpc>
              <a:spcBef>
                <a:spcPts val="1000"/>
              </a:spcBef>
              <a:spcAft>
                <a:spcPts val="0"/>
              </a:spcAft>
              <a:buSzPts val="1900"/>
              <a:buChar char="►"/>
              <a:defRPr/>
            </a:lvl9pPr>
          </a:lstStyle>
          <a:p/>
        </p:txBody>
      </p:sp>
      <p:sp>
        <p:nvSpPr>
          <p:cNvPr id="549" name="Google Shape;549;p14"/>
          <p:cNvSpPr txBox="1"/>
          <p:nvPr>
            <p:ph idx="10" type="dt"/>
          </p:nvPr>
        </p:nvSpPr>
        <p:spPr>
          <a:xfrm>
            <a:off x="7205133" y="6041363"/>
            <a:ext cx="912000" cy="365100"/>
          </a:xfrm>
          <a:prstGeom prst="rect">
            <a:avLst/>
          </a:prstGeom>
          <a:noFill/>
          <a:ln>
            <a:noFill/>
          </a:ln>
        </p:spPr>
        <p:txBody>
          <a:bodyPr anchorCtr="0" anchor="ctr" bIns="60925" lIns="121900" spcFirstLastPara="1" rIns="121900" wrap="square" tIns="60925">
            <a:noAutofit/>
          </a:bodyPr>
          <a:lstStyle>
            <a:lvl1pPr lvl="0" rtl="0" algn="r">
              <a:lnSpc>
                <a:spcPct val="100000"/>
              </a:lnSpc>
              <a:spcBef>
                <a:spcPts val="0"/>
              </a:spcBef>
              <a:spcAft>
                <a:spcPts val="0"/>
              </a:spcAft>
              <a:buSzPts val="1900"/>
              <a:buNone/>
              <a:defRPr sz="1900"/>
            </a:lvl1pPr>
            <a:lvl2pPr lvl="1" rtl="0" algn="l">
              <a:lnSpc>
                <a:spcPct val="100000"/>
              </a:lnSpc>
              <a:spcBef>
                <a:spcPts val="0"/>
              </a:spcBef>
              <a:spcAft>
                <a:spcPts val="0"/>
              </a:spcAft>
              <a:buSzPts val="1900"/>
              <a:buNone/>
              <a:defRPr sz="1900"/>
            </a:lvl2pPr>
            <a:lvl3pPr lvl="2" rtl="0" algn="l">
              <a:lnSpc>
                <a:spcPct val="100000"/>
              </a:lnSpc>
              <a:spcBef>
                <a:spcPts val="0"/>
              </a:spcBef>
              <a:spcAft>
                <a:spcPts val="0"/>
              </a:spcAft>
              <a:buSzPts val="1900"/>
              <a:buNone/>
              <a:defRPr sz="1900"/>
            </a:lvl3pPr>
            <a:lvl4pPr lvl="3" rtl="0" algn="l">
              <a:lnSpc>
                <a:spcPct val="100000"/>
              </a:lnSpc>
              <a:spcBef>
                <a:spcPts val="0"/>
              </a:spcBef>
              <a:spcAft>
                <a:spcPts val="0"/>
              </a:spcAft>
              <a:buSzPts val="1900"/>
              <a:buNone/>
              <a:defRPr sz="1900"/>
            </a:lvl4pPr>
            <a:lvl5pPr lvl="4" rtl="0" algn="l">
              <a:lnSpc>
                <a:spcPct val="100000"/>
              </a:lnSpc>
              <a:spcBef>
                <a:spcPts val="0"/>
              </a:spcBef>
              <a:spcAft>
                <a:spcPts val="0"/>
              </a:spcAft>
              <a:buSzPts val="1900"/>
              <a:buNone/>
              <a:defRPr sz="1900"/>
            </a:lvl5pPr>
            <a:lvl6pPr lvl="5" rtl="0" algn="l">
              <a:lnSpc>
                <a:spcPct val="100000"/>
              </a:lnSpc>
              <a:spcBef>
                <a:spcPts val="0"/>
              </a:spcBef>
              <a:spcAft>
                <a:spcPts val="0"/>
              </a:spcAft>
              <a:buSzPts val="1900"/>
              <a:buNone/>
              <a:defRPr sz="1900"/>
            </a:lvl6pPr>
            <a:lvl7pPr lvl="6" rtl="0" algn="l">
              <a:lnSpc>
                <a:spcPct val="100000"/>
              </a:lnSpc>
              <a:spcBef>
                <a:spcPts val="0"/>
              </a:spcBef>
              <a:spcAft>
                <a:spcPts val="0"/>
              </a:spcAft>
              <a:buSzPts val="1900"/>
              <a:buNone/>
              <a:defRPr sz="1900"/>
            </a:lvl7pPr>
            <a:lvl8pPr lvl="7" rtl="0" algn="l">
              <a:lnSpc>
                <a:spcPct val="100000"/>
              </a:lnSpc>
              <a:spcBef>
                <a:spcPts val="0"/>
              </a:spcBef>
              <a:spcAft>
                <a:spcPts val="0"/>
              </a:spcAft>
              <a:buSzPts val="1900"/>
              <a:buNone/>
              <a:defRPr sz="1900"/>
            </a:lvl8pPr>
            <a:lvl9pPr lvl="8" rtl="0" algn="l">
              <a:lnSpc>
                <a:spcPct val="100000"/>
              </a:lnSpc>
              <a:spcBef>
                <a:spcPts val="0"/>
              </a:spcBef>
              <a:spcAft>
                <a:spcPts val="0"/>
              </a:spcAft>
              <a:buSzPts val="1900"/>
              <a:buNone/>
              <a:defRPr sz="1900"/>
            </a:lvl9pPr>
          </a:lstStyle>
          <a:p/>
        </p:txBody>
      </p:sp>
      <p:sp>
        <p:nvSpPr>
          <p:cNvPr id="550" name="Google Shape;550;p14"/>
          <p:cNvSpPr txBox="1"/>
          <p:nvPr>
            <p:ph idx="11" type="ftr"/>
          </p:nvPr>
        </p:nvSpPr>
        <p:spPr>
          <a:xfrm>
            <a:off x="677335" y="6041363"/>
            <a:ext cx="6297600" cy="365100"/>
          </a:xfrm>
          <a:prstGeom prst="rect">
            <a:avLst/>
          </a:prstGeom>
          <a:noFill/>
          <a:ln>
            <a:noFill/>
          </a:ln>
        </p:spPr>
        <p:txBody>
          <a:bodyPr anchorCtr="0" anchor="ctr" bIns="60925" lIns="121900" spcFirstLastPara="1" rIns="121900" wrap="square" tIns="60925">
            <a:noAutofit/>
          </a:bodyPr>
          <a:lstStyle>
            <a:lvl1pPr lvl="0" rtl="0" algn="l">
              <a:lnSpc>
                <a:spcPct val="100000"/>
              </a:lnSpc>
              <a:spcBef>
                <a:spcPts val="0"/>
              </a:spcBef>
              <a:spcAft>
                <a:spcPts val="0"/>
              </a:spcAft>
              <a:buSzPts val="1900"/>
              <a:buNone/>
              <a:defRPr sz="1900"/>
            </a:lvl1pPr>
            <a:lvl2pPr lvl="1" rtl="0" algn="l">
              <a:lnSpc>
                <a:spcPct val="100000"/>
              </a:lnSpc>
              <a:spcBef>
                <a:spcPts val="0"/>
              </a:spcBef>
              <a:spcAft>
                <a:spcPts val="0"/>
              </a:spcAft>
              <a:buSzPts val="1900"/>
              <a:buNone/>
              <a:defRPr sz="1900"/>
            </a:lvl2pPr>
            <a:lvl3pPr lvl="2" rtl="0" algn="l">
              <a:lnSpc>
                <a:spcPct val="100000"/>
              </a:lnSpc>
              <a:spcBef>
                <a:spcPts val="0"/>
              </a:spcBef>
              <a:spcAft>
                <a:spcPts val="0"/>
              </a:spcAft>
              <a:buSzPts val="1900"/>
              <a:buNone/>
              <a:defRPr sz="1900"/>
            </a:lvl3pPr>
            <a:lvl4pPr lvl="3" rtl="0" algn="l">
              <a:lnSpc>
                <a:spcPct val="100000"/>
              </a:lnSpc>
              <a:spcBef>
                <a:spcPts val="0"/>
              </a:spcBef>
              <a:spcAft>
                <a:spcPts val="0"/>
              </a:spcAft>
              <a:buSzPts val="1900"/>
              <a:buNone/>
              <a:defRPr sz="1900"/>
            </a:lvl4pPr>
            <a:lvl5pPr lvl="4" rtl="0" algn="l">
              <a:lnSpc>
                <a:spcPct val="100000"/>
              </a:lnSpc>
              <a:spcBef>
                <a:spcPts val="0"/>
              </a:spcBef>
              <a:spcAft>
                <a:spcPts val="0"/>
              </a:spcAft>
              <a:buSzPts val="1900"/>
              <a:buNone/>
              <a:defRPr sz="1900"/>
            </a:lvl5pPr>
            <a:lvl6pPr lvl="5" rtl="0" algn="l">
              <a:lnSpc>
                <a:spcPct val="100000"/>
              </a:lnSpc>
              <a:spcBef>
                <a:spcPts val="0"/>
              </a:spcBef>
              <a:spcAft>
                <a:spcPts val="0"/>
              </a:spcAft>
              <a:buSzPts val="1900"/>
              <a:buNone/>
              <a:defRPr sz="1900"/>
            </a:lvl6pPr>
            <a:lvl7pPr lvl="6" rtl="0" algn="l">
              <a:lnSpc>
                <a:spcPct val="100000"/>
              </a:lnSpc>
              <a:spcBef>
                <a:spcPts val="0"/>
              </a:spcBef>
              <a:spcAft>
                <a:spcPts val="0"/>
              </a:spcAft>
              <a:buSzPts val="1900"/>
              <a:buNone/>
              <a:defRPr sz="1900"/>
            </a:lvl7pPr>
            <a:lvl8pPr lvl="7" rtl="0" algn="l">
              <a:lnSpc>
                <a:spcPct val="100000"/>
              </a:lnSpc>
              <a:spcBef>
                <a:spcPts val="0"/>
              </a:spcBef>
              <a:spcAft>
                <a:spcPts val="0"/>
              </a:spcAft>
              <a:buSzPts val="1900"/>
              <a:buNone/>
              <a:defRPr sz="1900"/>
            </a:lvl8pPr>
            <a:lvl9pPr lvl="8" rtl="0" algn="l">
              <a:lnSpc>
                <a:spcPct val="100000"/>
              </a:lnSpc>
              <a:spcBef>
                <a:spcPts val="0"/>
              </a:spcBef>
              <a:spcAft>
                <a:spcPts val="0"/>
              </a:spcAft>
              <a:buSzPts val="1900"/>
              <a:buNone/>
              <a:defRPr sz="1900"/>
            </a:lvl9pPr>
          </a:lstStyle>
          <a:p/>
        </p:txBody>
      </p:sp>
      <p:sp>
        <p:nvSpPr>
          <p:cNvPr id="551" name="Google Shape;551;p14"/>
          <p:cNvSpPr txBox="1"/>
          <p:nvPr>
            <p:ph idx="12" type="sldNum"/>
          </p:nvPr>
        </p:nvSpPr>
        <p:spPr>
          <a:xfrm>
            <a:off x="8590664" y="6041363"/>
            <a:ext cx="683100" cy="365100"/>
          </a:xfrm>
          <a:prstGeom prst="rect">
            <a:avLst/>
          </a:prstGeom>
          <a:noFill/>
          <a:ln>
            <a:noFill/>
          </a:ln>
        </p:spPr>
        <p:txBody>
          <a:bodyPr anchorCtr="0" anchor="ctr" bIns="60925" lIns="121900" spcFirstLastPara="1" rIns="121900" wrap="square" tIns="60925">
            <a:noAutofit/>
          </a:bodyPr>
          <a:lstStyle>
            <a:lvl1pPr indent="0" lvl="0" marL="0" marR="0" rtl="0" algn="r">
              <a:lnSpc>
                <a:spcPct val="100000"/>
              </a:lnSpc>
              <a:spcBef>
                <a:spcPts val="0"/>
              </a:spcBef>
              <a:spcAft>
                <a:spcPts val="0"/>
              </a:spcAft>
              <a:buClr>
                <a:schemeClr val="accent1"/>
              </a:buClr>
              <a:buSzPts val="800"/>
              <a:buFont typeface="Trebuchet MS"/>
              <a:buNone/>
              <a:defRPr b="0" i="0" sz="900" u="none" cap="none" strike="noStrike">
                <a:solidFill>
                  <a:schemeClr val="accent1"/>
                </a:solidFill>
                <a:latin typeface="Trebuchet MS"/>
                <a:ea typeface="Trebuchet MS"/>
                <a:cs typeface="Trebuchet MS"/>
                <a:sym typeface="Trebuchet MS"/>
              </a:defRPr>
            </a:lvl1pPr>
            <a:lvl2pPr indent="0" lvl="1" marL="0" marR="0" rtl="0" algn="r">
              <a:lnSpc>
                <a:spcPct val="100000"/>
              </a:lnSpc>
              <a:spcBef>
                <a:spcPts val="0"/>
              </a:spcBef>
              <a:spcAft>
                <a:spcPts val="0"/>
              </a:spcAft>
              <a:buClr>
                <a:schemeClr val="accent1"/>
              </a:buClr>
              <a:buSzPts val="800"/>
              <a:buFont typeface="Trebuchet MS"/>
              <a:buNone/>
              <a:defRPr b="0" i="0" sz="900" u="none" cap="none" strike="noStrike">
                <a:solidFill>
                  <a:schemeClr val="accent1"/>
                </a:solidFill>
                <a:latin typeface="Trebuchet MS"/>
                <a:ea typeface="Trebuchet MS"/>
                <a:cs typeface="Trebuchet MS"/>
                <a:sym typeface="Trebuchet MS"/>
              </a:defRPr>
            </a:lvl2pPr>
            <a:lvl3pPr indent="0" lvl="2" marL="0" marR="0" rtl="0" algn="r">
              <a:lnSpc>
                <a:spcPct val="100000"/>
              </a:lnSpc>
              <a:spcBef>
                <a:spcPts val="0"/>
              </a:spcBef>
              <a:spcAft>
                <a:spcPts val="0"/>
              </a:spcAft>
              <a:buClr>
                <a:schemeClr val="accent1"/>
              </a:buClr>
              <a:buSzPts val="800"/>
              <a:buFont typeface="Trebuchet MS"/>
              <a:buNone/>
              <a:defRPr b="0" i="0" sz="900" u="none" cap="none" strike="noStrike">
                <a:solidFill>
                  <a:schemeClr val="accent1"/>
                </a:solidFill>
                <a:latin typeface="Trebuchet MS"/>
                <a:ea typeface="Trebuchet MS"/>
                <a:cs typeface="Trebuchet MS"/>
                <a:sym typeface="Trebuchet MS"/>
              </a:defRPr>
            </a:lvl3pPr>
            <a:lvl4pPr indent="0" lvl="3" marL="0" marR="0" rtl="0" algn="r">
              <a:lnSpc>
                <a:spcPct val="100000"/>
              </a:lnSpc>
              <a:spcBef>
                <a:spcPts val="0"/>
              </a:spcBef>
              <a:spcAft>
                <a:spcPts val="0"/>
              </a:spcAft>
              <a:buClr>
                <a:schemeClr val="accent1"/>
              </a:buClr>
              <a:buSzPts val="800"/>
              <a:buFont typeface="Trebuchet MS"/>
              <a:buNone/>
              <a:defRPr b="0" i="0" sz="900" u="none" cap="none" strike="noStrike">
                <a:solidFill>
                  <a:schemeClr val="accent1"/>
                </a:solidFill>
                <a:latin typeface="Trebuchet MS"/>
                <a:ea typeface="Trebuchet MS"/>
                <a:cs typeface="Trebuchet MS"/>
                <a:sym typeface="Trebuchet MS"/>
              </a:defRPr>
            </a:lvl4pPr>
            <a:lvl5pPr indent="0" lvl="4" marL="0" marR="0" rtl="0" algn="r">
              <a:lnSpc>
                <a:spcPct val="100000"/>
              </a:lnSpc>
              <a:spcBef>
                <a:spcPts val="0"/>
              </a:spcBef>
              <a:spcAft>
                <a:spcPts val="0"/>
              </a:spcAft>
              <a:buClr>
                <a:schemeClr val="accent1"/>
              </a:buClr>
              <a:buSzPts val="800"/>
              <a:buFont typeface="Trebuchet MS"/>
              <a:buNone/>
              <a:defRPr b="0" i="0" sz="900" u="none" cap="none" strike="noStrike">
                <a:solidFill>
                  <a:schemeClr val="accent1"/>
                </a:solidFill>
                <a:latin typeface="Trebuchet MS"/>
                <a:ea typeface="Trebuchet MS"/>
                <a:cs typeface="Trebuchet MS"/>
                <a:sym typeface="Trebuchet MS"/>
              </a:defRPr>
            </a:lvl5pPr>
            <a:lvl6pPr indent="0" lvl="5" marL="0" marR="0" rtl="0" algn="r">
              <a:lnSpc>
                <a:spcPct val="100000"/>
              </a:lnSpc>
              <a:spcBef>
                <a:spcPts val="0"/>
              </a:spcBef>
              <a:spcAft>
                <a:spcPts val="0"/>
              </a:spcAft>
              <a:buClr>
                <a:schemeClr val="accent1"/>
              </a:buClr>
              <a:buSzPts val="800"/>
              <a:buFont typeface="Trebuchet MS"/>
              <a:buNone/>
              <a:defRPr b="0" i="0" sz="900" u="none" cap="none" strike="noStrike">
                <a:solidFill>
                  <a:schemeClr val="accent1"/>
                </a:solidFill>
                <a:latin typeface="Trebuchet MS"/>
                <a:ea typeface="Trebuchet MS"/>
                <a:cs typeface="Trebuchet MS"/>
                <a:sym typeface="Trebuchet MS"/>
              </a:defRPr>
            </a:lvl6pPr>
            <a:lvl7pPr indent="0" lvl="6" marL="0" marR="0" rtl="0" algn="r">
              <a:lnSpc>
                <a:spcPct val="100000"/>
              </a:lnSpc>
              <a:spcBef>
                <a:spcPts val="0"/>
              </a:spcBef>
              <a:spcAft>
                <a:spcPts val="0"/>
              </a:spcAft>
              <a:buClr>
                <a:schemeClr val="accent1"/>
              </a:buClr>
              <a:buSzPts val="800"/>
              <a:buFont typeface="Trebuchet MS"/>
              <a:buNone/>
              <a:defRPr b="0" i="0" sz="900" u="none" cap="none" strike="noStrike">
                <a:solidFill>
                  <a:schemeClr val="accent1"/>
                </a:solidFill>
                <a:latin typeface="Trebuchet MS"/>
                <a:ea typeface="Trebuchet MS"/>
                <a:cs typeface="Trebuchet MS"/>
                <a:sym typeface="Trebuchet MS"/>
              </a:defRPr>
            </a:lvl7pPr>
            <a:lvl8pPr indent="0" lvl="7" marL="0" marR="0" rtl="0" algn="r">
              <a:lnSpc>
                <a:spcPct val="100000"/>
              </a:lnSpc>
              <a:spcBef>
                <a:spcPts val="0"/>
              </a:spcBef>
              <a:spcAft>
                <a:spcPts val="0"/>
              </a:spcAft>
              <a:buClr>
                <a:schemeClr val="accent1"/>
              </a:buClr>
              <a:buSzPts val="800"/>
              <a:buFont typeface="Trebuchet MS"/>
              <a:buNone/>
              <a:defRPr b="0" i="0" sz="900" u="none" cap="none" strike="noStrike">
                <a:solidFill>
                  <a:schemeClr val="accent1"/>
                </a:solidFill>
                <a:latin typeface="Trebuchet MS"/>
                <a:ea typeface="Trebuchet MS"/>
                <a:cs typeface="Trebuchet MS"/>
                <a:sym typeface="Trebuchet MS"/>
              </a:defRPr>
            </a:lvl8pPr>
            <a:lvl9pPr indent="0" lvl="8" marL="0" marR="0" rtl="0" algn="r">
              <a:lnSpc>
                <a:spcPct val="100000"/>
              </a:lnSpc>
              <a:spcBef>
                <a:spcPts val="0"/>
              </a:spcBef>
              <a:spcAft>
                <a:spcPts val="0"/>
              </a:spcAft>
              <a:buClr>
                <a:schemeClr val="accent1"/>
              </a:buClr>
              <a:buSzPts val="800"/>
              <a:buFont typeface="Trebuchet MS"/>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de section" type="secHead">
  <p:cSld name="SECTION_HEADER">
    <p:spTree>
      <p:nvGrpSpPr>
        <p:cNvPr id="552" name="Shape 552"/>
        <p:cNvGrpSpPr/>
        <p:nvPr/>
      </p:nvGrpSpPr>
      <p:grpSpPr>
        <a:xfrm>
          <a:off x="0" y="0"/>
          <a:ext cx="0" cy="0"/>
          <a:chOff x="0" y="0"/>
          <a:chExt cx="0" cy="0"/>
        </a:xfrm>
      </p:grpSpPr>
      <p:sp>
        <p:nvSpPr>
          <p:cNvPr id="553" name="Google Shape;553;p15"/>
          <p:cNvSpPr txBox="1"/>
          <p:nvPr>
            <p:ph type="title"/>
          </p:nvPr>
        </p:nvSpPr>
        <p:spPr>
          <a:xfrm>
            <a:off x="677335" y="2700868"/>
            <a:ext cx="8596800" cy="1826400"/>
          </a:xfrm>
          <a:prstGeom prst="rect">
            <a:avLst/>
          </a:prstGeom>
          <a:noFill/>
          <a:ln>
            <a:noFill/>
          </a:ln>
        </p:spPr>
        <p:txBody>
          <a:bodyPr anchorCtr="0" anchor="b" bIns="60925" lIns="121900" spcFirstLastPara="1" rIns="121900" wrap="square" tIns="60925">
            <a:noAutofit/>
          </a:bodyPr>
          <a:lstStyle>
            <a:lvl1pPr lvl="0" rtl="0" algn="l">
              <a:lnSpc>
                <a:spcPct val="100000"/>
              </a:lnSpc>
              <a:spcBef>
                <a:spcPts val="0"/>
              </a:spcBef>
              <a:spcAft>
                <a:spcPts val="0"/>
              </a:spcAft>
              <a:buClr>
                <a:schemeClr val="accent1"/>
              </a:buClr>
              <a:buSzPts val="4000"/>
              <a:buFont typeface="Trebuchet MS"/>
              <a:buNone/>
              <a:defRPr b="0" sz="4000" cap="none"/>
            </a:lvl1pPr>
            <a:lvl2pPr lvl="1" rtl="0" algn="l">
              <a:lnSpc>
                <a:spcPct val="100000"/>
              </a:lnSpc>
              <a:spcBef>
                <a:spcPts val="0"/>
              </a:spcBef>
              <a:spcAft>
                <a:spcPts val="0"/>
              </a:spcAft>
              <a:buSzPts val="1900"/>
              <a:buNone/>
              <a:defRPr/>
            </a:lvl2pPr>
            <a:lvl3pPr lvl="2" rtl="0" algn="l">
              <a:lnSpc>
                <a:spcPct val="100000"/>
              </a:lnSpc>
              <a:spcBef>
                <a:spcPts val="0"/>
              </a:spcBef>
              <a:spcAft>
                <a:spcPts val="0"/>
              </a:spcAft>
              <a:buSzPts val="1900"/>
              <a:buNone/>
              <a:defRPr/>
            </a:lvl3pPr>
            <a:lvl4pPr lvl="3" rtl="0" algn="l">
              <a:lnSpc>
                <a:spcPct val="100000"/>
              </a:lnSpc>
              <a:spcBef>
                <a:spcPts val="0"/>
              </a:spcBef>
              <a:spcAft>
                <a:spcPts val="0"/>
              </a:spcAft>
              <a:buSzPts val="1900"/>
              <a:buNone/>
              <a:defRPr/>
            </a:lvl4pPr>
            <a:lvl5pPr lvl="4" rtl="0" algn="l">
              <a:lnSpc>
                <a:spcPct val="100000"/>
              </a:lnSpc>
              <a:spcBef>
                <a:spcPts val="0"/>
              </a:spcBef>
              <a:spcAft>
                <a:spcPts val="0"/>
              </a:spcAft>
              <a:buSzPts val="1900"/>
              <a:buNone/>
              <a:defRPr/>
            </a:lvl5pPr>
            <a:lvl6pPr lvl="5" rtl="0" algn="l">
              <a:lnSpc>
                <a:spcPct val="100000"/>
              </a:lnSpc>
              <a:spcBef>
                <a:spcPts val="0"/>
              </a:spcBef>
              <a:spcAft>
                <a:spcPts val="0"/>
              </a:spcAft>
              <a:buSzPts val="1900"/>
              <a:buNone/>
              <a:defRPr/>
            </a:lvl6pPr>
            <a:lvl7pPr lvl="6" rtl="0" algn="l">
              <a:lnSpc>
                <a:spcPct val="100000"/>
              </a:lnSpc>
              <a:spcBef>
                <a:spcPts val="0"/>
              </a:spcBef>
              <a:spcAft>
                <a:spcPts val="0"/>
              </a:spcAft>
              <a:buSzPts val="1900"/>
              <a:buNone/>
              <a:defRPr/>
            </a:lvl7pPr>
            <a:lvl8pPr lvl="7" rtl="0" algn="l">
              <a:lnSpc>
                <a:spcPct val="100000"/>
              </a:lnSpc>
              <a:spcBef>
                <a:spcPts val="0"/>
              </a:spcBef>
              <a:spcAft>
                <a:spcPts val="0"/>
              </a:spcAft>
              <a:buSzPts val="1900"/>
              <a:buNone/>
              <a:defRPr/>
            </a:lvl8pPr>
            <a:lvl9pPr lvl="8" rtl="0" algn="l">
              <a:lnSpc>
                <a:spcPct val="100000"/>
              </a:lnSpc>
              <a:spcBef>
                <a:spcPts val="0"/>
              </a:spcBef>
              <a:spcAft>
                <a:spcPts val="0"/>
              </a:spcAft>
              <a:buSzPts val="1900"/>
              <a:buNone/>
              <a:defRPr/>
            </a:lvl9pPr>
          </a:lstStyle>
          <a:p/>
        </p:txBody>
      </p:sp>
      <p:sp>
        <p:nvSpPr>
          <p:cNvPr id="554" name="Google Shape;554;p15"/>
          <p:cNvSpPr txBox="1"/>
          <p:nvPr>
            <p:ph idx="1" type="body"/>
          </p:nvPr>
        </p:nvSpPr>
        <p:spPr>
          <a:xfrm>
            <a:off x="677335" y="4527448"/>
            <a:ext cx="8596800" cy="860400"/>
          </a:xfrm>
          <a:prstGeom prst="rect">
            <a:avLst/>
          </a:prstGeom>
          <a:noFill/>
          <a:ln>
            <a:noFill/>
          </a:ln>
        </p:spPr>
        <p:txBody>
          <a:bodyPr anchorCtr="0" anchor="t" bIns="60925" lIns="121900" spcFirstLastPara="1" rIns="121900" wrap="square" tIns="60925">
            <a:noAutofit/>
          </a:bodyPr>
          <a:lstStyle>
            <a:lvl1pPr indent="-228600" lvl="0" marL="457200" rtl="0" algn="l">
              <a:lnSpc>
                <a:spcPct val="100000"/>
              </a:lnSpc>
              <a:spcBef>
                <a:spcPts val="1000"/>
              </a:spcBef>
              <a:spcAft>
                <a:spcPts val="0"/>
              </a:spcAft>
              <a:buSzPts val="1600"/>
              <a:buNone/>
              <a:defRPr sz="2000">
                <a:solidFill>
                  <a:srgbClr val="7F7F7F"/>
                </a:solidFill>
              </a:defRPr>
            </a:lvl1pPr>
            <a:lvl2pPr indent="-228600" lvl="1" marL="914400" rtl="0" algn="l">
              <a:lnSpc>
                <a:spcPct val="100000"/>
              </a:lnSpc>
              <a:spcBef>
                <a:spcPts val="1000"/>
              </a:spcBef>
              <a:spcAft>
                <a:spcPts val="0"/>
              </a:spcAft>
              <a:buSzPts val="1400"/>
              <a:buNone/>
              <a:defRPr sz="1800">
                <a:solidFill>
                  <a:srgbClr val="888888"/>
                </a:solidFill>
              </a:defRPr>
            </a:lvl2pPr>
            <a:lvl3pPr indent="-228600" lvl="2" marL="1371600" rtl="0" algn="l">
              <a:lnSpc>
                <a:spcPct val="100000"/>
              </a:lnSpc>
              <a:spcBef>
                <a:spcPts val="1000"/>
              </a:spcBef>
              <a:spcAft>
                <a:spcPts val="0"/>
              </a:spcAft>
              <a:buSzPts val="1300"/>
              <a:buNone/>
              <a:defRPr sz="1600">
                <a:solidFill>
                  <a:srgbClr val="888888"/>
                </a:solidFill>
              </a:defRPr>
            </a:lvl3pPr>
            <a:lvl4pPr indent="-228600" lvl="3" marL="1828800" rtl="0" algn="l">
              <a:lnSpc>
                <a:spcPct val="100000"/>
              </a:lnSpc>
              <a:spcBef>
                <a:spcPts val="1000"/>
              </a:spcBef>
              <a:spcAft>
                <a:spcPts val="0"/>
              </a:spcAft>
              <a:buSzPts val="1100"/>
              <a:buNone/>
              <a:defRPr sz="1400">
                <a:solidFill>
                  <a:srgbClr val="888888"/>
                </a:solidFill>
              </a:defRPr>
            </a:lvl4pPr>
            <a:lvl5pPr indent="-228600" lvl="4" marL="2286000" rtl="0" algn="l">
              <a:lnSpc>
                <a:spcPct val="100000"/>
              </a:lnSpc>
              <a:spcBef>
                <a:spcPts val="1000"/>
              </a:spcBef>
              <a:spcAft>
                <a:spcPts val="0"/>
              </a:spcAft>
              <a:buSzPts val="1100"/>
              <a:buNone/>
              <a:defRPr sz="1400">
                <a:solidFill>
                  <a:srgbClr val="888888"/>
                </a:solidFill>
              </a:defRPr>
            </a:lvl5pPr>
            <a:lvl6pPr indent="-228600" lvl="5" marL="2743200" rtl="0" algn="l">
              <a:lnSpc>
                <a:spcPct val="100000"/>
              </a:lnSpc>
              <a:spcBef>
                <a:spcPts val="1000"/>
              </a:spcBef>
              <a:spcAft>
                <a:spcPts val="0"/>
              </a:spcAft>
              <a:buSzPts val="1100"/>
              <a:buNone/>
              <a:defRPr sz="1400">
                <a:solidFill>
                  <a:srgbClr val="888888"/>
                </a:solidFill>
              </a:defRPr>
            </a:lvl6pPr>
            <a:lvl7pPr indent="-228600" lvl="6" marL="3200400" rtl="0" algn="l">
              <a:lnSpc>
                <a:spcPct val="100000"/>
              </a:lnSpc>
              <a:spcBef>
                <a:spcPts val="1000"/>
              </a:spcBef>
              <a:spcAft>
                <a:spcPts val="0"/>
              </a:spcAft>
              <a:buSzPts val="1100"/>
              <a:buNone/>
              <a:defRPr sz="1400">
                <a:solidFill>
                  <a:srgbClr val="888888"/>
                </a:solidFill>
              </a:defRPr>
            </a:lvl7pPr>
            <a:lvl8pPr indent="-228600" lvl="7" marL="3657600" rtl="0" algn="l">
              <a:lnSpc>
                <a:spcPct val="100000"/>
              </a:lnSpc>
              <a:spcBef>
                <a:spcPts val="1000"/>
              </a:spcBef>
              <a:spcAft>
                <a:spcPts val="0"/>
              </a:spcAft>
              <a:buSzPts val="1100"/>
              <a:buNone/>
              <a:defRPr sz="1400">
                <a:solidFill>
                  <a:srgbClr val="888888"/>
                </a:solidFill>
              </a:defRPr>
            </a:lvl8pPr>
            <a:lvl9pPr indent="-228600" lvl="8" marL="4114800" rtl="0" algn="l">
              <a:lnSpc>
                <a:spcPct val="100000"/>
              </a:lnSpc>
              <a:spcBef>
                <a:spcPts val="1000"/>
              </a:spcBef>
              <a:spcAft>
                <a:spcPts val="0"/>
              </a:spcAft>
              <a:buSzPts val="1100"/>
              <a:buNone/>
              <a:defRPr sz="1400">
                <a:solidFill>
                  <a:srgbClr val="888888"/>
                </a:solidFill>
              </a:defRPr>
            </a:lvl9pPr>
          </a:lstStyle>
          <a:p/>
        </p:txBody>
      </p:sp>
      <p:sp>
        <p:nvSpPr>
          <p:cNvPr id="555" name="Google Shape;555;p15"/>
          <p:cNvSpPr txBox="1"/>
          <p:nvPr>
            <p:ph idx="10" type="dt"/>
          </p:nvPr>
        </p:nvSpPr>
        <p:spPr>
          <a:xfrm>
            <a:off x="7205133" y="6041363"/>
            <a:ext cx="912000" cy="365100"/>
          </a:xfrm>
          <a:prstGeom prst="rect">
            <a:avLst/>
          </a:prstGeom>
          <a:noFill/>
          <a:ln>
            <a:noFill/>
          </a:ln>
        </p:spPr>
        <p:txBody>
          <a:bodyPr anchorCtr="0" anchor="ctr" bIns="60925" lIns="121900" spcFirstLastPara="1" rIns="121900" wrap="square" tIns="60925">
            <a:noAutofit/>
          </a:bodyPr>
          <a:lstStyle>
            <a:lvl1pPr lvl="0" rtl="0" algn="r">
              <a:lnSpc>
                <a:spcPct val="100000"/>
              </a:lnSpc>
              <a:spcBef>
                <a:spcPts val="0"/>
              </a:spcBef>
              <a:spcAft>
                <a:spcPts val="0"/>
              </a:spcAft>
              <a:buSzPts val="1900"/>
              <a:buNone/>
              <a:defRPr sz="1900"/>
            </a:lvl1pPr>
            <a:lvl2pPr lvl="1" rtl="0" algn="l">
              <a:lnSpc>
                <a:spcPct val="100000"/>
              </a:lnSpc>
              <a:spcBef>
                <a:spcPts val="0"/>
              </a:spcBef>
              <a:spcAft>
                <a:spcPts val="0"/>
              </a:spcAft>
              <a:buSzPts val="1900"/>
              <a:buNone/>
              <a:defRPr sz="1900"/>
            </a:lvl2pPr>
            <a:lvl3pPr lvl="2" rtl="0" algn="l">
              <a:lnSpc>
                <a:spcPct val="100000"/>
              </a:lnSpc>
              <a:spcBef>
                <a:spcPts val="0"/>
              </a:spcBef>
              <a:spcAft>
                <a:spcPts val="0"/>
              </a:spcAft>
              <a:buSzPts val="1900"/>
              <a:buNone/>
              <a:defRPr sz="1900"/>
            </a:lvl3pPr>
            <a:lvl4pPr lvl="3" rtl="0" algn="l">
              <a:lnSpc>
                <a:spcPct val="100000"/>
              </a:lnSpc>
              <a:spcBef>
                <a:spcPts val="0"/>
              </a:spcBef>
              <a:spcAft>
                <a:spcPts val="0"/>
              </a:spcAft>
              <a:buSzPts val="1900"/>
              <a:buNone/>
              <a:defRPr sz="1900"/>
            </a:lvl4pPr>
            <a:lvl5pPr lvl="4" rtl="0" algn="l">
              <a:lnSpc>
                <a:spcPct val="100000"/>
              </a:lnSpc>
              <a:spcBef>
                <a:spcPts val="0"/>
              </a:spcBef>
              <a:spcAft>
                <a:spcPts val="0"/>
              </a:spcAft>
              <a:buSzPts val="1900"/>
              <a:buNone/>
              <a:defRPr sz="1900"/>
            </a:lvl5pPr>
            <a:lvl6pPr lvl="5" rtl="0" algn="l">
              <a:lnSpc>
                <a:spcPct val="100000"/>
              </a:lnSpc>
              <a:spcBef>
                <a:spcPts val="0"/>
              </a:spcBef>
              <a:spcAft>
                <a:spcPts val="0"/>
              </a:spcAft>
              <a:buSzPts val="1900"/>
              <a:buNone/>
              <a:defRPr sz="1900"/>
            </a:lvl6pPr>
            <a:lvl7pPr lvl="6" rtl="0" algn="l">
              <a:lnSpc>
                <a:spcPct val="100000"/>
              </a:lnSpc>
              <a:spcBef>
                <a:spcPts val="0"/>
              </a:spcBef>
              <a:spcAft>
                <a:spcPts val="0"/>
              </a:spcAft>
              <a:buSzPts val="1900"/>
              <a:buNone/>
              <a:defRPr sz="1900"/>
            </a:lvl7pPr>
            <a:lvl8pPr lvl="7" rtl="0" algn="l">
              <a:lnSpc>
                <a:spcPct val="100000"/>
              </a:lnSpc>
              <a:spcBef>
                <a:spcPts val="0"/>
              </a:spcBef>
              <a:spcAft>
                <a:spcPts val="0"/>
              </a:spcAft>
              <a:buSzPts val="1900"/>
              <a:buNone/>
              <a:defRPr sz="1900"/>
            </a:lvl8pPr>
            <a:lvl9pPr lvl="8" rtl="0" algn="l">
              <a:lnSpc>
                <a:spcPct val="100000"/>
              </a:lnSpc>
              <a:spcBef>
                <a:spcPts val="0"/>
              </a:spcBef>
              <a:spcAft>
                <a:spcPts val="0"/>
              </a:spcAft>
              <a:buSzPts val="1900"/>
              <a:buNone/>
              <a:defRPr sz="1900"/>
            </a:lvl9pPr>
          </a:lstStyle>
          <a:p/>
        </p:txBody>
      </p:sp>
      <p:sp>
        <p:nvSpPr>
          <p:cNvPr id="556" name="Google Shape;556;p15"/>
          <p:cNvSpPr txBox="1"/>
          <p:nvPr>
            <p:ph idx="11" type="ftr"/>
          </p:nvPr>
        </p:nvSpPr>
        <p:spPr>
          <a:xfrm>
            <a:off x="677335" y="6041363"/>
            <a:ext cx="6297600" cy="365100"/>
          </a:xfrm>
          <a:prstGeom prst="rect">
            <a:avLst/>
          </a:prstGeom>
          <a:noFill/>
          <a:ln>
            <a:noFill/>
          </a:ln>
        </p:spPr>
        <p:txBody>
          <a:bodyPr anchorCtr="0" anchor="ctr" bIns="60925" lIns="121900" spcFirstLastPara="1" rIns="121900" wrap="square" tIns="60925">
            <a:noAutofit/>
          </a:bodyPr>
          <a:lstStyle>
            <a:lvl1pPr lvl="0" rtl="0" algn="l">
              <a:lnSpc>
                <a:spcPct val="100000"/>
              </a:lnSpc>
              <a:spcBef>
                <a:spcPts val="0"/>
              </a:spcBef>
              <a:spcAft>
                <a:spcPts val="0"/>
              </a:spcAft>
              <a:buSzPts val="1900"/>
              <a:buNone/>
              <a:defRPr sz="1900"/>
            </a:lvl1pPr>
            <a:lvl2pPr lvl="1" rtl="0" algn="l">
              <a:lnSpc>
                <a:spcPct val="100000"/>
              </a:lnSpc>
              <a:spcBef>
                <a:spcPts val="0"/>
              </a:spcBef>
              <a:spcAft>
                <a:spcPts val="0"/>
              </a:spcAft>
              <a:buSzPts val="1900"/>
              <a:buNone/>
              <a:defRPr sz="1900"/>
            </a:lvl2pPr>
            <a:lvl3pPr lvl="2" rtl="0" algn="l">
              <a:lnSpc>
                <a:spcPct val="100000"/>
              </a:lnSpc>
              <a:spcBef>
                <a:spcPts val="0"/>
              </a:spcBef>
              <a:spcAft>
                <a:spcPts val="0"/>
              </a:spcAft>
              <a:buSzPts val="1900"/>
              <a:buNone/>
              <a:defRPr sz="1900"/>
            </a:lvl3pPr>
            <a:lvl4pPr lvl="3" rtl="0" algn="l">
              <a:lnSpc>
                <a:spcPct val="100000"/>
              </a:lnSpc>
              <a:spcBef>
                <a:spcPts val="0"/>
              </a:spcBef>
              <a:spcAft>
                <a:spcPts val="0"/>
              </a:spcAft>
              <a:buSzPts val="1900"/>
              <a:buNone/>
              <a:defRPr sz="1900"/>
            </a:lvl4pPr>
            <a:lvl5pPr lvl="4" rtl="0" algn="l">
              <a:lnSpc>
                <a:spcPct val="100000"/>
              </a:lnSpc>
              <a:spcBef>
                <a:spcPts val="0"/>
              </a:spcBef>
              <a:spcAft>
                <a:spcPts val="0"/>
              </a:spcAft>
              <a:buSzPts val="1900"/>
              <a:buNone/>
              <a:defRPr sz="1900"/>
            </a:lvl5pPr>
            <a:lvl6pPr lvl="5" rtl="0" algn="l">
              <a:lnSpc>
                <a:spcPct val="100000"/>
              </a:lnSpc>
              <a:spcBef>
                <a:spcPts val="0"/>
              </a:spcBef>
              <a:spcAft>
                <a:spcPts val="0"/>
              </a:spcAft>
              <a:buSzPts val="1900"/>
              <a:buNone/>
              <a:defRPr sz="1900"/>
            </a:lvl6pPr>
            <a:lvl7pPr lvl="6" rtl="0" algn="l">
              <a:lnSpc>
                <a:spcPct val="100000"/>
              </a:lnSpc>
              <a:spcBef>
                <a:spcPts val="0"/>
              </a:spcBef>
              <a:spcAft>
                <a:spcPts val="0"/>
              </a:spcAft>
              <a:buSzPts val="1900"/>
              <a:buNone/>
              <a:defRPr sz="1900"/>
            </a:lvl7pPr>
            <a:lvl8pPr lvl="7" rtl="0" algn="l">
              <a:lnSpc>
                <a:spcPct val="100000"/>
              </a:lnSpc>
              <a:spcBef>
                <a:spcPts val="0"/>
              </a:spcBef>
              <a:spcAft>
                <a:spcPts val="0"/>
              </a:spcAft>
              <a:buSzPts val="1900"/>
              <a:buNone/>
              <a:defRPr sz="1900"/>
            </a:lvl8pPr>
            <a:lvl9pPr lvl="8" rtl="0" algn="l">
              <a:lnSpc>
                <a:spcPct val="100000"/>
              </a:lnSpc>
              <a:spcBef>
                <a:spcPts val="0"/>
              </a:spcBef>
              <a:spcAft>
                <a:spcPts val="0"/>
              </a:spcAft>
              <a:buSzPts val="1900"/>
              <a:buNone/>
              <a:defRPr sz="1900"/>
            </a:lvl9pPr>
          </a:lstStyle>
          <a:p/>
        </p:txBody>
      </p:sp>
      <p:sp>
        <p:nvSpPr>
          <p:cNvPr id="557" name="Google Shape;557;p15"/>
          <p:cNvSpPr txBox="1"/>
          <p:nvPr>
            <p:ph idx="12" type="sldNum"/>
          </p:nvPr>
        </p:nvSpPr>
        <p:spPr>
          <a:xfrm>
            <a:off x="8590664" y="6041363"/>
            <a:ext cx="683100" cy="365100"/>
          </a:xfrm>
          <a:prstGeom prst="rect">
            <a:avLst/>
          </a:prstGeom>
          <a:noFill/>
          <a:ln>
            <a:noFill/>
          </a:ln>
        </p:spPr>
        <p:txBody>
          <a:bodyPr anchorCtr="0" anchor="ctr" bIns="60925" lIns="121900" spcFirstLastPara="1" rIns="121900" wrap="square" tIns="60925">
            <a:noAutofit/>
          </a:bodyPr>
          <a:lstStyle>
            <a:lvl1pPr indent="0" lvl="0" marL="0" marR="0" rtl="0" algn="r">
              <a:lnSpc>
                <a:spcPct val="100000"/>
              </a:lnSpc>
              <a:spcBef>
                <a:spcPts val="0"/>
              </a:spcBef>
              <a:spcAft>
                <a:spcPts val="0"/>
              </a:spcAft>
              <a:buClr>
                <a:schemeClr val="accent1"/>
              </a:buClr>
              <a:buSzPts val="800"/>
              <a:buFont typeface="Trebuchet MS"/>
              <a:buNone/>
              <a:defRPr b="0" i="0" sz="900" u="none" cap="none" strike="noStrike">
                <a:solidFill>
                  <a:schemeClr val="accent1"/>
                </a:solidFill>
                <a:latin typeface="Trebuchet MS"/>
                <a:ea typeface="Trebuchet MS"/>
                <a:cs typeface="Trebuchet MS"/>
                <a:sym typeface="Trebuchet MS"/>
              </a:defRPr>
            </a:lvl1pPr>
            <a:lvl2pPr indent="0" lvl="1" marL="0" marR="0" rtl="0" algn="r">
              <a:lnSpc>
                <a:spcPct val="100000"/>
              </a:lnSpc>
              <a:spcBef>
                <a:spcPts val="0"/>
              </a:spcBef>
              <a:spcAft>
                <a:spcPts val="0"/>
              </a:spcAft>
              <a:buClr>
                <a:schemeClr val="accent1"/>
              </a:buClr>
              <a:buSzPts val="800"/>
              <a:buFont typeface="Trebuchet MS"/>
              <a:buNone/>
              <a:defRPr b="0" i="0" sz="900" u="none" cap="none" strike="noStrike">
                <a:solidFill>
                  <a:schemeClr val="accent1"/>
                </a:solidFill>
                <a:latin typeface="Trebuchet MS"/>
                <a:ea typeface="Trebuchet MS"/>
                <a:cs typeface="Trebuchet MS"/>
                <a:sym typeface="Trebuchet MS"/>
              </a:defRPr>
            </a:lvl2pPr>
            <a:lvl3pPr indent="0" lvl="2" marL="0" marR="0" rtl="0" algn="r">
              <a:lnSpc>
                <a:spcPct val="100000"/>
              </a:lnSpc>
              <a:spcBef>
                <a:spcPts val="0"/>
              </a:spcBef>
              <a:spcAft>
                <a:spcPts val="0"/>
              </a:spcAft>
              <a:buClr>
                <a:schemeClr val="accent1"/>
              </a:buClr>
              <a:buSzPts val="800"/>
              <a:buFont typeface="Trebuchet MS"/>
              <a:buNone/>
              <a:defRPr b="0" i="0" sz="900" u="none" cap="none" strike="noStrike">
                <a:solidFill>
                  <a:schemeClr val="accent1"/>
                </a:solidFill>
                <a:latin typeface="Trebuchet MS"/>
                <a:ea typeface="Trebuchet MS"/>
                <a:cs typeface="Trebuchet MS"/>
                <a:sym typeface="Trebuchet MS"/>
              </a:defRPr>
            </a:lvl3pPr>
            <a:lvl4pPr indent="0" lvl="3" marL="0" marR="0" rtl="0" algn="r">
              <a:lnSpc>
                <a:spcPct val="100000"/>
              </a:lnSpc>
              <a:spcBef>
                <a:spcPts val="0"/>
              </a:spcBef>
              <a:spcAft>
                <a:spcPts val="0"/>
              </a:spcAft>
              <a:buClr>
                <a:schemeClr val="accent1"/>
              </a:buClr>
              <a:buSzPts val="800"/>
              <a:buFont typeface="Trebuchet MS"/>
              <a:buNone/>
              <a:defRPr b="0" i="0" sz="900" u="none" cap="none" strike="noStrike">
                <a:solidFill>
                  <a:schemeClr val="accent1"/>
                </a:solidFill>
                <a:latin typeface="Trebuchet MS"/>
                <a:ea typeface="Trebuchet MS"/>
                <a:cs typeface="Trebuchet MS"/>
                <a:sym typeface="Trebuchet MS"/>
              </a:defRPr>
            </a:lvl4pPr>
            <a:lvl5pPr indent="0" lvl="4" marL="0" marR="0" rtl="0" algn="r">
              <a:lnSpc>
                <a:spcPct val="100000"/>
              </a:lnSpc>
              <a:spcBef>
                <a:spcPts val="0"/>
              </a:spcBef>
              <a:spcAft>
                <a:spcPts val="0"/>
              </a:spcAft>
              <a:buClr>
                <a:schemeClr val="accent1"/>
              </a:buClr>
              <a:buSzPts val="800"/>
              <a:buFont typeface="Trebuchet MS"/>
              <a:buNone/>
              <a:defRPr b="0" i="0" sz="900" u="none" cap="none" strike="noStrike">
                <a:solidFill>
                  <a:schemeClr val="accent1"/>
                </a:solidFill>
                <a:latin typeface="Trebuchet MS"/>
                <a:ea typeface="Trebuchet MS"/>
                <a:cs typeface="Trebuchet MS"/>
                <a:sym typeface="Trebuchet MS"/>
              </a:defRPr>
            </a:lvl5pPr>
            <a:lvl6pPr indent="0" lvl="5" marL="0" marR="0" rtl="0" algn="r">
              <a:lnSpc>
                <a:spcPct val="100000"/>
              </a:lnSpc>
              <a:spcBef>
                <a:spcPts val="0"/>
              </a:spcBef>
              <a:spcAft>
                <a:spcPts val="0"/>
              </a:spcAft>
              <a:buClr>
                <a:schemeClr val="accent1"/>
              </a:buClr>
              <a:buSzPts val="800"/>
              <a:buFont typeface="Trebuchet MS"/>
              <a:buNone/>
              <a:defRPr b="0" i="0" sz="900" u="none" cap="none" strike="noStrike">
                <a:solidFill>
                  <a:schemeClr val="accent1"/>
                </a:solidFill>
                <a:latin typeface="Trebuchet MS"/>
                <a:ea typeface="Trebuchet MS"/>
                <a:cs typeface="Trebuchet MS"/>
                <a:sym typeface="Trebuchet MS"/>
              </a:defRPr>
            </a:lvl6pPr>
            <a:lvl7pPr indent="0" lvl="6" marL="0" marR="0" rtl="0" algn="r">
              <a:lnSpc>
                <a:spcPct val="100000"/>
              </a:lnSpc>
              <a:spcBef>
                <a:spcPts val="0"/>
              </a:spcBef>
              <a:spcAft>
                <a:spcPts val="0"/>
              </a:spcAft>
              <a:buClr>
                <a:schemeClr val="accent1"/>
              </a:buClr>
              <a:buSzPts val="800"/>
              <a:buFont typeface="Trebuchet MS"/>
              <a:buNone/>
              <a:defRPr b="0" i="0" sz="900" u="none" cap="none" strike="noStrike">
                <a:solidFill>
                  <a:schemeClr val="accent1"/>
                </a:solidFill>
                <a:latin typeface="Trebuchet MS"/>
                <a:ea typeface="Trebuchet MS"/>
                <a:cs typeface="Trebuchet MS"/>
                <a:sym typeface="Trebuchet MS"/>
              </a:defRPr>
            </a:lvl7pPr>
            <a:lvl8pPr indent="0" lvl="7" marL="0" marR="0" rtl="0" algn="r">
              <a:lnSpc>
                <a:spcPct val="100000"/>
              </a:lnSpc>
              <a:spcBef>
                <a:spcPts val="0"/>
              </a:spcBef>
              <a:spcAft>
                <a:spcPts val="0"/>
              </a:spcAft>
              <a:buClr>
                <a:schemeClr val="accent1"/>
              </a:buClr>
              <a:buSzPts val="800"/>
              <a:buFont typeface="Trebuchet MS"/>
              <a:buNone/>
              <a:defRPr b="0" i="0" sz="900" u="none" cap="none" strike="noStrike">
                <a:solidFill>
                  <a:schemeClr val="accent1"/>
                </a:solidFill>
                <a:latin typeface="Trebuchet MS"/>
                <a:ea typeface="Trebuchet MS"/>
                <a:cs typeface="Trebuchet MS"/>
                <a:sym typeface="Trebuchet MS"/>
              </a:defRPr>
            </a:lvl8pPr>
            <a:lvl9pPr indent="0" lvl="8" marL="0" marR="0" rtl="0" algn="r">
              <a:lnSpc>
                <a:spcPct val="100000"/>
              </a:lnSpc>
              <a:spcBef>
                <a:spcPts val="0"/>
              </a:spcBef>
              <a:spcAft>
                <a:spcPts val="0"/>
              </a:spcAft>
              <a:buClr>
                <a:schemeClr val="accent1"/>
              </a:buClr>
              <a:buSzPts val="800"/>
              <a:buFont typeface="Trebuchet MS"/>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ux contenus" type="twoObj">
  <p:cSld name="TWO_OBJECTS">
    <p:spTree>
      <p:nvGrpSpPr>
        <p:cNvPr id="558" name="Shape 558"/>
        <p:cNvGrpSpPr/>
        <p:nvPr/>
      </p:nvGrpSpPr>
      <p:grpSpPr>
        <a:xfrm>
          <a:off x="0" y="0"/>
          <a:ext cx="0" cy="0"/>
          <a:chOff x="0" y="0"/>
          <a:chExt cx="0" cy="0"/>
        </a:xfrm>
      </p:grpSpPr>
      <p:sp>
        <p:nvSpPr>
          <p:cNvPr id="559" name="Google Shape;559;p16"/>
          <p:cNvSpPr txBox="1"/>
          <p:nvPr>
            <p:ph type="title"/>
          </p:nvPr>
        </p:nvSpPr>
        <p:spPr>
          <a:xfrm>
            <a:off x="677335" y="609600"/>
            <a:ext cx="8596800" cy="1320900"/>
          </a:xfrm>
          <a:prstGeom prst="rect">
            <a:avLst/>
          </a:prstGeom>
          <a:noFill/>
          <a:ln>
            <a:noFill/>
          </a:ln>
        </p:spPr>
        <p:txBody>
          <a:bodyPr anchorCtr="0" anchor="t" bIns="60925" lIns="121900" spcFirstLastPara="1" rIns="121900" wrap="square" tIns="60925">
            <a:noAutofit/>
          </a:bodyPr>
          <a:lstStyle>
            <a:lvl1pPr lvl="0" rtl="0" algn="l">
              <a:lnSpc>
                <a:spcPct val="100000"/>
              </a:lnSpc>
              <a:spcBef>
                <a:spcPts val="0"/>
              </a:spcBef>
              <a:spcAft>
                <a:spcPts val="0"/>
              </a:spcAft>
              <a:buClr>
                <a:schemeClr val="accent1"/>
              </a:buClr>
              <a:buSzPts val="2400"/>
              <a:buNone/>
              <a:defRPr/>
            </a:lvl1pPr>
            <a:lvl2pPr lvl="1" rtl="0" algn="l">
              <a:lnSpc>
                <a:spcPct val="100000"/>
              </a:lnSpc>
              <a:spcBef>
                <a:spcPts val="0"/>
              </a:spcBef>
              <a:spcAft>
                <a:spcPts val="0"/>
              </a:spcAft>
              <a:buSzPts val="1900"/>
              <a:buNone/>
              <a:defRPr/>
            </a:lvl2pPr>
            <a:lvl3pPr lvl="2" rtl="0" algn="l">
              <a:lnSpc>
                <a:spcPct val="100000"/>
              </a:lnSpc>
              <a:spcBef>
                <a:spcPts val="0"/>
              </a:spcBef>
              <a:spcAft>
                <a:spcPts val="0"/>
              </a:spcAft>
              <a:buSzPts val="1900"/>
              <a:buNone/>
              <a:defRPr/>
            </a:lvl3pPr>
            <a:lvl4pPr lvl="3" rtl="0" algn="l">
              <a:lnSpc>
                <a:spcPct val="100000"/>
              </a:lnSpc>
              <a:spcBef>
                <a:spcPts val="0"/>
              </a:spcBef>
              <a:spcAft>
                <a:spcPts val="0"/>
              </a:spcAft>
              <a:buSzPts val="1900"/>
              <a:buNone/>
              <a:defRPr/>
            </a:lvl4pPr>
            <a:lvl5pPr lvl="4" rtl="0" algn="l">
              <a:lnSpc>
                <a:spcPct val="100000"/>
              </a:lnSpc>
              <a:spcBef>
                <a:spcPts val="0"/>
              </a:spcBef>
              <a:spcAft>
                <a:spcPts val="0"/>
              </a:spcAft>
              <a:buSzPts val="1900"/>
              <a:buNone/>
              <a:defRPr/>
            </a:lvl5pPr>
            <a:lvl6pPr lvl="5" rtl="0" algn="l">
              <a:lnSpc>
                <a:spcPct val="100000"/>
              </a:lnSpc>
              <a:spcBef>
                <a:spcPts val="0"/>
              </a:spcBef>
              <a:spcAft>
                <a:spcPts val="0"/>
              </a:spcAft>
              <a:buSzPts val="1900"/>
              <a:buNone/>
              <a:defRPr/>
            </a:lvl6pPr>
            <a:lvl7pPr lvl="6" rtl="0" algn="l">
              <a:lnSpc>
                <a:spcPct val="100000"/>
              </a:lnSpc>
              <a:spcBef>
                <a:spcPts val="0"/>
              </a:spcBef>
              <a:spcAft>
                <a:spcPts val="0"/>
              </a:spcAft>
              <a:buSzPts val="1900"/>
              <a:buNone/>
              <a:defRPr/>
            </a:lvl7pPr>
            <a:lvl8pPr lvl="7" rtl="0" algn="l">
              <a:lnSpc>
                <a:spcPct val="100000"/>
              </a:lnSpc>
              <a:spcBef>
                <a:spcPts val="0"/>
              </a:spcBef>
              <a:spcAft>
                <a:spcPts val="0"/>
              </a:spcAft>
              <a:buSzPts val="1900"/>
              <a:buNone/>
              <a:defRPr/>
            </a:lvl8pPr>
            <a:lvl9pPr lvl="8" rtl="0" algn="l">
              <a:lnSpc>
                <a:spcPct val="100000"/>
              </a:lnSpc>
              <a:spcBef>
                <a:spcPts val="0"/>
              </a:spcBef>
              <a:spcAft>
                <a:spcPts val="0"/>
              </a:spcAft>
              <a:buSzPts val="1900"/>
              <a:buNone/>
              <a:defRPr/>
            </a:lvl9pPr>
          </a:lstStyle>
          <a:p/>
        </p:txBody>
      </p:sp>
      <p:sp>
        <p:nvSpPr>
          <p:cNvPr id="560" name="Google Shape;560;p16"/>
          <p:cNvSpPr txBox="1"/>
          <p:nvPr>
            <p:ph idx="1" type="body"/>
          </p:nvPr>
        </p:nvSpPr>
        <p:spPr>
          <a:xfrm>
            <a:off x="677335" y="2160589"/>
            <a:ext cx="4184100" cy="3880800"/>
          </a:xfrm>
          <a:prstGeom prst="rect">
            <a:avLst/>
          </a:prstGeom>
          <a:noFill/>
          <a:ln>
            <a:noFill/>
          </a:ln>
        </p:spPr>
        <p:txBody>
          <a:bodyPr anchorCtr="0" anchor="t" bIns="60925" lIns="121900" spcFirstLastPara="1" rIns="121900" wrap="square" tIns="60925">
            <a:noAutofit/>
          </a:bodyPr>
          <a:lstStyle>
            <a:lvl1pPr indent="-349250" lvl="0" marL="457200" rtl="0" algn="l">
              <a:lnSpc>
                <a:spcPct val="100000"/>
              </a:lnSpc>
              <a:spcBef>
                <a:spcPts val="1000"/>
              </a:spcBef>
              <a:spcAft>
                <a:spcPts val="0"/>
              </a:spcAft>
              <a:buSzPts val="1900"/>
              <a:buChar char="►"/>
              <a:defRPr/>
            </a:lvl1pPr>
            <a:lvl2pPr indent="-349250" lvl="1" marL="914400" rtl="0" algn="l">
              <a:lnSpc>
                <a:spcPct val="100000"/>
              </a:lnSpc>
              <a:spcBef>
                <a:spcPts val="1000"/>
              </a:spcBef>
              <a:spcAft>
                <a:spcPts val="0"/>
              </a:spcAft>
              <a:buSzPts val="1900"/>
              <a:buChar char="►"/>
              <a:defRPr/>
            </a:lvl2pPr>
            <a:lvl3pPr indent="-349250" lvl="2" marL="1371600" rtl="0" algn="l">
              <a:lnSpc>
                <a:spcPct val="100000"/>
              </a:lnSpc>
              <a:spcBef>
                <a:spcPts val="1000"/>
              </a:spcBef>
              <a:spcAft>
                <a:spcPts val="0"/>
              </a:spcAft>
              <a:buSzPts val="1900"/>
              <a:buChar char="►"/>
              <a:defRPr/>
            </a:lvl3pPr>
            <a:lvl4pPr indent="-349250" lvl="3" marL="1828800" rtl="0" algn="l">
              <a:lnSpc>
                <a:spcPct val="100000"/>
              </a:lnSpc>
              <a:spcBef>
                <a:spcPts val="1000"/>
              </a:spcBef>
              <a:spcAft>
                <a:spcPts val="0"/>
              </a:spcAft>
              <a:buSzPts val="1900"/>
              <a:buChar char="►"/>
              <a:defRPr/>
            </a:lvl4pPr>
            <a:lvl5pPr indent="-349250" lvl="4" marL="2286000" rtl="0" algn="l">
              <a:lnSpc>
                <a:spcPct val="100000"/>
              </a:lnSpc>
              <a:spcBef>
                <a:spcPts val="1000"/>
              </a:spcBef>
              <a:spcAft>
                <a:spcPts val="0"/>
              </a:spcAft>
              <a:buSzPts val="1900"/>
              <a:buChar char="►"/>
              <a:defRPr/>
            </a:lvl5pPr>
            <a:lvl6pPr indent="-349250" lvl="5" marL="2743200" rtl="0" algn="l">
              <a:lnSpc>
                <a:spcPct val="100000"/>
              </a:lnSpc>
              <a:spcBef>
                <a:spcPts val="1000"/>
              </a:spcBef>
              <a:spcAft>
                <a:spcPts val="0"/>
              </a:spcAft>
              <a:buSzPts val="1900"/>
              <a:buChar char="►"/>
              <a:defRPr/>
            </a:lvl6pPr>
            <a:lvl7pPr indent="-349250" lvl="6" marL="3200400" rtl="0" algn="l">
              <a:lnSpc>
                <a:spcPct val="100000"/>
              </a:lnSpc>
              <a:spcBef>
                <a:spcPts val="1000"/>
              </a:spcBef>
              <a:spcAft>
                <a:spcPts val="0"/>
              </a:spcAft>
              <a:buSzPts val="1900"/>
              <a:buChar char="►"/>
              <a:defRPr/>
            </a:lvl7pPr>
            <a:lvl8pPr indent="-349250" lvl="7" marL="3657600" rtl="0" algn="l">
              <a:lnSpc>
                <a:spcPct val="100000"/>
              </a:lnSpc>
              <a:spcBef>
                <a:spcPts val="1000"/>
              </a:spcBef>
              <a:spcAft>
                <a:spcPts val="0"/>
              </a:spcAft>
              <a:buSzPts val="1900"/>
              <a:buChar char="►"/>
              <a:defRPr/>
            </a:lvl8pPr>
            <a:lvl9pPr indent="-349250" lvl="8" marL="4114800" rtl="0" algn="l">
              <a:lnSpc>
                <a:spcPct val="100000"/>
              </a:lnSpc>
              <a:spcBef>
                <a:spcPts val="1000"/>
              </a:spcBef>
              <a:spcAft>
                <a:spcPts val="0"/>
              </a:spcAft>
              <a:buSzPts val="1900"/>
              <a:buChar char="►"/>
              <a:defRPr/>
            </a:lvl9pPr>
          </a:lstStyle>
          <a:p/>
        </p:txBody>
      </p:sp>
      <p:sp>
        <p:nvSpPr>
          <p:cNvPr id="561" name="Google Shape;561;p16"/>
          <p:cNvSpPr txBox="1"/>
          <p:nvPr>
            <p:ph idx="2" type="body"/>
          </p:nvPr>
        </p:nvSpPr>
        <p:spPr>
          <a:xfrm>
            <a:off x="5089969" y="2160589"/>
            <a:ext cx="4184100" cy="3880800"/>
          </a:xfrm>
          <a:prstGeom prst="rect">
            <a:avLst/>
          </a:prstGeom>
          <a:noFill/>
          <a:ln>
            <a:noFill/>
          </a:ln>
        </p:spPr>
        <p:txBody>
          <a:bodyPr anchorCtr="0" anchor="t" bIns="60925" lIns="121900" spcFirstLastPara="1" rIns="121900" wrap="square" tIns="60925">
            <a:noAutofit/>
          </a:bodyPr>
          <a:lstStyle>
            <a:lvl1pPr indent="-349250" lvl="0" marL="457200" rtl="0" algn="l">
              <a:lnSpc>
                <a:spcPct val="100000"/>
              </a:lnSpc>
              <a:spcBef>
                <a:spcPts val="1000"/>
              </a:spcBef>
              <a:spcAft>
                <a:spcPts val="0"/>
              </a:spcAft>
              <a:buSzPts val="1900"/>
              <a:buChar char="►"/>
              <a:defRPr/>
            </a:lvl1pPr>
            <a:lvl2pPr indent="-349250" lvl="1" marL="914400" rtl="0" algn="l">
              <a:lnSpc>
                <a:spcPct val="100000"/>
              </a:lnSpc>
              <a:spcBef>
                <a:spcPts val="1000"/>
              </a:spcBef>
              <a:spcAft>
                <a:spcPts val="0"/>
              </a:spcAft>
              <a:buSzPts val="1900"/>
              <a:buChar char="►"/>
              <a:defRPr/>
            </a:lvl2pPr>
            <a:lvl3pPr indent="-349250" lvl="2" marL="1371600" rtl="0" algn="l">
              <a:lnSpc>
                <a:spcPct val="100000"/>
              </a:lnSpc>
              <a:spcBef>
                <a:spcPts val="1000"/>
              </a:spcBef>
              <a:spcAft>
                <a:spcPts val="0"/>
              </a:spcAft>
              <a:buSzPts val="1900"/>
              <a:buChar char="►"/>
              <a:defRPr/>
            </a:lvl3pPr>
            <a:lvl4pPr indent="-349250" lvl="3" marL="1828800" rtl="0" algn="l">
              <a:lnSpc>
                <a:spcPct val="100000"/>
              </a:lnSpc>
              <a:spcBef>
                <a:spcPts val="1000"/>
              </a:spcBef>
              <a:spcAft>
                <a:spcPts val="0"/>
              </a:spcAft>
              <a:buSzPts val="1900"/>
              <a:buChar char="►"/>
              <a:defRPr/>
            </a:lvl4pPr>
            <a:lvl5pPr indent="-349250" lvl="4" marL="2286000" rtl="0" algn="l">
              <a:lnSpc>
                <a:spcPct val="100000"/>
              </a:lnSpc>
              <a:spcBef>
                <a:spcPts val="1000"/>
              </a:spcBef>
              <a:spcAft>
                <a:spcPts val="0"/>
              </a:spcAft>
              <a:buSzPts val="1900"/>
              <a:buChar char="►"/>
              <a:defRPr/>
            </a:lvl5pPr>
            <a:lvl6pPr indent="-349250" lvl="5" marL="2743200" rtl="0" algn="l">
              <a:lnSpc>
                <a:spcPct val="100000"/>
              </a:lnSpc>
              <a:spcBef>
                <a:spcPts val="1000"/>
              </a:spcBef>
              <a:spcAft>
                <a:spcPts val="0"/>
              </a:spcAft>
              <a:buSzPts val="1900"/>
              <a:buChar char="►"/>
              <a:defRPr/>
            </a:lvl6pPr>
            <a:lvl7pPr indent="-349250" lvl="6" marL="3200400" rtl="0" algn="l">
              <a:lnSpc>
                <a:spcPct val="100000"/>
              </a:lnSpc>
              <a:spcBef>
                <a:spcPts val="1000"/>
              </a:spcBef>
              <a:spcAft>
                <a:spcPts val="0"/>
              </a:spcAft>
              <a:buSzPts val="1900"/>
              <a:buChar char="►"/>
              <a:defRPr/>
            </a:lvl7pPr>
            <a:lvl8pPr indent="-349250" lvl="7" marL="3657600" rtl="0" algn="l">
              <a:lnSpc>
                <a:spcPct val="100000"/>
              </a:lnSpc>
              <a:spcBef>
                <a:spcPts val="1000"/>
              </a:spcBef>
              <a:spcAft>
                <a:spcPts val="0"/>
              </a:spcAft>
              <a:buSzPts val="1900"/>
              <a:buChar char="►"/>
              <a:defRPr/>
            </a:lvl8pPr>
            <a:lvl9pPr indent="-349250" lvl="8" marL="4114800" rtl="0" algn="l">
              <a:lnSpc>
                <a:spcPct val="100000"/>
              </a:lnSpc>
              <a:spcBef>
                <a:spcPts val="1000"/>
              </a:spcBef>
              <a:spcAft>
                <a:spcPts val="0"/>
              </a:spcAft>
              <a:buSzPts val="1900"/>
              <a:buChar char="►"/>
              <a:defRPr/>
            </a:lvl9pPr>
          </a:lstStyle>
          <a:p/>
        </p:txBody>
      </p:sp>
      <p:sp>
        <p:nvSpPr>
          <p:cNvPr id="562" name="Google Shape;562;p16"/>
          <p:cNvSpPr txBox="1"/>
          <p:nvPr>
            <p:ph idx="10" type="dt"/>
          </p:nvPr>
        </p:nvSpPr>
        <p:spPr>
          <a:xfrm>
            <a:off x="7205133" y="6041363"/>
            <a:ext cx="912000" cy="365100"/>
          </a:xfrm>
          <a:prstGeom prst="rect">
            <a:avLst/>
          </a:prstGeom>
          <a:noFill/>
          <a:ln>
            <a:noFill/>
          </a:ln>
        </p:spPr>
        <p:txBody>
          <a:bodyPr anchorCtr="0" anchor="ctr" bIns="60925" lIns="121900" spcFirstLastPara="1" rIns="121900" wrap="square" tIns="60925">
            <a:noAutofit/>
          </a:bodyPr>
          <a:lstStyle>
            <a:lvl1pPr lvl="0" rtl="0" algn="r">
              <a:lnSpc>
                <a:spcPct val="100000"/>
              </a:lnSpc>
              <a:spcBef>
                <a:spcPts val="0"/>
              </a:spcBef>
              <a:spcAft>
                <a:spcPts val="0"/>
              </a:spcAft>
              <a:buSzPts val="1900"/>
              <a:buNone/>
              <a:defRPr sz="1900"/>
            </a:lvl1pPr>
            <a:lvl2pPr lvl="1" rtl="0" algn="l">
              <a:lnSpc>
                <a:spcPct val="100000"/>
              </a:lnSpc>
              <a:spcBef>
                <a:spcPts val="0"/>
              </a:spcBef>
              <a:spcAft>
                <a:spcPts val="0"/>
              </a:spcAft>
              <a:buSzPts val="1900"/>
              <a:buNone/>
              <a:defRPr sz="1900"/>
            </a:lvl2pPr>
            <a:lvl3pPr lvl="2" rtl="0" algn="l">
              <a:lnSpc>
                <a:spcPct val="100000"/>
              </a:lnSpc>
              <a:spcBef>
                <a:spcPts val="0"/>
              </a:spcBef>
              <a:spcAft>
                <a:spcPts val="0"/>
              </a:spcAft>
              <a:buSzPts val="1900"/>
              <a:buNone/>
              <a:defRPr sz="1900"/>
            </a:lvl3pPr>
            <a:lvl4pPr lvl="3" rtl="0" algn="l">
              <a:lnSpc>
                <a:spcPct val="100000"/>
              </a:lnSpc>
              <a:spcBef>
                <a:spcPts val="0"/>
              </a:spcBef>
              <a:spcAft>
                <a:spcPts val="0"/>
              </a:spcAft>
              <a:buSzPts val="1900"/>
              <a:buNone/>
              <a:defRPr sz="1900"/>
            </a:lvl4pPr>
            <a:lvl5pPr lvl="4" rtl="0" algn="l">
              <a:lnSpc>
                <a:spcPct val="100000"/>
              </a:lnSpc>
              <a:spcBef>
                <a:spcPts val="0"/>
              </a:spcBef>
              <a:spcAft>
                <a:spcPts val="0"/>
              </a:spcAft>
              <a:buSzPts val="1900"/>
              <a:buNone/>
              <a:defRPr sz="1900"/>
            </a:lvl5pPr>
            <a:lvl6pPr lvl="5" rtl="0" algn="l">
              <a:lnSpc>
                <a:spcPct val="100000"/>
              </a:lnSpc>
              <a:spcBef>
                <a:spcPts val="0"/>
              </a:spcBef>
              <a:spcAft>
                <a:spcPts val="0"/>
              </a:spcAft>
              <a:buSzPts val="1900"/>
              <a:buNone/>
              <a:defRPr sz="1900"/>
            </a:lvl6pPr>
            <a:lvl7pPr lvl="6" rtl="0" algn="l">
              <a:lnSpc>
                <a:spcPct val="100000"/>
              </a:lnSpc>
              <a:spcBef>
                <a:spcPts val="0"/>
              </a:spcBef>
              <a:spcAft>
                <a:spcPts val="0"/>
              </a:spcAft>
              <a:buSzPts val="1900"/>
              <a:buNone/>
              <a:defRPr sz="1900"/>
            </a:lvl7pPr>
            <a:lvl8pPr lvl="7" rtl="0" algn="l">
              <a:lnSpc>
                <a:spcPct val="100000"/>
              </a:lnSpc>
              <a:spcBef>
                <a:spcPts val="0"/>
              </a:spcBef>
              <a:spcAft>
                <a:spcPts val="0"/>
              </a:spcAft>
              <a:buSzPts val="1900"/>
              <a:buNone/>
              <a:defRPr sz="1900"/>
            </a:lvl8pPr>
            <a:lvl9pPr lvl="8" rtl="0" algn="l">
              <a:lnSpc>
                <a:spcPct val="100000"/>
              </a:lnSpc>
              <a:spcBef>
                <a:spcPts val="0"/>
              </a:spcBef>
              <a:spcAft>
                <a:spcPts val="0"/>
              </a:spcAft>
              <a:buSzPts val="1900"/>
              <a:buNone/>
              <a:defRPr sz="1900"/>
            </a:lvl9pPr>
          </a:lstStyle>
          <a:p/>
        </p:txBody>
      </p:sp>
      <p:sp>
        <p:nvSpPr>
          <p:cNvPr id="563" name="Google Shape;563;p16"/>
          <p:cNvSpPr txBox="1"/>
          <p:nvPr>
            <p:ph idx="11" type="ftr"/>
          </p:nvPr>
        </p:nvSpPr>
        <p:spPr>
          <a:xfrm>
            <a:off x="677335" y="6041363"/>
            <a:ext cx="6297600" cy="365100"/>
          </a:xfrm>
          <a:prstGeom prst="rect">
            <a:avLst/>
          </a:prstGeom>
          <a:noFill/>
          <a:ln>
            <a:noFill/>
          </a:ln>
        </p:spPr>
        <p:txBody>
          <a:bodyPr anchorCtr="0" anchor="ctr" bIns="60925" lIns="121900" spcFirstLastPara="1" rIns="121900" wrap="square" tIns="60925">
            <a:noAutofit/>
          </a:bodyPr>
          <a:lstStyle>
            <a:lvl1pPr lvl="0" rtl="0" algn="l">
              <a:lnSpc>
                <a:spcPct val="100000"/>
              </a:lnSpc>
              <a:spcBef>
                <a:spcPts val="0"/>
              </a:spcBef>
              <a:spcAft>
                <a:spcPts val="0"/>
              </a:spcAft>
              <a:buSzPts val="1900"/>
              <a:buNone/>
              <a:defRPr sz="1900"/>
            </a:lvl1pPr>
            <a:lvl2pPr lvl="1" rtl="0" algn="l">
              <a:lnSpc>
                <a:spcPct val="100000"/>
              </a:lnSpc>
              <a:spcBef>
                <a:spcPts val="0"/>
              </a:spcBef>
              <a:spcAft>
                <a:spcPts val="0"/>
              </a:spcAft>
              <a:buSzPts val="1900"/>
              <a:buNone/>
              <a:defRPr sz="1900"/>
            </a:lvl2pPr>
            <a:lvl3pPr lvl="2" rtl="0" algn="l">
              <a:lnSpc>
                <a:spcPct val="100000"/>
              </a:lnSpc>
              <a:spcBef>
                <a:spcPts val="0"/>
              </a:spcBef>
              <a:spcAft>
                <a:spcPts val="0"/>
              </a:spcAft>
              <a:buSzPts val="1900"/>
              <a:buNone/>
              <a:defRPr sz="1900"/>
            </a:lvl3pPr>
            <a:lvl4pPr lvl="3" rtl="0" algn="l">
              <a:lnSpc>
                <a:spcPct val="100000"/>
              </a:lnSpc>
              <a:spcBef>
                <a:spcPts val="0"/>
              </a:spcBef>
              <a:spcAft>
                <a:spcPts val="0"/>
              </a:spcAft>
              <a:buSzPts val="1900"/>
              <a:buNone/>
              <a:defRPr sz="1900"/>
            </a:lvl4pPr>
            <a:lvl5pPr lvl="4" rtl="0" algn="l">
              <a:lnSpc>
                <a:spcPct val="100000"/>
              </a:lnSpc>
              <a:spcBef>
                <a:spcPts val="0"/>
              </a:spcBef>
              <a:spcAft>
                <a:spcPts val="0"/>
              </a:spcAft>
              <a:buSzPts val="1900"/>
              <a:buNone/>
              <a:defRPr sz="1900"/>
            </a:lvl5pPr>
            <a:lvl6pPr lvl="5" rtl="0" algn="l">
              <a:lnSpc>
                <a:spcPct val="100000"/>
              </a:lnSpc>
              <a:spcBef>
                <a:spcPts val="0"/>
              </a:spcBef>
              <a:spcAft>
                <a:spcPts val="0"/>
              </a:spcAft>
              <a:buSzPts val="1900"/>
              <a:buNone/>
              <a:defRPr sz="1900"/>
            </a:lvl6pPr>
            <a:lvl7pPr lvl="6" rtl="0" algn="l">
              <a:lnSpc>
                <a:spcPct val="100000"/>
              </a:lnSpc>
              <a:spcBef>
                <a:spcPts val="0"/>
              </a:spcBef>
              <a:spcAft>
                <a:spcPts val="0"/>
              </a:spcAft>
              <a:buSzPts val="1900"/>
              <a:buNone/>
              <a:defRPr sz="1900"/>
            </a:lvl7pPr>
            <a:lvl8pPr lvl="7" rtl="0" algn="l">
              <a:lnSpc>
                <a:spcPct val="100000"/>
              </a:lnSpc>
              <a:spcBef>
                <a:spcPts val="0"/>
              </a:spcBef>
              <a:spcAft>
                <a:spcPts val="0"/>
              </a:spcAft>
              <a:buSzPts val="1900"/>
              <a:buNone/>
              <a:defRPr sz="1900"/>
            </a:lvl8pPr>
            <a:lvl9pPr lvl="8" rtl="0" algn="l">
              <a:lnSpc>
                <a:spcPct val="100000"/>
              </a:lnSpc>
              <a:spcBef>
                <a:spcPts val="0"/>
              </a:spcBef>
              <a:spcAft>
                <a:spcPts val="0"/>
              </a:spcAft>
              <a:buSzPts val="1900"/>
              <a:buNone/>
              <a:defRPr sz="1900"/>
            </a:lvl9pPr>
          </a:lstStyle>
          <a:p/>
        </p:txBody>
      </p:sp>
      <p:sp>
        <p:nvSpPr>
          <p:cNvPr id="564" name="Google Shape;564;p16"/>
          <p:cNvSpPr txBox="1"/>
          <p:nvPr>
            <p:ph idx="12" type="sldNum"/>
          </p:nvPr>
        </p:nvSpPr>
        <p:spPr>
          <a:xfrm>
            <a:off x="8590664" y="6041363"/>
            <a:ext cx="683100" cy="365100"/>
          </a:xfrm>
          <a:prstGeom prst="rect">
            <a:avLst/>
          </a:prstGeom>
          <a:noFill/>
          <a:ln>
            <a:noFill/>
          </a:ln>
        </p:spPr>
        <p:txBody>
          <a:bodyPr anchorCtr="0" anchor="ctr" bIns="60925" lIns="121900" spcFirstLastPara="1" rIns="121900" wrap="square" tIns="60925">
            <a:noAutofit/>
          </a:bodyPr>
          <a:lstStyle>
            <a:lvl1pPr indent="0" lvl="0" marL="0" marR="0" rtl="0" algn="r">
              <a:lnSpc>
                <a:spcPct val="100000"/>
              </a:lnSpc>
              <a:spcBef>
                <a:spcPts val="0"/>
              </a:spcBef>
              <a:spcAft>
                <a:spcPts val="0"/>
              </a:spcAft>
              <a:buClr>
                <a:schemeClr val="accent1"/>
              </a:buClr>
              <a:buSzPts val="800"/>
              <a:buFont typeface="Trebuchet MS"/>
              <a:buNone/>
              <a:defRPr b="0" i="0" sz="900" u="none" cap="none" strike="noStrike">
                <a:solidFill>
                  <a:schemeClr val="accent1"/>
                </a:solidFill>
                <a:latin typeface="Trebuchet MS"/>
                <a:ea typeface="Trebuchet MS"/>
                <a:cs typeface="Trebuchet MS"/>
                <a:sym typeface="Trebuchet MS"/>
              </a:defRPr>
            </a:lvl1pPr>
            <a:lvl2pPr indent="0" lvl="1" marL="0" marR="0" rtl="0" algn="r">
              <a:lnSpc>
                <a:spcPct val="100000"/>
              </a:lnSpc>
              <a:spcBef>
                <a:spcPts val="0"/>
              </a:spcBef>
              <a:spcAft>
                <a:spcPts val="0"/>
              </a:spcAft>
              <a:buClr>
                <a:schemeClr val="accent1"/>
              </a:buClr>
              <a:buSzPts val="800"/>
              <a:buFont typeface="Trebuchet MS"/>
              <a:buNone/>
              <a:defRPr b="0" i="0" sz="900" u="none" cap="none" strike="noStrike">
                <a:solidFill>
                  <a:schemeClr val="accent1"/>
                </a:solidFill>
                <a:latin typeface="Trebuchet MS"/>
                <a:ea typeface="Trebuchet MS"/>
                <a:cs typeface="Trebuchet MS"/>
                <a:sym typeface="Trebuchet MS"/>
              </a:defRPr>
            </a:lvl2pPr>
            <a:lvl3pPr indent="0" lvl="2" marL="0" marR="0" rtl="0" algn="r">
              <a:lnSpc>
                <a:spcPct val="100000"/>
              </a:lnSpc>
              <a:spcBef>
                <a:spcPts val="0"/>
              </a:spcBef>
              <a:spcAft>
                <a:spcPts val="0"/>
              </a:spcAft>
              <a:buClr>
                <a:schemeClr val="accent1"/>
              </a:buClr>
              <a:buSzPts val="800"/>
              <a:buFont typeface="Trebuchet MS"/>
              <a:buNone/>
              <a:defRPr b="0" i="0" sz="900" u="none" cap="none" strike="noStrike">
                <a:solidFill>
                  <a:schemeClr val="accent1"/>
                </a:solidFill>
                <a:latin typeface="Trebuchet MS"/>
                <a:ea typeface="Trebuchet MS"/>
                <a:cs typeface="Trebuchet MS"/>
                <a:sym typeface="Trebuchet MS"/>
              </a:defRPr>
            </a:lvl3pPr>
            <a:lvl4pPr indent="0" lvl="3" marL="0" marR="0" rtl="0" algn="r">
              <a:lnSpc>
                <a:spcPct val="100000"/>
              </a:lnSpc>
              <a:spcBef>
                <a:spcPts val="0"/>
              </a:spcBef>
              <a:spcAft>
                <a:spcPts val="0"/>
              </a:spcAft>
              <a:buClr>
                <a:schemeClr val="accent1"/>
              </a:buClr>
              <a:buSzPts val="800"/>
              <a:buFont typeface="Trebuchet MS"/>
              <a:buNone/>
              <a:defRPr b="0" i="0" sz="900" u="none" cap="none" strike="noStrike">
                <a:solidFill>
                  <a:schemeClr val="accent1"/>
                </a:solidFill>
                <a:latin typeface="Trebuchet MS"/>
                <a:ea typeface="Trebuchet MS"/>
                <a:cs typeface="Trebuchet MS"/>
                <a:sym typeface="Trebuchet MS"/>
              </a:defRPr>
            </a:lvl4pPr>
            <a:lvl5pPr indent="0" lvl="4" marL="0" marR="0" rtl="0" algn="r">
              <a:lnSpc>
                <a:spcPct val="100000"/>
              </a:lnSpc>
              <a:spcBef>
                <a:spcPts val="0"/>
              </a:spcBef>
              <a:spcAft>
                <a:spcPts val="0"/>
              </a:spcAft>
              <a:buClr>
                <a:schemeClr val="accent1"/>
              </a:buClr>
              <a:buSzPts val="800"/>
              <a:buFont typeface="Trebuchet MS"/>
              <a:buNone/>
              <a:defRPr b="0" i="0" sz="900" u="none" cap="none" strike="noStrike">
                <a:solidFill>
                  <a:schemeClr val="accent1"/>
                </a:solidFill>
                <a:latin typeface="Trebuchet MS"/>
                <a:ea typeface="Trebuchet MS"/>
                <a:cs typeface="Trebuchet MS"/>
                <a:sym typeface="Trebuchet MS"/>
              </a:defRPr>
            </a:lvl5pPr>
            <a:lvl6pPr indent="0" lvl="5" marL="0" marR="0" rtl="0" algn="r">
              <a:lnSpc>
                <a:spcPct val="100000"/>
              </a:lnSpc>
              <a:spcBef>
                <a:spcPts val="0"/>
              </a:spcBef>
              <a:spcAft>
                <a:spcPts val="0"/>
              </a:spcAft>
              <a:buClr>
                <a:schemeClr val="accent1"/>
              </a:buClr>
              <a:buSzPts val="800"/>
              <a:buFont typeface="Trebuchet MS"/>
              <a:buNone/>
              <a:defRPr b="0" i="0" sz="900" u="none" cap="none" strike="noStrike">
                <a:solidFill>
                  <a:schemeClr val="accent1"/>
                </a:solidFill>
                <a:latin typeface="Trebuchet MS"/>
                <a:ea typeface="Trebuchet MS"/>
                <a:cs typeface="Trebuchet MS"/>
                <a:sym typeface="Trebuchet MS"/>
              </a:defRPr>
            </a:lvl6pPr>
            <a:lvl7pPr indent="0" lvl="6" marL="0" marR="0" rtl="0" algn="r">
              <a:lnSpc>
                <a:spcPct val="100000"/>
              </a:lnSpc>
              <a:spcBef>
                <a:spcPts val="0"/>
              </a:spcBef>
              <a:spcAft>
                <a:spcPts val="0"/>
              </a:spcAft>
              <a:buClr>
                <a:schemeClr val="accent1"/>
              </a:buClr>
              <a:buSzPts val="800"/>
              <a:buFont typeface="Trebuchet MS"/>
              <a:buNone/>
              <a:defRPr b="0" i="0" sz="900" u="none" cap="none" strike="noStrike">
                <a:solidFill>
                  <a:schemeClr val="accent1"/>
                </a:solidFill>
                <a:latin typeface="Trebuchet MS"/>
                <a:ea typeface="Trebuchet MS"/>
                <a:cs typeface="Trebuchet MS"/>
                <a:sym typeface="Trebuchet MS"/>
              </a:defRPr>
            </a:lvl7pPr>
            <a:lvl8pPr indent="0" lvl="7" marL="0" marR="0" rtl="0" algn="r">
              <a:lnSpc>
                <a:spcPct val="100000"/>
              </a:lnSpc>
              <a:spcBef>
                <a:spcPts val="0"/>
              </a:spcBef>
              <a:spcAft>
                <a:spcPts val="0"/>
              </a:spcAft>
              <a:buClr>
                <a:schemeClr val="accent1"/>
              </a:buClr>
              <a:buSzPts val="800"/>
              <a:buFont typeface="Trebuchet MS"/>
              <a:buNone/>
              <a:defRPr b="0" i="0" sz="900" u="none" cap="none" strike="noStrike">
                <a:solidFill>
                  <a:schemeClr val="accent1"/>
                </a:solidFill>
                <a:latin typeface="Trebuchet MS"/>
                <a:ea typeface="Trebuchet MS"/>
                <a:cs typeface="Trebuchet MS"/>
                <a:sym typeface="Trebuchet MS"/>
              </a:defRPr>
            </a:lvl8pPr>
            <a:lvl9pPr indent="0" lvl="8" marL="0" marR="0" rtl="0" algn="r">
              <a:lnSpc>
                <a:spcPct val="100000"/>
              </a:lnSpc>
              <a:spcBef>
                <a:spcPts val="0"/>
              </a:spcBef>
              <a:spcAft>
                <a:spcPts val="0"/>
              </a:spcAft>
              <a:buClr>
                <a:schemeClr val="accent1"/>
              </a:buClr>
              <a:buSzPts val="800"/>
              <a:buFont typeface="Trebuchet MS"/>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e de titre 1">
  <p:cSld name="TITLE_3">
    <p:spTree>
      <p:nvGrpSpPr>
        <p:cNvPr id="565" name="Shape 565"/>
        <p:cNvGrpSpPr/>
        <p:nvPr/>
      </p:nvGrpSpPr>
      <p:grpSpPr>
        <a:xfrm>
          <a:off x="0" y="0"/>
          <a:ext cx="0" cy="0"/>
          <a:chOff x="0" y="0"/>
          <a:chExt cx="0" cy="0"/>
        </a:xfrm>
      </p:grpSpPr>
      <p:sp>
        <p:nvSpPr>
          <p:cNvPr id="566" name="Google Shape;566;p17"/>
          <p:cNvSpPr txBox="1"/>
          <p:nvPr>
            <p:ph type="ctrTitle"/>
          </p:nvPr>
        </p:nvSpPr>
        <p:spPr>
          <a:xfrm>
            <a:off x="415611" y="992767"/>
            <a:ext cx="11360700" cy="2736900"/>
          </a:xfrm>
          <a:prstGeom prst="rect">
            <a:avLst/>
          </a:prstGeom>
        </p:spPr>
        <p:txBody>
          <a:bodyPr anchorCtr="0" anchor="b" bIns="121900" lIns="121900" spcFirstLastPara="1" rIns="121900" wrap="square" tIns="121900">
            <a:noAutofit/>
          </a:bodyPr>
          <a:lstStyle>
            <a:lvl1pPr lvl="0" rtl="0" algn="ctr">
              <a:spcBef>
                <a:spcPts val="0"/>
              </a:spcBef>
              <a:spcAft>
                <a:spcPts val="0"/>
              </a:spcAft>
              <a:buSzPts val="6900"/>
              <a:buFont typeface="Viga"/>
              <a:buNone/>
              <a:defRPr sz="6900">
                <a:latin typeface="Viga"/>
                <a:ea typeface="Viga"/>
                <a:cs typeface="Viga"/>
                <a:sym typeface="Viga"/>
              </a:defRPr>
            </a:lvl1pPr>
            <a:lvl2pPr lvl="1" rtl="0" algn="ctr">
              <a:spcBef>
                <a:spcPts val="0"/>
              </a:spcBef>
              <a:spcAft>
                <a:spcPts val="0"/>
              </a:spcAft>
              <a:buSzPts val="6900"/>
              <a:buNone/>
              <a:defRPr sz="6900"/>
            </a:lvl2pPr>
            <a:lvl3pPr lvl="2" rtl="0" algn="ctr">
              <a:spcBef>
                <a:spcPts val="0"/>
              </a:spcBef>
              <a:spcAft>
                <a:spcPts val="0"/>
              </a:spcAft>
              <a:buSzPts val="6900"/>
              <a:buNone/>
              <a:defRPr sz="6900"/>
            </a:lvl3pPr>
            <a:lvl4pPr lvl="3" rtl="0" algn="ctr">
              <a:spcBef>
                <a:spcPts val="0"/>
              </a:spcBef>
              <a:spcAft>
                <a:spcPts val="0"/>
              </a:spcAft>
              <a:buSzPts val="6900"/>
              <a:buNone/>
              <a:defRPr sz="6900"/>
            </a:lvl4pPr>
            <a:lvl5pPr lvl="4" rtl="0" algn="ctr">
              <a:spcBef>
                <a:spcPts val="0"/>
              </a:spcBef>
              <a:spcAft>
                <a:spcPts val="0"/>
              </a:spcAft>
              <a:buSzPts val="6900"/>
              <a:buNone/>
              <a:defRPr sz="6900"/>
            </a:lvl5pPr>
            <a:lvl6pPr lvl="5" rtl="0" algn="ctr">
              <a:spcBef>
                <a:spcPts val="0"/>
              </a:spcBef>
              <a:spcAft>
                <a:spcPts val="0"/>
              </a:spcAft>
              <a:buSzPts val="6900"/>
              <a:buNone/>
              <a:defRPr sz="6900"/>
            </a:lvl6pPr>
            <a:lvl7pPr lvl="6" rtl="0" algn="ctr">
              <a:spcBef>
                <a:spcPts val="0"/>
              </a:spcBef>
              <a:spcAft>
                <a:spcPts val="0"/>
              </a:spcAft>
              <a:buSzPts val="6900"/>
              <a:buNone/>
              <a:defRPr sz="6900"/>
            </a:lvl7pPr>
            <a:lvl8pPr lvl="7" rtl="0" algn="ctr">
              <a:spcBef>
                <a:spcPts val="0"/>
              </a:spcBef>
              <a:spcAft>
                <a:spcPts val="0"/>
              </a:spcAft>
              <a:buSzPts val="6900"/>
              <a:buNone/>
              <a:defRPr sz="6900"/>
            </a:lvl8pPr>
            <a:lvl9pPr lvl="8" rtl="0" algn="ctr">
              <a:spcBef>
                <a:spcPts val="0"/>
              </a:spcBef>
              <a:spcAft>
                <a:spcPts val="0"/>
              </a:spcAft>
              <a:buSzPts val="6900"/>
              <a:buNone/>
              <a:defRPr sz="6900"/>
            </a:lvl9pPr>
          </a:lstStyle>
          <a:p/>
        </p:txBody>
      </p:sp>
      <p:sp>
        <p:nvSpPr>
          <p:cNvPr id="567" name="Google Shape;567;p17"/>
          <p:cNvSpPr txBox="1"/>
          <p:nvPr>
            <p:ph idx="1" type="subTitle"/>
          </p:nvPr>
        </p:nvSpPr>
        <p:spPr>
          <a:xfrm>
            <a:off x="415600" y="3778833"/>
            <a:ext cx="11360700" cy="1056900"/>
          </a:xfrm>
          <a:prstGeom prst="rect">
            <a:avLst/>
          </a:prstGeom>
        </p:spPr>
        <p:txBody>
          <a:bodyPr anchorCtr="0" anchor="t" bIns="121900" lIns="121900" spcFirstLastPara="1" rIns="121900" wrap="square" tIns="121900">
            <a:noAutofit/>
          </a:bodyPr>
          <a:lstStyle>
            <a:lvl1pPr lvl="0" rtl="0" algn="ctr">
              <a:lnSpc>
                <a:spcPct val="100000"/>
              </a:lnSpc>
              <a:spcBef>
                <a:spcPts val="800"/>
              </a:spcBef>
              <a:spcAft>
                <a:spcPts val="0"/>
              </a:spcAft>
              <a:buSzPts val="3700"/>
              <a:buFont typeface="Ubuntu"/>
              <a:buNone/>
              <a:defRPr sz="3700">
                <a:latin typeface="Ubuntu"/>
                <a:ea typeface="Ubuntu"/>
                <a:cs typeface="Ubuntu"/>
                <a:sym typeface="Ubuntu"/>
              </a:defRPr>
            </a:lvl1pPr>
            <a:lvl2pPr lvl="1" rtl="0" algn="ctr">
              <a:lnSpc>
                <a:spcPct val="100000"/>
              </a:lnSpc>
              <a:spcBef>
                <a:spcPts val="0"/>
              </a:spcBef>
              <a:spcAft>
                <a:spcPts val="0"/>
              </a:spcAft>
              <a:buSzPts val="3700"/>
              <a:buNone/>
              <a:defRPr sz="3700"/>
            </a:lvl2pPr>
            <a:lvl3pPr lvl="2" rtl="0" algn="ctr">
              <a:lnSpc>
                <a:spcPct val="100000"/>
              </a:lnSpc>
              <a:spcBef>
                <a:spcPts val="0"/>
              </a:spcBef>
              <a:spcAft>
                <a:spcPts val="0"/>
              </a:spcAft>
              <a:buSzPts val="3700"/>
              <a:buNone/>
              <a:defRPr sz="3700"/>
            </a:lvl3pPr>
            <a:lvl4pPr lvl="3" rtl="0" algn="ctr">
              <a:lnSpc>
                <a:spcPct val="100000"/>
              </a:lnSpc>
              <a:spcBef>
                <a:spcPts val="0"/>
              </a:spcBef>
              <a:spcAft>
                <a:spcPts val="0"/>
              </a:spcAft>
              <a:buSzPts val="3700"/>
              <a:buNone/>
              <a:defRPr sz="3700"/>
            </a:lvl4pPr>
            <a:lvl5pPr lvl="4" rtl="0" algn="ctr">
              <a:lnSpc>
                <a:spcPct val="100000"/>
              </a:lnSpc>
              <a:spcBef>
                <a:spcPts val="0"/>
              </a:spcBef>
              <a:spcAft>
                <a:spcPts val="0"/>
              </a:spcAft>
              <a:buSzPts val="3700"/>
              <a:buNone/>
              <a:defRPr sz="3700"/>
            </a:lvl5pPr>
            <a:lvl6pPr lvl="5" rtl="0" algn="ctr">
              <a:lnSpc>
                <a:spcPct val="100000"/>
              </a:lnSpc>
              <a:spcBef>
                <a:spcPts val="0"/>
              </a:spcBef>
              <a:spcAft>
                <a:spcPts val="0"/>
              </a:spcAft>
              <a:buSzPts val="3700"/>
              <a:buNone/>
              <a:defRPr sz="3700"/>
            </a:lvl6pPr>
            <a:lvl7pPr lvl="6" rtl="0" algn="ctr">
              <a:lnSpc>
                <a:spcPct val="100000"/>
              </a:lnSpc>
              <a:spcBef>
                <a:spcPts val="0"/>
              </a:spcBef>
              <a:spcAft>
                <a:spcPts val="0"/>
              </a:spcAft>
              <a:buSzPts val="3700"/>
              <a:buNone/>
              <a:defRPr sz="3700"/>
            </a:lvl7pPr>
            <a:lvl8pPr lvl="7" rtl="0" algn="ctr">
              <a:lnSpc>
                <a:spcPct val="100000"/>
              </a:lnSpc>
              <a:spcBef>
                <a:spcPts val="0"/>
              </a:spcBef>
              <a:spcAft>
                <a:spcPts val="0"/>
              </a:spcAft>
              <a:buSzPts val="3700"/>
              <a:buNone/>
              <a:defRPr sz="3700"/>
            </a:lvl8pPr>
            <a:lvl9pPr lvl="8" rtl="0" algn="ctr">
              <a:lnSpc>
                <a:spcPct val="100000"/>
              </a:lnSpc>
              <a:spcBef>
                <a:spcPts val="0"/>
              </a:spcBef>
              <a:spcAft>
                <a:spcPts val="0"/>
              </a:spcAft>
              <a:buSzPts val="3700"/>
              <a:buNone/>
              <a:defRPr sz="3700"/>
            </a:lvl9pPr>
          </a:lstStyle>
          <a:p/>
        </p:txBody>
      </p:sp>
      <p:sp>
        <p:nvSpPr>
          <p:cNvPr id="568" name="Google Shape;568;p17"/>
          <p:cNvSpPr txBox="1"/>
          <p:nvPr>
            <p:ph idx="12" type="sldNum"/>
          </p:nvPr>
        </p:nvSpPr>
        <p:spPr>
          <a:xfrm>
            <a:off x="11296610" y="6217622"/>
            <a:ext cx="731700" cy="524700"/>
          </a:xfrm>
          <a:prstGeom prst="rect">
            <a:avLst/>
          </a:prstGeom>
        </p:spPr>
        <p:txBody>
          <a:bodyPr anchorCtr="0" anchor="t" bIns="121900" lIns="121900" spcFirstLastPara="1" rIns="121900" wrap="square" tIns="12190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1">
  <p:cSld name="TITLE_1_2">
    <p:spTree>
      <p:nvGrpSpPr>
        <p:cNvPr id="569" name="Shape 569"/>
        <p:cNvGrpSpPr/>
        <p:nvPr/>
      </p:nvGrpSpPr>
      <p:grpSpPr>
        <a:xfrm>
          <a:off x="0" y="0"/>
          <a:ext cx="0" cy="0"/>
          <a:chOff x="0" y="0"/>
          <a:chExt cx="0" cy="0"/>
        </a:xfrm>
      </p:grpSpPr>
      <p:sp>
        <p:nvSpPr>
          <p:cNvPr id="570" name="Google Shape;570;p18"/>
          <p:cNvSpPr txBox="1"/>
          <p:nvPr>
            <p:ph type="ctrTitle"/>
          </p:nvPr>
        </p:nvSpPr>
        <p:spPr>
          <a:xfrm>
            <a:off x="3073467" y="1548067"/>
            <a:ext cx="8204100" cy="1546500"/>
          </a:xfrm>
          <a:prstGeom prst="rect">
            <a:avLst/>
          </a:prstGeom>
        </p:spPr>
        <p:txBody>
          <a:bodyPr anchorCtr="0" anchor="ctr" bIns="121900" lIns="121900" spcFirstLastPara="1" rIns="121900" wrap="square" tIns="121900">
            <a:noAutofit/>
          </a:bodyPr>
          <a:lstStyle>
            <a:lvl1pPr lvl="0" rtl="0" algn="r">
              <a:spcBef>
                <a:spcPts val="0"/>
              </a:spcBef>
              <a:spcAft>
                <a:spcPts val="0"/>
              </a:spcAft>
              <a:buClr>
                <a:schemeClr val="dk2"/>
              </a:buClr>
              <a:buSzPts val="6400"/>
              <a:buNone/>
              <a:defRPr b="0" sz="6400">
                <a:solidFill>
                  <a:schemeClr val="dk2"/>
                </a:solidFill>
              </a:defRPr>
            </a:lvl1pPr>
            <a:lvl2pPr lvl="1" rtl="0" algn="r">
              <a:spcBef>
                <a:spcPts val="0"/>
              </a:spcBef>
              <a:spcAft>
                <a:spcPts val="0"/>
              </a:spcAft>
              <a:buClr>
                <a:schemeClr val="dk2"/>
              </a:buClr>
              <a:buSzPts val="6400"/>
              <a:buNone/>
              <a:defRPr b="0" sz="6400">
                <a:solidFill>
                  <a:schemeClr val="dk2"/>
                </a:solidFill>
              </a:defRPr>
            </a:lvl2pPr>
            <a:lvl3pPr lvl="2" rtl="0" algn="r">
              <a:spcBef>
                <a:spcPts val="0"/>
              </a:spcBef>
              <a:spcAft>
                <a:spcPts val="0"/>
              </a:spcAft>
              <a:buClr>
                <a:schemeClr val="dk2"/>
              </a:buClr>
              <a:buSzPts val="6400"/>
              <a:buNone/>
              <a:defRPr b="0" sz="6400">
                <a:solidFill>
                  <a:schemeClr val="dk2"/>
                </a:solidFill>
              </a:defRPr>
            </a:lvl3pPr>
            <a:lvl4pPr lvl="3" rtl="0" algn="r">
              <a:spcBef>
                <a:spcPts val="0"/>
              </a:spcBef>
              <a:spcAft>
                <a:spcPts val="0"/>
              </a:spcAft>
              <a:buClr>
                <a:schemeClr val="dk2"/>
              </a:buClr>
              <a:buSzPts val="6400"/>
              <a:buNone/>
              <a:defRPr b="0" sz="6400">
                <a:solidFill>
                  <a:schemeClr val="dk2"/>
                </a:solidFill>
              </a:defRPr>
            </a:lvl4pPr>
            <a:lvl5pPr lvl="4" rtl="0" algn="r">
              <a:spcBef>
                <a:spcPts val="0"/>
              </a:spcBef>
              <a:spcAft>
                <a:spcPts val="0"/>
              </a:spcAft>
              <a:buClr>
                <a:schemeClr val="dk2"/>
              </a:buClr>
              <a:buSzPts val="6400"/>
              <a:buNone/>
              <a:defRPr b="0" sz="6400">
                <a:solidFill>
                  <a:schemeClr val="dk2"/>
                </a:solidFill>
              </a:defRPr>
            </a:lvl5pPr>
            <a:lvl6pPr lvl="5" rtl="0" algn="r">
              <a:spcBef>
                <a:spcPts val="0"/>
              </a:spcBef>
              <a:spcAft>
                <a:spcPts val="0"/>
              </a:spcAft>
              <a:buClr>
                <a:schemeClr val="dk2"/>
              </a:buClr>
              <a:buSzPts val="6400"/>
              <a:buNone/>
              <a:defRPr b="0" sz="6400">
                <a:solidFill>
                  <a:schemeClr val="dk2"/>
                </a:solidFill>
              </a:defRPr>
            </a:lvl6pPr>
            <a:lvl7pPr lvl="6" rtl="0" algn="r">
              <a:spcBef>
                <a:spcPts val="0"/>
              </a:spcBef>
              <a:spcAft>
                <a:spcPts val="0"/>
              </a:spcAft>
              <a:buClr>
                <a:schemeClr val="dk2"/>
              </a:buClr>
              <a:buSzPts val="6400"/>
              <a:buNone/>
              <a:defRPr b="0" sz="6400">
                <a:solidFill>
                  <a:schemeClr val="dk2"/>
                </a:solidFill>
              </a:defRPr>
            </a:lvl7pPr>
            <a:lvl8pPr lvl="7" rtl="0" algn="r">
              <a:spcBef>
                <a:spcPts val="0"/>
              </a:spcBef>
              <a:spcAft>
                <a:spcPts val="0"/>
              </a:spcAft>
              <a:buClr>
                <a:schemeClr val="dk2"/>
              </a:buClr>
              <a:buSzPts val="6400"/>
              <a:buNone/>
              <a:defRPr b="0" sz="6400">
                <a:solidFill>
                  <a:schemeClr val="dk2"/>
                </a:solidFill>
              </a:defRPr>
            </a:lvl8pPr>
            <a:lvl9pPr lvl="8" rtl="0" algn="r">
              <a:spcBef>
                <a:spcPts val="0"/>
              </a:spcBef>
              <a:spcAft>
                <a:spcPts val="0"/>
              </a:spcAft>
              <a:buClr>
                <a:schemeClr val="dk2"/>
              </a:buClr>
              <a:buSzPts val="6400"/>
              <a:buNone/>
              <a:defRPr b="0" sz="6400">
                <a:solidFill>
                  <a:schemeClr val="dk2"/>
                </a:solidFill>
              </a:defRPr>
            </a:lvl9pPr>
          </a:lstStyle>
          <a:p/>
        </p:txBody>
      </p:sp>
      <p:sp>
        <p:nvSpPr>
          <p:cNvPr id="571" name="Google Shape;571;p18"/>
          <p:cNvSpPr/>
          <p:nvPr/>
        </p:nvSpPr>
        <p:spPr>
          <a:xfrm>
            <a:off x="964923" y="5626788"/>
            <a:ext cx="1059820" cy="1314300"/>
          </a:xfrm>
          <a:custGeom>
            <a:rect b="b" l="l" r="r" t="t"/>
            <a:pathLst>
              <a:path extrusionOk="0" h="19698" w="15884">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572" name="Google Shape;572;p18"/>
          <p:cNvSpPr/>
          <p:nvPr/>
        </p:nvSpPr>
        <p:spPr>
          <a:xfrm>
            <a:off x="-77758" y="4071049"/>
            <a:ext cx="1042673" cy="1187127"/>
          </a:xfrm>
          <a:custGeom>
            <a:rect b="b" l="l" r="r" t="t"/>
            <a:pathLst>
              <a:path extrusionOk="0" h="17792" w="15627">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3C78D8"/>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573" name="Google Shape;573;p18"/>
          <p:cNvSpPr/>
          <p:nvPr/>
        </p:nvSpPr>
        <p:spPr>
          <a:xfrm>
            <a:off x="5366802" y="4563227"/>
            <a:ext cx="494480" cy="1079437"/>
          </a:xfrm>
          <a:custGeom>
            <a:rect b="b" l="l" r="r" t="t"/>
            <a:pathLst>
              <a:path extrusionOk="0" h="16178" w="7411">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574" name="Google Shape;574;p18"/>
          <p:cNvSpPr/>
          <p:nvPr/>
        </p:nvSpPr>
        <p:spPr>
          <a:xfrm>
            <a:off x="4104060" y="4171138"/>
            <a:ext cx="974215" cy="1194399"/>
          </a:xfrm>
          <a:custGeom>
            <a:rect b="b" l="l" r="r" t="t"/>
            <a:pathLst>
              <a:path extrusionOk="0" h="17901" w="14601">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575" name="Google Shape;575;p18"/>
          <p:cNvSpPr/>
          <p:nvPr/>
        </p:nvSpPr>
        <p:spPr>
          <a:xfrm>
            <a:off x="7202197" y="4380949"/>
            <a:ext cx="1074566" cy="1001104"/>
          </a:xfrm>
          <a:custGeom>
            <a:rect b="b" l="l" r="r" t="t"/>
            <a:pathLst>
              <a:path extrusionOk="0" h="15004" w="16105">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576" name="Google Shape;576;p18"/>
          <p:cNvSpPr/>
          <p:nvPr/>
        </p:nvSpPr>
        <p:spPr>
          <a:xfrm>
            <a:off x="11152613" y="4462457"/>
            <a:ext cx="1165042" cy="800336"/>
          </a:xfrm>
          <a:custGeom>
            <a:rect b="b" l="l" r="r" t="t"/>
            <a:pathLst>
              <a:path extrusionOk="0" h="11995" w="17461">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577" name="Google Shape;577;p18"/>
          <p:cNvSpPr/>
          <p:nvPr/>
        </p:nvSpPr>
        <p:spPr>
          <a:xfrm>
            <a:off x="6068155" y="4167387"/>
            <a:ext cx="876267" cy="905624"/>
          </a:xfrm>
          <a:custGeom>
            <a:rect b="b" l="l" r="r" t="t"/>
            <a:pathLst>
              <a:path extrusionOk="0" h="13573" w="13133">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578" name="Google Shape;578;p18"/>
          <p:cNvSpPr/>
          <p:nvPr/>
        </p:nvSpPr>
        <p:spPr>
          <a:xfrm>
            <a:off x="5893175" y="5326446"/>
            <a:ext cx="1226226" cy="1267861"/>
          </a:xfrm>
          <a:custGeom>
            <a:rect b="b" l="l" r="r" t="t"/>
            <a:pathLst>
              <a:path extrusionOk="0" h="19002" w="18378">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3C78D8"/>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579" name="Google Shape;579;p18"/>
          <p:cNvSpPr/>
          <p:nvPr/>
        </p:nvSpPr>
        <p:spPr>
          <a:xfrm>
            <a:off x="3526549" y="5382051"/>
            <a:ext cx="1187127" cy="942389"/>
          </a:xfrm>
          <a:custGeom>
            <a:rect b="b" l="l" r="r" t="t"/>
            <a:pathLst>
              <a:path extrusionOk="0" h="14124" w="17792">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580" name="Google Shape;580;p18"/>
          <p:cNvSpPr/>
          <p:nvPr/>
        </p:nvSpPr>
        <p:spPr>
          <a:xfrm>
            <a:off x="2822056" y="4248208"/>
            <a:ext cx="1106326" cy="1040204"/>
          </a:xfrm>
          <a:custGeom>
            <a:rect b="b" l="l" r="r" t="t"/>
            <a:pathLst>
              <a:path extrusionOk="0" h="15590" w="16581">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581" name="Google Shape;581;p18"/>
          <p:cNvSpPr/>
          <p:nvPr/>
        </p:nvSpPr>
        <p:spPr>
          <a:xfrm>
            <a:off x="1796481" y="4248196"/>
            <a:ext cx="798869" cy="942407"/>
          </a:xfrm>
          <a:custGeom>
            <a:rect b="b" l="l" r="r" t="t"/>
            <a:pathLst>
              <a:path extrusionOk="0" h="11079" w="9391">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582" name="Google Shape;582;p18"/>
          <p:cNvSpPr/>
          <p:nvPr/>
        </p:nvSpPr>
        <p:spPr>
          <a:xfrm>
            <a:off x="3575486" y="6418078"/>
            <a:ext cx="1089245" cy="418617"/>
          </a:xfrm>
          <a:custGeom>
            <a:rect b="b" l="l" r="r" t="t"/>
            <a:pathLst>
              <a:path extrusionOk="0" h="6274" w="16325">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583" name="Google Shape;583;p18"/>
          <p:cNvSpPr/>
          <p:nvPr/>
        </p:nvSpPr>
        <p:spPr>
          <a:xfrm>
            <a:off x="9528561" y="6011686"/>
            <a:ext cx="1387828" cy="974149"/>
          </a:xfrm>
          <a:custGeom>
            <a:rect b="b" l="l" r="r" t="t"/>
            <a:pathLst>
              <a:path extrusionOk="0" h="14600" w="2080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584" name="Google Shape;584;p18"/>
          <p:cNvSpPr/>
          <p:nvPr/>
        </p:nvSpPr>
        <p:spPr>
          <a:xfrm>
            <a:off x="9528574" y="4139242"/>
            <a:ext cx="912964" cy="961938"/>
          </a:xfrm>
          <a:custGeom>
            <a:rect b="b" l="l" r="r" t="t"/>
            <a:pathLst>
              <a:path extrusionOk="0" h="14417" w="13683">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585" name="Google Shape;585;p18"/>
          <p:cNvSpPr/>
          <p:nvPr/>
        </p:nvSpPr>
        <p:spPr>
          <a:xfrm>
            <a:off x="7016277" y="6306021"/>
            <a:ext cx="700052" cy="496882"/>
          </a:xfrm>
          <a:custGeom>
            <a:rect b="b" l="l" r="r" t="t"/>
            <a:pathLst>
              <a:path extrusionOk="0" h="7447" w="10492">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586" name="Google Shape;586;p18"/>
          <p:cNvSpPr/>
          <p:nvPr/>
        </p:nvSpPr>
        <p:spPr>
          <a:xfrm>
            <a:off x="11168496" y="6305415"/>
            <a:ext cx="678034" cy="433296"/>
          </a:xfrm>
          <a:custGeom>
            <a:rect b="b" l="l" r="r" t="t"/>
            <a:pathLst>
              <a:path extrusionOk="0" h="6494" w="10162">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587" name="Google Shape;587;p18"/>
          <p:cNvSpPr/>
          <p:nvPr/>
        </p:nvSpPr>
        <p:spPr>
          <a:xfrm>
            <a:off x="5078288" y="5905768"/>
            <a:ext cx="761237" cy="756366"/>
          </a:xfrm>
          <a:custGeom>
            <a:rect b="b" l="l" r="r" t="t"/>
            <a:pathLst>
              <a:path extrusionOk="0" h="11336" w="11409">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588" name="Google Shape;588;p18"/>
          <p:cNvSpPr/>
          <p:nvPr/>
        </p:nvSpPr>
        <p:spPr>
          <a:xfrm>
            <a:off x="10633854" y="4071029"/>
            <a:ext cx="722071" cy="905691"/>
          </a:xfrm>
          <a:custGeom>
            <a:rect b="b" l="l" r="r" t="t"/>
            <a:pathLst>
              <a:path extrusionOk="0" h="13574" w="10822">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589" name="Google Shape;589;p18"/>
          <p:cNvSpPr/>
          <p:nvPr/>
        </p:nvSpPr>
        <p:spPr>
          <a:xfrm>
            <a:off x="2094380" y="5371059"/>
            <a:ext cx="979086" cy="964407"/>
          </a:xfrm>
          <a:custGeom>
            <a:rect b="b" l="l" r="r" t="t"/>
            <a:pathLst>
              <a:path extrusionOk="0" h="14454" w="14674">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3C78D8"/>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590" name="Google Shape;590;p18"/>
          <p:cNvSpPr/>
          <p:nvPr/>
        </p:nvSpPr>
        <p:spPr>
          <a:xfrm>
            <a:off x="329413" y="5459834"/>
            <a:ext cx="367241" cy="325606"/>
          </a:xfrm>
          <a:custGeom>
            <a:rect b="b" l="l" r="r" t="t"/>
            <a:pathLst>
              <a:path extrusionOk="0" h="4880" w="5504">
                <a:moveTo>
                  <a:pt x="5173" y="0"/>
                </a:moveTo>
                <a:lnTo>
                  <a:pt x="5063" y="37"/>
                </a:lnTo>
                <a:lnTo>
                  <a:pt x="4990" y="110"/>
                </a:lnTo>
                <a:lnTo>
                  <a:pt x="4770" y="404"/>
                </a:lnTo>
                <a:lnTo>
                  <a:pt x="4513" y="624"/>
                </a:lnTo>
                <a:lnTo>
                  <a:pt x="4219" y="844"/>
                </a:lnTo>
                <a:lnTo>
                  <a:pt x="3926" y="991"/>
                </a:lnTo>
                <a:lnTo>
                  <a:pt x="3742" y="1064"/>
                </a:lnTo>
                <a:lnTo>
                  <a:pt x="3559" y="1101"/>
                </a:lnTo>
                <a:lnTo>
                  <a:pt x="3229" y="1101"/>
                </a:lnTo>
                <a:lnTo>
                  <a:pt x="2862" y="1028"/>
                </a:lnTo>
                <a:lnTo>
                  <a:pt x="2532" y="917"/>
                </a:lnTo>
                <a:lnTo>
                  <a:pt x="2239" y="807"/>
                </a:lnTo>
                <a:lnTo>
                  <a:pt x="1908" y="734"/>
                </a:lnTo>
                <a:lnTo>
                  <a:pt x="1578" y="661"/>
                </a:lnTo>
                <a:lnTo>
                  <a:pt x="1248" y="624"/>
                </a:lnTo>
                <a:lnTo>
                  <a:pt x="918" y="661"/>
                </a:lnTo>
                <a:lnTo>
                  <a:pt x="625" y="771"/>
                </a:lnTo>
                <a:lnTo>
                  <a:pt x="478" y="844"/>
                </a:lnTo>
                <a:lnTo>
                  <a:pt x="368" y="954"/>
                </a:lnTo>
                <a:lnTo>
                  <a:pt x="258" y="1064"/>
                </a:lnTo>
                <a:lnTo>
                  <a:pt x="148" y="1211"/>
                </a:lnTo>
                <a:lnTo>
                  <a:pt x="111" y="1284"/>
                </a:lnTo>
                <a:lnTo>
                  <a:pt x="111" y="1321"/>
                </a:lnTo>
                <a:lnTo>
                  <a:pt x="148" y="1431"/>
                </a:lnTo>
                <a:lnTo>
                  <a:pt x="258" y="1468"/>
                </a:lnTo>
                <a:lnTo>
                  <a:pt x="368" y="1468"/>
                </a:lnTo>
                <a:lnTo>
                  <a:pt x="698" y="1284"/>
                </a:lnTo>
                <a:lnTo>
                  <a:pt x="1028" y="1174"/>
                </a:lnTo>
                <a:lnTo>
                  <a:pt x="1028" y="2531"/>
                </a:lnTo>
                <a:lnTo>
                  <a:pt x="955" y="3228"/>
                </a:lnTo>
                <a:lnTo>
                  <a:pt x="881" y="3925"/>
                </a:lnTo>
                <a:lnTo>
                  <a:pt x="698" y="3852"/>
                </a:lnTo>
                <a:lnTo>
                  <a:pt x="551" y="3742"/>
                </a:lnTo>
                <a:lnTo>
                  <a:pt x="368" y="3632"/>
                </a:lnTo>
                <a:lnTo>
                  <a:pt x="184" y="3522"/>
                </a:lnTo>
                <a:lnTo>
                  <a:pt x="111" y="3522"/>
                </a:lnTo>
                <a:lnTo>
                  <a:pt x="38" y="3595"/>
                </a:lnTo>
                <a:lnTo>
                  <a:pt x="1" y="3669"/>
                </a:lnTo>
                <a:lnTo>
                  <a:pt x="1" y="3779"/>
                </a:lnTo>
                <a:lnTo>
                  <a:pt x="38" y="3962"/>
                </a:lnTo>
                <a:lnTo>
                  <a:pt x="148" y="4145"/>
                </a:lnTo>
                <a:lnTo>
                  <a:pt x="294" y="4256"/>
                </a:lnTo>
                <a:lnTo>
                  <a:pt x="514" y="4402"/>
                </a:lnTo>
                <a:lnTo>
                  <a:pt x="735" y="4476"/>
                </a:lnTo>
                <a:lnTo>
                  <a:pt x="1175" y="4476"/>
                </a:lnTo>
                <a:lnTo>
                  <a:pt x="1248" y="4439"/>
                </a:lnTo>
                <a:lnTo>
                  <a:pt x="1321" y="4402"/>
                </a:lnTo>
                <a:lnTo>
                  <a:pt x="1395" y="4256"/>
                </a:lnTo>
                <a:lnTo>
                  <a:pt x="1505" y="3485"/>
                </a:lnTo>
                <a:lnTo>
                  <a:pt x="1578" y="2715"/>
                </a:lnTo>
                <a:lnTo>
                  <a:pt x="1578" y="1908"/>
                </a:lnTo>
                <a:lnTo>
                  <a:pt x="1542" y="1504"/>
                </a:lnTo>
                <a:lnTo>
                  <a:pt x="1505" y="1138"/>
                </a:lnTo>
                <a:lnTo>
                  <a:pt x="1762" y="1174"/>
                </a:lnTo>
                <a:lnTo>
                  <a:pt x="2128" y="1321"/>
                </a:lnTo>
                <a:lnTo>
                  <a:pt x="2459" y="1431"/>
                </a:lnTo>
                <a:lnTo>
                  <a:pt x="2825" y="1578"/>
                </a:lnTo>
                <a:lnTo>
                  <a:pt x="3192" y="1651"/>
                </a:lnTo>
                <a:lnTo>
                  <a:pt x="3486" y="1651"/>
                </a:lnTo>
                <a:lnTo>
                  <a:pt x="3449" y="2531"/>
                </a:lnTo>
                <a:lnTo>
                  <a:pt x="3412" y="3449"/>
                </a:lnTo>
                <a:lnTo>
                  <a:pt x="3412" y="3999"/>
                </a:lnTo>
                <a:lnTo>
                  <a:pt x="3412" y="4256"/>
                </a:lnTo>
                <a:lnTo>
                  <a:pt x="3412" y="4366"/>
                </a:lnTo>
                <a:lnTo>
                  <a:pt x="3412" y="4402"/>
                </a:lnTo>
                <a:lnTo>
                  <a:pt x="3449" y="4402"/>
                </a:lnTo>
                <a:lnTo>
                  <a:pt x="3412" y="4476"/>
                </a:lnTo>
                <a:lnTo>
                  <a:pt x="3376" y="4512"/>
                </a:lnTo>
                <a:lnTo>
                  <a:pt x="3376" y="4659"/>
                </a:lnTo>
                <a:lnTo>
                  <a:pt x="3376" y="4696"/>
                </a:lnTo>
                <a:lnTo>
                  <a:pt x="3412" y="4806"/>
                </a:lnTo>
                <a:lnTo>
                  <a:pt x="3522" y="4879"/>
                </a:lnTo>
                <a:lnTo>
                  <a:pt x="3632" y="4879"/>
                </a:lnTo>
                <a:lnTo>
                  <a:pt x="3742" y="4842"/>
                </a:lnTo>
                <a:lnTo>
                  <a:pt x="3853" y="4732"/>
                </a:lnTo>
                <a:lnTo>
                  <a:pt x="3926" y="4586"/>
                </a:lnTo>
                <a:lnTo>
                  <a:pt x="3926" y="4439"/>
                </a:lnTo>
                <a:lnTo>
                  <a:pt x="3926" y="4256"/>
                </a:lnTo>
                <a:lnTo>
                  <a:pt x="3963" y="3045"/>
                </a:lnTo>
                <a:lnTo>
                  <a:pt x="3963" y="1871"/>
                </a:lnTo>
                <a:lnTo>
                  <a:pt x="3963" y="1541"/>
                </a:lnTo>
                <a:lnTo>
                  <a:pt x="4366" y="1394"/>
                </a:lnTo>
                <a:lnTo>
                  <a:pt x="4733" y="1138"/>
                </a:lnTo>
                <a:lnTo>
                  <a:pt x="5063" y="844"/>
                </a:lnTo>
                <a:lnTo>
                  <a:pt x="5320" y="551"/>
                </a:lnTo>
                <a:lnTo>
                  <a:pt x="5467" y="367"/>
                </a:lnTo>
                <a:lnTo>
                  <a:pt x="5503" y="257"/>
                </a:lnTo>
                <a:lnTo>
                  <a:pt x="5503" y="184"/>
                </a:lnTo>
                <a:lnTo>
                  <a:pt x="5430" y="74"/>
                </a:lnTo>
                <a:lnTo>
                  <a:pt x="5356" y="37"/>
                </a:lnTo>
                <a:lnTo>
                  <a:pt x="5283" y="0"/>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591" name="Google Shape;591;p18"/>
          <p:cNvSpPr/>
          <p:nvPr/>
        </p:nvSpPr>
        <p:spPr>
          <a:xfrm>
            <a:off x="11355925" y="5443845"/>
            <a:ext cx="920303" cy="680503"/>
          </a:xfrm>
          <a:custGeom>
            <a:rect b="b" l="l" r="r" t="t"/>
            <a:pathLst>
              <a:path extrusionOk="0" h="10199" w="13793">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592" name="Google Shape;592;p18"/>
          <p:cNvSpPr/>
          <p:nvPr/>
        </p:nvSpPr>
        <p:spPr>
          <a:xfrm>
            <a:off x="1146284" y="4556590"/>
            <a:ext cx="423488" cy="878669"/>
          </a:xfrm>
          <a:custGeom>
            <a:rect b="b" l="l" r="r" t="t"/>
            <a:pathLst>
              <a:path extrusionOk="0" h="13169" w="6347">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593" name="Google Shape;593;p18"/>
          <p:cNvSpPr/>
          <p:nvPr/>
        </p:nvSpPr>
        <p:spPr>
          <a:xfrm rot="1920719">
            <a:off x="7609385" y="5618653"/>
            <a:ext cx="1179742" cy="1001122"/>
          </a:xfrm>
          <a:custGeom>
            <a:rect b="b" l="l" r="r" t="t"/>
            <a:pathLst>
              <a:path extrusionOk="0" h="15004" w="17681">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594" name="Google Shape;594;p18"/>
          <p:cNvSpPr/>
          <p:nvPr/>
        </p:nvSpPr>
        <p:spPr>
          <a:xfrm rot="-3496867">
            <a:off x="154452" y="6012740"/>
            <a:ext cx="717144" cy="619260"/>
          </a:xfrm>
          <a:custGeom>
            <a:rect b="b" l="l" r="r" t="t"/>
            <a:pathLst>
              <a:path extrusionOk="0" h="9281" w="10748">
                <a:moveTo>
                  <a:pt x="4072" y="550"/>
                </a:moveTo>
                <a:lnTo>
                  <a:pt x="4329" y="587"/>
                </a:lnTo>
                <a:lnTo>
                  <a:pt x="4585" y="697"/>
                </a:lnTo>
                <a:lnTo>
                  <a:pt x="4842" y="844"/>
                </a:lnTo>
                <a:lnTo>
                  <a:pt x="5025" y="1064"/>
                </a:lnTo>
                <a:lnTo>
                  <a:pt x="5136" y="1211"/>
                </a:lnTo>
                <a:lnTo>
                  <a:pt x="5209" y="1394"/>
                </a:lnTo>
                <a:lnTo>
                  <a:pt x="5246" y="1541"/>
                </a:lnTo>
                <a:lnTo>
                  <a:pt x="5282" y="1724"/>
                </a:lnTo>
                <a:lnTo>
                  <a:pt x="5282" y="2091"/>
                </a:lnTo>
                <a:lnTo>
                  <a:pt x="5246" y="2458"/>
                </a:lnTo>
                <a:lnTo>
                  <a:pt x="5209" y="2641"/>
                </a:lnTo>
                <a:lnTo>
                  <a:pt x="4695" y="1761"/>
                </a:lnTo>
                <a:lnTo>
                  <a:pt x="4072" y="550"/>
                </a:lnTo>
                <a:close/>
                <a:moveTo>
                  <a:pt x="1357" y="3008"/>
                </a:moveTo>
                <a:lnTo>
                  <a:pt x="1504" y="3265"/>
                </a:lnTo>
                <a:lnTo>
                  <a:pt x="1614" y="3558"/>
                </a:lnTo>
                <a:lnTo>
                  <a:pt x="1797" y="3852"/>
                </a:lnTo>
                <a:lnTo>
                  <a:pt x="1467" y="3778"/>
                </a:lnTo>
                <a:lnTo>
                  <a:pt x="1137" y="3742"/>
                </a:lnTo>
                <a:lnTo>
                  <a:pt x="1321" y="3118"/>
                </a:lnTo>
                <a:lnTo>
                  <a:pt x="1357" y="3008"/>
                </a:lnTo>
                <a:close/>
                <a:moveTo>
                  <a:pt x="3815" y="550"/>
                </a:moveTo>
                <a:lnTo>
                  <a:pt x="4072" y="1174"/>
                </a:lnTo>
                <a:lnTo>
                  <a:pt x="4329" y="1798"/>
                </a:lnTo>
                <a:lnTo>
                  <a:pt x="4695" y="2531"/>
                </a:lnTo>
                <a:lnTo>
                  <a:pt x="5099" y="3265"/>
                </a:lnTo>
                <a:lnTo>
                  <a:pt x="4989" y="3852"/>
                </a:lnTo>
                <a:lnTo>
                  <a:pt x="4732" y="3191"/>
                </a:lnTo>
                <a:lnTo>
                  <a:pt x="4475" y="2531"/>
                </a:lnTo>
                <a:lnTo>
                  <a:pt x="4255" y="1981"/>
                </a:lnTo>
                <a:lnTo>
                  <a:pt x="4035" y="1467"/>
                </a:lnTo>
                <a:lnTo>
                  <a:pt x="3742" y="880"/>
                </a:lnTo>
                <a:lnTo>
                  <a:pt x="3558" y="587"/>
                </a:lnTo>
                <a:lnTo>
                  <a:pt x="3815" y="550"/>
                </a:lnTo>
                <a:close/>
                <a:moveTo>
                  <a:pt x="1761" y="1724"/>
                </a:moveTo>
                <a:lnTo>
                  <a:pt x="1724" y="1798"/>
                </a:lnTo>
                <a:lnTo>
                  <a:pt x="1761" y="1944"/>
                </a:lnTo>
                <a:lnTo>
                  <a:pt x="1834" y="2018"/>
                </a:lnTo>
                <a:lnTo>
                  <a:pt x="1944" y="2054"/>
                </a:lnTo>
                <a:lnTo>
                  <a:pt x="2054" y="2054"/>
                </a:lnTo>
                <a:lnTo>
                  <a:pt x="2274" y="2531"/>
                </a:lnTo>
                <a:lnTo>
                  <a:pt x="2458" y="2971"/>
                </a:lnTo>
                <a:lnTo>
                  <a:pt x="3008" y="4182"/>
                </a:lnTo>
                <a:lnTo>
                  <a:pt x="3081" y="4329"/>
                </a:lnTo>
                <a:lnTo>
                  <a:pt x="2825" y="4255"/>
                </a:lnTo>
                <a:lnTo>
                  <a:pt x="2458" y="4072"/>
                </a:lnTo>
                <a:lnTo>
                  <a:pt x="2164" y="3742"/>
                </a:lnTo>
                <a:lnTo>
                  <a:pt x="1944" y="3375"/>
                </a:lnTo>
                <a:lnTo>
                  <a:pt x="1724" y="2935"/>
                </a:lnTo>
                <a:lnTo>
                  <a:pt x="1651" y="2715"/>
                </a:lnTo>
                <a:lnTo>
                  <a:pt x="1504" y="2494"/>
                </a:lnTo>
                <a:lnTo>
                  <a:pt x="1724" y="1761"/>
                </a:lnTo>
                <a:lnTo>
                  <a:pt x="1761" y="1724"/>
                </a:lnTo>
                <a:close/>
                <a:moveTo>
                  <a:pt x="2604" y="1174"/>
                </a:moveTo>
                <a:lnTo>
                  <a:pt x="2715" y="1614"/>
                </a:lnTo>
                <a:lnTo>
                  <a:pt x="2861" y="2054"/>
                </a:lnTo>
                <a:lnTo>
                  <a:pt x="3228" y="2898"/>
                </a:lnTo>
                <a:lnTo>
                  <a:pt x="3998" y="4695"/>
                </a:lnTo>
                <a:lnTo>
                  <a:pt x="3632" y="4549"/>
                </a:lnTo>
                <a:lnTo>
                  <a:pt x="3522" y="4365"/>
                </a:lnTo>
                <a:lnTo>
                  <a:pt x="3301" y="3888"/>
                </a:lnTo>
                <a:lnTo>
                  <a:pt x="2861" y="2935"/>
                </a:lnTo>
                <a:lnTo>
                  <a:pt x="2274" y="1834"/>
                </a:lnTo>
                <a:lnTo>
                  <a:pt x="2311" y="1651"/>
                </a:lnTo>
                <a:lnTo>
                  <a:pt x="2421" y="1467"/>
                </a:lnTo>
                <a:lnTo>
                  <a:pt x="2604" y="1174"/>
                </a:lnTo>
                <a:close/>
                <a:moveTo>
                  <a:pt x="3338" y="660"/>
                </a:moveTo>
                <a:lnTo>
                  <a:pt x="3375" y="770"/>
                </a:lnTo>
                <a:lnTo>
                  <a:pt x="3668" y="1467"/>
                </a:lnTo>
                <a:lnTo>
                  <a:pt x="3962" y="2164"/>
                </a:lnTo>
                <a:lnTo>
                  <a:pt x="4182" y="2788"/>
                </a:lnTo>
                <a:lnTo>
                  <a:pt x="4402" y="3412"/>
                </a:lnTo>
                <a:lnTo>
                  <a:pt x="4769" y="4659"/>
                </a:lnTo>
                <a:lnTo>
                  <a:pt x="4732" y="4805"/>
                </a:lnTo>
                <a:lnTo>
                  <a:pt x="4659" y="4805"/>
                </a:lnTo>
                <a:lnTo>
                  <a:pt x="4549" y="4842"/>
                </a:lnTo>
                <a:lnTo>
                  <a:pt x="3668" y="2971"/>
                </a:lnTo>
                <a:lnTo>
                  <a:pt x="3191" y="1981"/>
                </a:lnTo>
                <a:lnTo>
                  <a:pt x="2971" y="1504"/>
                </a:lnTo>
                <a:lnTo>
                  <a:pt x="2788" y="991"/>
                </a:lnTo>
                <a:lnTo>
                  <a:pt x="3045" y="807"/>
                </a:lnTo>
                <a:lnTo>
                  <a:pt x="3338" y="660"/>
                </a:lnTo>
                <a:close/>
                <a:moveTo>
                  <a:pt x="7703" y="4952"/>
                </a:moveTo>
                <a:lnTo>
                  <a:pt x="7960" y="5246"/>
                </a:lnTo>
                <a:lnTo>
                  <a:pt x="7960" y="5246"/>
                </a:lnTo>
                <a:lnTo>
                  <a:pt x="7887" y="5209"/>
                </a:lnTo>
                <a:lnTo>
                  <a:pt x="7593" y="5319"/>
                </a:lnTo>
                <a:lnTo>
                  <a:pt x="7300" y="5466"/>
                </a:lnTo>
                <a:lnTo>
                  <a:pt x="7190" y="5356"/>
                </a:lnTo>
                <a:lnTo>
                  <a:pt x="7080" y="5246"/>
                </a:lnTo>
                <a:lnTo>
                  <a:pt x="7373" y="5099"/>
                </a:lnTo>
                <a:lnTo>
                  <a:pt x="7703" y="4952"/>
                </a:lnTo>
                <a:close/>
                <a:moveTo>
                  <a:pt x="8070" y="5356"/>
                </a:moveTo>
                <a:lnTo>
                  <a:pt x="8180" y="5466"/>
                </a:lnTo>
                <a:lnTo>
                  <a:pt x="7923" y="5576"/>
                </a:lnTo>
                <a:lnTo>
                  <a:pt x="7923" y="5576"/>
                </a:lnTo>
                <a:lnTo>
                  <a:pt x="8033" y="5429"/>
                </a:lnTo>
                <a:lnTo>
                  <a:pt x="8070" y="5356"/>
                </a:lnTo>
                <a:close/>
                <a:moveTo>
                  <a:pt x="7556" y="5612"/>
                </a:moveTo>
                <a:lnTo>
                  <a:pt x="7483" y="5722"/>
                </a:lnTo>
                <a:lnTo>
                  <a:pt x="7483" y="5686"/>
                </a:lnTo>
                <a:lnTo>
                  <a:pt x="7556" y="5612"/>
                </a:lnTo>
                <a:close/>
                <a:moveTo>
                  <a:pt x="8327" y="5649"/>
                </a:moveTo>
                <a:lnTo>
                  <a:pt x="8327" y="5686"/>
                </a:lnTo>
                <a:lnTo>
                  <a:pt x="7850" y="6163"/>
                </a:lnTo>
                <a:lnTo>
                  <a:pt x="7740" y="6016"/>
                </a:lnTo>
                <a:lnTo>
                  <a:pt x="7997" y="5796"/>
                </a:lnTo>
                <a:lnTo>
                  <a:pt x="8327" y="5649"/>
                </a:lnTo>
                <a:close/>
                <a:moveTo>
                  <a:pt x="8437" y="5796"/>
                </a:moveTo>
                <a:lnTo>
                  <a:pt x="8584" y="6053"/>
                </a:lnTo>
                <a:lnTo>
                  <a:pt x="8143" y="6163"/>
                </a:lnTo>
                <a:lnTo>
                  <a:pt x="8437" y="5796"/>
                </a:lnTo>
                <a:close/>
                <a:moveTo>
                  <a:pt x="8437" y="6346"/>
                </a:moveTo>
                <a:lnTo>
                  <a:pt x="8180" y="6676"/>
                </a:lnTo>
                <a:lnTo>
                  <a:pt x="8107" y="6493"/>
                </a:lnTo>
                <a:lnTo>
                  <a:pt x="8437" y="6346"/>
                </a:lnTo>
                <a:close/>
                <a:moveTo>
                  <a:pt x="8767" y="6309"/>
                </a:moveTo>
                <a:lnTo>
                  <a:pt x="8840" y="6419"/>
                </a:lnTo>
                <a:lnTo>
                  <a:pt x="8547" y="6676"/>
                </a:lnTo>
                <a:lnTo>
                  <a:pt x="8767" y="6309"/>
                </a:lnTo>
                <a:close/>
                <a:moveTo>
                  <a:pt x="9024" y="4695"/>
                </a:moveTo>
                <a:lnTo>
                  <a:pt x="9244" y="4732"/>
                </a:lnTo>
                <a:lnTo>
                  <a:pt x="9464" y="4805"/>
                </a:lnTo>
                <a:lnTo>
                  <a:pt x="9647" y="4915"/>
                </a:lnTo>
                <a:lnTo>
                  <a:pt x="9831" y="5062"/>
                </a:lnTo>
                <a:lnTo>
                  <a:pt x="9904" y="5099"/>
                </a:lnTo>
                <a:lnTo>
                  <a:pt x="9941" y="5099"/>
                </a:lnTo>
                <a:lnTo>
                  <a:pt x="10051" y="5209"/>
                </a:lnTo>
                <a:lnTo>
                  <a:pt x="10161" y="5429"/>
                </a:lnTo>
                <a:lnTo>
                  <a:pt x="10198" y="5649"/>
                </a:lnTo>
                <a:lnTo>
                  <a:pt x="10234" y="5869"/>
                </a:lnTo>
                <a:lnTo>
                  <a:pt x="10198" y="6089"/>
                </a:lnTo>
                <a:lnTo>
                  <a:pt x="10161" y="6346"/>
                </a:lnTo>
                <a:lnTo>
                  <a:pt x="10088" y="6566"/>
                </a:lnTo>
                <a:lnTo>
                  <a:pt x="9941" y="7006"/>
                </a:lnTo>
                <a:lnTo>
                  <a:pt x="9904" y="7080"/>
                </a:lnTo>
                <a:lnTo>
                  <a:pt x="9647" y="6676"/>
                </a:lnTo>
                <a:lnTo>
                  <a:pt x="9024" y="5832"/>
                </a:lnTo>
                <a:lnTo>
                  <a:pt x="8620" y="5282"/>
                </a:lnTo>
                <a:lnTo>
                  <a:pt x="8400" y="5025"/>
                </a:lnTo>
                <a:lnTo>
                  <a:pt x="8143" y="4842"/>
                </a:lnTo>
                <a:lnTo>
                  <a:pt x="8584" y="4732"/>
                </a:lnTo>
                <a:lnTo>
                  <a:pt x="8804" y="4695"/>
                </a:lnTo>
                <a:close/>
                <a:moveTo>
                  <a:pt x="1064" y="3962"/>
                </a:moveTo>
                <a:lnTo>
                  <a:pt x="1357" y="4182"/>
                </a:lnTo>
                <a:lnTo>
                  <a:pt x="1651" y="4329"/>
                </a:lnTo>
                <a:lnTo>
                  <a:pt x="2348" y="4585"/>
                </a:lnTo>
                <a:lnTo>
                  <a:pt x="2458" y="4659"/>
                </a:lnTo>
                <a:lnTo>
                  <a:pt x="2494" y="4695"/>
                </a:lnTo>
                <a:lnTo>
                  <a:pt x="2568" y="4732"/>
                </a:lnTo>
                <a:lnTo>
                  <a:pt x="2641" y="4695"/>
                </a:lnTo>
                <a:lnTo>
                  <a:pt x="4329" y="5319"/>
                </a:lnTo>
                <a:lnTo>
                  <a:pt x="4329" y="5356"/>
                </a:lnTo>
                <a:lnTo>
                  <a:pt x="4292" y="5319"/>
                </a:lnTo>
                <a:lnTo>
                  <a:pt x="3888" y="5172"/>
                </a:lnTo>
                <a:lnTo>
                  <a:pt x="3705" y="5136"/>
                </a:lnTo>
                <a:lnTo>
                  <a:pt x="3485" y="5099"/>
                </a:lnTo>
                <a:lnTo>
                  <a:pt x="3448" y="5136"/>
                </a:lnTo>
                <a:lnTo>
                  <a:pt x="3411" y="5172"/>
                </a:lnTo>
                <a:lnTo>
                  <a:pt x="3448" y="5246"/>
                </a:lnTo>
                <a:lnTo>
                  <a:pt x="3595" y="5392"/>
                </a:lnTo>
                <a:lnTo>
                  <a:pt x="3852" y="5539"/>
                </a:lnTo>
                <a:lnTo>
                  <a:pt x="4108" y="5686"/>
                </a:lnTo>
                <a:lnTo>
                  <a:pt x="4402" y="5759"/>
                </a:lnTo>
                <a:lnTo>
                  <a:pt x="4365" y="5906"/>
                </a:lnTo>
                <a:lnTo>
                  <a:pt x="4035" y="5906"/>
                </a:lnTo>
                <a:lnTo>
                  <a:pt x="3742" y="5869"/>
                </a:lnTo>
                <a:lnTo>
                  <a:pt x="3411" y="5759"/>
                </a:lnTo>
                <a:lnTo>
                  <a:pt x="3228" y="5686"/>
                </a:lnTo>
                <a:lnTo>
                  <a:pt x="3191" y="5612"/>
                </a:lnTo>
                <a:lnTo>
                  <a:pt x="3155" y="5576"/>
                </a:lnTo>
                <a:lnTo>
                  <a:pt x="3118" y="5539"/>
                </a:lnTo>
                <a:lnTo>
                  <a:pt x="3081" y="5502"/>
                </a:lnTo>
                <a:lnTo>
                  <a:pt x="3045" y="5502"/>
                </a:lnTo>
                <a:lnTo>
                  <a:pt x="3008" y="5539"/>
                </a:lnTo>
                <a:lnTo>
                  <a:pt x="2971" y="5649"/>
                </a:lnTo>
                <a:lnTo>
                  <a:pt x="2971" y="5722"/>
                </a:lnTo>
                <a:lnTo>
                  <a:pt x="3008" y="5796"/>
                </a:lnTo>
                <a:lnTo>
                  <a:pt x="3045" y="5869"/>
                </a:lnTo>
                <a:lnTo>
                  <a:pt x="3191" y="6016"/>
                </a:lnTo>
                <a:lnTo>
                  <a:pt x="3338" y="6126"/>
                </a:lnTo>
                <a:lnTo>
                  <a:pt x="3522" y="6199"/>
                </a:lnTo>
                <a:lnTo>
                  <a:pt x="3742" y="6273"/>
                </a:lnTo>
                <a:lnTo>
                  <a:pt x="3962" y="6309"/>
                </a:lnTo>
                <a:lnTo>
                  <a:pt x="4182" y="6309"/>
                </a:lnTo>
                <a:lnTo>
                  <a:pt x="3962" y="6676"/>
                </a:lnTo>
                <a:lnTo>
                  <a:pt x="3742" y="6603"/>
                </a:lnTo>
                <a:lnTo>
                  <a:pt x="3228" y="6456"/>
                </a:lnTo>
                <a:lnTo>
                  <a:pt x="2971" y="6419"/>
                </a:lnTo>
                <a:lnTo>
                  <a:pt x="2715" y="6383"/>
                </a:lnTo>
                <a:lnTo>
                  <a:pt x="2641" y="6383"/>
                </a:lnTo>
                <a:lnTo>
                  <a:pt x="2641" y="6456"/>
                </a:lnTo>
                <a:lnTo>
                  <a:pt x="2641" y="6493"/>
                </a:lnTo>
                <a:lnTo>
                  <a:pt x="2678" y="6529"/>
                </a:lnTo>
                <a:lnTo>
                  <a:pt x="2861" y="6676"/>
                </a:lnTo>
                <a:lnTo>
                  <a:pt x="3081" y="6786"/>
                </a:lnTo>
                <a:lnTo>
                  <a:pt x="3522" y="6970"/>
                </a:lnTo>
                <a:lnTo>
                  <a:pt x="3742" y="7080"/>
                </a:lnTo>
                <a:lnTo>
                  <a:pt x="3632" y="7226"/>
                </a:lnTo>
                <a:lnTo>
                  <a:pt x="3522" y="7336"/>
                </a:lnTo>
                <a:lnTo>
                  <a:pt x="2935" y="7080"/>
                </a:lnTo>
                <a:lnTo>
                  <a:pt x="2311" y="6823"/>
                </a:lnTo>
                <a:lnTo>
                  <a:pt x="2238" y="6823"/>
                </a:lnTo>
                <a:lnTo>
                  <a:pt x="2201" y="6860"/>
                </a:lnTo>
                <a:lnTo>
                  <a:pt x="2201" y="6896"/>
                </a:lnTo>
                <a:lnTo>
                  <a:pt x="2201" y="6970"/>
                </a:lnTo>
                <a:lnTo>
                  <a:pt x="2458" y="7190"/>
                </a:lnTo>
                <a:lnTo>
                  <a:pt x="2678" y="7410"/>
                </a:lnTo>
                <a:lnTo>
                  <a:pt x="2971" y="7557"/>
                </a:lnTo>
                <a:lnTo>
                  <a:pt x="3265" y="7703"/>
                </a:lnTo>
                <a:lnTo>
                  <a:pt x="2971" y="7960"/>
                </a:lnTo>
                <a:lnTo>
                  <a:pt x="2641" y="7960"/>
                </a:lnTo>
                <a:lnTo>
                  <a:pt x="2311" y="7887"/>
                </a:lnTo>
                <a:lnTo>
                  <a:pt x="1981" y="7777"/>
                </a:lnTo>
                <a:lnTo>
                  <a:pt x="1871" y="7777"/>
                </a:lnTo>
                <a:lnTo>
                  <a:pt x="1834" y="7813"/>
                </a:lnTo>
                <a:lnTo>
                  <a:pt x="1797" y="7850"/>
                </a:lnTo>
                <a:lnTo>
                  <a:pt x="1797" y="7923"/>
                </a:lnTo>
                <a:lnTo>
                  <a:pt x="1834" y="8070"/>
                </a:lnTo>
                <a:lnTo>
                  <a:pt x="1944" y="8143"/>
                </a:lnTo>
                <a:lnTo>
                  <a:pt x="2091" y="8217"/>
                </a:lnTo>
                <a:lnTo>
                  <a:pt x="2238" y="8290"/>
                </a:lnTo>
                <a:lnTo>
                  <a:pt x="2348" y="8327"/>
                </a:lnTo>
                <a:lnTo>
                  <a:pt x="2164" y="8364"/>
                </a:lnTo>
                <a:lnTo>
                  <a:pt x="1944" y="8364"/>
                </a:lnTo>
                <a:lnTo>
                  <a:pt x="1761" y="8327"/>
                </a:lnTo>
                <a:lnTo>
                  <a:pt x="1541" y="8253"/>
                </a:lnTo>
                <a:lnTo>
                  <a:pt x="1247" y="8070"/>
                </a:lnTo>
                <a:lnTo>
                  <a:pt x="1027" y="7850"/>
                </a:lnTo>
                <a:lnTo>
                  <a:pt x="844" y="7593"/>
                </a:lnTo>
                <a:lnTo>
                  <a:pt x="697" y="7300"/>
                </a:lnTo>
                <a:lnTo>
                  <a:pt x="624" y="6970"/>
                </a:lnTo>
                <a:lnTo>
                  <a:pt x="550" y="6676"/>
                </a:lnTo>
                <a:lnTo>
                  <a:pt x="550" y="6346"/>
                </a:lnTo>
                <a:lnTo>
                  <a:pt x="550" y="6016"/>
                </a:lnTo>
                <a:lnTo>
                  <a:pt x="624" y="5502"/>
                </a:lnTo>
                <a:lnTo>
                  <a:pt x="734" y="4989"/>
                </a:lnTo>
                <a:lnTo>
                  <a:pt x="1064" y="3962"/>
                </a:lnTo>
                <a:close/>
                <a:moveTo>
                  <a:pt x="6786" y="5429"/>
                </a:moveTo>
                <a:lnTo>
                  <a:pt x="6860" y="5649"/>
                </a:lnTo>
                <a:lnTo>
                  <a:pt x="6970" y="5832"/>
                </a:lnTo>
                <a:lnTo>
                  <a:pt x="7006" y="5906"/>
                </a:lnTo>
                <a:lnTo>
                  <a:pt x="7043" y="5979"/>
                </a:lnTo>
                <a:lnTo>
                  <a:pt x="7116" y="6016"/>
                </a:lnTo>
                <a:lnTo>
                  <a:pt x="7813" y="7006"/>
                </a:lnTo>
                <a:lnTo>
                  <a:pt x="8143" y="7520"/>
                </a:lnTo>
                <a:lnTo>
                  <a:pt x="8143" y="7667"/>
                </a:lnTo>
                <a:lnTo>
                  <a:pt x="8143" y="7740"/>
                </a:lnTo>
                <a:lnTo>
                  <a:pt x="8217" y="7813"/>
                </a:lnTo>
                <a:lnTo>
                  <a:pt x="8290" y="7850"/>
                </a:lnTo>
                <a:lnTo>
                  <a:pt x="8363" y="7850"/>
                </a:lnTo>
                <a:lnTo>
                  <a:pt x="8400" y="7813"/>
                </a:lnTo>
                <a:lnTo>
                  <a:pt x="8510" y="7887"/>
                </a:lnTo>
                <a:lnTo>
                  <a:pt x="8584" y="7923"/>
                </a:lnTo>
                <a:lnTo>
                  <a:pt x="8694" y="7960"/>
                </a:lnTo>
                <a:lnTo>
                  <a:pt x="8767" y="7923"/>
                </a:lnTo>
                <a:lnTo>
                  <a:pt x="8877" y="7997"/>
                </a:lnTo>
                <a:lnTo>
                  <a:pt x="8987" y="7997"/>
                </a:lnTo>
                <a:lnTo>
                  <a:pt x="9060" y="8033"/>
                </a:lnTo>
                <a:lnTo>
                  <a:pt x="9134" y="7997"/>
                </a:lnTo>
                <a:lnTo>
                  <a:pt x="9207" y="7923"/>
                </a:lnTo>
                <a:lnTo>
                  <a:pt x="9207" y="7813"/>
                </a:lnTo>
                <a:lnTo>
                  <a:pt x="9207" y="7740"/>
                </a:lnTo>
                <a:lnTo>
                  <a:pt x="9134" y="7667"/>
                </a:lnTo>
                <a:lnTo>
                  <a:pt x="9170" y="7557"/>
                </a:lnTo>
                <a:lnTo>
                  <a:pt x="9207" y="7483"/>
                </a:lnTo>
                <a:lnTo>
                  <a:pt x="9244" y="7410"/>
                </a:lnTo>
                <a:lnTo>
                  <a:pt x="9244" y="7373"/>
                </a:lnTo>
                <a:lnTo>
                  <a:pt x="9207" y="7300"/>
                </a:lnTo>
                <a:lnTo>
                  <a:pt x="9170" y="7263"/>
                </a:lnTo>
                <a:lnTo>
                  <a:pt x="9134" y="7226"/>
                </a:lnTo>
                <a:lnTo>
                  <a:pt x="8987" y="7226"/>
                </a:lnTo>
                <a:lnTo>
                  <a:pt x="8694" y="7336"/>
                </a:lnTo>
                <a:lnTo>
                  <a:pt x="8694" y="7300"/>
                </a:lnTo>
                <a:lnTo>
                  <a:pt x="8877" y="7153"/>
                </a:lnTo>
                <a:lnTo>
                  <a:pt x="9060" y="6970"/>
                </a:lnTo>
                <a:lnTo>
                  <a:pt x="9134" y="6860"/>
                </a:lnTo>
                <a:lnTo>
                  <a:pt x="9244" y="7043"/>
                </a:lnTo>
                <a:lnTo>
                  <a:pt x="9501" y="7446"/>
                </a:lnTo>
                <a:lnTo>
                  <a:pt x="9537" y="7593"/>
                </a:lnTo>
                <a:lnTo>
                  <a:pt x="9317" y="7887"/>
                </a:lnTo>
                <a:lnTo>
                  <a:pt x="9024" y="8143"/>
                </a:lnTo>
                <a:lnTo>
                  <a:pt x="8730" y="8364"/>
                </a:lnTo>
                <a:lnTo>
                  <a:pt x="8400" y="8547"/>
                </a:lnTo>
                <a:lnTo>
                  <a:pt x="8070" y="8657"/>
                </a:lnTo>
                <a:lnTo>
                  <a:pt x="7703" y="8694"/>
                </a:lnTo>
                <a:lnTo>
                  <a:pt x="7520" y="8694"/>
                </a:lnTo>
                <a:lnTo>
                  <a:pt x="7373" y="8657"/>
                </a:lnTo>
                <a:lnTo>
                  <a:pt x="7190" y="8620"/>
                </a:lnTo>
                <a:lnTo>
                  <a:pt x="7006" y="8547"/>
                </a:lnTo>
                <a:lnTo>
                  <a:pt x="6823" y="8437"/>
                </a:lnTo>
                <a:lnTo>
                  <a:pt x="6676" y="8290"/>
                </a:lnTo>
                <a:lnTo>
                  <a:pt x="6419" y="7997"/>
                </a:lnTo>
                <a:lnTo>
                  <a:pt x="6199" y="7667"/>
                </a:lnTo>
                <a:lnTo>
                  <a:pt x="6053" y="7300"/>
                </a:lnTo>
                <a:lnTo>
                  <a:pt x="6016" y="6896"/>
                </a:lnTo>
                <a:lnTo>
                  <a:pt x="6016" y="6676"/>
                </a:lnTo>
                <a:lnTo>
                  <a:pt x="6053" y="6493"/>
                </a:lnTo>
                <a:lnTo>
                  <a:pt x="6089" y="6309"/>
                </a:lnTo>
                <a:lnTo>
                  <a:pt x="6163" y="6126"/>
                </a:lnTo>
                <a:lnTo>
                  <a:pt x="6273" y="5943"/>
                </a:lnTo>
                <a:lnTo>
                  <a:pt x="6383" y="5759"/>
                </a:lnTo>
                <a:lnTo>
                  <a:pt x="6566" y="5576"/>
                </a:lnTo>
                <a:lnTo>
                  <a:pt x="6786" y="5429"/>
                </a:lnTo>
                <a:close/>
                <a:moveTo>
                  <a:pt x="3852" y="0"/>
                </a:moveTo>
                <a:lnTo>
                  <a:pt x="3522" y="37"/>
                </a:lnTo>
                <a:lnTo>
                  <a:pt x="3191" y="110"/>
                </a:lnTo>
                <a:lnTo>
                  <a:pt x="2898" y="257"/>
                </a:lnTo>
                <a:lnTo>
                  <a:pt x="2604" y="440"/>
                </a:lnTo>
                <a:lnTo>
                  <a:pt x="2348" y="660"/>
                </a:lnTo>
                <a:lnTo>
                  <a:pt x="2091" y="660"/>
                </a:lnTo>
                <a:lnTo>
                  <a:pt x="1871" y="734"/>
                </a:lnTo>
                <a:lnTo>
                  <a:pt x="1687" y="880"/>
                </a:lnTo>
                <a:lnTo>
                  <a:pt x="1541" y="1064"/>
                </a:lnTo>
                <a:lnTo>
                  <a:pt x="1394" y="1284"/>
                </a:lnTo>
                <a:lnTo>
                  <a:pt x="1321" y="1504"/>
                </a:lnTo>
                <a:lnTo>
                  <a:pt x="1137" y="1944"/>
                </a:lnTo>
                <a:lnTo>
                  <a:pt x="660" y="3522"/>
                </a:lnTo>
                <a:lnTo>
                  <a:pt x="404" y="4292"/>
                </a:lnTo>
                <a:lnTo>
                  <a:pt x="183" y="5062"/>
                </a:lnTo>
                <a:lnTo>
                  <a:pt x="37" y="5759"/>
                </a:lnTo>
                <a:lnTo>
                  <a:pt x="0" y="6126"/>
                </a:lnTo>
                <a:lnTo>
                  <a:pt x="0" y="6456"/>
                </a:lnTo>
                <a:lnTo>
                  <a:pt x="0" y="6786"/>
                </a:lnTo>
                <a:lnTo>
                  <a:pt x="73" y="7153"/>
                </a:lnTo>
                <a:lnTo>
                  <a:pt x="183" y="7483"/>
                </a:lnTo>
                <a:lnTo>
                  <a:pt x="330" y="7813"/>
                </a:lnTo>
                <a:lnTo>
                  <a:pt x="477" y="8033"/>
                </a:lnTo>
                <a:lnTo>
                  <a:pt x="660" y="8253"/>
                </a:lnTo>
                <a:lnTo>
                  <a:pt x="880" y="8474"/>
                </a:lnTo>
                <a:lnTo>
                  <a:pt x="1101" y="8657"/>
                </a:lnTo>
                <a:lnTo>
                  <a:pt x="1357" y="8767"/>
                </a:lnTo>
                <a:lnTo>
                  <a:pt x="1651" y="8877"/>
                </a:lnTo>
                <a:lnTo>
                  <a:pt x="1908" y="8914"/>
                </a:lnTo>
                <a:lnTo>
                  <a:pt x="2201" y="8950"/>
                </a:lnTo>
                <a:lnTo>
                  <a:pt x="2458" y="8914"/>
                </a:lnTo>
                <a:lnTo>
                  <a:pt x="2678" y="8840"/>
                </a:lnTo>
                <a:lnTo>
                  <a:pt x="2898" y="8730"/>
                </a:lnTo>
                <a:lnTo>
                  <a:pt x="3081" y="8620"/>
                </a:lnTo>
                <a:lnTo>
                  <a:pt x="3448" y="8290"/>
                </a:lnTo>
                <a:lnTo>
                  <a:pt x="3778" y="7923"/>
                </a:lnTo>
                <a:lnTo>
                  <a:pt x="3815" y="7960"/>
                </a:lnTo>
                <a:lnTo>
                  <a:pt x="3925" y="7960"/>
                </a:lnTo>
                <a:lnTo>
                  <a:pt x="4035" y="7887"/>
                </a:lnTo>
                <a:lnTo>
                  <a:pt x="4108" y="7813"/>
                </a:lnTo>
                <a:lnTo>
                  <a:pt x="4108" y="7740"/>
                </a:lnTo>
                <a:lnTo>
                  <a:pt x="4072" y="7593"/>
                </a:lnTo>
                <a:lnTo>
                  <a:pt x="4182" y="7446"/>
                </a:lnTo>
                <a:lnTo>
                  <a:pt x="4512" y="6896"/>
                </a:lnTo>
                <a:lnTo>
                  <a:pt x="4769" y="6309"/>
                </a:lnTo>
                <a:lnTo>
                  <a:pt x="5025" y="5722"/>
                </a:lnTo>
                <a:lnTo>
                  <a:pt x="5209" y="5099"/>
                </a:lnTo>
                <a:lnTo>
                  <a:pt x="5246" y="5062"/>
                </a:lnTo>
                <a:lnTo>
                  <a:pt x="5282" y="4989"/>
                </a:lnTo>
                <a:lnTo>
                  <a:pt x="5282" y="4915"/>
                </a:lnTo>
                <a:lnTo>
                  <a:pt x="5466" y="4292"/>
                </a:lnTo>
                <a:lnTo>
                  <a:pt x="5612" y="3632"/>
                </a:lnTo>
                <a:lnTo>
                  <a:pt x="5722" y="2971"/>
                </a:lnTo>
                <a:lnTo>
                  <a:pt x="5796" y="2311"/>
                </a:lnTo>
                <a:lnTo>
                  <a:pt x="5832" y="1981"/>
                </a:lnTo>
                <a:lnTo>
                  <a:pt x="5796" y="1651"/>
                </a:lnTo>
                <a:lnTo>
                  <a:pt x="5759" y="1357"/>
                </a:lnTo>
                <a:lnTo>
                  <a:pt x="5649" y="1064"/>
                </a:lnTo>
                <a:lnTo>
                  <a:pt x="5539" y="807"/>
                </a:lnTo>
                <a:lnTo>
                  <a:pt x="5356" y="587"/>
                </a:lnTo>
                <a:lnTo>
                  <a:pt x="5099" y="367"/>
                </a:lnTo>
                <a:lnTo>
                  <a:pt x="4842" y="184"/>
                </a:lnTo>
                <a:lnTo>
                  <a:pt x="4512" y="73"/>
                </a:lnTo>
                <a:lnTo>
                  <a:pt x="4182" y="0"/>
                </a:lnTo>
                <a:close/>
                <a:moveTo>
                  <a:pt x="8730" y="3962"/>
                </a:moveTo>
                <a:lnTo>
                  <a:pt x="8584" y="4072"/>
                </a:lnTo>
                <a:lnTo>
                  <a:pt x="8437" y="4182"/>
                </a:lnTo>
                <a:lnTo>
                  <a:pt x="8327" y="4329"/>
                </a:lnTo>
                <a:lnTo>
                  <a:pt x="7887" y="4439"/>
                </a:lnTo>
                <a:lnTo>
                  <a:pt x="7336" y="4585"/>
                </a:lnTo>
                <a:lnTo>
                  <a:pt x="6786" y="4842"/>
                </a:lnTo>
                <a:lnTo>
                  <a:pt x="6566" y="4989"/>
                </a:lnTo>
                <a:lnTo>
                  <a:pt x="6309" y="5172"/>
                </a:lnTo>
                <a:lnTo>
                  <a:pt x="6089" y="5356"/>
                </a:lnTo>
                <a:lnTo>
                  <a:pt x="5906" y="5576"/>
                </a:lnTo>
                <a:lnTo>
                  <a:pt x="5759" y="5796"/>
                </a:lnTo>
                <a:lnTo>
                  <a:pt x="5612" y="6053"/>
                </a:lnTo>
                <a:lnTo>
                  <a:pt x="5539" y="6309"/>
                </a:lnTo>
                <a:lnTo>
                  <a:pt x="5502" y="6603"/>
                </a:lnTo>
                <a:lnTo>
                  <a:pt x="5466" y="6860"/>
                </a:lnTo>
                <a:lnTo>
                  <a:pt x="5502" y="7116"/>
                </a:lnTo>
                <a:lnTo>
                  <a:pt x="5539" y="7373"/>
                </a:lnTo>
                <a:lnTo>
                  <a:pt x="5612" y="7630"/>
                </a:lnTo>
                <a:lnTo>
                  <a:pt x="5722" y="7887"/>
                </a:lnTo>
                <a:lnTo>
                  <a:pt x="5869" y="8107"/>
                </a:lnTo>
                <a:lnTo>
                  <a:pt x="6016" y="8327"/>
                </a:lnTo>
                <a:lnTo>
                  <a:pt x="6199" y="8547"/>
                </a:lnTo>
                <a:lnTo>
                  <a:pt x="6419" y="8730"/>
                </a:lnTo>
                <a:lnTo>
                  <a:pt x="6639" y="8914"/>
                </a:lnTo>
                <a:lnTo>
                  <a:pt x="6860" y="9060"/>
                </a:lnTo>
                <a:lnTo>
                  <a:pt x="7116" y="9170"/>
                </a:lnTo>
                <a:lnTo>
                  <a:pt x="7410" y="9244"/>
                </a:lnTo>
                <a:lnTo>
                  <a:pt x="7703" y="9281"/>
                </a:lnTo>
                <a:lnTo>
                  <a:pt x="8033" y="9244"/>
                </a:lnTo>
                <a:lnTo>
                  <a:pt x="8327" y="9170"/>
                </a:lnTo>
                <a:lnTo>
                  <a:pt x="8620" y="9024"/>
                </a:lnTo>
                <a:lnTo>
                  <a:pt x="8877" y="8877"/>
                </a:lnTo>
                <a:lnTo>
                  <a:pt x="9391" y="8547"/>
                </a:lnTo>
                <a:lnTo>
                  <a:pt x="9611" y="8364"/>
                </a:lnTo>
                <a:lnTo>
                  <a:pt x="9794" y="8143"/>
                </a:lnTo>
                <a:lnTo>
                  <a:pt x="9977" y="7923"/>
                </a:lnTo>
                <a:lnTo>
                  <a:pt x="10161" y="7703"/>
                </a:lnTo>
                <a:lnTo>
                  <a:pt x="10418" y="7190"/>
                </a:lnTo>
                <a:lnTo>
                  <a:pt x="10638" y="6676"/>
                </a:lnTo>
                <a:lnTo>
                  <a:pt x="10711" y="6346"/>
                </a:lnTo>
                <a:lnTo>
                  <a:pt x="10748" y="6053"/>
                </a:lnTo>
                <a:lnTo>
                  <a:pt x="10748" y="5722"/>
                </a:lnTo>
                <a:lnTo>
                  <a:pt x="10711" y="5466"/>
                </a:lnTo>
                <a:lnTo>
                  <a:pt x="10601" y="5172"/>
                </a:lnTo>
                <a:lnTo>
                  <a:pt x="10454" y="4915"/>
                </a:lnTo>
                <a:lnTo>
                  <a:pt x="10271" y="4659"/>
                </a:lnTo>
                <a:lnTo>
                  <a:pt x="10051" y="4439"/>
                </a:lnTo>
                <a:lnTo>
                  <a:pt x="9794" y="4255"/>
                </a:lnTo>
                <a:lnTo>
                  <a:pt x="9537" y="4108"/>
                </a:lnTo>
                <a:lnTo>
                  <a:pt x="9244" y="3998"/>
                </a:lnTo>
                <a:lnTo>
                  <a:pt x="8950" y="3962"/>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595" name="Google Shape;595;p18"/>
          <p:cNvSpPr/>
          <p:nvPr/>
        </p:nvSpPr>
        <p:spPr>
          <a:xfrm>
            <a:off x="10024245" y="5288439"/>
            <a:ext cx="1128344" cy="797934"/>
          </a:xfrm>
          <a:custGeom>
            <a:rect b="b" l="l" r="r" t="t"/>
            <a:pathLst>
              <a:path extrusionOk="0" h="11959" w="16911">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3C78D8"/>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596" name="Google Shape;596;p18"/>
          <p:cNvSpPr/>
          <p:nvPr/>
        </p:nvSpPr>
        <p:spPr>
          <a:xfrm rot="-5400000">
            <a:off x="8662391" y="4028597"/>
            <a:ext cx="658418" cy="842038"/>
          </a:xfrm>
          <a:custGeom>
            <a:rect b="b" l="l" r="r" t="t"/>
            <a:pathLst>
              <a:path extrusionOk="0" h="12620" w="9868">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3C78D8"/>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597" name="Google Shape;597;p18"/>
          <p:cNvSpPr/>
          <p:nvPr/>
        </p:nvSpPr>
        <p:spPr>
          <a:xfrm>
            <a:off x="8604273" y="4941209"/>
            <a:ext cx="888477" cy="1003573"/>
          </a:xfrm>
          <a:custGeom>
            <a:rect b="b" l="l" r="r" t="t"/>
            <a:pathLst>
              <a:path extrusionOk="0" h="15041" w="13316">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598" name="Google Shape;598;p18"/>
          <p:cNvSpPr/>
          <p:nvPr/>
        </p:nvSpPr>
        <p:spPr>
          <a:xfrm>
            <a:off x="2488015" y="6323838"/>
            <a:ext cx="908093" cy="607041"/>
          </a:xfrm>
          <a:custGeom>
            <a:rect b="b" l="l" r="r" t="t"/>
            <a:pathLst>
              <a:path extrusionOk="0" h="9098" w="1361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599" name="Google Shape;599;p18"/>
          <p:cNvSpPr/>
          <p:nvPr/>
        </p:nvSpPr>
        <p:spPr>
          <a:xfrm>
            <a:off x="8893074" y="6152527"/>
            <a:ext cx="411277" cy="440635"/>
          </a:xfrm>
          <a:custGeom>
            <a:rect b="b" l="l" r="r" t="t"/>
            <a:pathLst>
              <a:path extrusionOk="0" h="6604" w="6164">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u avec légende" type="objTx">
  <p:cSld name="OBJECT_WITH_CAPTION_TEXT">
    <p:spTree>
      <p:nvGrpSpPr>
        <p:cNvPr id="600" name="Shape 600"/>
        <p:cNvGrpSpPr/>
        <p:nvPr/>
      </p:nvGrpSpPr>
      <p:grpSpPr>
        <a:xfrm>
          <a:off x="0" y="0"/>
          <a:ext cx="0" cy="0"/>
          <a:chOff x="0" y="0"/>
          <a:chExt cx="0" cy="0"/>
        </a:xfrm>
      </p:grpSpPr>
      <p:sp>
        <p:nvSpPr>
          <p:cNvPr id="601" name="Google Shape;601;p19"/>
          <p:cNvSpPr txBox="1"/>
          <p:nvPr>
            <p:ph type="title"/>
          </p:nvPr>
        </p:nvSpPr>
        <p:spPr>
          <a:xfrm>
            <a:off x="839788" y="457200"/>
            <a:ext cx="3932100" cy="1600200"/>
          </a:xfrm>
          <a:prstGeom prst="rect">
            <a:avLst/>
          </a:prstGeom>
          <a:noFill/>
          <a:ln>
            <a:noFill/>
          </a:ln>
        </p:spPr>
        <p:txBody>
          <a:bodyPr anchorCtr="0" anchor="b" bIns="45700" lIns="91425" spcFirstLastPara="1" rIns="91425" wrap="square" tIns="45700">
            <a:noAutofit/>
          </a:bodyPr>
          <a:lstStyle>
            <a:lvl1pPr lvl="0" rtl="0" algn="l">
              <a:lnSpc>
                <a:spcPct val="90000"/>
              </a:lnSpc>
              <a:spcBef>
                <a:spcPts val="0"/>
              </a:spcBef>
              <a:spcAft>
                <a:spcPts val="0"/>
              </a:spcAft>
              <a:buClr>
                <a:schemeClr val="dk1"/>
              </a:buClr>
              <a:buSzPts val="3200"/>
              <a:buFont typeface="Calibri"/>
              <a:buNone/>
              <a:defRPr sz="3200"/>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p:txBody>
      </p:sp>
      <p:sp>
        <p:nvSpPr>
          <p:cNvPr id="602" name="Google Shape;602;p19"/>
          <p:cNvSpPr txBox="1"/>
          <p:nvPr>
            <p:ph idx="1" type="body"/>
          </p:nvPr>
        </p:nvSpPr>
        <p:spPr>
          <a:xfrm>
            <a:off x="5183188" y="987425"/>
            <a:ext cx="6172200" cy="4873500"/>
          </a:xfrm>
          <a:prstGeom prst="rect">
            <a:avLst/>
          </a:prstGeom>
          <a:noFill/>
          <a:ln>
            <a:noFill/>
          </a:ln>
        </p:spPr>
        <p:txBody>
          <a:bodyPr anchorCtr="0" anchor="t" bIns="45700" lIns="91425" spcFirstLastPara="1" rIns="91425" wrap="square" tIns="45700">
            <a:noAutofit/>
          </a:bodyPr>
          <a:lstStyle>
            <a:lvl1pPr indent="-431800" lvl="0" marL="457200" rtl="0" algn="l">
              <a:lnSpc>
                <a:spcPct val="90000"/>
              </a:lnSpc>
              <a:spcBef>
                <a:spcPts val="1000"/>
              </a:spcBef>
              <a:spcAft>
                <a:spcPts val="0"/>
              </a:spcAft>
              <a:buClr>
                <a:schemeClr val="dk1"/>
              </a:buClr>
              <a:buSzPts val="3200"/>
              <a:buChar char="✘"/>
              <a:defRPr sz="3200"/>
            </a:lvl1pPr>
            <a:lvl2pPr indent="-406400" lvl="1" marL="914400" rtl="0" algn="l">
              <a:lnSpc>
                <a:spcPct val="90000"/>
              </a:lnSpc>
              <a:spcBef>
                <a:spcPts val="500"/>
              </a:spcBef>
              <a:spcAft>
                <a:spcPts val="0"/>
              </a:spcAft>
              <a:buClr>
                <a:schemeClr val="dk1"/>
              </a:buClr>
              <a:buSzPts val="2800"/>
              <a:buChar char="✗"/>
              <a:defRPr sz="2800"/>
            </a:lvl2pPr>
            <a:lvl3pPr indent="-381000" lvl="2" marL="1371600" rtl="0" algn="l">
              <a:lnSpc>
                <a:spcPct val="90000"/>
              </a:lnSpc>
              <a:spcBef>
                <a:spcPts val="500"/>
              </a:spcBef>
              <a:spcAft>
                <a:spcPts val="0"/>
              </a:spcAft>
              <a:buClr>
                <a:schemeClr val="dk1"/>
              </a:buClr>
              <a:buSzPts val="2400"/>
              <a:buChar char="■"/>
              <a:defRPr sz="2400"/>
            </a:lvl3pPr>
            <a:lvl4pPr indent="-355600" lvl="3" marL="1828800" rtl="0" algn="l">
              <a:lnSpc>
                <a:spcPct val="90000"/>
              </a:lnSpc>
              <a:spcBef>
                <a:spcPts val="500"/>
              </a:spcBef>
              <a:spcAft>
                <a:spcPts val="0"/>
              </a:spcAft>
              <a:buClr>
                <a:schemeClr val="dk1"/>
              </a:buClr>
              <a:buSzPts val="2000"/>
              <a:buChar char="●"/>
              <a:defRPr sz="2000"/>
            </a:lvl4pPr>
            <a:lvl5pPr indent="-355600" lvl="4" marL="2286000" rtl="0" algn="l">
              <a:lnSpc>
                <a:spcPct val="90000"/>
              </a:lnSpc>
              <a:spcBef>
                <a:spcPts val="500"/>
              </a:spcBef>
              <a:spcAft>
                <a:spcPts val="0"/>
              </a:spcAft>
              <a:buClr>
                <a:schemeClr val="dk1"/>
              </a:buClr>
              <a:buSzPts val="2000"/>
              <a:buChar char="○"/>
              <a:defRPr sz="2000"/>
            </a:lvl5pPr>
            <a:lvl6pPr indent="-355600" lvl="5" marL="2743200" rtl="0" algn="l">
              <a:lnSpc>
                <a:spcPct val="90000"/>
              </a:lnSpc>
              <a:spcBef>
                <a:spcPts val="500"/>
              </a:spcBef>
              <a:spcAft>
                <a:spcPts val="0"/>
              </a:spcAft>
              <a:buClr>
                <a:schemeClr val="dk1"/>
              </a:buClr>
              <a:buSzPts val="2000"/>
              <a:buChar char="■"/>
              <a:defRPr sz="2000"/>
            </a:lvl6pPr>
            <a:lvl7pPr indent="-355600" lvl="6" marL="3200400" rtl="0" algn="l">
              <a:lnSpc>
                <a:spcPct val="90000"/>
              </a:lnSpc>
              <a:spcBef>
                <a:spcPts val="500"/>
              </a:spcBef>
              <a:spcAft>
                <a:spcPts val="0"/>
              </a:spcAft>
              <a:buClr>
                <a:schemeClr val="dk1"/>
              </a:buClr>
              <a:buSzPts val="2000"/>
              <a:buChar char="●"/>
              <a:defRPr sz="2000"/>
            </a:lvl7pPr>
            <a:lvl8pPr indent="-355600" lvl="7" marL="3657600" rtl="0" algn="l">
              <a:lnSpc>
                <a:spcPct val="90000"/>
              </a:lnSpc>
              <a:spcBef>
                <a:spcPts val="500"/>
              </a:spcBef>
              <a:spcAft>
                <a:spcPts val="0"/>
              </a:spcAft>
              <a:buClr>
                <a:schemeClr val="dk1"/>
              </a:buClr>
              <a:buSzPts val="2000"/>
              <a:buChar char="○"/>
              <a:defRPr sz="2000"/>
            </a:lvl8pPr>
            <a:lvl9pPr indent="-355600" lvl="8" marL="4114800" rtl="0" algn="l">
              <a:lnSpc>
                <a:spcPct val="90000"/>
              </a:lnSpc>
              <a:spcBef>
                <a:spcPts val="500"/>
              </a:spcBef>
              <a:spcAft>
                <a:spcPts val="0"/>
              </a:spcAft>
              <a:buClr>
                <a:schemeClr val="dk1"/>
              </a:buClr>
              <a:buSzPts val="2000"/>
              <a:buChar char="■"/>
              <a:defRPr sz="2000"/>
            </a:lvl9pPr>
          </a:lstStyle>
          <a:p/>
        </p:txBody>
      </p:sp>
      <p:sp>
        <p:nvSpPr>
          <p:cNvPr id="603" name="Google Shape;603;p19"/>
          <p:cNvSpPr txBox="1"/>
          <p:nvPr>
            <p:ph idx="2" type="body"/>
          </p:nvPr>
        </p:nvSpPr>
        <p:spPr>
          <a:xfrm>
            <a:off x="839788" y="2057400"/>
            <a:ext cx="3932100" cy="3811500"/>
          </a:xfrm>
          <a:prstGeom prst="rect">
            <a:avLst/>
          </a:prstGeom>
          <a:noFill/>
          <a:ln>
            <a:noFill/>
          </a:ln>
        </p:spPr>
        <p:txBody>
          <a:bodyPr anchorCtr="0" anchor="t" bIns="45700" lIns="91425" spcFirstLastPara="1" rIns="91425" wrap="square" tIns="45700">
            <a:noAutofit/>
          </a:bodyPr>
          <a:lstStyle>
            <a:lvl1pPr indent="-228600" lvl="0" marL="457200" rtl="0" algn="l">
              <a:lnSpc>
                <a:spcPct val="90000"/>
              </a:lnSpc>
              <a:spcBef>
                <a:spcPts val="1000"/>
              </a:spcBef>
              <a:spcAft>
                <a:spcPts val="0"/>
              </a:spcAft>
              <a:buClr>
                <a:schemeClr val="dk1"/>
              </a:buClr>
              <a:buSzPts val="1600"/>
              <a:buNone/>
              <a:defRPr sz="1600"/>
            </a:lvl1pPr>
            <a:lvl2pPr indent="-228600" lvl="1" marL="914400" rtl="0" algn="l">
              <a:lnSpc>
                <a:spcPct val="90000"/>
              </a:lnSpc>
              <a:spcBef>
                <a:spcPts val="500"/>
              </a:spcBef>
              <a:spcAft>
                <a:spcPts val="0"/>
              </a:spcAft>
              <a:buClr>
                <a:schemeClr val="dk1"/>
              </a:buClr>
              <a:buSzPts val="1400"/>
              <a:buNone/>
              <a:defRPr sz="1400"/>
            </a:lvl2pPr>
            <a:lvl3pPr indent="-228600" lvl="2" marL="1371600" rtl="0" algn="l">
              <a:lnSpc>
                <a:spcPct val="90000"/>
              </a:lnSpc>
              <a:spcBef>
                <a:spcPts val="500"/>
              </a:spcBef>
              <a:spcAft>
                <a:spcPts val="0"/>
              </a:spcAft>
              <a:buClr>
                <a:schemeClr val="dk1"/>
              </a:buClr>
              <a:buSzPts val="1200"/>
              <a:buNone/>
              <a:defRPr sz="1200"/>
            </a:lvl3pPr>
            <a:lvl4pPr indent="-228600" lvl="3" marL="1828800" rtl="0" algn="l">
              <a:lnSpc>
                <a:spcPct val="90000"/>
              </a:lnSpc>
              <a:spcBef>
                <a:spcPts val="500"/>
              </a:spcBef>
              <a:spcAft>
                <a:spcPts val="0"/>
              </a:spcAft>
              <a:buClr>
                <a:schemeClr val="dk1"/>
              </a:buClr>
              <a:buSzPts val="1000"/>
              <a:buNone/>
              <a:defRPr sz="1000"/>
            </a:lvl4pPr>
            <a:lvl5pPr indent="-228600" lvl="4" marL="2286000" rtl="0" algn="l">
              <a:lnSpc>
                <a:spcPct val="90000"/>
              </a:lnSpc>
              <a:spcBef>
                <a:spcPts val="500"/>
              </a:spcBef>
              <a:spcAft>
                <a:spcPts val="0"/>
              </a:spcAft>
              <a:buClr>
                <a:schemeClr val="dk1"/>
              </a:buClr>
              <a:buSzPts val="1000"/>
              <a:buNone/>
              <a:defRPr sz="1000"/>
            </a:lvl5pPr>
            <a:lvl6pPr indent="-228600" lvl="5" marL="2743200" rtl="0" algn="l">
              <a:lnSpc>
                <a:spcPct val="90000"/>
              </a:lnSpc>
              <a:spcBef>
                <a:spcPts val="500"/>
              </a:spcBef>
              <a:spcAft>
                <a:spcPts val="0"/>
              </a:spcAft>
              <a:buClr>
                <a:schemeClr val="dk1"/>
              </a:buClr>
              <a:buSzPts val="1000"/>
              <a:buNone/>
              <a:defRPr sz="1000"/>
            </a:lvl6pPr>
            <a:lvl7pPr indent="-228600" lvl="6" marL="3200400" rtl="0" algn="l">
              <a:lnSpc>
                <a:spcPct val="90000"/>
              </a:lnSpc>
              <a:spcBef>
                <a:spcPts val="500"/>
              </a:spcBef>
              <a:spcAft>
                <a:spcPts val="0"/>
              </a:spcAft>
              <a:buClr>
                <a:schemeClr val="dk1"/>
              </a:buClr>
              <a:buSzPts val="1000"/>
              <a:buNone/>
              <a:defRPr sz="1000"/>
            </a:lvl7pPr>
            <a:lvl8pPr indent="-228600" lvl="7" marL="3657600" rtl="0" algn="l">
              <a:lnSpc>
                <a:spcPct val="90000"/>
              </a:lnSpc>
              <a:spcBef>
                <a:spcPts val="500"/>
              </a:spcBef>
              <a:spcAft>
                <a:spcPts val="0"/>
              </a:spcAft>
              <a:buClr>
                <a:schemeClr val="dk1"/>
              </a:buClr>
              <a:buSzPts val="1000"/>
              <a:buNone/>
              <a:defRPr sz="1000"/>
            </a:lvl8pPr>
            <a:lvl9pPr indent="-228600" lvl="8" marL="4114800" rtl="0" algn="l">
              <a:lnSpc>
                <a:spcPct val="90000"/>
              </a:lnSpc>
              <a:spcBef>
                <a:spcPts val="500"/>
              </a:spcBef>
              <a:spcAft>
                <a:spcPts val="0"/>
              </a:spcAft>
              <a:buClr>
                <a:schemeClr val="dk1"/>
              </a:buClr>
              <a:buSzPts val="1000"/>
              <a:buNone/>
              <a:defRPr sz="1000"/>
            </a:lvl9pPr>
          </a:lstStyle>
          <a:p/>
        </p:txBody>
      </p:sp>
      <p:sp>
        <p:nvSpPr>
          <p:cNvPr id="604" name="Google Shape;604;p19"/>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605" name="Google Shape;605;p19"/>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606" name="Google Shape;606;p19"/>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spcAft>
                <a:spcPts val="0"/>
              </a:spcAft>
              <a:buClr>
                <a:srgbClr val="888888"/>
              </a:buClr>
              <a:buSzPts val="1200"/>
              <a:buFont typeface="Calibri"/>
              <a:buNone/>
              <a:defRPr/>
            </a:lvl1pPr>
            <a:lvl2pPr indent="0" lvl="1" marL="0" rtl="0" algn="r">
              <a:spcBef>
                <a:spcPts val="0"/>
              </a:spcBef>
              <a:spcAft>
                <a:spcPts val="0"/>
              </a:spcAft>
              <a:buClr>
                <a:srgbClr val="888888"/>
              </a:buClr>
              <a:buSzPts val="1200"/>
              <a:buFont typeface="Calibri"/>
              <a:buNone/>
              <a:defRPr/>
            </a:lvl2pPr>
            <a:lvl3pPr indent="0" lvl="2" marL="0" rtl="0" algn="r">
              <a:spcBef>
                <a:spcPts val="0"/>
              </a:spcBef>
              <a:spcAft>
                <a:spcPts val="0"/>
              </a:spcAft>
              <a:buClr>
                <a:srgbClr val="888888"/>
              </a:buClr>
              <a:buSzPts val="1200"/>
              <a:buFont typeface="Calibri"/>
              <a:buNone/>
              <a:defRPr/>
            </a:lvl3pPr>
            <a:lvl4pPr indent="0" lvl="3" marL="0" rtl="0" algn="r">
              <a:spcBef>
                <a:spcPts val="0"/>
              </a:spcBef>
              <a:spcAft>
                <a:spcPts val="0"/>
              </a:spcAft>
              <a:buClr>
                <a:srgbClr val="888888"/>
              </a:buClr>
              <a:buSzPts val="1200"/>
              <a:buFont typeface="Calibri"/>
              <a:buNone/>
              <a:defRPr/>
            </a:lvl4pPr>
            <a:lvl5pPr indent="0" lvl="4" marL="0" rtl="0" algn="r">
              <a:spcBef>
                <a:spcPts val="0"/>
              </a:spcBef>
              <a:spcAft>
                <a:spcPts val="0"/>
              </a:spcAft>
              <a:buClr>
                <a:srgbClr val="888888"/>
              </a:buClr>
              <a:buSzPts val="1200"/>
              <a:buFont typeface="Calibri"/>
              <a:buNone/>
              <a:defRPr/>
            </a:lvl5pPr>
            <a:lvl6pPr indent="0" lvl="5" marL="0" rtl="0" algn="r">
              <a:spcBef>
                <a:spcPts val="0"/>
              </a:spcBef>
              <a:spcAft>
                <a:spcPts val="0"/>
              </a:spcAft>
              <a:buClr>
                <a:srgbClr val="888888"/>
              </a:buClr>
              <a:buSzPts val="1200"/>
              <a:buFont typeface="Calibri"/>
              <a:buNone/>
              <a:defRPr/>
            </a:lvl6pPr>
            <a:lvl7pPr indent="0" lvl="6" marL="0" rtl="0" algn="r">
              <a:spcBef>
                <a:spcPts val="0"/>
              </a:spcBef>
              <a:spcAft>
                <a:spcPts val="0"/>
              </a:spcAft>
              <a:buClr>
                <a:srgbClr val="888888"/>
              </a:buClr>
              <a:buSzPts val="1200"/>
              <a:buFont typeface="Calibri"/>
              <a:buNone/>
              <a:defRPr/>
            </a:lvl7pPr>
            <a:lvl8pPr indent="0" lvl="7" marL="0" rtl="0" algn="r">
              <a:spcBef>
                <a:spcPts val="0"/>
              </a:spcBef>
              <a:spcAft>
                <a:spcPts val="0"/>
              </a:spcAft>
              <a:buClr>
                <a:srgbClr val="888888"/>
              </a:buClr>
              <a:buSzPts val="1200"/>
              <a:buFont typeface="Calibri"/>
              <a:buNone/>
              <a:defRPr/>
            </a:lvl8pPr>
            <a:lvl9pPr indent="0" lvl="8" marL="0" rtl="0" algn="r">
              <a:spcBef>
                <a:spcPts val="0"/>
              </a:spcBef>
              <a:spcAft>
                <a:spcPts val="0"/>
              </a:spcAft>
              <a:buClr>
                <a:srgbClr val="888888"/>
              </a:buClr>
              <a:buSzPts val="1200"/>
              <a:buFont typeface="Calibri"/>
              <a:buNone/>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de section 1">
  <p:cSld name="1_Titre de section">
    <p:spTree>
      <p:nvGrpSpPr>
        <p:cNvPr id="607" name="Shape 607"/>
        <p:cNvGrpSpPr/>
        <p:nvPr/>
      </p:nvGrpSpPr>
      <p:grpSpPr>
        <a:xfrm>
          <a:off x="0" y="0"/>
          <a:ext cx="0" cy="0"/>
          <a:chOff x="0" y="0"/>
          <a:chExt cx="0" cy="0"/>
        </a:xfrm>
      </p:grpSpPr>
      <p:sp>
        <p:nvSpPr>
          <p:cNvPr id="608" name="Google Shape;608;p20"/>
          <p:cNvSpPr txBox="1"/>
          <p:nvPr>
            <p:ph type="title"/>
          </p:nvPr>
        </p:nvSpPr>
        <p:spPr>
          <a:xfrm>
            <a:off x="1106424" y="1173575"/>
            <a:ext cx="9966900" cy="2926200"/>
          </a:xfrm>
          <a:prstGeom prst="rect">
            <a:avLst/>
          </a:prstGeom>
          <a:noFill/>
          <a:ln>
            <a:noFill/>
          </a:ln>
        </p:spPr>
        <p:txBody>
          <a:bodyPr anchorCtr="0" anchor="b" bIns="45700" lIns="91425" spcFirstLastPara="1" rIns="91425" wrap="square" tIns="45700">
            <a:noAutofit/>
          </a:bodyPr>
          <a:lstStyle>
            <a:lvl1pPr lvl="0" rtl="0" algn="ctr">
              <a:lnSpc>
                <a:spcPct val="85000"/>
              </a:lnSpc>
              <a:spcBef>
                <a:spcPts val="0"/>
              </a:spcBef>
              <a:spcAft>
                <a:spcPts val="0"/>
              </a:spcAft>
              <a:buClr>
                <a:schemeClr val="accent1"/>
              </a:buClr>
              <a:buSzPts val="7200"/>
              <a:buFont typeface="Corbel"/>
              <a:buNone/>
              <a:defRPr b="0" sz="7200" cap="none"/>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p:txBody>
      </p:sp>
      <p:sp>
        <p:nvSpPr>
          <p:cNvPr id="609" name="Google Shape;609;p20"/>
          <p:cNvSpPr txBox="1"/>
          <p:nvPr>
            <p:ph idx="1" type="body"/>
          </p:nvPr>
        </p:nvSpPr>
        <p:spPr>
          <a:xfrm>
            <a:off x="1709928" y="4154520"/>
            <a:ext cx="8769000" cy="1363800"/>
          </a:xfrm>
          <a:prstGeom prst="rect">
            <a:avLst/>
          </a:prstGeom>
          <a:noFill/>
          <a:ln>
            <a:noFill/>
          </a:ln>
        </p:spPr>
        <p:txBody>
          <a:bodyPr anchorCtr="0" anchor="t" bIns="45700" lIns="91425" spcFirstLastPara="1" rIns="91425" wrap="square" tIns="45700">
            <a:noAutofit/>
          </a:bodyPr>
          <a:lstStyle>
            <a:lvl1pPr indent="-228600" lvl="0" marL="457200" rtl="0" algn="ctr">
              <a:lnSpc>
                <a:spcPct val="90000"/>
              </a:lnSpc>
              <a:spcBef>
                <a:spcPts val="1400"/>
              </a:spcBef>
              <a:spcAft>
                <a:spcPts val="0"/>
              </a:spcAft>
              <a:buClr>
                <a:schemeClr val="accent1"/>
              </a:buClr>
              <a:buSzPts val="1760"/>
              <a:buNone/>
              <a:defRPr sz="2200">
                <a:solidFill>
                  <a:schemeClr val="accent1"/>
                </a:solidFill>
              </a:defRPr>
            </a:lvl1pPr>
            <a:lvl2pPr indent="-228600" lvl="1" marL="914400" rtl="0" algn="l">
              <a:lnSpc>
                <a:spcPct val="90000"/>
              </a:lnSpc>
              <a:spcBef>
                <a:spcPts val="2100"/>
              </a:spcBef>
              <a:spcAft>
                <a:spcPts val="0"/>
              </a:spcAft>
              <a:buClr>
                <a:srgbClr val="888888"/>
              </a:buClr>
              <a:buSzPts val="1440"/>
              <a:buNone/>
              <a:defRPr sz="1800">
                <a:solidFill>
                  <a:srgbClr val="888888"/>
                </a:solidFill>
              </a:defRPr>
            </a:lvl2pPr>
            <a:lvl3pPr indent="-228600" lvl="2" marL="1371600" rtl="0" algn="l">
              <a:lnSpc>
                <a:spcPct val="90000"/>
              </a:lnSpc>
              <a:spcBef>
                <a:spcPts val="400"/>
              </a:spcBef>
              <a:spcAft>
                <a:spcPts val="0"/>
              </a:spcAft>
              <a:buClr>
                <a:srgbClr val="888888"/>
              </a:buClr>
              <a:buSzPts val="1280"/>
              <a:buNone/>
              <a:defRPr sz="1600">
                <a:solidFill>
                  <a:srgbClr val="888888"/>
                </a:solidFill>
              </a:defRPr>
            </a:lvl3pPr>
            <a:lvl4pPr indent="-228600" lvl="3" marL="1828800" rtl="0" algn="l">
              <a:lnSpc>
                <a:spcPct val="90000"/>
              </a:lnSpc>
              <a:spcBef>
                <a:spcPts val="400"/>
              </a:spcBef>
              <a:spcAft>
                <a:spcPts val="0"/>
              </a:spcAft>
              <a:buClr>
                <a:srgbClr val="888888"/>
              </a:buClr>
              <a:buSzPts val="1120"/>
              <a:buNone/>
              <a:defRPr sz="1400">
                <a:solidFill>
                  <a:srgbClr val="888888"/>
                </a:solidFill>
              </a:defRPr>
            </a:lvl4pPr>
            <a:lvl5pPr indent="-228600" lvl="4" marL="2286000" rtl="0" algn="l">
              <a:lnSpc>
                <a:spcPct val="90000"/>
              </a:lnSpc>
              <a:spcBef>
                <a:spcPts val="400"/>
              </a:spcBef>
              <a:spcAft>
                <a:spcPts val="0"/>
              </a:spcAft>
              <a:buClr>
                <a:srgbClr val="888888"/>
              </a:buClr>
              <a:buSzPts val="1120"/>
              <a:buNone/>
              <a:defRPr sz="1400">
                <a:solidFill>
                  <a:srgbClr val="888888"/>
                </a:solidFill>
              </a:defRPr>
            </a:lvl5pPr>
            <a:lvl6pPr indent="-228600" lvl="5" marL="2743200" rtl="0" algn="l">
              <a:lnSpc>
                <a:spcPct val="90000"/>
              </a:lnSpc>
              <a:spcBef>
                <a:spcPts val="400"/>
              </a:spcBef>
              <a:spcAft>
                <a:spcPts val="0"/>
              </a:spcAft>
              <a:buClr>
                <a:srgbClr val="888888"/>
              </a:buClr>
              <a:buSzPts val="1120"/>
              <a:buNone/>
              <a:defRPr sz="1400">
                <a:solidFill>
                  <a:srgbClr val="888888"/>
                </a:solidFill>
              </a:defRPr>
            </a:lvl6pPr>
            <a:lvl7pPr indent="-228600" lvl="6" marL="3200400" rtl="0" algn="l">
              <a:lnSpc>
                <a:spcPct val="90000"/>
              </a:lnSpc>
              <a:spcBef>
                <a:spcPts val="400"/>
              </a:spcBef>
              <a:spcAft>
                <a:spcPts val="0"/>
              </a:spcAft>
              <a:buClr>
                <a:srgbClr val="888888"/>
              </a:buClr>
              <a:buSzPts val="1120"/>
              <a:buNone/>
              <a:defRPr sz="1400">
                <a:solidFill>
                  <a:srgbClr val="888888"/>
                </a:solidFill>
              </a:defRPr>
            </a:lvl7pPr>
            <a:lvl8pPr indent="-228600" lvl="7" marL="3657600" rtl="0" algn="l">
              <a:lnSpc>
                <a:spcPct val="90000"/>
              </a:lnSpc>
              <a:spcBef>
                <a:spcPts val="400"/>
              </a:spcBef>
              <a:spcAft>
                <a:spcPts val="0"/>
              </a:spcAft>
              <a:buClr>
                <a:srgbClr val="888888"/>
              </a:buClr>
              <a:buSzPts val="1120"/>
              <a:buNone/>
              <a:defRPr sz="1400">
                <a:solidFill>
                  <a:srgbClr val="888888"/>
                </a:solidFill>
              </a:defRPr>
            </a:lvl8pPr>
            <a:lvl9pPr indent="-228600" lvl="8" marL="4114800" rtl="0" algn="l">
              <a:lnSpc>
                <a:spcPct val="90000"/>
              </a:lnSpc>
              <a:spcBef>
                <a:spcPts val="400"/>
              </a:spcBef>
              <a:spcAft>
                <a:spcPts val="400"/>
              </a:spcAft>
              <a:buClr>
                <a:srgbClr val="888888"/>
              </a:buClr>
              <a:buSzPts val="1120"/>
              <a:buNone/>
              <a:defRPr sz="1400">
                <a:solidFill>
                  <a:srgbClr val="888888"/>
                </a:solidFill>
              </a:defRPr>
            </a:lvl9pPr>
          </a:lstStyle>
          <a:p/>
        </p:txBody>
      </p:sp>
      <p:sp>
        <p:nvSpPr>
          <p:cNvPr id="610" name="Google Shape;610;p20"/>
          <p:cNvSpPr txBox="1"/>
          <p:nvPr>
            <p:ph idx="10" type="dt"/>
          </p:nvPr>
        </p:nvSpPr>
        <p:spPr>
          <a:xfrm>
            <a:off x="1142996" y="6223828"/>
            <a:ext cx="2329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Clr>
                <a:srgbClr val="888888"/>
              </a:buClr>
              <a:buSzPts val="1400"/>
              <a:buFont typeface="Calibri"/>
              <a:buNone/>
              <a:defRPr/>
            </a:lvl1pPr>
            <a:lvl2pPr lvl="1" rtl="0" algn="l">
              <a:spcBef>
                <a:spcPts val="0"/>
              </a:spcBef>
              <a:spcAft>
                <a:spcPts val="0"/>
              </a:spcAft>
              <a:buClr>
                <a:schemeClr val="dk1"/>
              </a:buClr>
              <a:buSzPts val="1400"/>
              <a:buFont typeface="Calibri"/>
              <a:buNone/>
              <a:defRPr/>
            </a:lvl2pPr>
            <a:lvl3pPr lvl="2" rtl="0" algn="l">
              <a:spcBef>
                <a:spcPts val="0"/>
              </a:spcBef>
              <a:spcAft>
                <a:spcPts val="0"/>
              </a:spcAft>
              <a:buClr>
                <a:schemeClr val="dk1"/>
              </a:buClr>
              <a:buSzPts val="1400"/>
              <a:buFont typeface="Calibri"/>
              <a:buNone/>
              <a:defRPr/>
            </a:lvl3pPr>
            <a:lvl4pPr lvl="3" rtl="0" algn="l">
              <a:spcBef>
                <a:spcPts val="0"/>
              </a:spcBef>
              <a:spcAft>
                <a:spcPts val="0"/>
              </a:spcAft>
              <a:buClr>
                <a:schemeClr val="dk1"/>
              </a:buClr>
              <a:buSzPts val="1400"/>
              <a:buFont typeface="Calibri"/>
              <a:buNone/>
              <a:defRPr/>
            </a:lvl4pPr>
            <a:lvl5pPr lvl="4" rtl="0" algn="l">
              <a:spcBef>
                <a:spcPts val="0"/>
              </a:spcBef>
              <a:spcAft>
                <a:spcPts val="0"/>
              </a:spcAft>
              <a:buClr>
                <a:schemeClr val="dk1"/>
              </a:buClr>
              <a:buSzPts val="1400"/>
              <a:buFont typeface="Calibri"/>
              <a:buNone/>
              <a:defRPr/>
            </a:lvl5pPr>
            <a:lvl6pPr lvl="5" rtl="0" algn="l">
              <a:spcBef>
                <a:spcPts val="0"/>
              </a:spcBef>
              <a:spcAft>
                <a:spcPts val="0"/>
              </a:spcAft>
              <a:buClr>
                <a:schemeClr val="dk1"/>
              </a:buClr>
              <a:buSzPts val="1400"/>
              <a:buFont typeface="Calibri"/>
              <a:buNone/>
              <a:defRPr/>
            </a:lvl6pPr>
            <a:lvl7pPr lvl="6" rtl="0" algn="l">
              <a:spcBef>
                <a:spcPts val="0"/>
              </a:spcBef>
              <a:spcAft>
                <a:spcPts val="0"/>
              </a:spcAft>
              <a:buClr>
                <a:schemeClr val="dk1"/>
              </a:buClr>
              <a:buSzPts val="1400"/>
              <a:buFont typeface="Calibri"/>
              <a:buNone/>
              <a:defRPr/>
            </a:lvl7pPr>
            <a:lvl8pPr lvl="7" rtl="0" algn="l">
              <a:spcBef>
                <a:spcPts val="0"/>
              </a:spcBef>
              <a:spcAft>
                <a:spcPts val="0"/>
              </a:spcAft>
              <a:buClr>
                <a:schemeClr val="dk1"/>
              </a:buClr>
              <a:buSzPts val="1400"/>
              <a:buFont typeface="Calibri"/>
              <a:buNone/>
              <a:defRPr/>
            </a:lvl8pPr>
            <a:lvl9pPr lvl="8" rtl="0" algn="l">
              <a:spcBef>
                <a:spcPts val="0"/>
              </a:spcBef>
              <a:spcAft>
                <a:spcPts val="0"/>
              </a:spcAft>
              <a:buClr>
                <a:schemeClr val="dk1"/>
              </a:buClr>
              <a:buSzPts val="1400"/>
              <a:buFont typeface="Calibri"/>
              <a:buNone/>
              <a:defRPr/>
            </a:lvl9pPr>
          </a:lstStyle>
          <a:p/>
        </p:txBody>
      </p:sp>
      <p:sp>
        <p:nvSpPr>
          <p:cNvPr id="611" name="Google Shape;611;p20"/>
          <p:cNvSpPr txBox="1"/>
          <p:nvPr>
            <p:ph idx="11" type="ftr"/>
          </p:nvPr>
        </p:nvSpPr>
        <p:spPr>
          <a:xfrm>
            <a:off x="3949148" y="6223828"/>
            <a:ext cx="4717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Clr>
                <a:srgbClr val="888888"/>
              </a:buClr>
              <a:buSzPts val="1400"/>
              <a:buFont typeface="Calibri"/>
              <a:buNone/>
              <a:defRPr/>
            </a:lvl1pPr>
            <a:lvl2pPr lvl="1" rtl="0" algn="l">
              <a:spcBef>
                <a:spcPts val="0"/>
              </a:spcBef>
              <a:spcAft>
                <a:spcPts val="0"/>
              </a:spcAft>
              <a:buClr>
                <a:schemeClr val="dk1"/>
              </a:buClr>
              <a:buSzPts val="1400"/>
              <a:buFont typeface="Calibri"/>
              <a:buNone/>
              <a:defRPr/>
            </a:lvl2pPr>
            <a:lvl3pPr lvl="2" rtl="0" algn="l">
              <a:spcBef>
                <a:spcPts val="0"/>
              </a:spcBef>
              <a:spcAft>
                <a:spcPts val="0"/>
              </a:spcAft>
              <a:buClr>
                <a:schemeClr val="dk1"/>
              </a:buClr>
              <a:buSzPts val="1400"/>
              <a:buFont typeface="Calibri"/>
              <a:buNone/>
              <a:defRPr/>
            </a:lvl3pPr>
            <a:lvl4pPr lvl="3" rtl="0" algn="l">
              <a:spcBef>
                <a:spcPts val="0"/>
              </a:spcBef>
              <a:spcAft>
                <a:spcPts val="0"/>
              </a:spcAft>
              <a:buClr>
                <a:schemeClr val="dk1"/>
              </a:buClr>
              <a:buSzPts val="1400"/>
              <a:buFont typeface="Calibri"/>
              <a:buNone/>
              <a:defRPr/>
            </a:lvl4pPr>
            <a:lvl5pPr lvl="4" rtl="0" algn="l">
              <a:spcBef>
                <a:spcPts val="0"/>
              </a:spcBef>
              <a:spcAft>
                <a:spcPts val="0"/>
              </a:spcAft>
              <a:buClr>
                <a:schemeClr val="dk1"/>
              </a:buClr>
              <a:buSzPts val="1400"/>
              <a:buFont typeface="Calibri"/>
              <a:buNone/>
              <a:defRPr/>
            </a:lvl5pPr>
            <a:lvl6pPr lvl="5" rtl="0" algn="l">
              <a:spcBef>
                <a:spcPts val="0"/>
              </a:spcBef>
              <a:spcAft>
                <a:spcPts val="0"/>
              </a:spcAft>
              <a:buClr>
                <a:schemeClr val="dk1"/>
              </a:buClr>
              <a:buSzPts val="1400"/>
              <a:buFont typeface="Calibri"/>
              <a:buNone/>
              <a:defRPr/>
            </a:lvl6pPr>
            <a:lvl7pPr lvl="6" rtl="0" algn="l">
              <a:spcBef>
                <a:spcPts val="0"/>
              </a:spcBef>
              <a:spcAft>
                <a:spcPts val="0"/>
              </a:spcAft>
              <a:buClr>
                <a:schemeClr val="dk1"/>
              </a:buClr>
              <a:buSzPts val="1400"/>
              <a:buFont typeface="Calibri"/>
              <a:buNone/>
              <a:defRPr/>
            </a:lvl7pPr>
            <a:lvl8pPr lvl="7" rtl="0" algn="l">
              <a:spcBef>
                <a:spcPts val="0"/>
              </a:spcBef>
              <a:spcAft>
                <a:spcPts val="0"/>
              </a:spcAft>
              <a:buClr>
                <a:schemeClr val="dk1"/>
              </a:buClr>
              <a:buSzPts val="1400"/>
              <a:buFont typeface="Calibri"/>
              <a:buNone/>
              <a:defRPr/>
            </a:lvl8pPr>
            <a:lvl9pPr lvl="8" rtl="0" algn="l">
              <a:spcBef>
                <a:spcPts val="0"/>
              </a:spcBef>
              <a:spcAft>
                <a:spcPts val="0"/>
              </a:spcAft>
              <a:buClr>
                <a:schemeClr val="dk1"/>
              </a:buClr>
              <a:buSzPts val="1400"/>
              <a:buFont typeface="Calibri"/>
              <a:buNone/>
              <a:defRPr/>
            </a:lvl9pPr>
          </a:lstStyle>
          <a:p/>
        </p:txBody>
      </p:sp>
      <p:sp>
        <p:nvSpPr>
          <p:cNvPr id="612" name="Google Shape;612;p20"/>
          <p:cNvSpPr txBox="1"/>
          <p:nvPr>
            <p:ph idx="12" type="sldNum"/>
          </p:nvPr>
        </p:nvSpPr>
        <p:spPr>
          <a:xfrm>
            <a:off x="9329530" y="6223828"/>
            <a:ext cx="17061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rtl="0" algn="r">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rtl="0" algn="r">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rtl="0" algn="r">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rtl="0" algn="r">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rtl="0" algn="r">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rtl="0" algn="r">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rtl="0" algn="r">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rtl="0" algn="r">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p:cSld name="TITLE_1">
    <p:spTree>
      <p:nvGrpSpPr>
        <p:cNvPr id="196" name="Shape 196"/>
        <p:cNvGrpSpPr/>
        <p:nvPr/>
      </p:nvGrpSpPr>
      <p:grpSpPr>
        <a:xfrm>
          <a:off x="0" y="0"/>
          <a:ext cx="0" cy="0"/>
          <a:chOff x="0" y="0"/>
          <a:chExt cx="0" cy="0"/>
        </a:xfrm>
      </p:grpSpPr>
      <p:sp>
        <p:nvSpPr>
          <p:cNvPr id="197" name="Google Shape;197;p3"/>
          <p:cNvSpPr txBox="1"/>
          <p:nvPr>
            <p:ph type="ctrTitle"/>
          </p:nvPr>
        </p:nvSpPr>
        <p:spPr>
          <a:xfrm>
            <a:off x="4281247" y="2215682"/>
            <a:ext cx="7068900" cy="1546500"/>
          </a:xfrm>
          <a:prstGeom prst="rect">
            <a:avLst/>
          </a:prstGeom>
        </p:spPr>
        <p:txBody>
          <a:bodyPr anchorCtr="0" anchor="b" bIns="121900" lIns="121900" spcFirstLastPara="1" rIns="121900" wrap="square" tIns="121900">
            <a:noAutofit/>
          </a:bodyPr>
          <a:lstStyle>
            <a:lvl1pPr lvl="0" rtl="0" algn="r">
              <a:spcBef>
                <a:spcPts val="0"/>
              </a:spcBef>
              <a:spcAft>
                <a:spcPts val="0"/>
              </a:spcAft>
              <a:buSzPts val="4900"/>
              <a:buNone/>
              <a:defRPr b="0" sz="4900"/>
            </a:lvl1pPr>
            <a:lvl2pPr lvl="1" rtl="0" algn="r">
              <a:spcBef>
                <a:spcPts val="0"/>
              </a:spcBef>
              <a:spcAft>
                <a:spcPts val="0"/>
              </a:spcAft>
              <a:buSzPts val="4900"/>
              <a:buNone/>
              <a:defRPr b="0" sz="4900"/>
            </a:lvl2pPr>
            <a:lvl3pPr lvl="2" rtl="0" algn="r">
              <a:spcBef>
                <a:spcPts val="0"/>
              </a:spcBef>
              <a:spcAft>
                <a:spcPts val="0"/>
              </a:spcAft>
              <a:buSzPts val="4900"/>
              <a:buNone/>
              <a:defRPr b="0" sz="4900"/>
            </a:lvl3pPr>
            <a:lvl4pPr lvl="3" rtl="0" algn="r">
              <a:spcBef>
                <a:spcPts val="0"/>
              </a:spcBef>
              <a:spcAft>
                <a:spcPts val="0"/>
              </a:spcAft>
              <a:buSzPts val="4900"/>
              <a:buNone/>
              <a:defRPr b="0" sz="4900"/>
            </a:lvl4pPr>
            <a:lvl5pPr lvl="4" rtl="0" algn="r">
              <a:spcBef>
                <a:spcPts val="0"/>
              </a:spcBef>
              <a:spcAft>
                <a:spcPts val="0"/>
              </a:spcAft>
              <a:buSzPts val="4900"/>
              <a:buNone/>
              <a:defRPr b="0" sz="4900"/>
            </a:lvl5pPr>
            <a:lvl6pPr lvl="5" rtl="0" algn="r">
              <a:spcBef>
                <a:spcPts val="0"/>
              </a:spcBef>
              <a:spcAft>
                <a:spcPts val="0"/>
              </a:spcAft>
              <a:buSzPts val="4900"/>
              <a:buNone/>
              <a:defRPr b="0" sz="4900"/>
            </a:lvl6pPr>
            <a:lvl7pPr lvl="6" rtl="0" algn="r">
              <a:spcBef>
                <a:spcPts val="0"/>
              </a:spcBef>
              <a:spcAft>
                <a:spcPts val="0"/>
              </a:spcAft>
              <a:buSzPts val="4900"/>
              <a:buNone/>
              <a:defRPr b="0" sz="4900"/>
            </a:lvl7pPr>
            <a:lvl8pPr lvl="7" rtl="0" algn="r">
              <a:spcBef>
                <a:spcPts val="0"/>
              </a:spcBef>
              <a:spcAft>
                <a:spcPts val="0"/>
              </a:spcAft>
              <a:buSzPts val="4900"/>
              <a:buNone/>
              <a:defRPr b="0" sz="4900"/>
            </a:lvl8pPr>
            <a:lvl9pPr lvl="8" rtl="0" algn="r">
              <a:spcBef>
                <a:spcPts val="0"/>
              </a:spcBef>
              <a:spcAft>
                <a:spcPts val="0"/>
              </a:spcAft>
              <a:buSzPts val="4900"/>
              <a:buNone/>
              <a:defRPr b="0" sz="4900"/>
            </a:lvl9pPr>
          </a:lstStyle>
          <a:p/>
        </p:txBody>
      </p:sp>
      <p:sp>
        <p:nvSpPr>
          <p:cNvPr id="198" name="Google Shape;198;p3"/>
          <p:cNvSpPr txBox="1"/>
          <p:nvPr>
            <p:ph idx="1" type="subTitle"/>
          </p:nvPr>
        </p:nvSpPr>
        <p:spPr>
          <a:xfrm>
            <a:off x="4281180" y="3818902"/>
            <a:ext cx="7068900" cy="1046400"/>
          </a:xfrm>
          <a:prstGeom prst="rect">
            <a:avLst/>
          </a:prstGeom>
        </p:spPr>
        <p:txBody>
          <a:bodyPr anchorCtr="0" anchor="t" bIns="121900" lIns="121900" spcFirstLastPara="1" rIns="121900" wrap="square" tIns="121900">
            <a:noAutofit/>
          </a:bodyPr>
          <a:lstStyle>
            <a:lvl1pPr lvl="0" rtl="0" algn="r">
              <a:spcBef>
                <a:spcPts val="0"/>
              </a:spcBef>
              <a:spcAft>
                <a:spcPts val="0"/>
              </a:spcAft>
              <a:buClr>
                <a:srgbClr val="1C4587"/>
              </a:buClr>
              <a:buSzPts val="3500"/>
              <a:buNone/>
              <a:defRPr>
                <a:solidFill>
                  <a:srgbClr val="1C4587"/>
                </a:solidFill>
              </a:defRPr>
            </a:lvl1pPr>
            <a:lvl2pPr lvl="1" rtl="0" algn="r">
              <a:spcBef>
                <a:spcPts val="0"/>
              </a:spcBef>
              <a:spcAft>
                <a:spcPts val="0"/>
              </a:spcAft>
              <a:buClr>
                <a:srgbClr val="1C4587"/>
              </a:buClr>
              <a:buSzPts val="4000"/>
              <a:buNone/>
              <a:defRPr sz="4000">
                <a:solidFill>
                  <a:srgbClr val="1C4587"/>
                </a:solidFill>
              </a:defRPr>
            </a:lvl2pPr>
            <a:lvl3pPr lvl="2" rtl="0" algn="r">
              <a:spcBef>
                <a:spcPts val="0"/>
              </a:spcBef>
              <a:spcAft>
                <a:spcPts val="0"/>
              </a:spcAft>
              <a:buClr>
                <a:srgbClr val="1C4587"/>
              </a:buClr>
              <a:buSzPts val="4000"/>
              <a:buNone/>
              <a:defRPr sz="4000">
                <a:solidFill>
                  <a:srgbClr val="1C4587"/>
                </a:solidFill>
              </a:defRPr>
            </a:lvl3pPr>
            <a:lvl4pPr lvl="3" rtl="0" algn="r">
              <a:spcBef>
                <a:spcPts val="0"/>
              </a:spcBef>
              <a:spcAft>
                <a:spcPts val="0"/>
              </a:spcAft>
              <a:buClr>
                <a:srgbClr val="1C4587"/>
              </a:buClr>
              <a:buSzPts val="4000"/>
              <a:buNone/>
              <a:defRPr sz="4000">
                <a:solidFill>
                  <a:srgbClr val="1C4587"/>
                </a:solidFill>
              </a:defRPr>
            </a:lvl4pPr>
            <a:lvl5pPr lvl="4" rtl="0" algn="r">
              <a:spcBef>
                <a:spcPts val="0"/>
              </a:spcBef>
              <a:spcAft>
                <a:spcPts val="0"/>
              </a:spcAft>
              <a:buClr>
                <a:srgbClr val="1C4587"/>
              </a:buClr>
              <a:buSzPts val="4000"/>
              <a:buNone/>
              <a:defRPr sz="4000">
                <a:solidFill>
                  <a:srgbClr val="1C4587"/>
                </a:solidFill>
              </a:defRPr>
            </a:lvl5pPr>
            <a:lvl6pPr lvl="5" rtl="0" algn="r">
              <a:spcBef>
                <a:spcPts val="0"/>
              </a:spcBef>
              <a:spcAft>
                <a:spcPts val="0"/>
              </a:spcAft>
              <a:buClr>
                <a:srgbClr val="1C4587"/>
              </a:buClr>
              <a:buSzPts val="4000"/>
              <a:buNone/>
              <a:defRPr sz="4000">
                <a:solidFill>
                  <a:srgbClr val="1C4587"/>
                </a:solidFill>
              </a:defRPr>
            </a:lvl6pPr>
            <a:lvl7pPr lvl="6" rtl="0" algn="r">
              <a:spcBef>
                <a:spcPts val="0"/>
              </a:spcBef>
              <a:spcAft>
                <a:spcPts val="0"/>
              </a:spcAft>
              <a:buClr>
                <a:srgbClr val="1C4587"/>
              </a:buClr>
              <a:buSzPts val="4000"/>
              <a:buNone/>
              <a:defRPr sz="4000">
                <a:solidFill>
                  <a:srgbClr val="1C4587"/>
                </a:solidFill>
              </a:defRPr>
            </a:lvl7pPr>
            <a:lvl8pPr lvl="7" rtl="0" algn="r">
              <a:spcBef>
                <a:spcPts val="0"/>
              </a:spcBef>
              <a:spcAft>
                <a:spcPts val="0"/>
              </a:spcAft>
              <a:buClr>
                <a:srgbClr val="1C4587"/>
              </a:buClr>
              <a:buSzPts val="4000"/>
              <a:buNone/>
              <a:defRPr sz="4000">
                <a:solidFill>
                  <a:srgbClr val="1C4587"/>
                </a:solidFill>
              </a:defRPr>
            </a:lvl8pPr>
            <a:lvl9pPr lvl="8" rtl="0" algn="r">
              <a:spcBef>
                <a:spcPts val="0"/>
              </a:spcBef>
              <a:spcAft>
                <a:spcPts val="0"/>
              </a:spcAft>
              <a:buClr>
                <a:srgbClr val="1C4587"/>
              </a:buClr>
              <a:buSzPts val="4000"/>
              <a:buNone/>
              <a:defRPr sz="4000">
                <a:solidFill>
                  <a:srgbClr val="1C4587"/>
                </a:solidFill>
              </a:defRPr>
            </a:lvl9pPr>
          </a:lstStyle>
          <a:p/>
        </p:txBody>
      </p:sp>
      <p:sp>
        <p:nvSpPr>
          <p:cNvPr id="199" name="Google Shape;199;p3"/>
          <p:cNvSpPr/>
          <p:nvPr/>
        </p:nvSpPr>
        <p:spPr>
          <a:xfrm>
            <a:off x="5882774" y="6215518"/>
            <a:ext cx="600733" cy="744978"/>
          </a:xfrm>
          <a:custGeom>
            <a:rect b="b" l="l" r="r" t="t"/>
            <a:pathLst>
              <a:path extrusionOk="0" h="19698" w="15884">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00" name="Google Shape;200;p3"/>
          <p:cNvSpPr/>
          <p:nvPr/>
        </p:nvSpPr>
        <p:spPr>
          <a:xfrm>
            <a:off x="5291768" y="5333717"/>
            <a:ext cx="591013" cy="672893"/>
          </a:xfrm>
          <a:custGeom>
            <a:rect b="b" l="l" r="r" t="t"/>
            <a:pathLst>
              <a:path extrusionOk="0" h="17792" w="15627">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3C78D8"/>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01" name="Google Shape;201;p3"/>
          <p:cNvSpPr/>
          <p:nvPr/>
        </p:nvSpPr>
        <p:spPr>
          <a:xfrm>
            <a:off x="8377819" y="5612686"/>
            <a:ext cx="280284" cy="611852"/>
          </a:xfrm>
          <a:custGeom>
            <a:rect b="b" l="l" r="r" t="t"/>
            <a:pathLst>
              <a:path extrusionOk="0" h="16178" w="7411">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02" name="Google Shape;202;p3"/>
          <p:cNvSpPr/>
          <p:nvPr/>
        </p:nvSpPr>
        <p:spPr>
          <a:xfrm>
            <a:off x="7662080" y="5390448"/>
            <a:ext cx="552210" cy="677016"/>
          </a:xfrm>
          <a:custGeom>
            <a:rect b="b" l="l" r="r" t="t"/>
            <a:pathLst>
              <a:path extrusionOk="0" h="17901" w="14601">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03" name="Google Shape;203;p3"/>
          <p:cNvSpPr/>
          <p:nvPr/>
        </p:nvSpPr>
        <p:spPr>
          <a:xfrm>
            <a:off x="9418147" y="5509370"/>
            <a:ext cx="609091" cy="567451"/>
          </a:xfrm>
          <a:custGeom>
            <a:rect b="b" l="l" r="r" t="t"/>
            <a:pathLst>
              <a:path extrusionOk="0" h="15004" w="16105">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04" name="Google Shape;204;p3"/>
          <p:cNvSpPr/>
          <p:nvPr/>
        </p:nvSpPr>
        <p:spPr>
          <a:xfrm>
            <a:off x="11657298" y="5555569"/>
            <a:ext cx="660375" cy="453651"/>
          </a:xfrm>
          <a:custGeom>
            <a:rect b="b" l="l" r="r" t="t"/>
            <a:pathLst>
              <a:path extrusionOk="0" h="11995" w="17461">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05" name="Google Shape;205;p3"/>
          <p:cNvSpPr/>
          <p:nvPr/>
        </p:nvSpPr>
        <p:spPr>
          <a:xfrm>
            <a:off x="8775356" y="5388322"/>
            <a:ext cx="496690" cy="513331"/>
          </a:xfrm>
          <a:custGeom>
            <a:rect b="b" l="l" r="r" t="t"/>
            <a:pathLst>
              <a:path extrusionOk="0" h="13573" w="13133">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06" name="Google Shape;206;p3"/>
          <p:cNvSpPr/>
          <p:nvPr/>
        </p:nvSpPr>
        <p:spPr>
          <a:xfrm>
            <a:off x="8676176" y="6045282"/>
            <a:ext cx="695056" cy="718656"/>
          </a:xfrm>
          <a:custGeom>
            <a:rect b="b" l="l" r="r" t="t"/>
            <a:pathLst>
              <a:path extrusionOk="0" h="19002" w="18378">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3C78D8"/>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07" name="Google Shape;207;p3"/>
          <p:cNvSpPr/>
          <p:nvPr/>
        </p:nvSpPr>
        <p:spPr>
          <a:xfrm>
            <a:off x="7334739" y="6076799"/>
            <a:ext cx="672893" cy="534170"/>
          </a:xfrm>
          <a:custGeom>
            <a:rect b="b" l="l" r="r" t="t"/>
            <a:pathLst>
              <a:path extrusionOk="0" h="14124" w="17792">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08" name="Google Shape;208;p3"/>
          <p:cNvSpPr/>
          <p:nvPr/>
        </p:nvSpPr>
        <p:spPr>
          <a:xfrm>
            <a:off x="6935422" y="5434132"/>
            <a:ext cx="627093" cy="589614"/>
          </a:xfrm>
          <a:custGeom>
            <a:rect b="b" l="l" r="r" t="t"/>
            <a:pathLst>
              <a:path extrusionOk="0" h="15590" w="16581">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09" name="Google Shape;209;p3"/>
          <p:cNvSpPr/>
          <p:nvPr/>
        </p:nvSpPr>
        <p:spPr>
          <a:xfrm>
            <a:off x="6354112" y="5434124"/>
            <a:ext cx="452811" cy="534146"/>
          </a:xfrm>
          <a:custGeom>
            <a:rect b="b" l="l" r="r" t="t"/>
            <a:pathLst>
              <a:path extrusionOk="0" h="11079" w="9391">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10" name="Google Shape;210;p3"/>
          <p:cNvSpPr/>
          <p:nvPr/>
        </p:nvSpPr>
        <p:spPr>
          <a:xfrm>
            <a:off x="7362477" y="6664025"/>
            <a:ext cx="617412" cy="237283"/>
          </a:xfrm>
          <a:custGeom>
            <a:rect b="b" l="l" r="r" t="t"/>
            <a:pathLst>
              <a:path extrusionOk="0" h="6274" w="16325">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11" name="Google Shape;211;p3"/>
          <p:cNvSpPr/>
          <p:nvPr/>
        </p:nvSpPr>
        <p:spPr>
          <a:xfrm>
            <a:off x="10736763" y="6433680"/>
            <a:ext cx="786656" cy="552172"/>
          </a:xfrm>
          <a:custGeom>
            <a:rect b="b" l="l" r="r" t="t"/>
            <a:pathLst>
              <a:path extrusionOk="0" h="14600" w="2080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12" name="Google Shape;212;p3"/>
          <p:cNvSpPr/>
          <p:nvPr/>
        </p:nvSpPr>
        <p:spPr>
          <a:xfrm>
            <a:off x="10736770" y="5372369"/>
            <a:ext cx="517491" cy="545251"/>
          </a:xfrm>
          <a:custGeom>
            <a:rect b="b" l="l" r="r" t="t"/>
            <a:pathLst>
              <a:path extrusionOk="0" h="14417" w="13683">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13" name="Google Shape;213;p3"/>
          <p:cNvSpPr/>
          <p:nvPr/>
        </p:nvSpPr>
        <p:spPr>
          <a:xfrm>
            <a:off x="9312765" y="6600511"/>
            <a:ext cx="396807" cy="281646"/>
          </a:xfrm>
          <a:custGeom>
            <a:rect b="b" l="l" r="r" t="t"/>
            <a:pathLst>
              <a:path extrusionOk="0" h="7447" w="10492">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14" name="Google Shape;214;p3"/>
          <p:cNvSpPr/>
          <p:nvPr/>
        </p:nvSpPr>
        <p:spPr>
          <a:xfrm>
            <a:off x="11666300" y="6600167"/>
            <a:ext cx="384327" cy="245603"/>
          </a:xfrm>
          <a:custGeom>
            <a:rect b="b" l="l" r="r" t="t"/>
            <a:pathLst>
              <a:path extrusionOk="0" h="6494" w="10162">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15" name="Google Shape;215;p3"/>
          <p:cNvSpPr/>
          <p:nvPr/>
        </p:nvSpPr>
        <p:spPr>
          <a:xfrm>
            <a:off x="8214286" y="6373645"/>
            <a:ext cx="431488" cy="428728"/>
          </a:xfrm>
          <a:custGeom>
            <a:rect b="b" l="l" r="r" t="t"/>
            <a:pathLst>
              <a:path extrusionOk="0" h="11336" w="11409">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16" name="Google Shape;216;p3"/>
          <p:cNvSpPr/>
          <p:nvPr/>
        </p:nvSpPr>
        <p:spPr>
          <a:xfrm>
            <a:off x="11363258" y="5333706"/>
            <a:ext cx="409288" cy="513369"/>
          </a:xfrm>
          <a:custGeom>
            <a:rect b="b" l="l" r="r" t="t"/>
            <a:pathLst>
              <a:path extrusionOk="0" h="13574" w="10822">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17" name="Google Shape;217;p3"/>
          <p:cNvSpPr/>
          <p:nvPr/>
        </p:nvSpPr>
        <p:spPr>
          <a:xfrm>
            <a:off x="6522966" y="6070570"/>
            <a:ext cx="554971" cy="546650"/>
          </a:xfrm>
          <a:custGeom>
            <a:rect b="b" l="l" r="r" t="t"/>
            <a:pathLst>
              <a:path extrusionOk="0" h="14454" w="14674">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3C78D8"/>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18" name="Google Shape;218;p3"/>
          <p:cNvSpPr/>
          <p:nvPr/>
        </p:nvSpPr>
        <p:spPr>
          <a:xfrm>
            <a:off x="11772538" y="6111824"/>
            <a:ext cx="521651" cy="385726"/>
          </a:xfrm>
          <a:custGeom>
            <a:rect b="b" l="l" r="r" t="t"/>
            <a:pathLst>
              <a:path extrusionOk="0" h="10199" w="13793">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19" name="Google Shape;219;p3"/>
          <p:cNvSpPr/>
          <p:nvPr/>
        </p:nvSpPr>
        <p:spPr>
          <a:xfrm>
            <a:off x="5985572" y="5608924"/>
            <a:ext cx="240044" cy="498052"/>
          </a:xfrm>
          <a:custGeom>
            <a:rect b="b" l="l" r="r" t="t"/>
            <a:pathLst>
              <a:path extrusionOk="0" h="13169" w="6347">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20" name="Google Shape;220;p3"/>
          <p:cNvSpPr/>
          <p:nvPr/>
        </p:nvSpPr>
        <p:spPr>
          <a:xfrm rot="1920612">
            <a:off x="9648957" y="6210904"/>
            <a:ext cx="668704" cy="567426"/>
          </a:xfrm>
          <a:custGeom>
            <a:rect b="b" l="l" r="r" t="t"/>
            <a:pathLst>
              <a:path extrusionOk="0" h="15004" w="17681">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21" name="Google Shape;221;p3"/>
          <p:cNvSpPr/>
          <p:nvPr/>
        </p:nvSpPr>
        <p:spPr>
          <a:xfrm>
            <a:off x="11017723" y="6023740"/>
            <a:ext cx="639574" cy="452289"/>
          </a:xfrm>
          <a:custGeom>
            <a:rect b="b" l="l" r="r" t="t"/>
            <a:pathLst>
              <a:path extrusionOk="0" h="11959" w="16911">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3C78D8"/>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22" name="Google Shape;222;p3"/>
          <p:cNvSpPr/>
          <p:nvPr/>
        </p:nvSpPr>
        <p:spPr>
          <a:xfrm rot="-5400000">
            <a:off x="10245807" y="5309639"/>
            <a:ext cx="373208" cy="477288"/>
          </a:xfrm>
          <a:custGeom>
            <a:rect b="b" l="l" r="r" t="t"/>
            <a:pathLst>
              <a:path extrusionOk="0" h="12620" w="9868">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3C78D8"/>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23" name="Google Shape;223;p3"/>
          <p:cNvSpPr/>
          <p:nvPr/>
        </p:nvSpPr>
        <p:spPr>
          <a:xfrm>
            <a:off x="10212864" y="5826928"/>
            <a:ext cx="503611" cy="568851"/>
          </a:xfrm>
          <a:custGeom>
            <a:rect b="b" l="l" r="r" t="t"/>
            <a:pathLst>
              <a:path extrusionOk="0" h="15041" w="13316">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24" name="Google Shape;224;p3"/>
          <p:cNvSpPr/>
          <p:nvPr/>
        </p:nvSpPr>
        <p:spPr>
          <a:xfrm>
            <a:off x="6746083" y="6610609"/>
            <a:ext cx="514730" cy="344086"/>
          </a:xfrm>
          <a:custGeom>
            <a:rect b="b" l="l" r="r" t="t"/>
            <a:pathLst>
              <a:path extrusionOk="0" h="9098" w="1361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25" name="Google Shape;225;p3"/>
          <p:cNvSpPr/>
          <p:nvPr/>
        </p:nvSpPr>
        <p:spPr>
          <a:xfrm>
            <a:off x="10376560" y="6513509"/>
            <a:ext cx="233122" cy="249763"/>
          </a:xfrm>
          <a:custGeom>
            <a:rect b="b" l="l" r="r" t="t"/>
            <a:pathLst>
              <a:path extrusionOk="0" h="6604" w="6164">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26" name="Google Shape;226;p3"/>
          <p:cNvSpPr/>
          <p:nvPr/>
        </p:nvSpPr>
        <p:spPr>
          <a:xfrm>
            <a:off x="1977020" y="5612686"/>
            <a:ext cx="280284" cy="611852"/>
          </a:xfrm>
          <a:custGeom>
            <a:rect b="b" l="l" r="r" t="t"/>
            <a:pathLst>
              <a:path extrusionOk="0" h="16178" w="7411">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27" name="Google Shape;227;p3"/>
          <p:cNvSpPr/>
          <p:nvPr/>
        </p:nvSpPr>
        <p:spPr>
          <a:xfrm>
            <a:off x="1261280" y="5390448"/>
            <a:ext cx="552210" cy="677016"/>
          </a:xfrm>
          <a:custGeom>
            <a:rect b="b" l="l" r="r" t="t"/>
            <a:pathLst>
              <a:path extrusionOk="0" h="17901" w="14601">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28" name="Google Shape;228;p3"/>
          <p:cNvSpPr/>
          <p:nvPr/>
        </p:nvSpPr>
        <p:spPr>
          <a:xfrm>
            <a:off x="3017347" y="5509370"/>
            <a:ext cx="609091" cy="567451"/>
          </a:xfrm>
          <a:custGeom>
            <a:rect b="b" l="l" r="r" t="t"/>
            <a:pathLst>
              <a:path extrusionOk="0" h="15004" w="16105">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29" name="Google Shape;229;p3"/>
          <p:cNvSpPr/>
          <p:nvPr/>
        </p:nvSpPr>
        <p:spPr>
          <a:xfrm>
            <a:off x="2374556" y="5388322"/>
            <a:ext cx="496690" cy="513331"/>
          </a:xfrm>
          <a:custGeom>
            <a:rect b="b" l="l" r="r" t="t"/>
            <a:pathLst>
              <a:path extrusionOk="0" h="13573" w="13133">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30" name="Google Shape;230;p3"/>
          <p:cNvSpPr/>
          <p:nvPr/>
        </p:nvSpPr>
        <p:spPr>
          <a:xfrm>
            <a:off x="2275376" y="6045282"/>
            <a:ext cx="695056" cy="718656"/>
          </a:xfrm>
          <a:custGeom>
            <a:rect b="b" l="l" r="r" t="t"/>
            <a:pathLst>
              <a:path extrusionOk="0" h="19002" w="18378">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3C78D8"/>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31" name="Google Shape;231;p3"/>
          <p:cNvSpPr/>
          <p:nvPr/>
        </p:nvSpPr>
        <p:spPr>
          <a:xfrm>
            <a:off x="933939" y="6076799"/>
            <a:ext cx="672893" cy="534170"/>
          </a:xfrm>
          <a:custGeom>
            <a:rect b="b" l="l" r="r" t="t"/>
            <a:pathLst>
              <a:path extrusionOk="0" h="14124" w="17792">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32" name="Google Shape;232;p3"/>
          <p:cNvSpPr/>
          <p:nvPr/>
        </p:nvSpPr>
        <p:spPr>
          <a:xfrm>
            <a:off x="534622" y="5434132"/>
            <a:ext cx="627093" cy="589614"/>
          </a:xfrm>
          <a:custGeom>
            <a:rect b="b" l="l" r="r" t="t"/>
            <a:pathLst>
              <a:path extrusionOk="0" h="15590" w="16581">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33" name="Google Shape;233;p3"/>
          <p:cNvSpPr/>
          <p:nvPr/>
        </p:nvSpPr>
        <p:spPr>
          <a:xfrm>
            <a:off x="-46688" y="5434124"/>
            <a:ext cx="452811" cy="534146"/>
          </a:xfrm>
          <a:custGeom>
            <a:rect b="b" l="l" r="r" t="t"/>
            <a:pathLst>
              <a:path extrusionOk="0" h="11079" w="9391">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34" name="Google Shape;234;p3"/>
          <p:cNvSpPr/>
          <p:nvPr/>
        </p:nvSpPr>
        <p:spPr>
          <a:xfrm>
            <a:off x="961677" y="6664025"/>
            <a:ext cx="617412" cy="237283"/>
          </a:xfrm>
          <a:custGeom>
            <a:rect b="b" l="l" r="r" t="t"/>
            <a:pathLst>
              <a:path extrusionOk="0" h="6274" w="16325">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35" name="Google Shape;235;p3"/>
          <p:cNvSpPr/>
          <p:nvPr/>
        </p:nvSpPr>
        <p:spPr>
          <a:xfrm>
            <a:off x="4335963" y="6433680"/>
            <a:ext cx="786656" cy="552172"/>
          </a:xfrm>
          <a:custGeom>
            <a:rect b="b" l="l" r="r" t="t"/>
            <a:pathLst>
              <a:path extrusionOk="0" h="14600" w="2080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36" name="Google Shape;236;p3"/>
          <p:cNvSpPr/>
          <p:nvPr/>
        </p:nvSpPr>
        <p:spPr>
          <a:xfrm>
            <a:off x="4335970" y="5372369"/>
            <a:ext cx="517491" cy="545251"/>
          </a:xfrm>
          <a:custGeom>
            <a:rect b="b" l="l" r="r" t="t"/>
            <a:pathLst>
              <a:path extrusionOk="0" h="14417" w="13683">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37" name="Google Shape;237;p3"/>
          <p:cNvSpPr/>
          <p:nvPr/>
        </p:nvSpPr>
        <p:spPr>
          <a:xfrm>
            <a:off x="2911965" y="6600511"/>
            <a:ext cx="396807" cy="281646"/>
          </a:xfrm>
          <a:custGeom>
            <a:rect b="b" l="l" r="r" t="t"/>
            <a:pathLst>
              <a:path extrusionOk="0" h="7447" w="10492">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38" name="Google Shape;238;p3"/>
          <p:cNvSpPr/>
          <p:nvPr/>
        </p:nvSpPr>
        <p:spPr>
          <a:xfrm>
            <a:off x="5265500" y="6600167"/>
            <a:ext cx="384327" cy="245603"/>
          </a:xfrm>
          <a:custGeom>
            <a:rect b="b" l="l" r="r" t="t"/>
            <a:pathLst>
              <a:path extrusionOk="0" h="6494" w="10162">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39" name="Google Shape;239;p3"/>
          <p:cNvSpPr/>
          <p:nvPr/>
        </p:nvSpPr>
        <p:spPr>
          <a:xfrm>
            <a:off x="1813486" y="6373645"/>
            <a:ext cx="431488" cy="428728"/>
          </a:xfrm>
          <a:custGeom>
            <a:rect b="b" l="l" r="r" t="t"/>
            <a:pathLst>
              <a:path extrusionOk="0" h="11336" w="11409">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40" name="Google Shape;240;p3"/>
          <p:cNvSpPr/>
          <p:nvPr/>
        </p:nvSpPr>
        <p:spPr>
          <a:xfrm>
            <a:off x="4962458" y="5333706"/>
            <a:ext cx="409288" cy="513369"/>
          </a:xfrm>
          <a:custGeom>
            <a:rect b="b" l="l" r="r" t="t"/>
            <a:pathLst>
              <a:path extrusionOk="0" h="13574" w="10822">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41" name="Google Shape;241;p3"/>
          <p:cNvSpPr/>
          <p:nvPr/>
        </p:nvSpPr>
        <p:spPr>
          <a:xfrm>
            <a:off x="122166" y="6070570"/>
            <a:ext cx="554971" cy="546650"/>
          </a:xfrm>
          <a:custGeom>
            <a:rect b="b" l="l" r="r" t="t"/>
            <a:pathLst>
              <a:path extrusionOk="0" h="14454" w="14674">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3C78D8"/>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42" name="Google Shape;242;p3"/>
          <p:cNvSpPr/>
          <p:nvPr/>
        </p:nvSpPr>
        <p:spPr>
          <a:xfrm>
            <a:off x="5371738" y="6111824"/>
            <a:ext cx="521651" cy="385726"/>
          </a:xfrm>
          <a:custGeom>
            <a:rect b="b" l="l" r="r" t="t"/>
            <a:pathLst>
              <a:path extrusionOk="0" h="10199" w="13793">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43" name="Google Shape;243;p3"/>
          <p:cNvSpPr/>
          <p:nvPr/>
        </p:nvSpPr>
        <p:spPr>
          <a:xfrm>
            <a:off x="3605" y="6533641"/>
            <a:ext cx="240044" cy="498052"/>
          </a:xfrm>
          <a:custGeom>
            <a:rect b="b" l="l" r="r" t="t"/>
            <a:pathLst>
              <a:path extrusionOk="0" h="13169" w="6347">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44" name="Google Shape;244;p3"/>
          <p:cNvSpPr/>
          <p:nvPr/>
        </p:nvSpPr>
        <p:spPr>
          <a:xfrm rot="1920612">
            <a:off x="3248157" y="6210904"/>
            <a:ext cx="668704" cy="567426"/>
          </a:xfrm>
          <a:custGeom>
            <a:rect b="b" l="l" r="r" t="t"/>
            <a:pathLst>
              <a:path extrusionOk="0" h="15004" w="17681">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45" name="Google Shape;245;p3"/>
          <p:cNvSpPr/>
          <p:nvPr/>
        </p:nvSpPr>
        <p:spPr>
          <a:xfrm>
            <a:off x="4616923" y="6023740"/>
            <a:ext cx="639574" cy="452289"/>
          </a:xfrm>
          <a:custGeom>
            <a:rect b="b" l="l" r="r" t="t"/>
            <a:pathLst>
              <a:path extrusionOk="0" h="11959" w="16911">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3C78D8"/>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46" name="Google Shape;246;p3"/>
          <p:cNvSpPr/>
          <p:nvPr/>
        </p:nvSpPr>
        <p:spPr>
          <a:xfrm rot="-5400000">
            <a:off x="3845006" y="5309639"/>
            <a:ext cx="373208" cy="477288"/>
          </a:xfrm>
          <a:custGeom>
            <a:rect b="b" l="l" r="r" t="t"/>
            <a:pathLst>
              <a:path extrusionOk="0" h="12620" w="9868">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3C78D8"/>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47" name="Google Shape;247;p3"/>
          <p:cNvSpPr/>
          <p:nvPr/>
        </p:nvSpPr>
        <p:spPr>
          <a:xfrm>
            <a:off x="3812064" y="5826928"/>
            <a:ext cx="503611" cy="568851"/>
          </a:xfrm>
          <a:custGeom>
            <a:rect b="b" l="l" r="r" t="t"/>
            <a:pathLst>
              <a:path extrusionOk="0" h="15041" w="13316">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48" name="Google Shape;248;p3"/>
          <p:cNvSpPr/>
          <p:nvPr/>
        </p:nvSpPr>
        <p:spPr>
          <a:xfrm>
            <a:off x="345283" y="6610609"/>
            <a:ext cx="514730" cy="344086"/>
          </a:xfrm>
          <a:custGeom>
            <a:rect b="b" l="l" r="r" t="t"/>
            <a:pathLst>
              <a:path extrusionOk="0" h="9098" w="1361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49" name="Google Shape;249;p3"/>
          <p:cNvSpPr/>
          <p:nvPr/>
        </p:nvSpPr>
        <p:spPr>
          <a:xfrm>
            <a:off x="3975760" y="6513509"/>
            <a:ext cx="233122" cy="249763"/>
          </a:xfrm>
          <a:custGeom>
            <a:rect b="b" l="l" r="r" t="t"/>
            <a:pathLst>
              <a:path extrusionOk="0" h="6604" w="6164">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_4">
    <p:spTree>
      <p:nvGrpSpPr>
        <p:cNvPr id="613" name="Shape 613"/>
        <p:cNvGrpSpPr/>
        <p:nvPr/>
      </p:nvGrpSpPr>
      <p:grpSpPr>
        <a:xfrm>
          <a:off x="0" y="0"/>
          <a:ext cx="0" cy="0"/>
          <a:chOff x="0" y="0"/>
          <a:chExt cx="0" cy="0"/>
        </a:xfrm>
      </p:grpSpPr>
      <p:sp>
        <p:nvSpPr>
          <p:cNvPr id="614" name="Google Shape;614;p21"/>
          <p:cNvSpPr txBox="1"/>
          <p:nvPr>
            <p:ph type="ctrTitle"/>
          </p:nvPr>
        </p:nvSpPr>
        <p:spPr>
          <a:xfrm>
            <a:off x="415611" y="992767"/>
            <a:ext cx="11360700" cy="2736900"/>
          </a:xfrm>
          <a:prstGeom prst="rect">
            <a:avLst/>
          </a:prstGeom>
          <a:noFill/>
          <a:ln>
            <a:noFill/>
          </a:ln>
        </p:spPr>
        <p:txBody>
          <a:bodyPr anchorCtr="0" anchor="b" bIns="121900" lIns="121900" spcFirstLastPara="1" rIns="121900" wrap="square" tIns="121900">
            <a:noAutofit/>
          </a:bodyPr>
          <a:lstStyle>
            <a:lvl1pPr lvl="0" rtl="0" algn="ctr">
              <a:lnSpc>
                <a:spcPct val="100000"/>
              </a:lnSpc>
              <a:spcBef>
                <a:spcPts val="0"/>
              </a:spcBef>
              <a:spcAft>
                <a:spcPts val="0"/>
              </a:spcAft>
              <a:buSzPts val="6900"/>
              <a:buNone/>
              <a:defRPr sz="6900"/>
            </a:lvl1pPr>
            <a:lvl2pPr lvl="1" rtl="0" algn="ctr">
              <a:lnSpc>
                <a:spcPct val="100000"/>
              </a:lnSpc>
              <a:spcBef>
                <a:spcPts val="0"/>
              </a:spcBef>
              <a:spcAft>
                <a:spcPts val="0"/>
              </a:spcAft>
              <a:buSzPts val="6900"/>
              <a:buNone/>
              <a:defRPr sz="6900"/>
            </a:lvl2pPr>
            <a:lvl3pPr lvl="2" rtl="0" algn="ctr">
              <a:lnSpc>
                <a:spcPct val="100000"/>
              </a:lnSpc>
              <a:spcBef>
                <a:spcPts val="0"/>
              </a:spcBef>
              <a:spcAft>
                <a:spcPts val="0"/>
              </a:spcAft>
              <a:buSzPts val="6900"/>
              <a:buNone/>
              <a:defRPr sz="6900"/>
            </a:lvl3pPr>
            <a:lvl4pPr lvl="3" rtl="0" algn="ctr">
              <a:lnSpc>
                <a:spcPct val="100000"/>
              </a:lnSpc>
              <a:spcBef>
                <a:spcPts val="0"/>
              </a:spcBef>
              <a:spcAft>
                <a:spcPts val="0"/>
              </a:spcAft>
              <a:buSzPts val="6900"/>
              <a:buNone/>
              <a:defRPr sz="6900"/>
            </a:lvl4pPr>
            <a:lvl5pPr lvl="4" rtl="0" algn="ctr">
              <a:lnSpc>
                <a:spcPct val="100000"/>
              </a:lnSpc>
              <a:spcBef>
                <a:spcPts val="0"/>
              </a:spcBef>
              <a:spcAft>
                <a:spcPts val="0"/>
              </a:spcAft>
              <a:buSzPts val="6900"/>
              <a:buNone/>
              <a:defRPr sz="6900"/>
            </a:lvl5pPr>
            <a:lvl6pPr lvl="5" rtl="0" algn="ctr">
              <a:lnSpc>
                <a:spcPct val="100000"/>
              </a:lnSpc>
              <a:spcBef>
                <a:spcPts val="0"/>
              </a:spcBef>
              <a:spcAft>
                <a:spcPts val="0"/>
              </a:spcAft>
              <a:buSzPts val="6900"/>
              <a:buNone/>
              <a:defRPr sz="6900"/>
            </a:lvl6pPr>
            <a:lvl7pPr lvl="6" rtl="0" algn="ctr">
              <a:lnSpc>
                <a:spcPct val="100000"/>
              </a:lnSpc>
              <a:spcBef>
                <a:spcPts val="0"/>
              </a:spcBef>
              <a:spcAft>
                <a:spcPts val="0"/>
              </a:spcAft>
              <a:buSzPts val="6900"/>
              <a:buNone/>
              <a:defRPr sz="6900"/>
            </a:lvl7pPr>
            <a:lvl8pPr lvl="7" rtl="0" algn="ctr">
              <a:lnSpc>
                <a:spcPct val="100000"/>
              </a:lnSpc>
              <a:spcBef>
                <a:spcPts val="0"/>
              </a:spcBef>
              <a:spcAft>
                <a:spcPts val="0"/>
              </a:spcAft>
              <a:buSzPts val="6900"/>
              <a:buNone/>
              <a:defRPr sz="6900"/>
            </a:lvl8pPr>
            <a:lvl9pPr lvl="8" rtl="0" algn="ctr">
              <a:lnSpc>
                <a:spcPct val="100000"/>
              </a:lnSpc>
              <a:spcBef>
                <a:spcPts val="0"/>
              </a:spcBef>
              <a:spcAft>
                <a:spcPts val="0"/>
              </a:spcAft>
              <a:buSzPts val="6900"/>
              <a:buNone/>
              <a:defRPr sz="6900"/>
            </a:lvl9pPr>
          </a:lstStyle>
          <a:p/>
        </p:txBody>
      </p:sp>
      <p:sp>
        <p:nvSpPr>
          <p:cNvPr id="615" name="Google Shape;615;p21"/>
          <p:cNvSpPr txBox="1"/>
          <p:nvPr>
            <p:ph idx="1" type="subTitle"/>
          </p:nvPr>
        </p:nvSpPr>
        <p:spPr>
          <a:xfrm>
            <a:off x="415600" y="3778833"/>
            <a:ext cx="11360700" cy="1056900"/>
          </a:xfrm>
          <a:prstGeom prst="rect">
            <a:avLst/>
          </a:prstGeom>
          <a:noFill/>
          <a:ln>
            <a:noFill/>
          </a:ln>
        </p:spPr>
        <p:txBody>
          <a:bodyPr anchorCtr="0" anchor="t" bIns="121900" lIns="121900" spcFirstLastPara="1" rIns="121900" wrap="square" tIns="121900">
            <a:noAutofit/>
          </a:bodyPr>
          <a:lstStyle>
            <a:lvl1pPr lvl="0" rtl="0" algn="ctr">
              <a:lnSpc>
                <a:spcPct val="100000"/>
              </a:lnSpc>
              <a:spcBef>
                <a:spcPts val="0"/>
              </a:spcBef>
              <a:spcAft>
                <a:spcPts val="0"/>
              </a:spcAft>
              <a:buSzPts val="3700"/>
              <a:buNone/>
              <a:defRPr sz="3700"/>
            </a:lvl1pPr>
            <a:lvl2pPr lvl="1" rtl="0" algn="ctr">
              <a:lnSpc>
                <a:spcPct val="100000"/>
              </a:lnSpc>
              <a:spcBef>
                <a:spcPts val="0"/>
              </a:spcBef>
              <a:spcAft>
                <a:spcPts val="0"/>
              </a:spcAft>
              <a:buSzPts val="3700"/>
              <a:buNone/>
              <a:defRPr sz="3700"/>
            </a:lvl2pPr>
            <a:lvl3pPr lvl="2" rtl="0" algn="ctr">
              <a:lnSpc>
                <a:spcPct val="100000"/>
              </a:lnSpc>
              <a:spcBef>
                <a:spcPts val="0"/>
              </a:spcBef>
              <a:spcAft>
                <a:spcPts val="0"/>
              </a:spcAft>
              <a:buSzPts val="3700"/>
              <a:buNone/>
              <a:defRPr sz="3700"/>
            </a:lvl3pPr>
            <a:lvl4pPr lvl="3" rtl="0" algn="ctr">
              <a:lnSpc>
                <a:spcPct val="100000"/>
              </a:lnSpc>
              <a:spcBef>
                <a:spcPts val="0"/>
              </a:spcBef>
              <a:spcAft>
                <a:spcPts val="0"/>
              </a:spcAft>
              <a:buSzPts val="3700"/>
              <a:buNone/>
              <a:defRPr sz="3700"/>
            </a:lvl4pPr>
            <a:lvl5pPr lvl="4" rtl="0" algn="ctr">
              <a:lnSpc>
                <a:spcPct val="100000"/>
              </a:lnSpc>
              <a:spcBef>
                <a:spcPts val="0"/>
              </a:spcBef>
              <a:spcAft>
                <a:spcPts val="0"/>
              </a:spcAft>
              <a:buSzPts val="3700"/>
              <a:buNone/>
              <a:defRPr sz="3700"/>
            </a:lvl5pPr>
            <a:lvl6pPr lvl="5" rtl="0" algn="ctr">
              <a:lnSpc>
                <a:spcPct val="100000"/>
              </a:lnSpc>
              <a:spcBef>
                <a:spcPts val="0"/>
              </a:spcBef>
              <a:spcAft>
                <a:spcPts val="0"/>
              </a:spcAft>
              <a:buSzPts val="3700"/>
              <a:buNone/>
              <a:defRPr sz="3700"/>
            </a:lvl6pPr>
            <a:lvl7pPr lvl="6" rtl="0" algn="ctr">
              <a:lnSpc>
                <a:spcPct val="100000"/>
              </a:lnSpc>
              <a:spcBef>
                <a:spcPts val="0"/>
              </a:spcBef>
              <a:spcAft>
                <a:spcPts val="0"/>
              </a:spcAft>
              <a:buSzPts val="3700"/>
              <a:buNone/>
              <a:defRPr sz="3700"/>
            </a:lvl7pPr>
            <a:lvl8pPr lvl="7" rtl="0" algn="ctr">
              <a:lnSpc>
                <a:spcPct val="100000"/>
              </a:lnSpc>
              <a:spcBef>
                <a:spcPts val="0"/>
              </a:spcBef>
              <a:spcAft>
                <a:spcPts val="0"/>
              </a:spcAft>
              <a:buSzPts val="3700"/>
              <a:buNone/>
              <a:defRPr sz="3700"/>
            </a:lvl8pPr>
            <a:lvl9pPr lvl="8" rtl="0" algn="ctr">
              <a:lnSpc>
                <a:spcPct val="100000"/>
              </a:lnSpc>
              <a:spcBef>
                <a:spcPts val="0"/>
              </a:spcBef>
              <a:spcAft>
                <a:spcPts val="0"/>
              </a:spcAft>
              <a:buSzPts val="3700"/>
              <a:buNone/>
              <a:defRPr sz="3700"/>
            </a:lvl9pPr>
          </a:lstStyle>
          <a:p/>
        </p:txBody>
      </p:sp>
      <p:sp>
        <p:nvSpPr>
          <p:cNvPr id="616" name="Google Shape;616;p21"/>
          <p:cNvSpPr txBox="1"/>
          <p:nvPr>
            <p:ph idx="12" type="sldNum"/>
          </p:nvPr>
        </p:nvSpPr>
        <p:spPr>
          <a:xfrm>
            <a:off x="11296610" y="6217623"/>
            <a:ext cx="731700" cy="524700"/>
          </a:xfrm>
          <a:prstGeom prst="rect">
            <a:avLst/>
          </a:prstGeom>
          <a:noFill/>
          <a:ln>
            <a:noFill/>
          </a:ln>
        </p:spPr>
        <p:txBody>
          <a:bodyPr anchorCtr="0" anchor="ctr" bIns="121900" lIns="121900" spcFirstLastPara="1" rIns="121900" wrap="square" tIns="121900">
            <a:no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TITLE_1_1">
    <p:spTree>
      <p:nvGrpSpPr>
        <p:cNvPr id="250" name="Shape 250"/>
        <p:cNvGrpSpPr/>
        <p:nvPr/>
      </p:nvGrpSpPr>
      <p:grpSpPr>
        <a:xfrm>
          <a:off x="0" y="0"/>
          <a:ext cx="0" cy="0"/>
          <a:chOff x="0" y="0"/>
          <a:chExt cx="0" cy="0"/>
        </a:xfrm>
      </p:grpSpPr>
      <p:sp>
        <p:nvSpPr>
          <p:cNvPr id="251" name="Google Shape;251;p4"/>
          <p:cNvSpPr txBox="1"/>
          <p:nvPr>
            <p:ph idx="1" type="body"/>
          </p:nvPr>
        </p:nvSpPr>
        <p:spPr>
          <a:xfrm>
            <a:off x="2879100" y="2882400"/>
            <a:ext cx="6434100" cy="1093200"/>
          </a:xfrm>
          <a:prstGeom prst="rect">
            <a:avLst/>
          </a:prstGeom>
        </p:spPr>
        <p:txBody>
          <a:bodyPr anchorCtr="0" anchor="ctr" bIns="121900" lIns="121900" spcFirstLastPara="1" rIns="121900" wrap="square" tIns="121900">
            <a:noAutofit/>
          </a:bodyPr>
          <a:lstStyle>
            <a:lvl1pPr indent="-438150" lvl="0" marL="457200" rtl="0" algn="ctr">
              <a:spcBef>
                <a:spcPts val="800"/>
              </a:spcBef>
              <a:spcAft>
                <a:spcPts val="0"/>
              </a:spcAft>
              <a:buClr>
                <a:srgbClr val="1C4587"/>
              </a:buClr>
              <a:buSzPts val="3300"/>
              <a:buChar char="✘"/>
              <a:defRPr b="1" sz="3300">
                <a:solidFill>
                  <a:srgbClr val="1C4587"/>
                </a:solidFill>
              </a:defRPr>
            </a:lvl1pPr>
            <a:lvl2pPr indent="-438150" lvl="1" marL="914400" rtl="0" algn="ctr">
              <a:spcBef>
                <a:spcPts val="0"/>
              </a:spcBef>
              <a:spcAft>
                <a:spcPts val="0"/>
              </a:spcAft>
              <a:buClr>
                <a:srgbClr val="1C4587"/>
              </a:buClr>
              <a:buSzPts val="3300"/>
              <a:buChar char="✗"/>
              <a:defRPr b="1" sz="3300">
                <a:solidFill>
                  <a:srgbClr val="1C4587"/>
                </a:solidFill>
              </a:defRPr>
            </a:lvl2pPr>
            <a:lvl3pPr indent="-438150" lvl="2" marL="1371600" rtl="0" algn="ctr">
              <a:spcBef>
                <a:spcPts val="0"/>
              </a:spcBef>
              <a:spcAft>
                <a:spcPts val="0"/>
              </a:spcAft>
              <a:buClr>
                <a:srgbClr val="1C4587"/>
              </a:buClr>
              <a:buSzPts val="3300"/>
              <a:buChar char="■"/>
              <a:defRPr b="1" sz="3300">
                <a:solidFill>
                  <a:srgbClr val="1C4587"/>
                </a:solidFill>
              </a:defRPr>
            </a:lvl3pPr>
            <a:lvl4pPr indent="-438150" lvl="3" marL="1828800" rtl="0" algn="ctr">
              <a:spcBef>
                <a:spcPts val="0"/>
              </a:spcBef>
              <a:spcAft>
                <a:spcPts val="0"/>
              </a:spcAft>
              <a:buClr>
                <a:srgbClr val="1C4587"/>
              </a:buClr>
              <a:buSzPts val="3300"/>
              <a:buChar char="●"/>
              <a:defRPr b="1" sz="3300">
                <a:solidFill>
                  <a:srgbClr val="1C4587"/>
                </a:solidFill>
              </a:defRPr>
            </a:lvl4pPr>
            <a:lvl5pPr indent="-438150" lvl="4" marL="2286000" rtl="0" algn="ctr">
              <a:spcBef>
                <a:spcPts val="0"/>
              </a:spcBef>
              <a:spcAft>
                <a:spcPts val="0"/>
              </a:spcAft>
              <a:buClr>
                <a:srgbClr val="1C4587"/>
              </a:buClr>
              <a:buSzPts val="3300"/>
              <a:buChar char="○"/>
              <a:defRPr b="1" sz="3300">
                <a:solidFill>
                  <a:srgbClr val="1C4587"/>
                </a:solidFill>
              </a:defRPr>
            </a:lvl5pPr>
            <a:lvl6pPr indent="-438150" lvl="5" marL="2743200" rtl="0" algn="ctr">
              <a:spcBef>
                <a:spcPts val="0"/>
              </a:spcBef>
              <a:spcAft>
                <a:spcPts val="0"/>
              </a:spcAft>
              <a:buClr>
                <a:srgbClr val="1C4587"/>
              </a:buClr>
              <a:buSzPts val="3300"/>
              <a:buChar char="■"/>
              <a:defRPr b="1" sz="3300">
                <a:solidFill>
                  <a:srgbClr val="1C4587"/>
                </a:solidFill>
              </a:defRPr>
            </a:lvl6pPr>
            <a:lvl7pPr indent="-438150" lvl="6" marL="3200400" rtl="0" algn="ctr">
              <a:spcBef>
                <a:spcPts val="0"/>
              </a:spcBef>
              <a:spcAft>
                <a:spcPts val="0"/>
              </a:spcAft>
              <a:buClr>
                <a:srgbClr val="1C4587"/>
              </a:buClr>
              <a:buSzPts val="3300"/>
              <a:buChar char="●"/>
              <a:defRPr b="1" sz="3300">
                <a:solidFill>
                  <a:srgbClr val="1C4587"/>
                </a:solidFill>
              </a:defRPr>
            </a:lvl7pPr>
            <a:lvl8pPr indent="-438150" lvl="7" marL="3657600" rtl="0" algn="ctr">
              <a:spcBef>
                <a:spcPts val="0"/>
              </a:spcBef>
              <a:spcAft>
                <a:spcPts val="0"/>
              </a:spcAft>
              <a:buClr>
                <a:srgbClr val="1C4587"/>
              </a:buClr>
              <a:buSzPts val="3300"/>
              <a:buChar char="○"/>
              <a:defRPr b="1" sz="3300">
                <a:solidFill>
                  <a:srgbClr val="1C4587"/>
                </a:solidFill>
              </a:defRPr>
            </a:lvl8pPr>
            <a:lvl9pPr indent="-438150" lvl="8" marL="4114800" rtl="0" algn="ctr">
              <a:spcBef>
                <a:spcPts val="0"/>
              </a:spcBef>
              <a:spcAft>
                <a:spcPts val="0"/>
              </a:spcAft>
              <a:buClr>
                <a:srgbClr val="1C4587"/>
              </a:buClr>
              <a:buSzPts val="3300"/>
              <a:buChar char="■"/>
              <a:defRPr b="1" sz="3300">
                <a:solidFill>
                  <a:srgbClr val="1C4587"/>
                </a:solidFill>
              </a:defRPr>
            </a:lvl9pPr>
          </a:lstStyle>
          <a:p/>
        </p:txBody>
      </p:sp>
      <p:sp>
        <p:nvSpPr>
          <p:cNvPr id="252" name="Google Shape;252;p4"/>
          <p:cNvSpPr/>
          <p:nvPr/>
        </p:nvSpPr>
        <p:spPr>
          <a:xfrm>
            <a:off x="9737174" y="-392482"/>
            <a:ext cx="600733" cy="744978"/>
          </a:xfrm>
          <a:custGeom>
            <a:rect b="b" l="l" r="r" t="t"/>
            <a:pathLst>
              <a:path extrusionOk="0" h="19698" w="15884">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53" name="Google Shape;253;p4"/>
          <p:cNvSpPr/>
          <p:nvPr/>
        </p:nvSpPr>
        <p:spPr>
          <a:xfrm>
            <a:off x="-47166" y="4489283"/>
            <a:ext cx="591013" cy="672893"/>
          </a:xfrm>
          <a:custGeom>
            <a:rect b="b" l="l" r="r" t="t"/>
            <a:pathLst>
              <a:path extrusionOk="0" h="17792" w="15627">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54" name="Google Shape;254;p4"/>
          <p:cNvSpPr/>
          <p:nvPr/>
        </p:nvSpPr>
        <p:spPr>
          <a:xfrm>
            <a:off x="11757264" y="4586215"/>
            <a:ext cx="552210" cy="677016"/>
          </a:xfrm>
          <a:custGeom>
            <a:rect b="b" l="l" r="r" t="t"/>
            <a:pathLst>
              <a:path extrusionOk="0" h="17901" w="14601">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55" name="Google Shape;255;p4"/>
          <p:cNvSpPr/>
          <p:nvPr/>
        </p:nvSpPr>
        <p:spPr>
          <a:xfrm>
            <a:off x="11657298" y="5555569"/>
            <a:ext cx="660375" cy="453651"/>
          </a:xfrm>
          <a:custGeom>
            <a:rect b="b" l="l" r="r" t="t"/>
            <a:pathLst>
              <a:path extrusionOk="0" h="11995" w="17461">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56" name="Google Shape;256;p4"/>
          <p:cNvSpPr/>
          <p:nvPr/>
        </p:nvSpPr>
        <p:spPr>
          <a:xfrm>
            <a:off x="11147940" y="6009222"/>
            <a:ext cx="496690" cy="513331"/>
          </a:xfrm>
          <a:custGeom>
            <a:rect b="b" l="l" r="r" t="t"/>
            <a:pathLst>
              <a:path extrusionOk="0" h="13573" w="13133">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57" name="Google Shape;257;p4"/>
          <p:cNvSpPr/>
          <p:nvPr/>
        </p:nvSpPr>
        <p:spPr>
          <a:xfrm>
            <a:off x="-102771" y="1984025"/>
            <a:ext cx="452811" cy="534146"/>
          </a:xfrm>
          <a:custGeom>
            <a:rect b="b" l="l" r="r" t="t"/>
            <a:pathLst>
              <a:path extrusionOk="0" h="11079" w="9391">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58" name="Google Shape;258;p4"/>
          <p:cNvSpPr/>
          <p:nvPr/>
        </p:nvSpPr>
        <p:spPr>
          <a:xfrm>
            <a:off x="10736763" y="6433680"/>
            <a:ext cx="786656" cy="552172"/>
          </a:xfrm>
          <a:custGeom>
            <a:rect b="b" l="l" r="r" t="t"/>
            <a:pathLst>
              <a:path extrusionOk="0" h="14600" w="2080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59" name="Google Shape;259;p4"/>
          <p:cNvSpPr/>
          <p:nvPr/>
        </p:nvSpPr>
        <p:spPr>
          <a:xfrm>
            <a:off x="10736770" y="5509769"/>
            <a:ext cx="517491" cy="545251"/>
          </a:xfrm>
          <a:custGeom>
            <a:rect b="b" l="l" r="r" t="t"/>
            <a:pathLst>
              <a:path extrusionOk="0" h="14417" w="13683">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60" name="Google Shape;260;p4"/>
          <p:cNvSpPr/>
          <p:nvPr/>
        </p:nvSpPr>
        <p:spPr>
          <a:xfrm>
            <a:off x="9907865" y="6497561"/>
            <a:ext cx="396807" cy="281646"/>
          </a:xfrm>
          <a:custGeom>
            <a:rect b="b" l="l" r="r" t="t"/>
            <a:pathLst>
              <a:path extrusionOk="0" h="7447" w="10492">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61" name="Google Shape;261;p4"/>
          <p:cNvSpPr/>
          <p:nvPr/>
        </p:nvSpPr>
        <p:spPr>
          <a:xfrm>
            <a:off x="11666300" y="6600167"/>
            <a:ext cx="384327" cy="245603"/>
          </a:xfrm>
          <a:custGeom>
            <a:rect b="b" l="l" r="r" t="t"/>
            <a:pathLst>
              <a:path extrusionOk="0" h="6494" w="10162">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62" name="Google Shape;262;p4"/>
          <p:cNvSpPr/>
          <p:nvPr/>
        </p:nvSpPr>
        <p:spPr>
          <a:xfrm>
            <a:off x="11363258" y="5333706"/>
            <a:ext cx="409288" cy="513369"/>
          </a:xfrm>
          <a:custGeom>
            <a:rect b="b" l="l" r="r" t="t"/>
            <a:pathLst>
              <a:path extrusionOk="0" h="13574" w="10822">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63" name="Google Shape;263;p4"/>
          <p:cNvSpPr/>
          <p:nvPr/>
        </p:nvSpPr>
        <p:spPr>
          <a:xfrm>
            <a:off x="11772538" y="6111824"/>
            <a:ext cx="521651" cy="385726"/>
          </a:xfrm>
          <a:custGeom>
            <a:rect b="b" l="l" r="r" t="t"/>
            <a:pathLst>
              <a:path extrusionOk="0" h="10199" w="13793">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64" name="Google Shape;264;p4"/>
          <p:cNvSpPr/>
          <p:nvPr/>
        </p:nvSpPr>
        <p:spPr>
          <a:xfrm>
            <a:off x="11951972" y="1784958"/>
            <a:ext cx="240044" cy="498052"/>
          </a:xfrm>
          <a:custGeom>
            <a:rect b="b" l="l" r="r" t="t"/>
            <a:pathLst>
              <a:path extrusionOk="0" h="13169" w="6347">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65" name="Google Shape;265;p4"/>
          <p:cNvSpPr/>
          <p:nvPr/>
        </p:nvSpPr>
        <p:spPr>
          <a:xfrm rot="-2426071">
            <a:off x="9480177" y="6502683"/>
            <a:ext cx="373219" cy="477303"/>
          </a:xfrm>
          <a:custGeom>
            <a:rect b="b" l="l" r="r" t="t"/>
            <a:pathLst>
              <a:path extrusionOk="0" h="12620" w="9868">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66" name="Google Shape;266;p4"/>
          <p:cNvSpPr/>
          <p:nvPr/>
        </p:nvSpPr>
        <p:spPr>
          <a:xfrm>
            <a:off x="10212864" y="5826928"/>
            <a:ext cx="503611" cy="568851"/>
          </a:xfrm>
          <a:custGeom>
            <a:rect b="b" l="l" r="r" t="t"/>
            <a:pathLst>
              <a:path extrusionOk="0" h="15041" w="13316">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67" name="Google Shape;267;p4"/>
          <p:cNvSpPr/>
          <p:nvPr/>
        </p:nvSpPr>
        <p:spPr>
          <a:xfrm>
            <a:off x="11730117" y="4104976"/>
            <a:ext cx="514730" cy="344086"/>
          </a:xfrm>
          <a:custGeom>
            <a:rect b="b" l="l" r="r" t="t"/>
            <a:pathLst>
              <a:path extrusionOk="0" h="9098" w="1361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68" name="Google Shape;268;p4"/>
          <p:cNvSpPr/>
          <p:nvPr/>
        </p:nvSpPr>
        <p:spPr>
          <a:xfrm>
            <a:off x="10376560" y="6513509"/>
            <a:ext cx="233122" cy="249763"/>
          </a:xfrm>
          <a:custGeom>
            <a:rect b="b" l="l" r="r" t="t"/>
            <a:pathLst>
              <a:path extrusionOk="0" h="6604" w="6164">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69" name="Google Shape;269;p4"/>
          <p:cNvSpPr/>
          <p:nvPr/>
        </p:nvSpPr>
        <p:spPr>
          <a:xfrm>
            <a:off x="462503" y="811486"/>
            <a:ext cx="280284" cy="611852"/>
          </a:xfrm>
          <a:custGeom>
            <a:rect b="b" l="l" r="r" t="t"/>
            <a:pathLst>
              <a:path extrusionOk="0" h="16178" w="7411">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70" name="Google Shape;270;p4"/>
          <p:cNvSpPr/>
          <p:nvPr/>
        </p:nvSpPr>
        <p:spPr>
          <a:xfrm>
            <a:off x="860014" y="474615"/>
            <a:ext cx="552210" cy="677016"/>
          </a:xfrm>
          <a:custGeom>
            <a:rect b="b" l="l" r="r" t="t"/>
            <a:pathLst>
              <a:path extrusionOk="0" h="17901" w="14601">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71" name="Google Shape;271;p4"/>
          <p:cNvSpPr/>
          <p:nvPr/>
        </p:nvSpPr>
        <p:spPr>
          <a:xfrm>
            <a:off x="11091747" y="-39763"/>
            <a:ext cx="609091" cy="567451"/>
          </a:xfrm>
          <a:custGeom>
            <a:rect b="b" l="l" r="r" t="t"/>
            <a:pathLst>
              <a:path extrusionOk="0" h="15004" w="16105">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72" name="Google Shape;272;p4"/>
          <p:cNvSpPr/>
          <p:nvPr/>
        </p:nvSpPr>
        <p:spPr>
          <a:xfrm>
            <a:off x="-10" y="1351155"/>
            <a:ext cx="496690" cy="513331"/>
          </a:xfrm>
          <a:custGeom>
            <a:rect b="b" l="l" r="r" t="t"/>
            <a:pathLst>
              <a:path extrusionOk="0" h="13573" w="13133">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73" name="Google Shape;273;p4"/>
          <p:cNvSpPr/>
          <p:nvPr/>
        </p:nvSpPr>
        <p:spPr>
          <a:xfrm>
            <a:off x="11599142" y="238816"/>
            <a:ext cx="695056" cy="718656"/>
          </a:xfrm>
          <a:custGeom>
            <a:rect b="b" l="l" r="r" t="t"/>
            <a:pathLst>
              <a:path extrusionOk="0" h="19002" w="18378">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74" name="Google Shape;274;p4"/>
          <p:cNvSpPr/>
          <p:nvPr/>
        </p:nvSpPr>
        <p:spPr>
          <a:xfrm>
            <a:off x="933939" y="6076799"/>
            <a:ext cx="672893" cy="534170"/>
          </a:xfrm>
          <a:custGeom>
            <a:rect b="b" l="l" r="r" t="t"/>
            <a:pathLst>
              <a:path extrusionOk="0" h="14124" w="17792">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75" name="Google Shape;275;p4"/>
          <p:cNvSpPr/>
          <p:nvPr/>
        </p:nvSpPr>
        <p:spPr>
          <a:xfrm>
            <a:off x="345289" y="-115002"/>
            <a:ext cx="627093" cy="589614"/>
          </a:xfrm>
          <a:custGeom>
            <a:rect b="b" l="l" r="r" t="t"/>
            <a:pathLst>
              <a:path extrusionOk="0" h="15590" w="16581">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76" name="Google Shape;276;p4"/>
          <p:cNvSpPr/>
          <p:nvPr/>
        </p:nvSpPr>
        <p:spPr>
          <a:xfrm>
            <a:off x="-46688" y="5434124"/>
            <a:ext cx="452811" cy="534146"/>
          </a:xfrm>
          <a:custGeom>
            <a:rect b="b" l="l" r="r" t="t"/>
            <a:pathLst>
              <a:path extrusionOk="0" h="11079" w="9391">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77" name="Google Shape;277;p4"/>
          <p:cNvSpPr/>
          <p:nvPr/>
        </p:nvSpPr>
        <p:spPr>
          <a:xfrm>
            <a:off x="961677" y="6664025"/>
            <a:ext cx="617412" cy="237283"/>
          </a:xfrm>
          <a:custGeom>
            <a:rect b="b" l="l" r="r" t="t"/>
            <a:pathLst>
              <a:path extrusionOk="0" h="6274" w="16325">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78" name="Google Shape;278;p4"/>
          <p:cNvSpPr/>
          <p:nvPr/>
        </p:nvSpPr>
        <p:spPr>
          <a:xfrm>
            <a:off x="-324170" y="72280"/>
            <a:ext cx="786656" cy="552172"/>
          </a:xfrm>
          <a:custGeom>
            <a:rect b="b" l="l" r="r" t="t"/>
            <a:pathLst>
              <a:path extrusionOk="0" h="14600" w="2080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79" name="Google Shape;279;p4"/>
          <p:cNvSpPr/>
          <p:nvPr/>
        </p:nvSpPr>
        <p:spPr>
          <a:xfrm>
            <a:off x="10456070" y="-134497"/>
            <a:ext cx="517491" cy="545251"/>
          </a:xfrm>
          <a:custGeom>
            <a:rect b="b" l="l" r="r" t="t"/>
            <a:pathLst>
              <a:path extrusionOk="0" h="14417" w="13683">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80" name="Google Shape;280;p4"/>
          <p:cNvSpPr/>
          <p:nvPr/>
        </p:nvSpPr>
        <p:spPr>
          <a:xfrm>
            <a:off x="-51502" y="772061"/>
            <a:ext cx="396807" cy="281646"/>
          </a:xfrm>
          <a:custGeom>
            <a:rect b="b" l="l" r="r" t="t"/>
            <a:pathLst>
              <a:path extrusionOk="0" h="7447" w="10492">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81" name="Google Shape;281;p4"/>
          <p:cNvSpPr/>
          <p:nvPr/>
        </p:nvSpPr>
        <p:spPr>
          <a:xfrm>
            <a:off x="1871700" y="15334"/>
            <a:ext cx="384327" cy="245603"/>
          </a:xfrm>
          <a:custGeom>
            <a:rect b="b" l="l" r="r" t="t"/>
            <a:pathLst>
              <a:path extrusionOk="0" h="6494" w="10162">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82" name="Google Shape;282;p4"/>
          <p:cNvSpPr/>
          <p:nvPr/>
        </p:nvSpPr>
        <p:spPr>
          <a:xfrm>
            <a:off x="1274653" y="-76222"/>
            <a:ext cx="431488" cy="428728"/>
          </a:xfrm>
          <a:custGeom>
            <a:rect b="b" l="l" r="r" t="t"/>
            <a:pathLst>
              <a:path extrusionOk="0" h="11336" w="11409">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83" name="Google Shape;283;p4"/>
          <p:cNvSpPr/>
          <p:nvPr/>
        </p:nvSpPr>
        <p:spPr>
          <a:xfrm>
            <a:off x="1777725" y="6237939"/>
            <a:ext cx="409288" cy="513369"/>
          </a:xfrm>
          <a:custGeom>
            <a:rect b="b" l="l" r="r" t="t"/>
            <a:pathLst>
              <a:path extrusionOk="0" h="13574" w="10822">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84" name="Google Shape;284;p4"/>
          <p:cNvSpPr/>
          <p:nvPr/>
        </p:nvSpPr>
        <p:spPr>
          <a:xfrm>
            <a:off x="122166" y="6070570"/>
            <a:ext cx="554971" cy="546650"/>
          </a:xfrm>
          <a:custGeom>
            <a:rect b="b" l="l" r="r" t="t"/>
            <a:pathLst>
              <a:path extrusionOk="0" h="14454" w="14674">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85" name="Google Shape;285;p4"/>
          <p:cNvSpPr/>
          <p:nvPr/>
        </p:nvSpPr>
        <p:spPr>
          <a:xfrm>
            <a:off x="2034238" y="6548458"/>
            <a:ext cx="521651" cy="385726"/>
          </a:xfrm>
          <a:custGeom>
            <a:rect b="b" l="l" r="r" t="t"/>
            <a:pathLst>
              <a:path extrusionOk="0" h="10199" w="13793">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86" name="Google Shape;286;p4"/>
          <p:cNvSpPr/>
          <p:nvPr/>
        </p:nvSpPr>
        <p:spPr>
          <a:xfrm>
            <a:off x="3605" y="6533641"/>
            <a:ext cx="240044" cy="498052"/>
          </a:xfrm>
          <a:custGeom>
            <a:rect b="b" l="l" r="r" t="t"/>
            <a:pathLst>
              <a:path extrusionOk="0" h="13169" w="6347">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87" name="Google Shape;287;p4"/>
          <p:cNvSpPr/>
          <p:nvPr/>
        </p:nvSpPr>
        <p:spPr>
          <a:xfrm rot="1920612">
            <a:off x="10967391" y="833704"/>
            <a:ext cx="668704" cy="567426"/>
          </a:xfrm>
          <a:custGeom>
            <a:rect b="b" l="l" r="r" t="t"/>
            <a:pathLst>
              <a:path extrusionOk="0" h="15004" w="17681">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88" name="Google Shape;288;p4"/>
          <p:cNvSpPr/>
          <p:nvPr/>
        </p:nvSpPr>
        <p:spPr>
          <a:xfrm>
            <a:off x="462489" y="5418856"/>
            <a:ext cx="639574" cy="452289"/>
          </a:xfrm>
          <a:custGeom>
            <a:rect b="b" l="l" r="r" t="t"/>
            <a:pathLst>
              <a:path extrusionOk="0" h="11959" w="16911">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89" name="Google Shape;289;p4"/>
          <p:cNvSpPr/>
          <p:nvPr/>
        </p:nvSpPr>
        <p:spPr>
          <a:xfrm rot="-5400000">
            <a:off x="10661707" y="422573"/>
            <a:ext cx="373208" cy="477288"/>
          </a:xfrm>
          <a:custGeom>
            <a:rect b="b" l="l" r="r" t="t"/>
            <a:pathLst>
              <a:path extrusionOk="0" h="12620" w="9868">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90" name="Google Shape;290;p4"/>
          <p:cNvSpPr/>
          <p:nvPr/>
        </p:nvSpPr>
        <p:spPr>
          <a:xfrm>
            <a:off x="11735680" y="1053695"/>
            <a:ext cx="503611" cy="568851"/>
          </a:xfrm>
          <a:custGeom>
            <a:rect b="b" l="l" r="r" t="t"/>
            <a:pathLst>
              <a:path extrusionOk="0" h="15041" w="13316">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91" name="Google Shape;291;p4"/>
          <p:cNvSpPr/>
          <p:nvPr/>
        </p:nvSpPr>
        <p:spPr>
          <a:xfrm>
            <a:off x="345283" y="6610609"/>
            <a:ext cx="514730" cy="344086"/>
          </a:xfrm>
          <a:custGeom>
            <a:rect b="b" l="l" r="r" t="t"/>
            <a:pathLst>
              <a:path extrusionOk="0" h="9098" w="1361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92" name="Google Shape;292;p4"/>
          <p:cNvSpPr/>
          <p:nvPr/>
        </p:nvSpPr>
        <p:spPr>
          <a:xfrm>
            <a:off x="11599127" y="1535209"/>
            <a:ext cx="233122" cy="249763"/>
          </a:xfrm>
          <a:custGeom>
            <a:rect b="b" l="l" r="r" t="t"/>
            <a:pathLst>
              <a:path extrusionOk="0" h="6604" w="6164">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93" name="Google Shape;293;p4"/>
          <p:cNvSpPr txBox="1"/>
          <p:nvPr>
            <p:ph idx="12" type="sldNum"/>
          </p:nvPr>
        </p:nvSpPr>
        <p:spPr>
          <a:xfrm>
            <a:off x="5730200" y="6471066"/>
            <a:ext cx="731700" cy="386700"/>
          </a:xfrm>
          <a:prstGeom prst="rect">
            <a:avLst/>
          </a:prstGeom>
        </p:spPr>
        <p:txBody>
          <a:bodyPr anchorCtr="0" anchor="ctr" bIns="121900" lIns="121900" spcFirstLastPara="1" rIns="121900" wrap="square" tIns="121900">
            <a:noAutofit/>
          </a:bodyPr>
          <a:lstStyle>
            <a:lvl1pPr lvl="0" rtl="0" algn="ctr">
              <a:buNone/>
              <a:defRPr/>
            </a:lvl1pPr>
            <a:lvl2pPr lvl="1" rtl="0" algn="ctr">
              <a:buNone/>
              <a:defRPr/>
            </a:lvl2pPr>
            <a:lvl3pPr lvl="2" rtl="0" algn="ctr">
              <a:buNone/>
              <a:defRPr/>
            </a:lvl3pPr>
            <a:lvl4pPr lvl="3" rtl="0" algn="ctr">
              <a:buNone/>
              <a:defRPr/>
            </a:lvl4pPr>
            <a:lvl5pPr lvl="4" rtl="0" algn="ctr">
              <a:buNone/>
              <a:defRPr/>
            </a:lvl5pPr>
            <a:lvl6pPr lvl="5" rtl="0" algn="ctr">
              <a:buNone/>
              <a:defRPr/>
            </a:lvl6pPr>
            <a:lvl7pPr lvl="6" rtl="0" algn="ctr">
              <a:buNone/>
              <a:defRPr/>
            </a:lvl7pPr>
            <a:lvl8pPr lvl="7" rtl="0" algn="ctr">
              <a:buNone/>
              <a:defRPr/>
            </a:lvl8pPr>
            <a:lvl9pPr lvl="8" rtl="0" algn="ctr">
              <a:buNone/>
              <a:defRPr/>
            </a:lvl9pPr>
          </a:lstStyle>
          <a:p>
            <a:pPr indent="0" lvl="0" marL="0" rtl="0" algn="ct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type="tx">
  <p:cSld name="TITLE_AND_BODY">
    <p:spTree>
      <p:nvGrpSpPr>
        <p:cNvPr id="294" name="Shape 294"/>
        <p:cNvGrpSpPr/>
        <p:nvPr/>
      </p:nvGrpSpPr>
      <p:grpSpPr>
        <a:xfrm>
          <a:off x="0" y="0"/>
          <a:ext cx="0" cy="0"/>
          <a:chOff x="0" y="0"/>
          <a:chExt cx="0" cy="0"/>
        </a:xfrm>
      </p:grpSpPr>
      <p:sp>
        <p:nvSpPr>
          <p:cNvPr id="295" name="Google Shape;295;p5"/>
          <p:cNvSpPr txBox="1"/>
          <p:nvPr>
            <p:ph type="title"/>
          </p:nvPr>
        </p:nvSpPr>
        <p:spPr>
          <a:xfrm>
            <a:off x="973025" y="254377"/>
            <a:ext cx="8187300" cy="876000"/>
          </a:xfrm>
          <a:prstGeom prst="rect">
            <a:avLst/>
          </a:prstGeom>
        </p:spPr>
        <p:txBody>
          <a:bodyPr anchorCtr="0" anchor="b" bIns="121900" lIns="121900" spcFirstLastPara="1" rIns="121900" wrap="square" tIns="121900">
            <a:noAutofit/>
          </a:bodyPr>
          <a:lstStyle>
            <a:lvl1pPr lvl="0" rtl="0">
              <a:spcBef>
                <a:spcPts val="0"/>
              </a:spcBef>
              <a:spcAft>
                <a:spcPts val="0"/>
              </a:spcAft>
              <a:buSzPts val="2400"/>
              <a:buNone/>
              <a:defRPr sz="3600"/>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p:txBody>
      </p:sp>
      <p:sp>
        <p:nvSpPr>
          <p:cNvPr id="296" name="Google Shape;296;p5"/>
          <p:cNvSpPr txBox="1"/>
          <p:nvPr>
            <p:ph idx="1" type="body"/>
          </p:nvPr>
        </p:nvSpPr>
        <p:spPr>
          <a:xfrm>
            <a:off x="997233" y="1737116"/>
            <a:ext cx="8187300" cy="4814400"/>
          </a:xfrm>
          <a:prstGeom prst="rect">
            <a:avLst/>
          </a:prstGeom>
        </p:spPr>
        <p:txBody>
          <a:bodyPr anchorCtr="0" anchor="t" bIns="121900" lIns="121900" spcFirstLastPara="1" rIns="121900" wrap="square" tIns="121900">
            <a:noAutofit/>
          </a:bodyPr>
          <a:lstStyle>
            <a:lvl1pPr indent="-438150" lvl="0" marL="457200" rtl="0">
              <a:spcBef>
                <a:spcPts val="800"/>
              </a:spcBef>
              <a:spcAft>
                <a:spcPts val="0"/>
              </a:spcAft>
              <a:buSzPts val="3300"/>
              <a:buChar char="✘"/>
              <a:defRPr sz="3300"/>
            </a:lvl1pPr>
            <a:lvl2pPr indent="-400050" lvl="1" marL="914400" rtl="0">
              <a:spcBef>
                <a:spcPts val="0"/>
              </a:spcBef>
              <a:spcAft>
                <a:spcPts val="0"/>
              </a:spcAft>
              <a:buSzPts val="2700"/>
              <a:buChar char="✗"/>
              <a:defRPr/>
            </a:lvl2pPr>
            <a:lvl3pPr indent="-400050" lvl="2" marL="1371600" rtl="0">
              <a:spcBef>
                <a:spcPts val="0"/>
              </a:spcBef>
              <a:spcAft>
                <a:spcPts val="0"/>
              </a:spcAft>
              <a:buSzPts val="2700"/>
              <a:buChar char="■"/>
              <a:defRPr/>
            </a:lvl3pPr>
            <a:lvl4pPr indent="-381000" lvl="3" marL="1828800" rtl="0">
              <a:spcBef>
                <a:spcPts val="0"/>
              </a:spcBef>
              <a:spcAft>
                <a:spcPts val="0"/>
              </a:spcAft>
              <a:buSzPts val="2400"/>
              <a:buChar char="●"/>
              <a:defRPr/>
            </a:lvl4pPr>
            <a:lvl5pPr indent="-381000" lvl="4" marL="2286000" rtl="0">
              <a:spcBef>
                <a:spcPts val="0"/>
              </a:spcBef>
              <a:spcAft>
                <a:spcPts val="0"/>
              </a:spcAft>
              <a:buSzPts val="2400"/>
              <a:buChar char="○"/>
              <a:defRPr/>
            </a:lvl5pPr>
            <a:lvl6pPr indent="-381000" lvl="5" marL="2743200" rtl="0">
              <a:spcBef>
                <a:spcPts val="0"/>
              </a:spcBef>
              <a:spcAft>
                <a:spcPts val="0"/>
              </a:spcAft>
              <a:buSzPts val="2400"/>
              <a:buChar char="■"/>
              <a:defRPr/>
            </a:lvl6pPr>
            <a:lvl7pPr indent="-381000" lvl="6" marL="3200400" rtl="0">
              <a:spcBef>
                <a:spcPts val="0"/>
              </a:spcBef>
              <a:spcAft>
                <a:spcPts val="0"/>
              </a:spcAft>
              <a:buSzPts val="2400"/>
              <a:buChar char="●"/>
              <a:defRPr/>
            </a:lvl7pPr>
            <a:lvl8pPr indent="-381000" lvl="7" marL="3657600" rtl="0">
              <a:spcBef>
                <a:spcPts val="0"/>
              </a:spcBef>
              <a:spcAft>
                <a:spcPts val="0"/>
              </a:spcAft>
              <a:buSzPts val="2400"/>
              <a:buChar char="○"/>
              <a:defRPr/>
            </a:lvl8pPr>
            <a:lvl9pPr indent="-381000" lvl="8" marL="4114800" rtl="0">
              <a:spcBef>
                <a:spcPts val="0"/>
              </a:spcBef>
              <a:spcAft>
                <a:spcPts val="0"/>
              </a:spcAft>
              <a:buSzPts val="2400"/>
              <a:buChar char="■"/>
              <a:defRPr/>
            </a:lvl9pPr>
          </a:lstStyle>
          <a:p/>
        </p:txBody>
      </p:sp>
      <p:grpSp>
        <p:nvGrpSpPr>
          <p:cNvPr id="297" name="Google Shape;297;p5"/>
          <p:cNvGrpSpPr/>
          <p:nvPr/>
        </p:nvGrpSpPr>
        <p:grpSpPr>
          <a:xfrm>
            <a:off x="9924070" y="-121511"/>
            <a:ext cx="2395098" cy="7107566"/>
            <a:chOff x="6023725" y="842300"/>
            <a:chExt cx="1358150" cy="4030375"/>
          </a:xfrm>
        </p:grpSpPr>
        <p:sp>
          <p:nvSpPr>
            <p:cNvPr id="298" name="Google Shape;298;p5"/>
            <p:cNvSpPr/>
            <p:nvPr/>
          </p:nvSpPr>
          <p:spPr>
            <a:xfrm>
              <a:off x="6371275" y="842300"/>
              <a:ext cx="397100" cy="492450"/>
            </a:xfrm>
            <a:custGeom>
              <a:rect b="b" l="l" r="r" t="t"/>
              <a:pathLst>
                <a:path extrusionOk="0" h="19698" w="15884">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99" name="Google Shape;299;p5"/>
            <p:cNvSpPr/>
            <p:nvPr/>
          </p:nvSpPr>
          <p:spPr>
            <a:xfrm>
              <a:off x="6991200" y="2879025"/>
              <a:ext cx="390675" cy="444800"/>
            </a:xfrm>
            <a:custGeom>
              <a:rect b="b" l="l" r="r" t="t"/>
              <a:pathLst>
                <a:path extrusionOk="0" h="17792" w="15627">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300" name="Google Shape;300;p5"/>
            <p:cNvSpPr/>
            <p:nvPr/>
          </p:nvSpPr>
          <p:spPr>
            <a:xfrm>
              <a:off x="6244725" y="2547975"/>
              <a:ext cx="185275" cy="404450"/>
            </a:xfrm>
            <a:custGeom>
              <a:rect b="b" l="l" r="r" t="t"/>
              <a:pathLst>
                <a:path extrusionOk="0" h="16178" w="7411">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301" name="Google Shape;301;p5"/>
            <p:cNvSpPr/>
            <p:nvPr/>
          </p:nvSpPr>
          <p:spPr>
            <a:xfrm>
              <a:off x="6823375" y="1978500"/>
              <a:ext cx="365025" cy="447525"/>
            </a:xfrm>
            <a:custGeom>
              <a:rect b="b" l="l" r="r" t="t"/>
              <a:pathLst>
                <a:path extrusionOk="0" h="17901" w="14601">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302" name="Google Shape;302;p5"/>
            <p:cNvSpPr/>
            <p:nvPr/>
          </p:nvSpPr>
          <p:spPr>
            <a:xfrm>
              <a:off x="6071400" y="1791425"/>
              <a:ext cx="402625" cy="375100"/>
            </a:xfrm>
            <a:custGeom>
              <a:rect b="b" l="l" r="r" t="t"/>
              <a:pathLst>
                <a:path extrusionOk="0" h="15004" w="16105">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303" name="Google Shape;303;p5"/>
            <p:cNvSpPr/>
            <p:nvPr/>
          </p:nvSpPr>
          <p:spPr>
            <a:xfrm>
              <a:off x="6902250" y="3951050"/>
              <a:ext cx="436525" cy="299875"/>
            </a:xfrm>
            <a:custGeom>
              <a:rect b="b" l="l" r="r" t="t"/>
              <a:pathLst>
                <a:path extrusionOk="0" h="11995" w="17461">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304" name="Google Shape;304;p5"/>
            <p:cNvSpPr/>
            <p:nvPr/>
          </p:nvSpPr>
          <p:spPr>
            <a:xfrm>
              <a:off x="6405225" y="2154575"/>
              <a:ext cx="328325" cy="339325"/>
            </a:xfrm>
            <a:custGeom>
              <a:rect b="b" l="l" r="r" t="t"/>
              <a:pathLst>
                <a:path extrusionOk="0" h="13573" w="13133">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305" name="Google Shape;305;p5"/>
            <p:cNvSpPr/>
            <p:nvPr/>
          </p:nvSpPr>
          <p:spPr>
            <a:xfrm>
              <a:off x="6537275" y="2750650"/>
              <a:ext cx="459450" cy="475050"/>
            </a:xfrm>
            <a:custGeom>
              <a:rect b="b" l="l" r="r" t="t"/>
              <a:pathLst>
                <a:path extrusionOk="0" h="19002" w="18378">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306" name="Google Shape;306;p5"/>
            <p:cNvSpPr/>
            <p:nvPr/>
          </p:nvSpPr>
          <p:spPr>
            <a:xfrm>
              <a:off x="6855475" y="1544725"/>
              <a:ext cx="444800" cy="353100"/>
            </a:xfrm>
            <a:custGeom>
              <a:rect b="b" l="l" r="r" t="t"/>
              <a:pathLst>
                <a:path extrusionOk="0" h="14124" w="17792">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307" name="Google Shape;307;p5"/>
            <p:cNvSpPr/>
            <p:nvPr/>
          </p:nvSpPr>
          <p:spPr>
            <a:xfrm>
              <a:off x="6844475" y="1037625"/>
              <a:ext cx="414525" cy="389750"/>
            </a:xfrm>
            <a:custGeom>
              <a:rect b="b" l="l" r="r" t="t"/>
              <a:pathLst>
                <a:path extrusionOk="0" h="15590" w="16581">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308" name="Google Shape;308;p5"/>
            <p:cNvSpPr/>
            <p:nvPr/>
          </p:nvSpPr>
          <p:spPr>
            <a:xfrm>
              <a:off x="6553775" y="1840025"/>
              <a:ext cx="234775" cy="276975"/>
            </a:xfrm>
            <a:custGeom>
              <a:rect b="b" l="l" r="r" t="t"/>
              <a:pathLst>
                <a:path extrusionOk="0" h="11079" w="9391">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309" name="Google Shape;309;p5"/>
            <p:cNvSpPr/>
            <p:nvPr/>
          </p:nvSpPr>
          <p:spPr>
            <a:xfrm>
              <a:off x="6618875" y="2550725"/>
              <a:ext cx="408125" cy="156850"/>
            </a:xfrm>
            <a:custGeom>
              <a:rect b="b" l="l" r="r" t="t"/>
              <a:pathLst>
                <a:path extrusionOk="0" h="6274" w="16325">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310" name="Google Shape;310;p5"/>
            <p:cNvSpPr/>
            <p:nvPr/>
          </p:nvSpPr>
          <p:spPr>
            <a:xfrm>
              <a:off x="6336425" y="4507675"/>
              <a:ext cx="520000" cy="365000"/>
            </a:xfrm>
            <a:custGeom>
              <a:rect b="b" l="l" r="r" t="t"/>
              <a:pathLst>
                <a:path extrusionOk="0" h="14600" w="2080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311" name="Google Shape;311;p5"/>
            <p:cNvSpPr/>
            <p:nvPr/>
          </p:nvSpPr>
          <p:spPr>
            <a:xfrm>
              <a:off x="6425400" y="3728200"/>
              <a:ext cx="342075" cy="360425"/>
            </a:xfrm>
            <a:custGeom>
              <a:rect b="b" l="l" r="r" t="t"/>
              <a:pathLst>
                <a:path extrusionOk="0" h="14417" w="13683">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312" name="Google Shape;312;p5"/>
            <p:cNvSpPr/>
            <p:nvPr/>
          </p:nvSpPr>
          <p:spPr>
            <a:xfrm>
              <a:off x="6789450" y="3384325"/>
              <a:ext cx="262300" cy="186175"/>
            </a:xfrm>
            <a:custGeom>
              <a:rect b="b" l="l" r="r" t="t"/>
              <a:pathLst>
                <a:path extrusionOk="0" h="7447" w="10492">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313" name="Google Shape;313;p5"/>
            <p:cNvSpPr/>
            <p:nvPr/>
          </p:nvSpPr>
          <p:spPr>
            <a:xfrm>
              <a:off x="6950850" y="4617725"/>
              <a:ext cx="254050" cy="162350"/>
            </a:xfrm>
            <a:custGeom>
              <a:rect b="b" l="l" r="r" t="t"/>
              <a:pathLst>
                <a:path extrusionOk="0" h="6494" w="10162">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314" name="Google Shape;314;p5"/>
            <p:cNvSpPr/>
            <p:nvPr/>
          </p:nvSpPr>
          <p:spPr>
            <a:xfrm>
              <a:off x="6051225" y="1090800"/>
              <a:ext cx="285225" cy="283400"/>
            </a:xfrm>
            <a:custGeom>
              <a:rect b="b" l="l" r="r" t="t"/>
              <a:pathLst>
                <a:path extrusionOk="0" h="11336" w="11409">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315" name="Google Shape;315;p5"/>
            <p:cNvSpPr/>
            <p:nvPr/>
          </p:nvSpPr>
          <p:spPr>
            <a:xfrm>
              <a:off x="6849975" y="3631900"/>
              <a:ext cx="270550" cy="339350"/>
            </a:xfrm>
            <a:custGeom>
              <a:rect b="b" l="l" r="r" t="t"/>
              <a:pathLst>
                <a:path extrusionOk="0" h="13574" w="10822">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316" name="Google Shape;316;p5"/>
            <p:cNvSpPr/>
            <p:nvPr/>
          </p:nvSpPr>
          <p:spPr>
            <a:xfrm>
              <a:off x="6351100" y="3281600"/>
              <a:ext cx="366850" cy="361350"/>
            </a:xfrm>
            <a:custGeom>
              <a:rect b="b" l="l" r="r" t="t"/>
              <a:pathLst>
                <a:path extrusionOk="0" h="14454" w="14674">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317" name="Google Shape;317;p5"/>
            <p:cNvSpPr/>
            <p:nvPr/>
          </p:nvSpPr>
          <p:spPr>
            <a:xfrm>
              <a:off x="6316250" y="3040425"/>
              <a:ext cx="137600" cy="122000"/>
            </a:xfrm>
            <a:custGeom>
              <a:rect b="b" l="l" r="r" t="t"/>
              <a:pathLst>
                <a:path extrusionOk="0" h="4880" w="5504">
                  <a:moveTo>
                    <a:pt x="5173" y="0"/>
                  </a:moveTo>
                  <a:lnTo>
                    <a:pt x="5063" y="37"/>
                  </a:lnTo>
                  <a:lnTo>
                    <a:pt x="4990" y="110"/>
                  </a:lnTo>
                  <a:lnTo>
                    <a:pt x="4770" y="404"/>
                  </a:lnTo>
                  <a:lnTo>
                    <a:pt x="4513" y="624"/>
                  </a:lnTo>
                  <a:lnTo>
                    <a:pt x="4219" y="844"/>
                  </a:lnTo>
                  <a:lnTo>
                    <a:pt x="3926" y="991"/>
                  </a:lnTo>
                  <a:lnTo>
                    <a:pt x="3742" y="1064"/>
                  </a:lnTo>
                  <a:lnTo>
                    <a:pt x="3559" y="1101"/>
                  </a:lnTo>
                  <a:lnTo>
                    <a:pt x="3229" y="1101"/>
                  </a:lnTo>
                  <a:lnTo>
                    <a:pt x="2862" y="1028"/>
                  </a:lnTo>
                  <a:lnTo>
                    <a:pt x="2532" y="917"/>
                  </a:lnTo>
                  <a:lnTo>
                    <a:pt x="2239" y="807"/>
                  </a:lnTo>
                  <a:lnTo>
                    <a:pt x="1908" y="734"/>
                  </a:lnTo>
                  <a:lnTo>
                    <a:pt x="1578" y="661"/>
                  </a:lnTo>
                  <a:lnTo>
                    <a:pt x="1248" y="624"/>
                  </a:lnTo>
                  <a:lnTo>
                    <a:pt x="918" y="661"/>
                  </a:lnTo>
                  <a:lnTo>
                    <a:pt x="625" y="771"/>
                  </a:lnTo>
                  <a:lnTo>
                    <a:pt x="478" y="844"/>
                  </a:lnTo>
                  <a:lnTo>
                    <a:pt x="368" y="954"/>
                  </a:lnTo>
                  <a:lnTo>
                    <a:pt x="258" y="1064"/>
                  </a:lnTo>
                  <a:lnTo>
                    <a:pt x="148" y="1211"/>
                  </a:lnTo>
                  <a:lnTo>
                    <a:pt x="111" y="1284"/>
                  </a:lnTo>
                  <a:lnTo>
                    <a:pt x="111" y="1321"/>
                  </a:lnTo>
                  <a:lnTo>
                    <a:pt x="148" y="1431"/>
                  </a:lnTo>
                  <a:lnTo>
                    <a:pt x="258" y="1468"/>
                  </a:lnTo>
                  <a:lnTo>
                    <a:pt x="368" y="1468"/>
                  </a:lnTo>
                  <a:lnTo>
                    <a:pt x="698" y="1284"/>
                  </a:lnTo>
                  <a:lnTo>
                    <a:pt x="1028" y="1174"/>
                  </a:lnTo>
                  <a:lnTo>
                    <a:pt x="1028" y="2531"/>
                  </a:lnTo>
                  <a:lnTo>
                    <a:pt x="955" y="3228"/>
                  </a:lnTo>
                  <a:lnTo>
                    <a:pt x="881" y="3925"/>
                  </a:lnTo>
                  <a:lnTo>
                    <a:pt x="698" y="3852"/>
                  </a:lnTo>
                  <a:lnTo>
                    <a:pt x="551" y="3742"/>
                  </a:lnTo>
                  <a:lnTo>
                    <a:pt x="368" y="3632"/>
                  </a:lnTo>
                  <a:lnTo>
                    <a:pt x="184" y="3522"/>
                  </a:lnTo>
                  <a:lnTo>
                    <a:pt x="111" y="3522"/>
                  </a:lnTo>
                  <a:lnTo>
                    <a:pt x="38" y="3595"/>
                  </a:lnTo>
                  <a:lnTo>
                    <a:pt x="1" y="3669"/>
                  </a:lnTo>
                  <a:lnTo>
                    <a:pt x="1" y="3779"/>
                  </a:lnTo>
                  <a:lnTo>
                    <a:pt x="38" y="3962"/>
                  </a:lnTo>
                  <a:lnTo>
                    <a:pt x="148" y="4145"/>
                  </a:lnTo>
                  <a:lnTo>
                    <a:pt x="294" y="4256"/>
                  </a:lnTo>
                  <a:lnTo>
                    <a:pt x="514" y="4402"/>
                  </a:lnTo>
                  <a:lnTo>
                    <a:pt x="735" y="4476"/>
                  </a:lnTo>
                  <a:lnTo>
                    <a:pt x="1175" y="4476"/>
                  </a:lnTo>
                  <a:lnTo>
                    <a:pt x="1248" y="4439"/>
                  </a:lnTo>
                  <a:lnTo>
                    <a:pt x="1321" y="4402"/>
                  </a:lnTo>
                  <a:lnTo>
                    <a:pt x="1395" y="4256"/>
                  </a:lnTo>
                  <a:lnTo>
                    <a:pt x="1505" y="3485"/>
                  </a:lnTo>
                  <a:lnTo>
                    <a:pt x="1578" y="2715"/>
                  </a:lnTo>
                  <a:lnTo>
                    <a:pt x="1578" y="1908"/>
                  </a:lnTo>
                  <a:lnTo>
                    <a:pt x="1542" y="1504"/>
                  </a:lnTo>
                  <a:lnTo>
                    <a:pt x="1505" y="1138"/>
                  </a:lnTo>
                  <a:lnTo>
                    <a:pt x="1762" y="1174"/>
                  </a:lnTo>
                  <a:lnTo>
                    <a:pt x="2128" y="1321"/>
                  </a:lnTo>
                  <a:lnTo>
                    <a:pt x="2459" y="1431"/>
                  </a:lnTo>
                  <a:lnTo>
                    <a:pt x="2825" y="1578"/>
                  </a:lnTo>
                  <a:lnTo>
                    <a:pt x="3192" y="1651"/>
                  </a:lnTo>
                  <a:lnTo>
                    <a:pt x="3486" y="1651"/>
                  </a:lnTo>
                  <a:lnTo>
                    <a:pt x="3449" y="2531"/>
                  </a:lnTo>
                  <a:lnTo>
                    <a:pt x="3412" y="3449"/>
                  </a:lnTo>
                  <a:lnTo>
                    <a:pt x="3412" y="3999"/>
                  </a:lnTo>
                  <a:lnTo>
                    <a:pt x="3412" y="4256"/>
                  </a:lnTo>
                  <a:lnTo>
                    <a:pt x="3412" y="4366"/>
                  </a:lnTo>
                  <a:lnTo>
                    <a:pt x="3412" y="4402"/>
                  </a:lnTo>
                  <a:lnTo>
                    <a:pt x="3449" y="4402"/>
                  </a:lnTo>
                  <a:lnTo>
                    <a:pt x="3412" y="4476"/>
                  </a:lnTo>
                  <a:lnTo>
                    <a:pt x="3376" y="4512"/>
                  </a:lnTo>
                  <a:lnTo>
                    <a:pt x="3376" y="4659"/>
                  </a:lnTo>
                  <a:lnTo>
                    <a:pt x="3376" y="4696"/>
                  </a:lnTo>
                  <a:lnTo>
                    <a:pt x="3412" y="4806"/>
                  </a:lnTo>
                  <a:lnTo>
                    <a:pt x="3522" y="4879"/>
                  </a:lnTo>
                  <a:lnTo>
                    <a:pt x="3632" y="4879"/>
                  </a:lnTo>
                  <a:lnTo>
                    <a:pt x="3742" y="4842"/>
                  </a:lnTo>
                  <a:lnTo>
                    <a:pt x="3853" y="4732"/>
                  </a:lnTo>
                  <a:lnTo>
                    <a:pt x="3926" y="4586"/>
                  </a:lnTo>
                  <a:lnTo>
                    <a:pt x="3926" y="4439"/>
                  </a:lnTo>
                  <a:lnTo>
                    <a:pt x="3926" y="4256"/>
                  </a:lnTo>
                  <a:lnTo>
                    <a:pt x="3963" y="3045"/>
                  </a:lnTo>
                  <a:lnTo>
                    <a:pt x="3963" y="1871"/>
                  </a:lnTo>
                  <a:lnTo>
                    <a:pt x="3963" y="1541"/>
                  </a:lnTo>
                  <a:lnTo>
                    <a:pt x="4366" y="1394"/>
                  </a:lnTo>
                  <a:lnTo>
                    <a:pt x="4733" y="1138"/>
                  </a:lnTo>
                  <a:lnTo>
                    <a:pt x="5063" y="844"/>
                  </a:lnTo>
                  <a:lnTo>
                    <a:pt x="5320" y="551"/>
                  </a:lnTo>
                  <a:lnTo>
                    <a:pt x="5467" y="367"/>
                  </a:lnTo>
                  <a:lnTo>
                    <a:pt x="5503" y="257"/>
                  </a:lnTo>
                  <a:lnTo>
                    <a:pt x="5503" y="184"/>
                  </a:lnTo>
                  <a:lnTo>
                    <a:pt x="5430" y="74"/>
                  </a:lnTo>
                  <a:lnTo>
                    <a:pt x="5356" y="37"/>
                  </a:lnTo>
                  <a:lnTo>
                    <a:pt x="5283"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318" name="Google Shape;318;p5"/>
            <p:cNvSpPr/>
            <p:nvPr/>
          </p:nvSpPr>
          <p:spPr>
            <a:xfrm>
              <a:off x="6879325" y="4294925"/>
              <a:ext cx="344825" cy="254975"/>
            </a:xfrm>
            <a:custGeom>
              <a:rect b="b" l="l" r="r" t="t"/>
              <a:pathLst>
                <a:path extrusionOk="0" h="10199" w="13793">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319" name="Google Shape;319;p5"/>
            <p:cNvSpPr/>
            <p:nvPr/>
          </p:nvSpPr>
          <p:spPr>
            <a:xfrm>
              <a:off x="6114500" y="2324225"/>
              <a:ext cx="158675" cy="329225"/>
            </a:xfrm>
            <a:custGeom>
              <a:rect b="b" l="l" r="r" t="t"/>
              <a:pathLst>
                <a:path extrusionOk="0" h="13169" w="6347">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320" name="Google Shape;320;p5"/>
            <p:cNvSpPr/>
            <p:nvPr/>
          </p:nvSpPr>
          <p:spPr>
            <a:xfrm>
              <a:off x="6335525" y="1405350"/>
              <a:ext cx="442025" cy="375100"/>
            </a:xfrm>
            <a:custGeom>
              <a:rect b="b" l="l" r="r" t="t"/>
              <a:pathLst>
                <a:path extrusionOk="0" h="15004" w="17681">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321" name="Google Shape;321;p5"/>
            <p:cNvSpPr/>
            <p:nvPr/>
          </p:nvSpPr>
          <p:spPr>
            <a:xfrm>
              <a:off x="6059500" y="3516375"/>
              <a:ext cx="268700" cy="232025"/>
            </a:xfrm>
            <a:custGeom>
              <a:rect b="b" l="l" r="r" t="t"/>
              <a:pathLst>
                <a:path extrusionOk="0" h="9281" w="10748">
                  <a:moveTo>
                    <a:pt x="4072" y="550"/>
                  </a:moveTo>
                  <a:lnTo>
                    <a:pt x="4329" y="587"/>
                  </a:lnTo>
                  <a:lnTo>
                    <a:pt x="4585" y="697"/>
                  </a:lnTo>
                  <a:lnTo>
                    <a:pt x="4842" y="844"/>
                  </a:lnTo>
                  <a:lnTo>
                    <a:pt x="5025" y="1064"/>
                  </a:lnTo>
                  <a:lnTo>
                    <a:pt x="5136" y="1211"/>
                  </a:lnTo>
                  <a:lnTo>
                    <a:pt x="5209" y="1394"/>
                  </a:lnTo>
                  <a:lnTo>
                    <a:pt x="5246" y="1541"/>
                  </a:lnTo>
                  <a:lnTo>
                    <a:pt x="5282" y="1724"/>
                  </a:lnTo>
                  <a:lnTo>
                    <a:pt x="5282" y="2091"/>
                  </a:lnTo>
                  <a:lnTo>
                    <a:pt x="5246" y="2458"/>
                  </a:lnTo>
                  <a:lnTo>
                    <a:pt x="5209" y="2641"/>
                  </a:lnTo>
                  <a:lnTo>
                    <a:pt x="4695" y="1761"/>
                  </a:lnTo>
                  <a:lnTo>
                    <a:pt x="4072" y="550"/>
                  </a:lnTo>
                  <a:close/>
                  <a:moveTo>
                    <a:pt x="1357" y="3008"/>
                  </a:moveTo>
                  <a:lnTo>
                    <a:pt x="1504" y="3265"/>
                  </a:lnTo>
                  <a:lnTo>
                    <a:pt x="1614" y="3558"/>
                  </a:lnTo>
                  <a:lnTo>
                    <a:pt x="1797" y="3852"/>
                  </a:lnTo>
                  <a:lnTo>
                    <a:pt x="1467" y="3778"/>
                  </a:lnTo>
                  <a:lnTo>
                    <a:pt x="1137" y="3742"/>
                  </a:lnTo>
                  <a:lnTo>
                    <a:pt x="1321" y="3118"/>
                  </a:lnTo>
                  <a:lnTo>
                    <a:pt x="1357" y="3008"/>
                  </a:lnTo>
                  <a:close/>
                  <a:moveTo>
                    <a:pt x="3815" y="550"/>
                  </a:moveTo>
                  <a:lnTo>
                    <a:pt x="4072" y="1174"/>
                  </a:lnTo>
                  <a:lnTo>
                    <a:pt x="4329" y="1798"/>
                  </a:lnTo>
                  <a:lnTo>
                    <a:pt x="4695" y="2531"/>
                  </a:lnTo>
                  <a:lnTo>
                    <a:pt x="5099" y="3265"/>
                  </a:lnTo>
                  <a:lnTo>
                    <a:pt x="4989" y="3852"/>
                  </a:lnTo>
                  <a:lnTo>
                    <a:pt x="4732" y="3191"/>
                  </a:lnTo>
                  <a:lnTo>
                    <a:pt x="4475" y="2531"/>
                  </a:lnTo>
                  <a:lnTo>
                    <a:pt x="4255" y="1981"/>
                  </a:lnTo>
                  <a:lnTo>
                    <a:pt x="4035" y="1467"/>
                  </a:lnTo>
                  <a:lnTo>
                    <a:pt x="3742" y="880"/>
                  </a:lnTo>
                  <a:lnTo>
                    <a:pt x="3558" y="587"/>
                  </a:lnTo>
                  <a:lnTo>
                    <a:pt x="3815" y="550"/>
                  </a:lnTo>
                  <a:close/>
                  <a:moveTo>
                    <a:pt x="1761" y="1724"/>
                  </a:moveTo>
                  <a:lnTo>
                    <a:pt x="1724" y="1798"/>
                  </a:lnTo>
                  <a:lnTo>
                    <a:pt x="1761" y="1944"/>
                  </a:lnTo>
                  <a:lnTo>
                    <a:pt x="1834" y="2018"/>
                  </a:lnTo>
                  <a:lnTo>
                    <a:pt x="1944" y="2054"/>
                  </a:lnTo>
                  <a:lnTo>
                    <a:pt x="2054" y="2054"/>
                  </a:lnTo>
                  <a:lnTo>
                    <a:pt x="2274" y="2531"/>
                  </a:lnTo>
                  <a:lnTo>
                    <a:pt x="2458" y="2971"/>
                  </a:lnTo>
                  <a:lnTo>
                    <a:pt x="3008" y="4182"/>
                  </a:lnTo>
                  <a:lnTo>
                    <a:pt x="3081" y="4329"/>
                  </a:lnTo>
                  <a:lnTo>
                    <a:pt x="2825" y="4255"/>
                  </a:lnTo>
                  <a:lnTo>
                    <a:pt x="2458" y="4072"/>
                  </a:lnTo>
                  <a:lnTo>
                    <a:pt x="2164" y="3742"/>
                  </a:lnTo>
                  <a:lnTo>
                    <a:pt x="1944" y="3375"/>
                  </a:lnTo>
                  <a:lnTo>
                    <a:pt x="1724" y="2935"/>
                  </a:lnTo>
                  <a:lnTo>
                    <a:pt x="1651" y="2715"/>
                  </a:lnTo>
                  <a:lnTo>
                    <a:pt x="1504" y="2494"/>
                  </a:lnTo>
                  <a:lnTo>
                    <a:pt x="1724" y="1761"/>
                  </a:lnTo>
                  <a:lnTo>
                    <a:pt x="1761" y="1724"/>
                  </a:lnTo>
                  <a:close/>
                  <a:moveTo>
                    <a:pt x="2604" y="1174"/>
                  </a:moveTo>
                  <a:lnTo>
                    <a:pt x="2715" y="1614"/>
                  </a:lnTo>
                  <a:lnTo>
                    <a:pt x="2861" y="2054"/>
                  </a:lnTo>
                  <a:lnTo>
                    <a:pt x="3228" y="2898"/>
                  </a:lnTo>
                  <a:lnTo>
                    <a:pt x="3998" y="4695"/>
                  </a:lnTo>
                  <a:lnTo>
                    <a:pt x="3632" y="4549"/>
                  </a:lnTo>
                  <a:lnTo>
                    <a:pt x="3522" y="4365"/>
                  </a:lnTo>
                  <a:lnTo>
                    <a:pt x="3301" y="3888"/>
                  </a:lnTo>
                  <a:lnTo>
                    <a:pt x="2861" y="2935"/>
                  </a:lnTo>
                  <a:lnTo>
                    <a:pt x="2274" y="1834"/>
                  </a:lnTo>
                  <a:lnTo>
                    <a:pt x="2311" y="1651"/>
                  </a:lnTo>
                  <a:lnTo>
                    <a:pt x="2421" y="1467"/>
                  </a:lnTo>
                  <a:lnTo>
                    <a:pt x="2604" y="1174"/>
                  </a:lnTo>
                  <a:close/>
                  <a:moveTo>
                    <a:pt x="3338" y="660"/>
                  </a:moveTo>
                  <a:lnTo>
                    <a:pt x="3375" y="770"/>
                  </a:lnTo>
                  <a:lnTo>
                    <a:pt x="3668" y="1467"/>
                  </a:lnTo>
                  <a:lnTo>
                    <a:pt x="3962" y="2164"/>
                  </a:lnTo>
                  <a:lnTo>
                    <a:pt x="4182" y="2788"/>
                  </a:lnTo>
                  <a:lnTo>
                    <a:pt x="4402" y="3412"/>
                  </a:lnTo>
                  <a:lnTo>
                    <a:pt x="4769" y="4659"/>
                  </a:lnTo>
                  <a:lnTo>
                    <a:pt x="4732" y="4805"/>
                  </a:lnTo>
                  <a:lnTo>
                    <a:pt x="4659" y="4805"/>
                  </a:lnTo>
                  <a:lnTo>
                    <a:pt x="4549" y="4842"/>
                  </a:lnTo>
                  <a:lnTo>
                    <a:pt x="3668" y="2971"/>
                  </a:lnTo>
                  <a:lnTo>
                    <a:pt x="3191" y="1981"/>
                  </a:lnTo>
                  <a:lnTo>
                    <a:pt x="2971" y="1504"/>
                  </a:lnTo>
                  <a:lnTo>
                    <a:pt x="2788" y="991"/>
                  </a:lnTo>
                  <a:lnTo>
                    <a:pt x="3045" y="807"/>
                  </a:lnTo>
                  <a:lnTo>
                    <a:pt x="3338" y="660"/>
                  </a:lnTo>
                  <a:close/>
                  <a:moveTo>
                    <a:pt x="7703" y="4952"/>
                  </a:moveTo>
                  <a:lnTo>
                    <a:pt x="7960" y="5246"/>
                  </a:lnTo>
                  <a:lnTo>
                    <a:pt x="7960" y="5246"/>
                  </a:lnTo>
                  <a:lnTo>
                    <a:pt x="7887" y="5209"/>
                  </a:lnTo>
                  <a:lnTo>
                    <a:pt x="7593" y="5319"/>
                  </a:lnTo>
                  <a:lnTo>
                    <a:pt x="7300" y="5466"/>
                  </a:lnTo>
                  <a:lnTo>
                    <a:pt x="7190" y="5356"/>
                  </a:lnTo>
                  <a:lnTo>
                    <a:pt x="7080" y="5246"/>
                  </a:lnTo>
                  <a:lnTo>
                    <a:pt x="7373" y="5099"/>
                  </a:lnTo>
                  <a:lnTo>
                    <a:pt x="7703" y="4952"/>
                  </a:lnTo>
                  <a:close/>
                  <a:moveTo>
                    <a:pt x="8070" y="5356"/>
                  </a:moveTo>
                  <a:lnTo>
                    <a:pt x="8180" y="5466"/>
                  </a:lnTo>
                  <a:lnTo>
                    <a:pt x="7923" y="5576"/>
                  </a:lnTo>
                  <a:lnTo>
                    <a:pt x="7923" y="5576"/>
                  </a:lnTo>
                  <a:lnTo>
                    <a:pt x="8033" y="5429"/>
                  </a:lnTo>
                  <a:lnTo>
                    <a:pt x="8070" y="5356"/>
                  </a:lnTo>
                  <a:close/>
                  <a:moveTo>
                    <a:pt x="7556" y="5612"/>
                  </a:moveTo>
                  <a:lnTo>
                    <a:pt x="7483" y="5722"/>
                  </a:lnTo>
                  <a:lnTo>
                    <a:pt x="7483" y="5686"/>
                  </a:lnTo>
                  <a:lnTo>
                    <a:pt x="7556" y="5612"/>
                  </a:lnTo>
                  <a:close/>
                  <a:moveTo>
                    <a:pt x="8327" y="5649"/>
                  </a:moveTo>
                  <a:lnTo>
                    <a:pt x="8327" y="5686"/>
                  </a:lnTo>
                  <a:lnTo>
                    <a:pt x="7850" y="6163"/>
                  </a:lnTo>
                  <a:lnTo>
                    <a:pt x="7740" y="6016"/>
                  </a:lnTo>
                  <a:lnTo>
                    <a:pt x="7997" y="5796"/>
                  </a:lnTo>
                  <a:lnTo>
                    <a:pt x="8327" y="5649"/>
                  </a:lnTo>
                  <a:close/>
                  <a:moveTo>
                    <a:pt x="8437" y="5796"/>
                  </a:moveTo>
                  <a:lnTo>
                    <a:pt x="8584" y="6053"/>
                  </a:lnTo>
                  <a:lnTo>
                    <a:pt x="8143" y="6163"/>
                  </a:lnTo>
                  <a:lnTo>
                    <a:pt x="8437" y="5796"/>
                  </a:lnTo>
                  <a:close/>
                  <a:moveTo>
                    <a:pt x="8437" y="6346"/>
                  </a:moveTo>
                  <a:lnTo>
                    <a:pt x="8180" y="6676"/>
                  </a:lnTo>
                  <a:lnTo>
                    <a:pt x="8107" y="6493"/>
                  </a:lnTo>
                  <a:lnTo>
                    <a:pt x="8437" y="6346"/>
                  </a:lnTo>
                  <a:close/>
                  <a:moveTo>
                    <a:pt x="8767" y="6309"/>
                  </a:moveTo>
                  <a:lnTo>
                    <a:pt x="8840" y="6419"/>
                  </a:lnTo>
                  <a:lnTo>
                    <a:pt x="8547" y="6676"/>
                  </a:lnTo>
                  <a:lnTo>
                    <a:pt x="8767" y="6309"/>
                  </a:lnTo>
                  <a:close/>
                  <a:moveTo>
                    <a:pt x="9024" y="4695"/>
                  </a:moveTo>
                  <a:lnTo>
                    <a:pt x="9244" y="4732"/>
                  </a:lnTo>
                  <a:lnTo>
                    <a:pt x="9464" y="4805"/>
                  </a:lnTo>
                  <a:lnTo>
                    <a:pt x="9647" y="4915"/>
                  </a:lnTo>
                  <a:lnTo>
                    <a:pt x="9831" y="5062"/>
                  </a:lnTo>
                  <a:lnTo>
                    <a:pt x="9904" y="5099"/>
                  </a:lnTo>
                  <a:lnTo>
                    <a:pt x="9941" y="5099"/>
                  </a:lnTo>
                  <a:lnTo>
                    <a:pt x="10051" y="5209"/>
                  </a:lnTo>
                  <a:lnTo>
                    <a:pt x="10161" y="5429"/>
                  </a:lnTo>
                  <a:lnTo>
                    <a:pt x="10198" y="5649"/>
                  </a:lnTo>
                  <a:lnTo>
                    <a:pt x="10234" y="5869"/>
                  </a:lnTo>
                  <a:lnTo>
                    <a:pt x="10198" y="6089"/>
                  </a:lnTo>
                  <a:lnTo>
                    <a:pt x="10161" y="6346"/>
                  </a:lnTo>
                  <a:lnTo>
                    <a:pt x="10088" y="6566"/>
                  </a:lnTo>
                  <a:lnTo>
                    <a:pt x="9941" y="7006"/>
                  </a:lnTo>
                  <a:lnTo>
                    <a:pt x="9904" y="7080"/>
                  </a:lnTo>
                  <a:lnTo>
                    <a:pt x="9647" y="6676"/>
                  </a:lnTo>
                  <a:lnTo>
                    <a:pt x="9024" y="5832"/>
                  </a:lnTo>
                  <a:lnTo>
                    <a:pt x="8620" y="5282"/>
                  </a:lnTo>
                  <a:lnTo>
                    <a:pt x="8400" y="5025"/>
                  </a:lnTo>
                  <a:lnTo>
                    <a:pt x="8143" y="4842"/>
                  </a:lnTo>
                  <a:lnTo>
                    <a:pt x="8584" y="4732"/>
                  </a:lnTo>
                  <a:lnTo>
                    <a:pt x="8804" y="4695"/>
                  </a:lnTo>
                  <a:close/>
                  <a:moveTo>
                    <a:pt x="1064" y="3962"/>
                  </a:moveTo>
                  <a:lnTo>
                    <a:pt x="1357" y="4182"/>
                  </a:lnTo>
                  <a:lnTo>
                    <a:pt x="1651" y="4329"/>
                  </a:lnTo>
                  <a:lnTo>
                    <a:pt x="2348" y="4585"/>
                  </a:lnTo>
                  <a:lnTo>
                    <a:pt x="2458" y="4659"/>
                  </a:lnTo>
                  <a:lnTo>
                    <a:pt x="2494" y="4695"/>
                  </a:lnTo>
                  <a:lnTo>
                    <a:pt x="2568" y="4732"/>
                  </a:lnTo>
                  <a:lnTo>
                    <a:pt x="2641" y="4695"/>
                  </a:lnTo>
                  <a:lnTo>
                    <a:pt x="4329" y="5319"/>
                  </a:lnTo>
                  <a:lnTo>
                    <a:pt x="4329" y="5356"/>
                  </a:lnTo>
                  <a:lnTo>
                    <a:pt x="4292" y="5319"/>
                  </a:lnTo>
                  <a:lnTo>
                    <a:pt x="3888" y="5172"/>
                  </a:lnTo>
                  <a:lnTo>
                    <a:pt x="3705" y="5136"/>
                  </a:lnTo>
                  <a:lnTo>
                    <a:pt x="3485" y="5099"/>
                  </a:lnTo>
                  <a:lnTo>
                    <a:pt x="3448" y="5136"/>
                  </a:lnTo>
                  <a:lnTo>
                    <a:pt x="3411" y="5172"/>
                  </a:lnTo>
                  <a:lnTo>
                    <a:pt x="3448" y="5246"/>
                  </a:lnTo>
                  <a:lnTo>
                    <a:pt x="3595" y="5392"/>
                  </a:lnTo>
                  <a:lnTo>
                    <a:pt x="3852" y="5539"/>
                  </a:lnTo>
                  <a:lnTo>
                    <a:pt x="4108" y="5686"/>
                  </a:lnTo>
                  <a:lnTo>
                    <a:pt x="4402" y="5759"/>
                  </a:lnTo>
                  <a:lnTo>
                    <a:pt x="4365" y="5906"/>
                  </a:lnTo>
                  <a:lnTo>
                    <a:pt x="4035" y="5906"/>
                  </a:lnTo>
                  <a:lnTo>
                    <a:pt x="3742" y="5869"/>
                  </a:lnTo>
                  <a:lnTo>
                    <a:pt x="3411" y="5759"/>
                  </a:lnTo>
                  <a:lnTo>
                    <a:pt x="3228" y="5686"/>
                  </a:lnTo>
                  <a:lnTo>
                    <a:pt x="3191" y="5612"/>
                  </a:lnTo>
                  <a:lnTo>
                    <a:pt x="3155" y="5576"/>
                  </a:lnTo>
                  <a:lnTo>
                    <a:pt x="3118" y="5539"/>
                  </a:lnTo>
                  <a:lnTo>
                    <a:pt x="3081" y="5502"/>
                  </a:lnTo>
                  <a:lnTo>
                    <a:pt x="3045" y="5502"/>
                  </a:lnTo>
                  <a:lnTo>
                    <a:pt x="3008" y="5539"/>
                  </a:lnTo>
                  <a:lnTo>
                    <a:pt x="2971" y="5649"/>
                  </a:lnTo>
                  <a:lnTo>
                    <a:pt x="2971" y="5722"/>
                  </a:lnTo>
                  <a:lnTo>
                    <a:pt x="3008" y="5796"/>
                  </a:lnTo>
                  <a:lnTo>
                    <a:pt x="3045" y="5869"/>
                  </a:lnTo>
                  <a:lnTo>
                    <a:pt x="3191" y="6016"/>
                  </a:lnTo>
                  <a:lnTo>
                    <a:pt x="3338" y="6126"/>
                  </a:lnTo>
                  <a:lnTo>
                    <a:pt x="3522" y="6199"/>
                  </a:lnTo>
                  <a:lnTo>
                    <a:pt x="3742" y="6273"/>
                  </a:lnTo>
                  <a:lnTo>
                    <a:pt x="3962" y="6309"/>
                  </a:lnTo>
                  <a:lnTo>
                    <a:pt x="4182" y="6309"/>
                  </a:lnTo>
                  <a:lnTo>
                    <a:pt x="3962" y="6676"/>
                  </a:lnTo>
                  <a:lnTo>
                    <a:pt x="3742" y="6603"/>
                  </a:lnTo>
                  <a:lnTo>
                    <a:pt x="3228" y="6456"/>
                  </a:lnTo>
                  <a:lnTo>
                    <a:pt x="2971" y="6419"/>
                  </a:lnTo>
                  <a:lnTo>
                    <a:pt x="2715" y="6383"/>
                  </a:lnTo>
                  <a:lnTo>
                    <a:pt x="2641" y="6383"/>
                  </a:lnTo>
                  <a:lnTo>
                    <a:pt x="2641" y="6456"/>
                  </a:lnTo>
                  <a:lnTo>
                    <a:pt x="2641" y="6493"/>
                  </a:lnTo>
                  <a:lnTo>
                    <a:pt x="2678" y="6529"/>
                  </a:lnTo>
                  <a:lnTo>
                    <a:pt x="2861" y="6676"/>
                  </a:lnTo>
                  <a:lnTo>
                    <a:pt x="3081" y="6786"/>
                  </a:lnTo>
                  <a:lnTo>
                    <a:pt x="3522" y="6970"/>
                  </a:lnTo>
                  <a:lnTo>
                    <a:pt x="3742" y="7080"/>
                  </a:lnTo>
                  <a:lnTo>
                    <a:pt x="3632" y="7226"/>
                  </a:lnTo>
                  <a:lnTo>
                    <a:pt x="3522" y="7336"/>
                  </a:lnTo>
                  <a:lnTo>
                    <a:pt x="2935" y="7080"/>
                  </a:lnTo>
                  <a:lnTo>
                    <a:pt x="2311" y="6823"/>
                  </a:lnTo>
                  <a:lnTo>
                    <a:pt x="2238" y="6823"/>
                  </a:lnTo>
                  <a:lnTo>
                    <a:pt x="2201" y="6860"/>
                  </a:lnTo>
                  <a:lnTo>
                    <a:pt x="2201" y="6896"/>
                  </a:lnTo>
                  <a:lnTo>
                    <a:pt x="2201" y="6970"/>
                  </a:lnTo>
                  <a:lnTo>
                    <a:pt x="2458" y="7190"/>
                  </a:lnTo>
                  <a:lnTo>
                    <a:pt x="2678" y="7410"/>
                  </a:lnTo>
                  <a:lnTo>
                    <a:pt x="2971" y="7557"/>
                  </a:lnTo>
                  <a:lnTo>
                    <a:pt x="3265" y="7703"/>
                  </a:lnTo>
                  <a:lnTo>
                    <a:pt x="2971" y="7960"/>
                  </a:lnTo>
                  <a:lnTo>
                    <a:pt x="2641" y="7960"/>
                  </a:lnTo>
                  <a:lnTo>
                    <a:pt x="2311" y="7887"/>
                  </a:lnTo>
                  <a:lnTo>
                    <a:pt x="1981" y="7777"/>
                  </a:lnTo>
                  <a:lnTo>
                    <a:pt x="1871" y="7777"/>
                  </a:lnTo>
                  <a:lnTo>
                    <a:pt x="1834" y="7813"/>
                  </a:lnTo>
                  <a:lnTo>
                    <a:pt x="1797" y="7850"/>
                  </a:lnTo>
                  <a:lnTo>
                    <a:pt x="1797" y="7923"/>
                  </a:lnTo>
                  <a:lnTo>
                    <a:pt x="1834" y="8070"/>
                  </a:lnTo>
                  <a:lnTo>
                    <a:pt x="1944" y="8143"/>
                  </a:lnTo>
                  <a:lnTo>
                    <a:pt x="2091" y="8217"/>
                  </a:lnTo>
                  <a:lnTo>
                    <a:pt x="2238" y="8290"/>
                  </a:lnTo>
                  <a:lnTo>
                    <a:pt x="2348" y="8327"/>
                  </a:lnTo>
                  <a:lnTo>
                    <a:pt x="2164" y="8364"/>
                  </a:lnTo>
                  <a:lnTo>
                    <a:pt x="1944" y="8364"/>
                  </a:lnTo>
                  <a:lnTo>
                    <a:pt x="1761" y="8327"/>
                  </a:lnTo>
                  <a:lnTo>
                    <a:pt x="1541" y="8253"/>
                  </a:lnTo>
                  <a:lnTo>
                    <a:pt x="1247" y="8070"/>
                  </a:lnTo>
                  <a:lnTo>
                    <a:pt x="1027" y="7850"/>
                  </a:lnTo>
                  <a:lnTo>
                    <a:pt x="844" y="7593"/>
                  </a:lnTo>
                  <a:lnTo>
                    <a:pt x="697" y="7300"/>
                  </a:lnTo>
                  <a:lnTo>
                    <a:pt x="624" y="6970"/>
                  </a:lnTo>
                  <a:lnTo>
                    <a:pt x="550" y="6676"/>
                  </a:lnTo>
                  <a:lnTo>
                    <a:pt x="550" y="6346"/>
                  </a:lnTo>
                  <a:lnTo>
                    <a:pt x="550" y="6016"/>
                  </a:lnTo>
                  <a:lnTo>
                    <a:pt x="624" y="5502"/>
                  </a:lnTo>
                  <a:lnTo>
                    <a:pt x="734" y="4989"/>
                  </a:lnTo>
                  <a:lnTo>
                    <a:pt x="1064" y="3962"/>
                  </a:lnTo>
                  <a:close/>
                  <a:moveTo>
                    <a:pt x="6786" y="5429"/>
                  </a:moveTo>
                  <a:lnTo>
                    <a:pt x="6860" y="5649"/>
                  </a:lnTo>
                  <a:lnTo>
                    <a:pt x="6970" y="5832"/>
                  </a:lnTo>
                  <a:lnTo>
                    <a:pt x="7006" y="5906"/>
                  </a:lnTo>
                  <a:lnTo>
                    <a:pt x="7043" y="5979"/>
                  </a:lnTo>
                  <a:lnTo>
                    <a:pt x="7116" y="6016"/>
                  </a:lnTo>
                  <a:lnTo>
                    <a:pt x="7813" y="7006"/>
                  </a:lnTo>
                  <a:lnTo>
                    <a:pt x="8143" y="7520"/>
                  </a:lnTo>
                  <a:lnTo>
                    <a:pt x="8143" y="7667"/>
                  </a:lnTo>
                  <a:lnTo>
                    <a:pt x="8143" y="7740"/>
                  </a:lnTo>
                  <a:lnTo>
                    <a:pt x="8217" y="7813"/>
                  </a:lnTo>
                  <a:lnTo>
                    <a:pt x="8290" y="7850"/>
                  </a:lnTo>
                  <a:lnTo>
                    <a:pt x="8363" y="7850"/>
                  </a:lnTo>
                  <a:lnTo>
                    <a:pt x="8400" y="7813"/>
                  </a:lnTo>
                  <a:lnTo>
                    <a:pt x="8510" y="7887"/>
                  </a:lnTo>
                  <a:lnTo>
                    <a:pt x="8584" y="7923"/>
                  </a:lnTo>
                  <a:lnTo>
                    <a:pt x="8694" y="7960"/>
                  </a:lnTo>
                  <a:lnTo>
                    <a:pt x="8767" y="7923"/>
                  </a:lnTo>
                  <a:lnTo>
                    <a:pt x="8877" y="7997"/>
                  </a:lnTo>
                  <a:lnTo>
                    <a:pt x="8987" y="7997"/>
                  </a:lnTo>
                  <a:lnTo>
                    <a:pt x="9060" y="8033"/>
                  </a:lnTo>
                  <a:lnTo>
                    <a:pt x="9134" y="7997"/>
                  </a:lnTo>
                  <a:lnTo>
                    <a:pt x="9207" y="7923"/>
                  </a:lnTo>
                  <a:lnTo>
                    <a:pt x="9207" y="7813"/>
                  </a:lnTo>
                  <a:lnTo>
                    <a:pt x="9207" y="7740"/>
                  </a:lnTo>
                  <a:lnTo>
                    <a:pt x="9134" y="7667"/>
                  </a:lnTo>
                  <a:lnTo>
                    <a:pt x="9170" y="7557"/>
                  </a:lnTo>
                  <a:lnTo>
                    <a:pt x="9207" y="7483"/>
                  </a:lnTo>
                  <a:lnTo>
                    <a:pt x="9244" y="7410"/>
                  </a:lnTo>
                  <a:lnTo>
                    <a:pt x="9244" y="7373"/>
                  </a:lnTo>
                  <a:lnTo>
                    <a:pt x="9207" y="7300"/>
                  </a:lnTo>
                  <a:lnTo>
                    <a:pt x="9170" y="7263"/>
                  </a:lnTo>
                  <a:lnTo>
                    <a:pt x="9134" y="7226"/>
                  </a:lnTo>
                  <a:lnTo>
                    <a:pt x="8987" y="7226"/>
                  </a:lnTo>
                  <a:lnTo>
                    <a:pt x="8694" y="7336"/>
                  </a:lnTo>
                  <a:lnTo>
                    <a:pt x="8694" y="7300"/>
                  </a:lnTo>
                  <a:lnTo>
                    <a:pt x="8877" y="7153"/>
                  </a:lnTo>
                  <a:lnTo>
                    <a:pt x="9060" y="6970"/>
                  </a:lnTo>
                  <a:lnTo>
                    <a:pt x="9134" y="6860"/>
                  </a:lnTo>
                  <a:lnTo>
                    <a:pt x="9244" y="7043"/>
                  </a:lnTo>
                  <a:lnTo>
                    <a:pt x="9501" y="7446"/>
                  </a:lnTo>
                  <a:lnTo>
                    <a:pt x="9537" y="7593"/>
                  </a:lnTo>
                  <a:lnTo>
                    <a:pt x="9317" y="7887"/>
                  </a:lnTo>
                  <a:lnTo>
                    <a:pt x="9024" y="8143"/>
                  </a:lnTo>
                  <a:lnTo>
                    <a:pt x="8730" y="8364"/>
                  </a:lnTo>
                  <a:lnTo>
                    <a:pt x="8400" y="8547"/>
                  </a:lnTo>
                  <a:lnTo>
                    <a:pt x="8070" y="8657"/>
                  </a:lnTo>
                  <a:lnTo>
                    <a:pt x="7703" y="8694"/>
                  </a:lnTo>
                  <a:lnTo>
                    <a:pt x="7520" y="8694"/>
                  </a:lnTo>
                  <a:lnTo>
                    <a:pt x="7373" y="8657"/>
                  </a:lnTo>
                  <a:lnTo>
                    <a:pt x="7190" y="8620"/>
                  </a:lnTo>
                  <a:lnTo>
                    <a:pt x="7006" y="8547"/>
                  </a:lnTo>
                  <a:lnTo>
                    <a:pt x="6823" y="8437"/>
                  </a:lnTo>
                  <a:lnTo>
                    <a:pt x="6676" y="8290"/>
                  </a:lnTo>
                  <a:lnTo>
                    <a:pt x="6419" y="7997"/>
                  </a:lnTo>
                  <a:lnTo>
                    <a:pt x="6199" y="7667"/>
                  </a:lnTo>
                  <a:lnTo>
                    <a:pt x="6053" y="7300"/>
                  </a:lnTo>
                  <a:lnTo>
                    <a:pt x="6016" y="6896"/>
                  </a:lnTo>
                  <a:lnTo>
                    <a:pt x="6016" y="6676"/>
                  </a:lnTo>
                  <a:lnTo>
                    <a:pt x="6053" y="6493"/>
                  </a:lnTo>
                  <a:lnTo>
                    <a:pt x="6089" y="6309"/>
                  </a:lnTo>
                  <a:lnTo>
                    <a:pt x="6163" y="6126"/>
                  </a:lnTo>
                  <a:lnTo>
                    <a:pt x="6273" y="5943"/>
                  </a:lnTo>
                  <a:lnTo>
                    <a:pt x="6383" y="5759"/>
                  </a:lnTo>
                  <a:lnTo>
                    <a:pt x="6566" y="5576"/>
                  </a:lnTo>
                  <a:lnTo>
                    <a:pt x="6786" y="5429"/>
                  </a:lnTo>
                  <a:close/>
                  <a:moveTo>
                    <a:pt x="3852" y="0"/>
                  </a:moveTo>
                  <a:lnTo>
                    <a:pt x="3522" y="37"/>
                  </a:lnTo>
                  <a:lnTo>
                    <a:pt x="3191" y="110"/>
                  </a:lnTo>
                  <a:lnTo>
                    <a:pt x="2898" y="257"/>
                  </a:lnTo>
                  <a:lnTo>
                    <a:pt x="2604" y="440"/>
                  </a:lnTo>
                  <a:lnTo>
                    <a:pt x="2348" y="660"/>
                  </a:lnTo>
                  <a:lnTo>
                    <a:pt x="2091" y="660"/>
                  </a:lnTo>
                  <a:lnTo>
                    <a:pt x="1871" y="734"/>
                  </a:lnTo>
                  <a:lnTo>
                    <a:pt x="1687" y="880"/>
                  </a:lnTo>
                  <a:lnTo>
                    <a:pt x="1541" y="1064"/>
                  </a:lnTo>
                  <a:lnTo>
                    <a:pt x="1394" y="1284"/>
                  </a:lnTo>
                  <a:lnTo>
                    <a:pt x="1321" y="1504"/>
                  </a:lnTo>
                  <a:lnTo>
                    <a:pt x="1137" y="1944"/>
                  </a:lnTo>
                  <a:lnTo>
                    <a:pt x="660" y="3522"/>
                  </a:lnTo>
                  <a:lnTo>
                    <a:pt x="404" y="4292"/>
                  </a:lnTo>
                  <a:lnTo>
                    <a:pt x="183" y="5062"/>
                  </a:lnTo>
                  <a:lnTo>
                    <a:pt x="37" y="5759"/>
                  </a:lnTo>
                  <a:lnTo>
                    <a:pt x="0" y="6126"/>
                  </a:lnTo>
                  <a:lnTo>
                    <a:pt x="0" y="6456"/>
                  </a:lnTo>
                  <a:lnTo>
                    <a:pt x="0" y="6786"/>
                  </a:lnTo>
                  <a:lnTo>
                    <a:pt x="73" y="7153"/>
                  </a:lnTo>
                  <a:lnTo>
                    <a:pt x="183" y="7483"/>
                  </a:lnTo>
                  <a:lnTo>
                    <a:pt x="330" y="7813"/>
                  </a:lnTo>
                  <a:lnTo>
                    <a:pt x="477" y="8033"/>
                  </a:lnTo>
                  <a:lnTo>
                    <a:pt x="660" y="8253"/>
                  </a:lnTo>
                  <a:lnTo>
                    <a:pt x="880" y="8474"/>
                  </a:lnTo>
                  <a:lnTo>
                    <a:pt x="1101" y="8657"/>
                  </a:lnTo>
                  <a:lnTo>
                    <a:pt x="1357" y="8767"/>
                  </a:lnTo>
                  <a:lnTo>
                    <a:pt x="1651" y="8877"/>
                  </a:lnTo>
                  <a:lnTo>
                    <a:pt x="1908" y="8914"/>
                  </a:lnTo>
                  <a:lnTo>
                    <a:pt x="2201" y="8950"/>
                  </a:lnTo>
                  <a:lnTo>
                    <a:pt x="2458" y="8914"/>
                  </a:lnTo>
                  <a:lnTo>
                    <a:pt x="2678" y="8840"/>
                  </a:lnTo>
                  <a:lnTo>
                    <a:pt x="2898" y="8730"/>
                  </a:lnTo>
                  <a:lnTo>
                    <a:pt x="3081" y="8620"/>
                  </a:lnTo>
                  <a:lnTo>
                    <a:pt x="3448" y="8290"/>
                  </a:lnTo>
                  <a:lnTo>
                    <a:pt x="3778" y="7923"/>
                  </a:lnTo>
                  <a:lnTo>
                    <a:pt x="3815" y="7960"/>
                  </a:lnTo>
                  <a:lnTo>
                    <a:pt x="3925" y="7960"/>
                  </a:lnTo>
                  <a:lnTo>
                    <a:pt x="4035" y="7887"/>
                  </a:lnTo>
                  <a:lnTo>
                    <a:pt x="4108" y="7813"/>
                  </a:lnTo>
                  <a:lnTo>
                    <a:pt x="4108" y="7740"/>
                  </a:lnTo>
                  <a:lnTo>
                    <a:pt x="4072" y="7593"/>
                  </a:lnTo>
                  <a:lnTo>
                    <a:pt x="4182" y="7446"/>
                  </a:lnTo>
                  <a:lnTo>
                    <a:pt x="4512" y="6896"/>
                  </a:lnTo>
                  <a:lnTo>
                    <a:pt x="4769" y="6309"/>
                  </a:lnTo>
                  <a:lnTo>
                    <a:pt x="5025" y="5722"/>
                  </a:lnTo>
                  <a:lnTo>
                    <a:pt x="5209" y="5099"/>
                  </a:lnTo>
                  <a:lnTo>
                    <a:pt x="5246" y="5062"/>
                  </a:lnTo>
                  <a:lnTo>
                    <a:pt x="5282" y="4989"/>
                  </a:lnTo>
                  <a:lnTo>
                    <a:pt x="5282" y="4915"/>
                  </a:lnTo>
                  <a:lnTo>
                    <a:pt x="5466" y="4292"/>
                  </a:lnTo>
                  <a:lnTo>
                    <a:pt x="5612" y="3632"/>
                  </a:lnTo>
                  <a:lnTo>
                    <a:pt x="5722" y="2971"/>
                  </a:lnTo>
                  <a:lnTo>
                    <a:pt x="5796" y="2311"/>
                  </a:lnTo>
                  <a:lnTo>
                    <a:pt x="5832" y="1981"/>
                  </a:lnTo>
                  <a:lnTo>
                    <a:pt x="5796" y="1651"/>
                  </a:lnTo>
                  <a:lnTo>
                    <a:pt x="5759" y="1357"/>
                  </a:lnTo>
                  <a:lnTo>
                    <a:pt x="5649" y="1064"/>
                  </a:lnTo>
                  <a:lnTo>
                    <a:pt x="5539" y="807"/>
                  </a:lnTo>
                  <a:lnTo>
                    <a:pt x="5356" y="587"/>
                  </a:lnTo>
                  <a:lnTo>
                    <a:pt x="5099" y="367"/>
                  </a:lnTo>
                  <a:lnTo>
                    <a:pt x="4842" y="184"/>
                  </a:lnTo>
                  <a:lnTo>
                    <a:pt x="4512" y="73"/>
                  </a:lnTo>
                  <a:lnTo>
                    <a:pt x="4182" y="0"/>
                  </a:lnTo>
                  <a:close/>
                  <a:moveTo>
                    <a:pt x="8730" y="3962"/>
                  </a:moveTo>
                  <a:lnTo>
                    <a:pt x="8584" y="4072"/>
                  </a:lnTo>
                  <a:lnTo>
                    <a:pt x="8437" y="4182"/>
                  </a:lnTo>
                  <a:lnTo>
                    <a:pt x="8327" y="4329"/>
                  </a:lnTo>
                  <a:lnTo>
                    <a:pt x="7887" y="4439"/>
                  </a:lnTo>
                  <a:lnTo>
                    <a:pt x="7336" y="4585"/>
                  </a:lnTo>
                  <a:lnTo>
                    <a:pt x="6786" y="4842"/>
                  </a:lnTo>
                  <a:lnTo>
                    <a:pt x="6566" y="4989"/>
                  </a:lnTo>
                  <a:lnTo>
                    <a:pt x="6309" y="5172"/>
                  </a:lnTo>
                  <a:lnTo>
                    <a:pt x="6089" y="5356"/>
                  </a:lnTo>
                  <a:lnTo>
                    <a:pt x="5906" y="5576"/>
                  </a:lnTo>
                  <a:lnTo>
                    <a:pt x="5759" y="5796"/>
                  </a:lnTo>
                  <a:lnTo>
                    <a:pt x="5612" y="6053"/>
                  </a:lnTo>
                  <a:lnTo>
                    <a:pt x="5539" y="6309"/>
                  </a:lnTo>
                  <a:lnTo>
                    <a:pt x="5502" y="6603"/>
                  </a:lnTo>
                  <a:lnTo>
                    <a:pt x="5466" y="6860"/>
                  </a:lnTo>
                  <a:lnTo>
                    <a:pt x="5502" y="7116"/>
                  </a:lnTo>
                  <a:lnTo>
                    <a:pt x="5539" y="7373"/>
                  </a:lnTo>
                  <a:lnTo>
                    <a:pt x="5612" y="7630"/>
                  </a:lnTo>
                  <a:lnTo>
                    <a:pt x="5722" y="7887"/>
                  </a:lnTo>
                  <a:lnTo>
                    <a:pt x="5869" y="8107"/>
                  </a:lnTo>
                  <a:lnTo>
                    <a:pt x="6016" y="8327"/>
                  </a:lnTo>
                  <a:lnTo>
                    <a:pt x="6199" y="8547"/>
                  </a:lnTo>
                  <a:lnTo>
                    <a:pt x="6419" y="8730"/>
                  </a:lnTo>
                  <a:lnTo>
                    <a:pt x="6639" y="8914"/>
                  </a:lnTo>
                  <a:lnTo>
                    <a:pt x="6860" y="9060"/>
                  </a:lnTo>
                  <a:lnTo>
                    <a:pt x="7116" y="9170"/>
                  </a:lnTo>
                  <a:lnTo>
                    <a:pt x="7410" y="9244"/>
                  </a:lnTo>
                  <a:lnTo>
                    <a:pt x="7703" y="9281"/>
                  </a:lnTo>
                  <a:lnTo>
                    <a:pt x="8033" y="9244"/>
                  </a:lnTo>
                  <a:lnTo>
                    <a:pt x="8327" y="9170"/>
                  </a:lnTo>
                  <a:lnTo>
                    <a:pt x="8620" y="9024"/>
                  </a:lnTo>
                  <a:lnTo>
                    <a:pt x="8877" y="8877"/>
                  </a:lnTo>
                  <a:lnTo>
                    <a:pt x="9391" y="8547"/>
                  </a:lnTo>
                  <a:lnTo>
                    <a:pt x="9611" y="8364"/>
                  </a:lnTo>
                  <a:lnTo>
                    <a:pt x="9794" y="8143"/>
                  </a:lnTo>
                  <a:lnTo>
                    <a:pt x="9977" y="7923"/>
                  </a:lnTo>
                  <a:lnTo>
                    <a:pt x="10161" y="7703"/>
                  </a:lnTo>
                  <a:lnTo>
                    <a:pt x="10418" y="7190"/>
                  </a:lnTo>
                  <a:lnTo>
                    <a:pt x="10638" y="6676"/>
                  </a:lnTo>
                  <a:lnTo>
                    <a:pt x="10711" y="6346"/>
                  </a:lnTo>
                  <a:lnTo>
                    <a:pt x="10748" y="6053"/>
                  </a:lnTo>
                  <a:lnTo>
                    <a:pt x="10748" y="5722"/>
                  </a:lnTo>
                  <a:lnTo>
                    <a:pt x="10711" y="5466"/>
                  </a:lnTo>
                  <a:lnTo>
                    <a:pt x="10601" y="5172"/>
                  </a:lnTo>
                  <a:lnTo>
                    <a:pt x="10454" y="4915"/>
                  </a:lnTo>
                  <a:lnTo>
                    <a:pt x="10271" y="4659"/>
                  </a:lnTo>
                  <a:lnTo>
                    <a:pt x="10051" y="4439"/>
                  </a:lnTo>
                  <a:lnTo>
                    <a:pt x="9794" y="4255"/>
                  </a:lnTo>
                  <a:lnTo>
                    <a:pt x="9537" y="4108"/>
                  </a:lnTo>
                  <a:lnTo>
                    <a:pt x="9244" y="3998"/>
                  </a:lnTo>
                  <a:lnTo>
                    <a:pt x="8950" y="3962"/>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322" name="Google Shape;322;p5"/>
            <p:cNvSpPr/>
            <p:nvPr/>
          </p:nvSpPr>
          <p:spPr>
            <a:xfrm>
              <a:off x="6385050" y="4208725"/>
              <a:ext cx="422775" cy="298975"/>
            </a:xfrm>
            <a:custGeom>
              <a:rect b="b" l="l" r="r" t="t"/>
              <a:pathLst>
                <a:path extrusionOk="0" h="11959" w="16911">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323" name="Google Shape;323;p5"/>
            <p:cNvSpPr/>
            <p:nvPr/>
          </p:nvSpPr>
          <p:spPr>
            <a:xfrm>
              <a:off x="7121425" y="2437925"/>
              <a:ext cx="246700" cy="315500"/>
            </a:xfrm>
            <a:custGeom>
              <a:rect b="b" l="l" r="r" t="t"/>
              <a:pathLst>
                <a:path extrusionOk="0" h="12620" w="9868">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324" name="Google Shape;324;p5"/>
            <p:cNvSpPr/>
            <p:nvPr/>
          </p:nvSpPr>
          <p:spPr>
            <a:xfrm>
              <a:off x="6062250" y="3853825"/>
              <a:ext cx="332900" cy="376025"/>
            </a:xfrm>
            <a:custGeom>
              <a:rect b="b" l="l" r="r" t="t"/>
              <a:pathLst>
                <a:path extrusionOk="0" h="15041" w="13316">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325" name="Google Shape;325;p5"/>
            <p:cNvSpPr/>
            <p:nvPr/>
          </p:nvSpPr>
          <p:spPr>
            <a:xfrm>
              <a:off x="6023725" y="3167900"/>
              <a:ext cx="340250" cy="227450"/>
            </a:xfrm>
            <a:custGeom>
              <a:rect b="b" l="l" r="r" t="t"/>
              <a:pathLst>
                <a:path extrusionOk="0" h="9098" w="1361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326" name="Google Shape;326;p5"/>
            <p:cNvSpPr/>
            <p:nvPr/>
          </p:nvSpPr>
          <p:spPr>
            <a:xfrm>
              <a:off x="7109500" y="3449425"/>
              <a:ext cx="154100" cy="165100"/>
            </a:xfrm>
            <a:custGeom>
              <a:rect b="b" l="l" r="r" t="t"/>
              <a:pathLst>
                <a:path extrusionOk="0" h="6604" w="6164">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grpSp>
      <p:cxnSp>
        <p:nvCxnSpPr>
          <p:cNvPr id="327" name="Google Shape;327;p5"/>
          <p:cNvCxnSpPr/>
          <p:nvPr/>
        </p:nvCxnSpPr>
        <p:spPr>
          <a:xfrm>
            <a:off x="1133967" y="1375233"/>
            <a:ext cx="8050500" cy="0"/>
          </a:xfrm>
          <a:prstGeom prst="straightConnector1">
            <a:avLst/>
          </a:prstGeom>
          <a:noFill/>
          <a:ln cap="rnd" cmpd="sng" w="19050">
            <a:solidFill>
              <a:srgbClr val="A4C2F4"/>
            </a:solidFill>
            <a:prstDash val="dash"/>
            <a:round/>
            <a:headEnd len="med" w="med" type="none"/>
            <a:tailEnd len="med" w="med" type="none"/>
          </a:ln>
        </p:spPr>
      </p:cxnSp>
      <p:sp>
        <p:nvSpPr>
          <p:cNvPr id="328" name="Google Shape;328;p5"/>
          <p:cNvSpPr txBox="1"/>
          <p:nvPr>
            <p:ph idx="12" type="sldNum"/>
          </p:nvPr>
        </p:nvSpPr>
        <p:spPr>
          <a:xfrm>
            <a:off x="120825" y="6296983"/>
            <a:ext cx="731700" cy="524700"/>
          </a:xfrm>
          <a:prstGeom prst="rect">
            <a:avLst/>
          </a:prstGeom>
        </p:spPr>
        <p:txBody>
          <a:bodyPr anchorCtr="0" anchor="t" bIns="121900" lIns="121900" spcFirstLastPara="1" rIns="121900" wrap="square" tIns="12190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2 columns" type="twoColTx">
  <p:cSld name="TITLE_AND_TWO_COLUMNS">
    <p:spTree>
      <p:nvGrpSpPr>
        <p:cNvPr id="329" name="Shape 329"/>
        <p:cNvGrpSpPr/>
        <p:nvPr/>
      </p:nvGrpSpPr>
      <p:grpSpPr>
        <a:xfrm>
          <a:off x="0" y="0"/>
          <a:ext cx="0" cy="0"/>
          <a:chOff x="0" y="0"/>
          <a:chExt cx="0" cy="0"/>
        </a:xfrm>
      </p:grpSpPr>
      <p:sp>
        <p:nvSpPr>
          <p:cNvPr id="330" name="Google Shape;330;p6"/>
          <p:cNvSpPr txBox="1"/>
          <p:nvPr>
            <p:ph type="title"/>
          </p:nvPr>
        </p:nvSpPr>
        <p:spPr>
          <a:xfrm>
            <a:off x="997233" y="300033"/>
            <a:ext cx="8187300" cy="1143300"/>
          </a:xfrm>
          <a:prstGeom prst="rect">
            <a:avLst/>
          </a:prstGeom>
        </p:spPr>
        <p:txBody>
          <a:bodyPr anchorCtr="0" anchor="b" bIns="121900" lIns="121900" spcFirstLastPara="1" rIns="121900" wrap="square" tIns="121900">
            <a:noAutofit/>
          </a:bodyPr>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p:txBody>
      </p:sp>
      <p:sp>
        <p:nvSpPr>
          <p:cNvPr id="331" name="Google Shape;331;p6"/>
          <p:cNvSpPr txBox="1"/>
          <p:nvPr>
            <p:ph idx="1" type="body"/>
          </p:nvPr>
        </p:nvSpPr>
        <p:spPr>
          <a:xfrm>
            <a:off x="997233" y="1817538"/>
            <a:ext cx="4212000" cy="4814400"/>
          </a:xfrm>
          <a:prstGeom prst="rect">
            <a:avLst/>
          </a:prstGeom>
        </p:spPr>
        <p:txBody>
          <a:bodyPr anchorCtr="0" anchor="t" bIns="121900" lIns="121900" spcFirstLastPara="1" rIns="121900" wrap="square" tIns="121900">
            <a:noAutofit/>
          </a:bodyPr>
          <a:lstStyle>
            <a:lvl1pPr indent="-412750" lvl="0" marL="457200" rtl="0">
              <a:spcBef>
                <a:spcPts val="800"/>
              </a:spcBef>
              <a:spcAft>
                <a:spcPts val="0"/>
              </a:spcAft>
              <a:buSzPts val="2900"/>
              <a:buChar char="✘"/>
              <a:defRPr sz="2900"/>
            </a:lvl1pPr>
            <a:lvl2pPr indent="-412750" lvl="1" marL="914400" rtl="0">
              <a:spcBef>
                <a:spcPts val="0"/>
              </a:spcBef>
              <a:spcAft>
                <a:spcPts val="0"/>
              </a:spcAft>
              <a:buSzPts val="2900"/>
              <a:buChar char="✗"/>
              <a:defRPr sz="2900"/>
            </a:lvl2pPr>
            <a:lvl3pPr indent="-412750" lvl="2" marL="1371600" rtl="0">
              <a:spcBef>
                <a:spcPts val="0"/>
              </a:spcBef>
              <a:spcAft>
                <a:spcPts val="0"/>
              </a:spcAft>
              <a:buSzPts val="2900"/>
              <a:buChar char="■"/>
              <a:defRPr sz="2900"/>
            </a:lvl3pPr>
            <a:lvl4pPr indent="-412750" lvl="3" marL="1828800" rtl="0">
              <a:spcBef>
                <a:spcPts val="0"/>
              </a:spcBef>
              <a:spcAft>
                <a:spcPts val="0"/>
              </a:spcAft>
              <a:buSzPts val="2900"/>
              <a:buChar char="●"/>
              <a:defRPr sz="2900"/>
            </a:lvl4pPr>
            <a:lvl5pPr indent="-412750" lvl="4" marL="2286000" rtl="0">
              <a:spcBef>
                <a:spcPts val="0"/>
              </a:spcBef>
              <a:spcAft>
                <a:spcPts val="0"/>
              </a:spcAft>
              <a:buSzPts val="2900"/>
              <a:buChar char="○"/>
              <a:defRPr sz="2900"/>
            </a:lvl5pPr>
            <a:lvl6pPr indent="-412750" lvl="5" marL="2743200" rtl="0">
              <a:spcBef>
                <a:spcPts val="0"/>
              </a:spcBef>
              <a:spcAft>
                <a:spcPts val="0"/>
              </a:spcAft>
              <a:buSzPts val="2900"/>
              <a:buChar char="■"/>
              <a:defRPr sz="2900"/>
            </a:lvl6pPr>
            <a:lvl7pPr indent="-412750" lvl="6" marL="3200400" rtl="0">
              <a:spcBef>
                <a:spcPts val="0"/>
              </a:spcBef>
              <a:spcAft>
                <a:spcPts val="0"/>
              </a:spcAft>
              <a:buSzPts val="2900"/>
              <a:buChar char="●"/>
              <a:defRPr sz="2900"/>
            </a:lvl7pPr>
            <a:lvl8pPr indent="-412750" lvl="7" marL="3657600" rtl="0">
              <a:spcBef>
                <a:spcPts val="0"/>
              </a:spcBef>
              <a:spcAft>
                <a:spcPts val="0"/>
              </a:spcAft>
              <a:buSzPts val="2900"/>
              <a:buChar char="○"/>
              <a:defRPr sz="2900"/>
            </a:lvl8pPr>
            <a:lvl9pPr indent="-412750" lvl="8" marL="4114800" rtl="0">
              <a:spcBef>
                <a:spcPts val="0"/>
              </a:spcBef>
              <a:spcAft>
                <a:spcPts val="0"/>
              </a:spcAft>
              <a:buSzPts val="2900"/>
              <a:buChar char="■"/>
              <a:defRPr sz="2900"/>
            </a:lvl9pPr>
          </a:lstStyle>
          <a:p/>
        </p:txBody>
      </p:sp>
      <p:sp>
        <p:nvSpPr>
          <p:cNvPr id="332" name="Google Shape;332;p6"/>
          <p:cNvSpPr txBox="1"/>
          <p:nvPr>
            <p:ph idx="2" type="body"/>
          </p:nvPr>
        </p:nvSpPr>
        <p:spPr>
          <a:xfrm>
            <a:off x="5462797" y="1817538"/>
            <a:ext cx="4212000" cy="4814400"/>
          </a:xfrm>
          <a:prstGeom prst="rect">
            <a:avLst/>
          </a:prstGeom>
        </p:spPr>
        <p:txBody>
          <a:bodyPr anchorCtr="0" anchor="t" bIns="121900" lIns="121900" spcFirstLastPara="1" rIns="121900" wrap="square" tIns="121900">
            <a:noAutofit/>
          </a:bodyPr>
          <a:lstStyle>
            <a:lvl1pPr indent="-412750" lvl="0" marL="457200" rtl="0">
              <a:spcBef>
                <a:spcPts val="800"/>
              </a:spcBef>
              <a:spcAft>
                <a:spcPts val="0"/>
              </a:spcAft>
              <a:buSzPts val="2900"/>
              <a:buChar char="✘"/>
              <a:defRPr sz="2900"/>
            </a:lvl1pPr>
            <a:lvl2pPr indent="-412750" lvl="1" marL="914400" rtl="0">
              <a:spcBef>
                <a:spcPts val="0"/>
              </a:spcBef>
              <a:spcAft>
                <a:spcPts val="0"/>
              </a:spcAft>
              <a:buSzPts val="2900"/>
              <a:buChar char="✗"/>
              <a:defRPr sz="2900"/>
            </a:lvl2pPr>
            <a:lvl3pPr indent="-412750" lvl="2" marL="1371600" rtl="0">
              <a:spcBef>
                <a:spcPts val="0"/>
              </a:spcBef>
              <a:spcAft>
                <a:spcPts val="0"/>
              </a:spcAft>
              <a:buSzPts val="2900"/>
              <a:buChar char="■"/>
              <a:defRPr sz="2900"/>
            </a:lvl3pPr>
            <a:lvl4pPr indent="-412750" lvl="3" marL="1828800" rtl="0">
              <a:spcBef>
                <a:spcPts val="0"/>
              </a:spcBef>
              <a:spcAft>
                <a:spcPts val="0"/>
              </a:spcAft>
              <a:buSzPts val="2900"/>
              <a:buChar char="●"/>
              <a:defRPr sz="2900"/>
            </a:lvl4pPr>
            <a:lvl5pPr indent="-412750" lvl="4" marL="2286000" rtl="0">
              <a:spcBef>
                <a:spcPts val="0"/>
              </a:spcBef>
              <a:spcAft>
                <a:spcPts val="0"/>
              </a:spcAft>
              <a:buSzPts val="2900"/>
              <a:buChar char="○"/>
              <a:defRPr sz="2900"/>
            </a:lvl5pPr>
            <a:lvl6pPr indent="-412750" lvl="5" marL="2743200" rtl="0">
              <a:spcBef>
                <a:spcPts val="0"/>
              </a:spcBef>
              <a:spcAft>
                <a:spcPts val="0"/>
              </a:spcAft>
              <a:buSzPts val="2900"/>
              <a:buChar char="■"/>
              <a:defRPr sz="2900"/>
            </a:lvl6pPr>
            <a:lvl7pPr indent="-412750" lvl="6" marL="3200400" rtl="0">
              <a:spcBef>
                <a:spcPts val="0"/>
              </a:spcBef>
              <a:spcAft>
                <a:spcPts val="0"/>
              </a:spcAft>
              <a:buSzPts val="2900"/>
              <a:buChar char="●"/>
              <a:defRPr sz="2900"/>
            </a:lvl7pPr>
            <a:lvl8pPr indent="-412750" lvl="7" marL="3657600" rtl="0">
              <a:spcBef>
                <a:spcPts val="0"/>
              </a:spcBef>
              <a:spcAft>
                <a:spcPts val="0"/>
              </a:spcAft>
              <a:buSzPts val="2900"/>
              <a:buChar char="○"/>
              <a:defRPr sz="2900"/>
            </a:lvl8pPr>
            <a:lvl9pPr indent="-412750" lvl="8" marL="4114800" rtl="0">
              <a:spcBef>
                <a:spcPts val="0"/>
              </a:spcBef>
              <a:spcAft>
                <a:spcPts val="0"/>
              </a:spcAft>
              <a:buSzPts val="2900"/>
              <a:buChar char="■"/>
              <a:defRPr sz="2900"/>
            </a:lvl9pPr>
          </a:lstStyle>
          <a:p/>
        </p:txBody>
      </p:sp>
      <p:grpSp>
        <p:nvGrpSpPr>
          <p:cNvPr id="333" name="Google Shape;333;p6"/>
          <p:cNvGrpSpPr/>
          <p:nvPr/>
        </p:nvGrpSpPr>
        <p:grpSpPr>
          <a:xfrm>
            <a:off x="9924070" y="-121511"/>
            <a:ext cx="2395098" cy="7107566"/>
            <a:chOff x="6023725" y="842300"/>
            <a:chExt cx="1358150" cy="4030375"/>
          </a:xfrm>
        </p:grpSpPr>
        <p:sp>
          <p:nvSpPr>
            <p:cNvPr id="334" name="Google Shape;334;p6"/>
            <p:cNvSpPr/>
            <p:nvPr/>
          </p:nvSpPr>
          <p:spPr>
            <a:xfrm>
              <a:off x="6371275" y="842300"/>
              <a:ext cx="397100" cy="492450"/>
            </a:xfrm>
            <a:custGeom>
              <a:rect b="b" l="l" r="r" t="t"/>
              <a:pathLst>
                <a:path extrusionOk="0" h="19698" w="15884">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35" name="Google Shape;335;p6"/>
            <p:cNvSpPr/>
            <p:nvPr/>
          </p:nvSpPr>
          <p:spPr>
            <a:xfrm>
              <a:off x="6991200" y="2879025"/>
              <a:ext cx="390675" cy="444800"/>
            </a:xfrm>
            <a:custGeom>
              <a:rect b="b" l="l" r="r" t="t"/>
              <a:pathLst>
                <a:path extrusionOk="0" h="17792" w="15627">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36" name="Google Shape;336;p6"/>
            <p:cNvSpPr/>
            <p:nvPr/>
          </p:nvSpPr>
          <p:spPr>
            <a:xfrm>
              <a:off x="6244725" y="2547975"/>
              <a:ext cx="185275" cy="404450"/>
            </a:xfrm>
            <a:custGeom>
              <a:rect b="b" l="l" r="r" t="t"/>
              <a:pathLst>
                <a:path extrusionOk="0" h="16178" w="7411">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37" name="Google Shape;337;p6"/>
            <p:cNvSpPr/>
            <p:nvPr/>
          </p:nvSpPr>
          <p:spPr>
            <a:xfrm>
              <a:off x="6823375" y="1978500"/>
              <a:ext cx="365025" cy="447525"/>
            </a:xfrm>
            <a:custGeom>
              <a:rect b="b" l="l" r="r" t="t"/>
              <a:pathLst>
                <a:path extrusionOk="0" h="17901" w="14601">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38" name="Google Shape;338;p6"/>
            <p:cNvSpPr/>
            <p:nvPr/>
          </p:nvSpPr>
          <p:spPr>
            <a:xfrm>
              <a:off x="6071400" y="1791425"/>
              <a:ext cx="402625" cy="375100"/>
            </a:xfrm>
            <a:custGeom>
              <a:rect b="b" l="l" r="r" t="t"/>
              <a:pathLst>
                <a:path extrusionOk="0" h="15004" w="16105">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39" name="Google Shape;339;p6"/>
            <p:cNvSpPr/>
            <p:nvPr/>
          </p:nvSpPr>
          <p:spPr>
            <a:xfrm>
              <a:off x="6902250" y="3951050"/>
              <a:ext cx="436525" cy="299875"/>
            </a:xfrm>
            <a:custGeom>
              <a:rect b="b" l="l" r="r" t="t"/>
              <a:pathLst>
                <a:path extrusionOk="0" h="11995" w="17461">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40" name="Google Shape;340;p6"/>
            <p:cNvSpPr/>
            <p:nvPr/>
          </p:nvSpPr>
          <p:spPr>
            <a:xfrm>
              <a:off x="6405225" y="2154575"/>
              <a:ext cx="328325" cy="339325"/>
            </a:xfrm>
            <a:custGeom>
              <a:rect b="b" l="l" r="r" t="t"/>
              <a:pathLst>
                <a:path extrusionOk="0" h="13573" w="13133">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41" name="Google Shape;341;p6"/>
            <p:cNvSpPr/>
            <p:nvPr/>
          </p:nvSpPr>
          <p:spPr>
            <a:xfrm>
              <a:off x="6537275" y="2750650"/>
              <a:ext cx="459450" cy="475050"/>
            </a:xfrm>
            <a:custGeom>
              <a:rect b="b" l="l" r="r" t="t"/>
              <a:pathLst>
                <a:path extrusionOk="0" h="19002" w="18378">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42" name="Google Shape;342;p6"/>
            <p:cNvSpPr/>
            <p:nvPr/>
          </p:nvSpPr>
          <p:spPr>
            <a:xfrm>
              <a:off x="6855475" y="1544725"/>
              <a:ext cx="444800" cy="353100"/>
            </a:xfrm>
            <a:custGeom>
              <a:rect b="b" l="l" r="r" t="t"/>
              <a:pathLst>
                <a:path extrusionOk="0" h="14124" w="17792">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43" name="Google Shape;343;p6"/>
            <p:cNvSpPr/>
            <p:nvPr/>
          </p:nvSpPr>
          <p:spPr>
            <a:xfrm>
              <a:off x="6844475" y="1037625"/>
              <a:ext cx="414525" cy="389750"/>
            </a:xfrm>
            <a:custGeom>
              <a:rect b="b" l="l" r="r" t="t"/>
              <a:pathLst>
                <a:path extrusionOk="0" h="15590" w="16581">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44" name="Google Shape;344;p6"/>
            <p:cNvSpPr/>
            <p:nvPr/>
          </p:nvSpPr>
          <p:spPr>
            <a:xfrm>
              <a:off x="6553775" y="1840025"/>
              <a:ext cx="234775" cy="276975"/>
            </a:xfrm>
            <a:custGeom>
              <a:rect b="b" l="l" r="r" t="t"/>
              <a:pathLst>
                <a:path extrusionOk="0" h="11079" w="9391">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45" name="Google Shape;345;p6"/>
            <p:cNvSpPr/>
            <p:nvPr/>
          </p:nvSpPr>
          <p:spPr>
            <a:xfrm>
              <a:off x="6618875" y="2550725"/>
              <a:ext cx="408125" cy="156850"/>
            </a:xfrm>
            <a:custGeom>
              <a:rect b="b" l="l" r="r" t="t"/>
              <a:pathLst>
                <a:path extrusionOk="0" h="6274" w="16325">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46" name="Google Shape;346;p6"/>
            <p:cNvSpPr/>
            <p:nvPr/>
          </p:nvSpPr>
          <p:spPr>
            <a:xfrm>
              <a:off x="6336425" y="4507675"/>
              <a:ext cx="520000" cy="365000"/>
            </a:xfrm>
            <a:custGeom>
              <a:rect b="b" l="l" r="r" t="t"/>
              <a:pathLst>
                <a:path extrusionOk="0" h="14600" w="2080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47" name="Google Shape;347;p6"/>
            <p:cNvSpPr/>
            <p:nvPr/>
          </p:nvSpPr>
          <p:spPr>
            <a:xfrm>
              <a:off x="6425400" y="3728200"/>
              <a:ext cx="342075" cy="360425"/>
            </a:xfrm>
            <a:custGeom>
              <a:rect b="b" l="l" r="r" t="t"/>
              <a:pathLst>
                <a:path extrusionOk="0" h="14417" w="13683">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48" name="Google Shape;348;p6"/>
            <p:cNvSpPr/>
            <p:nvPr/>
          </p:nvSpPr>
          <p:spPr>
            <a:xfrm>
              <a:off x="6789450" y="3384325"/>
              <a:ext cx="262300" cy="186175"/>
            </a:xfrm>
            <a:custGeom>
              <a:rect b="b" l="l" r="r" t="t"/>
              <a:pathLst>
                <a:path extrusionOk="0" h="7447" w="10492">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49" name="Google Shape;349;p6"/>
            <p:cNvSpPr/>
            <p:nvPr/>
          </p:nvSpPr>
          <p:spPr>
            <a:xfrm>
              <a:off x="6950850" y="4617725"/>
              <a:ext cx="254050" cy="162350"/>
            </a:xfrm>
            <a:custGeom>
              <a:rect b="b" l="l" r="r" t="t"/>
              <a:pathLst>
                <a:path extrusionOk="0" h="6494" w="10162">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50" name="Google Shape;350;p6"/>
            <p:cNvSpPr/>
            <p:nvPr/>
          </p:nvSpPr>
          <p:spPr>
            <a:xfrm>
              <a:off x="6051225" y="1090800"/>
              <a:ext cx="285225" cy="283400"/>
            </a:xfrm>
            <a:custGeom>
              <a:rect b="b" l="l" r="r" t="t"/>
              <a:pathLst>
                <a:path extrusionOk="0" h="11336" w="11409">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51" name="Google Shape;351;p6"/>
            <p:cNvSpPr/>
            <p:nvPr/>
          </p:nvSpPr>
          <p:spPr>
            <a:xfrm>
              <a:off x="6849975" y="3631900"/>
              <a:ext cx="270550" cy="339350"/>
            </a:xfrm>
            <a:custGeom>
              <a:rect b="b" l="l" r="r" t="t"/>
              <a:pathLst>
                <a:path extrusionOk="0" h="13574" w="10822">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52" name="Google Shape;352;p6"/>
            <p:cNvSpPr/>
            <p:nvPr/>
          </p:nvSpPr>
          <p:spPr>
            <a:xfrm>
              <a:off x="6351100" y="3281600"/>
              <a:ext cx="366850" cy="361350"/>
            </a:xfrm>
            <a:custGeom>
              <a:rect b="b" l="l" r="r" t="t"/>
              <a:pathLst>
                <a:path extrusionOk="0" h="14454" w="14674">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53" name="Google Shape;353;p6"/>
            <p:cNvSpPr/>
            <p:nvPr/>
          </p:nvSpPr>
          <p:spPr>
            <a:xfrm>
              <a:off x="6316250" y="3040425"/>
              <a:ext cx="137600" cy="122000"/>
            </a:xfrm>
            <a:custGeom>
              <a:rect b="b" l="l" r="r" t="t"/>
              <a:pathLst>
                <a:path extrusionOk="0" h="4880" w="5504">
                  <a:moveTo>
                    <a:pt x="5173" y="0"/>
                  </a:moveTo>
                  <a:lnTo>
                    <a:pt x="5063" y="37"/>
                  </a:lnTo>
                  <a:lnTo>
                    <a:pt x="4990" y="110"/>
                  </a:lnTo>
                  <a:lnTo>
                    <a:pt x="4770" y="404"/>
                  </a:lnTo>
                  <a:lnTo>
                    <a:pt x="4513" y="624"/>
                  </a:lnTo>
                  <a:lnTo>
                    <a:pt x="4219" y="844"/>
                  </a:lnTo>
                  <a:lnTo>
                    <a:pt x="3926" y="991"/>
                  </a:lnTo>
                  <a:lnTo>
                    <a:pt x="3742" y="1064"/>
                  </a:lnTo>
                  <a:lnTo>
                    <a:pt x="3559" y="1101"/>
                  </a:lnTo>
                  <a:lnTo>
                    <a:pt x="3229" y="1101"/>
                  </a:lnTo>
                  <a:lnTo>
                    <a:pt x="2862" y="1028"/>
                  </a:lnTo>
                  <a:lnTo>
                    <a:pt x="2532" y="917"/>
                  </a:lnTo>
                  <a:lnTo>
                    <a:pt x="2239" y="807"/>
                  </a:lnTo>
                  <a:lnTo>
                    <a:pt x="1908" y="734"/>
                  </a:lnTo>
                  <a:lnTo>
                    <a:pt x="1578" y="661"/>
                  </a:lnTo>
                  <a:lnTo>
                    <a:pt x="1248" y="624"/>
                  </a:lnTo>
                  <a:lnTo>
                    <a:pt x="918" y="661"/>
                  </a:lnTo>
                  <a:lnTo>
                    <a:pt x="625" y="771"/>
                  </a:lnTo>
                  <a:lnTo>
                    <a:pt x="478" y="844"/>
                  </a:lnTo>
                  <a:lnTo>
                    <a:pt x="368" y="954"/>
                  </a:lnTo>
                  <a:lnTo>
                    <a:pt x="258" y="1064"/>
                  </a:lnTo>
                  <a:lnTo>
                    <a:pt x="148" y="1211"/>
                  </a:lnTo>
                  <a:lnTo>
                    <a:pt x="111" y="1284"/>
                  </a:lnTo>
                  <a:lnTo>
                    <a:pt x="111" y="1321"/>
                  </a:lnTo>
                  <a:lnTo>
                    <a:pt x="148" y="1431"/>
                  </a:lnTo>
                  <a:lnTo>
                    <a:pt x="258" y="1468"/>
                  </a:lnTo>
                  <a:lnTo>
                    <a:pt x="368" y="1468"/>
                  </a:lnTo>
                  <a:lnTo>
                    <a:pt x="698" y="1284"/>
                  </a:lnTo>
                  <a:lnTo>
                    <a:pt x="1028" y="1174"/>
                  </a:lnTo>
                  <a:lnTo>
                    <a:pt x="1028" y="2531"/>
                  </a:lnTo>
                  <a:lnTo>
                    <a:pt x="955" y="3228"/>
                  </a:lnTo>
                  <a:lnTo>
                    <a:pt x="881" y="3925"/>
                  </a:lnTo>
                  <a:lnTo>
                    <a:pt x="698" y="3852"/>
                  </a:lnTo>
                  <a:lnTo>
                    <a:pt x="551" y="3742"/>
                  </a:lnTo>
                  <a:lnTo>
                    <a:pt x="368" y="3632"/>
                  </a:lnTo>
                  <a:lnTo>
                    <a:pt x="184" y="3522"/>
                  </a:lnTo>
                  <a:lnTo>
                    <a:pt x="111" y="3522"/>
                  </a:lnTo>
                  <a:lnTo>
                    <a:pt x="38" y="3595"/>
                  </a:lnTo>
                  <a:lnTo>
                    <a:pt x="1" y="3669"/>
                  </a:lnTo>
                  <a:lnTo>
                    <a:pt x="1" y="3779"/>
                  </a:lnTo>
                  <a:lnTo>
                    <a:pt x="38" y="3962"/>
                  </a:lnTo>
                  <a:lnTo>
                    <a:pt x="148" y="4145"/>
                  </a:lnTo>
                  <a:lnTo>
                    <a:pt x="294" y="4256"/>
                  </a:lnTo>
                  <a:lnTo>
                    <a:pt x="514" y="4402"/>
                  </a:lnTo>
                  <a:lnTo>
                    <a:pt x="735" y="4476"/>
                  </a:lnTo>
                  <a:lnTo>
                    <a:pt x="1175" y="4476"/>
                  </a:lnTo>
                  <a:lnTo>
                    <a:pt x="1248" y="4439"/>
                  </a:lnTo>
                  <a:lnTo>
                    <a:pt x="1321" y="4402"/>
                  </a:lnTo>
                  <a:lnTo>
                    <a:pt x="1395" y="4256"/>
                  </a:lnTo>
                  <a:lnTo>
                    <a:pt x="1505" y="3485"/>
                  </a:lnTo>
                  <a:lnTo>
                    <a:pt x="1578" y="2715"/>
                  </a:lnTo>
                  <a:lnTo>
                    <a:pt x="1578" y="1908"/>
                  </a:lnTo>
                  <a:lnTo>
                    <a:pt x="1542" y="1504"/>
                  </a:lnTo>
                  <a:lnTo>
                    <a:pt x="1505" y="1138"/>
                  </a:lnTo>
                  <a:lnTo>
                    <a:pt x="1762" y="1174"/>
                  </a:lnTo>
                  <a:lnTo>
                    <a:pt x="2128" y="1321"/>
                  </a:lnTo>
                  <a:lnTo>
                    <a:pt x="2459" y="1431"/>
                  </a:lnTo>
                  <a:lnTo>
                    <a:pt x="2825" y="1578"/>
                  </a:lnTo>
                  <a:lnTo>
                    <a:pt x="3192" y="1651"/>
                  </a:lnTo>
                  <a:lnTo>
                    <a:pt x="3486" y="1651"/>
                  </a:lnTo>
                  <a:lnTo>
                    <a:pt x="3449" y="2531"/>
                  </a:lnTo>
                  <a:lnTo>
                    <a:pt x="3412" y="3449"/>
                  </a:lnTo>
                  <a:lnTo>
                    <a:pt x="3412" y="3999"/>
                  </a:lnTo>
                  <a:lnTo>
                    <a:pt x="3412" y="4256"/>
                  </a:lnTo>
                  <a:lnTo>
                    <a:pt x="3412" y="4366"/>
                  </a:lnTo>
                  <a:lnTo>
                    <a:pt x="3412" y="4402"/>
                  </a:lnTo>
                  <a:lnTo>
                    <a:pt x="3449" y="4402"/>
                  </a:lnTo>
                  <a:lnTo>
                    <a:pt x="3412" y="4476"/>
                  </a:lnTo>
                  <a:lnTo>
                    <a:pt x="3376" y="4512"/>
                  </a:lnTo>
                  <a:lnTo>
                    <a:pt x="3376" y="4659"/>
                  </a:lnTo>
                  <a:lnTo>
                    <a:pt x="3376" y="4696"/>
                  </a:lnTo>
                  <a:lnTo>
                    <a:pt x="3412" y="4806"/>
                  </a:lnTo>
                  <a:lnTo>
                    <a:pt x="3522" y="4879"/>
                  </a:lnTo>
                  <a:lnTo>
                    <a:pt x="3632" y="4879"/>
                  </a:lnTo>
                  <a:lnTo>
                    <a:pt x="3742" y="4842"/>
                  </a:lnTo>
                  <a:lnTo>
                    <a:pt x="3853" y="4732"/>
                  </a:lnTo>
                  <a:lnTo>
                    <a:pt x="3926" y="4586"/>
                  </a:lnTo>
                  <a:lnTo>
                    <a:pt x="3926" y="4439"/>
                  </a:lnTo>
                  <a:lnTo>
                    <a:pt x="3926" y="4256"/>
                  </a:lnTo>
                  <a:lnTo>
                    <a:pt x="3963" y="3045"/>
                  </a:lnTo>
                  <a:lnTo>
                    <a:pt x="3963" y="1871"/>
                  </a:lnTo>
                  <a:lnTo>
                    <a:pt x="3963" y="1541"/>
                  </a:lnTo>
                  <a:lnTo>
                    <a:pt x="4366" y="1394"/>
                  </a:lnTo>
                  <a:lnTo>
                    <a:pt x="4733" y="1138"/>
                  </a:lnTo>
                  <a:lnTo>
                    <a:pt x="5063" y="844"/>
                  </a:lnTo>
                  <a:lnTo>
                    <a:pt x="5320" y="551"/>
                  </a:lnTo>
                  <a:lnTo>
                    <a:pt x="5467" y="367"/>
                  </a:lnTo>
                  <a:lnTo>
                    <a:pt x="5503" y="257"/>
                  </a:lnTo>
                  <a:lnTo>
                    <a:pt x="5503" y="184"/>
                  </a:lnTo>
                  <a:lnTo>
                    <a:pt x="5430" y="74"/>
                  </a:lnTo>
                  <a:lnTo>
                    <a:pt x="5356" y="37"/>
                  </a:lnTo>
                  <a:lnTo>
                    <a:pt x="5283"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54" name="Google Shape;354;p6"/>
            <p:cNvSpPr/>
            <p:nvPr/>
          </p:nvSpPr>
          <p:spPr>
            <a:xfrm>
              <a:off x="6879325" y="4294925"/>
              <a:ext cx="344825" cy="254975"/>
            </a:xfrm>
            <a:custGeom>
              <a:rect b="b" l="l" r="r" t="t"/>
              <a:pathLst>
                <a:path extrusionOk="0" h="10199" w="13793">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55" name="Google Shape;355;p6"/>
            <p:cNvSpPr/>
            <p:nvPr/>
          </p:nvSpPr>
          <p:spPr>
            <a:xfrm>
              <a:off x="6114500" y="2324225"/>
              <a:ext cx="158675" cy="329225"/>
            </a:xfrm>
            <a:custGeom>
              <a:rect b="b" l="l" r="r" t="t"/>
              <a:pathLst>
                <a:path extrusionOk="0" h="13169" w="6347">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56" name="Google Shape;356;p6"/>
            <p:cNvSpPr/>
            <p:nvPr/>
          </p:nvSpPr>
          <p:spPr>
            <a:xfrm>
              <a:off x="6335525" y="1405350"/>
              <a:ext cx="442025" cy="375100"/>
            </a:xfrm>
            <a:custGeom>
              <a:rect b="b" l="l" r="r" t="t"/>
              <a:pathLst>
                <a:path extrusionOk="0" h="15004" w="17681">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57" name="Google Shape;357;p6"/>
            <p:cNvSpPr/>
            <p:nvPr/>
          </p:nvSpPr>
          <p:spPr>
            <a:xfrm>
              <a:off x="6059500" y="3516375"/>
              <a:ext cx="268700" cy="232025"/>
            </a:xfrm>
            <a:custGeom>
              <a:rect b="b" l="l" r="r" t="t"/>
              <a:pathLst>
                <a:path extrusionOk="0" h="9281" w="10748">
                  <a:moveTo>
                    <a:pt x="4072" y="550"/>
                  </a:moveTo>
                  <a:lnTo>
                    <a:pt x="4329" y="587"/>
                  </a:lnTo>
                  <a:lnTo>
                    <a:pt x="4585" y="697"/>
                  </a:lnTo>
                  <a:lnTo>
                    <a:pt x="4842" y="844"/>
                  </a:lnTo>
                  <a:lnTo>
                    <a:pt x="5025" y="1064"/>
                  </a:lnTo>
                  <a:lnTo>
                    <a:pt x="5136" y="1211"/>
                  </a:lnTo>
                  <a:lnTo>
                    <a:pt x="5209" y="1394"/>
                  </a:lnTo>
                  <a:lnTo>
                    <a:pt x="5246" y="1541"/>
                  </a:lnTo>
                  <a:lnTo>
                    <a:pt x="5282" y="1724"/>
                  </a:lnTo>
                  <a:lnTo>
                    <a:pt x="5282" y="2091"/>
                  </a:lnTo>
                  <a:lnTo>
                    <a:pt x="5246" y="2458"/>
                  </a:lnTo>
                  <a:lnTo>
                    <a:pt x="5209" y="2641"/>
                  </a:lnTo>
                  <a:lnTo>
                    <a:pt x="4695" y="1761"/>
                  </a:lnTo>
                  <a:lnTo>
                    <a:pt x="4072" y="550"/>
                  </a:lnTo>
                  <a:close/>
                  <a:moveTo>
                    <a:pt x="1357" y="3008"/>
                  </a:moveTo>
                  <a:lnTo>
                    <a:pt x="1504" y="3265"/>
                  </a:lnTo>
                  <a:lnTo>
                    <a:pt x="1614" y="3558"/>
                  </a:lnTo>
                  <a:lnTo>
                    <a:pt x="1797" y="3852"/>
                  </a:lnTo>
                  <a:lnTo>
                    <a:pt x="1467" y="3778"/>
                  </a:lnTo>
                  <a:lnTo>
                    <a:pt x="1137" y="3742"/>
                  </a:lnTo>
                  <a:lnTo>
                    <a:pt x="1321" y="3118"/>
                  </a:lnTo>
                  <a:lnTo>
                    <a:pt x="1357" y="3008"/>
                  </a:lnTo>
                  <a:close/>
                  <a:moveTo>
                    <a:pt x="3815" y="550"/>
                  </a:moveTo>
                  <a:lnTo>
                    <a:pt x="4072" y="1174"/>
                  </a:lnTo>
                  <a:lnTo>
                    <a:pt x="4329" y="1798"/>
                  </a:lnTo>
                  <a:lnTo>
                    <a:pt x="4695" y="2531"/>
                  </a:lnTo>
                  <a:lnTo>
                    <a:pt x="5099" y="3265"/>
                  </a:lnTo>
                  <a:lnTo>
                    <a:pt x="4989" y="3852"/>
                  </a:lnTo>
                  <a:lnTo>
                    <a:pt x="4732" y="3191"/>
                  </a:lnTo>
                  <a:lnTo>
                    <a:pt x="4475" y="2531"/>
                  </a:lnTo>
                  <a:lnTo>
                    <a:pt x="4255" y="1981"/>
                  </a:lnTo>
                  <a:lnTo>
                    <a:pt x="4035" y="1467"/>
                  </a:lnTo>
                  <a:lnTo>
                    <a:pt x="3742" y="880"/>
                  </a:lnTo>
                  <a:lnTo>
                    <a:pt x="3558" y="587"/>
                  </a:lnTo>
                  <a:lnTo>
                    <a:pt x="3815" y="550"/>
                  </a:lnTo>
                  <a:close/>
                  <a:moveTo>
                    <a:pt x="1761" y="1724"/>
                  </a:moveTo>
                  <a:lnTo>
                    <a:pt x="1724" y="1798"/>
                  </a:lnTo>
                  <a:lnTo>
                    <a:pt x="1761" y="1944"/>
                  </a:lnTo>
                  <a:lnTo>
                    <a:pt x="1834" y="2018"/>
                  </a:lnTo>
                  <a:lnTo>
                    <a:pt x="1944" y="2054"/>
                  </a:lnTo>
                  <a:lnTo>
                    <a:pt x="2054" y="2054"/>
                  </a:lnTo>
                  <a:lnTo>
                    <a:pt x="2274" y="2531"/>
                  </a:lnTo>
                  <a:lnTo>
                    <a:pt x="2458" y="2971"/>
                  </a:lnTo>
                  <a:lnTo>
                    <a:pt x="3008" y="4182"/>
                  </a:lnTo>
                  <a:lnTo>
                    <a:pt x="3081" y="4329"/>
                  </a:lnTo>
                  <a:lnTo>
                    <a:pt x="2825" y="4255"/>
                  </a:lnTo>
                  <a:lnTo>
                    <a:pt x="2458" y="4072"/>
                  </a:lnTo>
                  <a:lnTo>
                    <a:pt x="2164" y="3742"/>
                  </a:lnTo>
                  <a:lnTo>
                    <a:pt x="1944" y="3375"/>
                  </a:lnTo>
                  <a:lnTo>
                    <a:pt x="1724" y="2935"/>
                  </a:lnTo>
                  <a:lnTo>
                    <a:pt x="1651" y="2715"/>
                  </a:lnTo>
                  <a:lnTo>
                    <a:pt x="1504" y="2494"/>
                  </a:lnTo>
                  <a:lnTo>
                    <a:pt x="1724" y="1761"/>
                  </a:lnTo>
                  <a:lnTo>
                    <a:pt x="1761" y="1724"/>
                  </a:lnTo>
                  <a:close/>
                  <a:moveTo>
                    <a:pt x="2604" y="1174"/>
                  </a:moveTo>
                  <a:lnTo>
                    <a:pt x="2715" y="1614"/>
                  </a:lnTo>
                  <a:lnTo>
                    <a:pt x="2861" y="2054"/>
                  </a:lnTo>
                  <a:lnTo>
                    <a:pt x="3228" y="2898"/>
                  </a:lnTo>
                  <a:lnTo>
                    <a:pt x="3998" y="4695"/>
                  </a:lnTo>
                  <a:lnTo>
                    <a:pt x="3632" y="4549"/>
                  </a:lnTo>
                  <a:lnTo>
                    <a:pt x="3522" y="4365"/>
                  </a:lnTo>
                  <a:lnTo>
                    <a:pt x="3301" y="3888"/>
                  </a:lnTo>
                  <a:lnTo>
                    <a:pt x="2861" y="2935"/>
                  </a:lnTo>
                  <a:lnTo>
                    <a:pt x="2274" y="1834"/>
                  </a:lnTo>
                  <a:lnTo>
                    <a:pt x="2311" y="1651"/>
                  </a:lnTo>
                  <a:lnTo>
                    <a:pt x="2421" y="1467"/>
                  </a:lnTo>
                  <a:lnTo>
                    <a:pt x="2604" y="1174"/>
                  </a:lnTo>
                  <a:close/>
                  <a:moveTo>
                    <a:pt x="3338" y="660"/>
                  </a:moveTo>
                  <a:lnTo>
                    <a:pt x="3375" y="770"/>
                  </a:lnTo>
                  <a:lnTo>
                    <a:pt x="3668" y="1467"/>
                  </a:lnTo>
                  <a:lnTo>
                    <a:pt x="3962" y="2164"/>
                  </a:lnTo>
                  <a:lnTo>
                    <a:pt x="4182" y="2788"/>
                  </a:lnTo>
                  <a:lnTo>
                    <a:pt x="4402" y="3412"/>
                  </a:lnTo>
                  <a:lnTo>
                    <a:pt x="4769" y="4659"/>
                  </a:lnTo>
                  <a:lnTo>
                    <a:pt x="4732" y="4805"/>
                  </a:lnTo>
                  <a:lnTo>
                    <a:pt x="4659" y="4805"/>
                  </a:lnTo>
                  <a:lnTo>
                    <a:pt x="4549" y="4842"/>
                  </a:lnTo>
                  <a:lnTo>
                    <a:pt x="3668" y="2971"/>
                  </a:lnTo>
                  <a:lnTo>
                    <a:pt x="3191" y="1981"/>
                  </a:lnTo>
                  <a:lnTo>
                    <a:pt x="2971" y="1504"/>
                  </a:lnTo>
                  <a:lnTo>
                    <a:pt x="2788" y="991"/>
                  </a:lnTo>
                  <a:lnTo>
                    <a:pt x="3045" y="807"/>
                  </a:lnTo>
                  <a:lnTo>
                    <a:pt x="3338" y="660"/>
                  </a:lnTo>
                  <a:close/>
                  <a:moveTo>
                    <a:pt x="7703" y="4952"/>
                  </a:moveTo>
                  <a:lnTo>
                    <a:pt x="7960" y="5246"/>
                  </a:lnTo>
                  <a:lnTo>
                    <a:pt x="7960" y="5246"/>
                  </a:lnTo>
                  <a:lnTo>
                    <a:pt x="7887" y="5209"/>
                  </a:lnTo>
                  <a:lnTo>
                    <a:pt x="7593" y="5319"/>
                  </a:lnTo>
                  <a:lnTo>
                    <a:pt x="7300" y="5466"/>
                  </a:lnTo>
                  <a:lnTo>
                    <a:pt x="7190" y="5356"/>
                  </a:lnTo>
                  <a:lnTo>
                    <a:pt x="7080" y="5246"/>
                  </a:lnTo>
                  <a:lnTo>
                    <a:pt x="7373" y="5099"/>
                  </a:lnTo>
                  <a:lnTo>
                    <a:pt x="7703" y="4952"/>
                  </a:lnTo>
                  <a:close/>
                  <a:moveTo>
                    <a:pt x="8070" y="5356"/>
                  </a:moveTo>
                  <a:lnTo>
                    <a:pt x="8180" y="5466"/>
                  </a:lnTo>
                  <a:lnTo>
                    <a:pt x="7923" y="5576"/>
                  </a:lnTo>
                  <a:lnTo>
                    <a:pt x="7923" y="5576"/>
                  </a:lnTo>
                  <a:lnTo>
                    <a:pt x="8033" y="5429"/>
                  </a:lnTo>
                  <a:lnTo>
                    <a:pt x="8070" y="5356"/>
                  </a:lnTo>
                  <a:close/>
                  <a:moveTo>
                    <a:pt x="7556" y="5612"/>
                  </a:moveTo>
                  <a:lnTo>
                    <a:pt x="7483" y="5722"/>
                  </a:lnTo>
                  <a:lnTo>
                    <a:pt x="7483" y="5686"/>
                  </a:lnTo>
                  <a:lnTo>
                    <a:pt x="7556" y="5612"/>
                  </a:lnTo>
                  <a:close/>
                  <a:moveTo>
                    <a:pt x="8327" y="5649"/>
                  </a:moveTo>
                  <a:lnTo>
                    <a:pt x="8327" y="5686"/>
                  </a:lnTo>
                  <a:lnTo>
                    <a:pt x="7850" y="6163"/>
                  </a:lnTo>
                  <a:lnTo>
                    <a:pt x="7740" y="6016"/>
                  </a:lnTo>
                  <a:lnTo>
                    <a:pt x="7997" y="5796"/>
                  </a:lnTo>
                  <a:lnTo>
                    <a:pt x="8327" y="5649"/>
                  </a:lnTo>
                  <a:close/>
                  <a:moveTo>
                    <a:pt x="8437" y="5796"/>
                  </a:moveTo>
                  <a:lnTo>
                    <a:pt x="8584" y="6053"/>
                  </a:lnTo>
                  <a:lnTo>
                    <a:pt x="8143" y="6163"/>
                  </a:lnTo>
                  <a:lnTo>
                    <a:pt x="8437" y="5796"/>
                  </a:lnTo>
                  <a:close/>
                  <a:moveTo>
                    <a:pt x="8437" y="6346"/>
                  </a:moveTo>
                  <a:lnTo>
                    <a:pt x="8180" y="6676"/>
                  </a:lnTo>
                  <a:lnTo>
                    <a:pt x="8107" y="6493"/>
                  </a:lnTo>
                  <a:lnTo>
                    <a:pt x="8437" y="6346"/>
                  </a:lnTo>
                  <a:close/>
                  <a:moveTo>
                    <a:pt x="8767" y="6309"/>
                  </a:moveTo>
                  <a:lnTo>
                    <a:pt x="8840" y="6419"/>
                  </a:lnTo>
                  <a:lnTo>
                    <a:pt x="8547" y="6676"/>
                  </a:lnTo>
                  <a:lnTo>
                    <a:pt x="8767" y="6309"/>
                  </a:lnTo>
                  <a:close/>
                  <a:moveTo>
                    <a:pt x="9024" y="4695"/>
                  </a:moveTo>
                  <a:lnTo>
                    <a:pt x="9244" y="4732"/>
                  </a:lnTo>
                  <a:lnTo>
                    <a:pt x="9464" y="4805"/>
                  </a:lnTo>
                  <a:lnTo>
                    <a:pt x="9647" y="4915"/>
                  </a:lnTo>
                  <a:lnTo>
                    <a:pt x="9831" y="5062"/>
                  </a:lnTo>
                  <a:lnTo>
                    <a:pt x="9904" y="5099"/>
                  </a:lnTo>
                  <a:lnTo>
                    <a:pt x="9941" y="5099"/>
                  </a:lnTo>
                  <a:lnTo>
                    <a:pt x="10051" y="5209"/>
                  </a:lnTo>
                  <a:lnTo>
                    <a:pt x="10161" y="5429"/>
                  </a:lnTo>
                  <a:lnTo>
                    <a:pt x="10198" y="5649"/>
                  </a:lnTo>
                  <a:lnTo>
                    <a:pt x="10234" y="5869"/>
                  </a:lnTo>
                  <a:lnTo>
                    <a:pt x="10198" y="6089"/>
                  </a:lnTo>
                  <a:lnTo>
                    <a:pt x="10161" y="6346"/>
                  </a:lnTo>
                  <a:lnTo>
                    <a:pt x="10088" y="6566"/>
                  </a:lnTo>
                  <a:lnTo>
                    <a:pt x="9941" y="7006"/>
                  </a:lnTo>
                  <a:lnTo>
                    <a:pt x="9904" y="7080"/>
                  </a:lnTo>
                  <a:lnTo>
                    <a:pt x="9647" y="6676"/>
                  </a:lnTo>
                  <a:lnTo>
                    <a:pt x="9024" y="5832"/>
                  </a:lnTo>
                  <a:lnTo>
                    <a:pt x="8620" y="5282"/>
                  </a:lnTo>
                  <a:lnTo>
                    <a:pt x="8400" y="5025"/>
                  </a:lnTo>
                  <a:lnTo>
                    <a:pt x="8143" y="4842"/>
                  </a:lnTo>
                  <a:lnTo>
                    <a:pt x="8584" y="4732"/>
                  </a:lnTo>
                  <a:lnTo>
                    <a:pt x="8804" y="4695"/>
                  </a:lnTo>
                  <a:close/>
                  <a:moveTo>
                    <a:pt x="1064" y="3962"/>
                  </a:moveTo>
                  <a:lnTo>
                    <a:pt x="1357" y="4182"/>
                  </a:lnTo>
                  <a:lnTo>
                    <a:pt x="1651" y="4329"/>
                  </a:lnTo>
                  <a:lnTo>
                    <a:pt x="2348" y="4585"/>
                  </a:lnTo>
                  <a:lnTo>
                    <a:pt x="2458" y="4659"/>
                  </a:lnTo>
                  <a:lnTo>
                    <a:pt x="2494" y="4695"/>
                  </a:lnTo>
                  <a:lnTo>
                    <a:pt x="2568" y="4732"/>
                  </a:lnTo>
                  <a:lnTo>
                    <a:pt x="2641" y="4695"/>
                  </a:lnTo>
                  <a:lnTo>
                    <a:pt x="4329" y="5319"/>
                  </a:lnTo>
                  <a:lnTo>
                    <a:pt x="4329" y="5356"/>
                  </a:lnTo>
                  <a:lnTo>
                    <a:pt x="4292" y="5319"/>
                  </a:lnTo>
                  <a:lnTo>
                    <a:pt x="3888" y="5172"/>
                  </a:lnTo>
                  <a:lnTo>
                    <a:pt x="3705" y="5136"/>
                  </a:lnTo>
                  <a:lnTo>
                    <a:pt x="3485" y="5099"/>
                  </a:lnTo>
                  <a:lnTo>
                    <a:pt x="3448" y="5136"/>
                  </a:lnTo>
                  <a:lnTo>
                    <a:pt x="3411" y="5172"/>
                  </a:lnTo>
                  <a:lnTo>
                    <a:pt x="3448" y="5246"/>
                  </a:lnTo>
                  <a:lnTo>
                    <a:pt x="3595" y="5392"/>
                  </a:lnTo>
                  <a:lnTo>
                    <a:pt x="3852" y="5539"/>
                  </a:lnTo>
                  <a:lnTo>
                    <a:pt x="4108" y="5686"/>
                  </a:lnTo>
                  <a:lnTo>
                    <a:pt x="4402" y="5759"/>
                  </a:lnTo>
                  <a:lnTo>
                    <a:pt x="4365" y="5906"/>
                  </a:lnTo>
                  <a:lnTo>
                    <a:pt x="4035" y="5906"/>
                  </a:lnTo>
                  <a:lnTo>
                    <a:pt x="3742" y="5869"/>
                  </a:lnTo>
                  <a:lnTo>
                    <a:pt x="3411" y="5759"/>
                  </a:lnTo>
                  <a:lnTo>
                    <a:pt x="3228" y="5686"/>
                  </a:lnTo>
                  <a:lnTo>
                    <a:pt x="3191" y="5612"/>
                  </a:lnTo>
                  <a:lnTo>
                    <a:pt x="3155" y="5576"/>
                  </a:lnTo>
                  <a:lnTo>
                    <a:pt x="3118" y="5539"/>
                  </a:lnTo>
                  <a:lnTo>
                    <a:pt x="3081" y="5502"/>
                  </a:lnTo>
                  <a:lnTo>
                    <a:pt x="3045" y="5502"/>
                  </a:lnTo>
                  <a:lnTo>
                    <a:pt x="3008" y="5539"/>
                  </a:lnTo>
                  <a:lnTo>
                    <a:pt x="2971" y="5649"/>
                  </a:lnTo>
                  <a:lnTo>
                    <a:pt x="2971" y="5722"/>
                  </a:lnTo>
                  <a:lnTo>
                    <a:pt x="3008" y="5796"/>
                  </a:lnTo>
                  <a:lnTo>
                    <a:pt x="3045" y="5869"/>
                  </a:lnTo>
                  <a:lnTo>
                    <a:pt x="3191" y="6016"/>
                  </a:lnTo>
                  <a:lnTo>
                    <a:pt x="3338" y="6126"/>
                  </a:lnTo>
                  <a:lnTo>
                    <a:pt x="3522" y="6199"/>
                  </a:lnTo>
                  <a:lnTo>
                    <a:pt x="3742" y="6273"/>
                  </a:lnTo>
                  <a:lnTo>
                    <a:pt x="3962" y="6309"/>
                  </a:lnTo>
                  <a:lnTo>
                    <a:pt x="4182" y="6309"/>
                  </a:lnTo>
                  <a:lnTo>
                    <a:pt x="3962" y="6676"/>
                  </a:lnTo>
                  <a:lnTo>
                    <a:pt x="3742" y="6603"/>
                  </a:lnTo>
                  <a:lnTo>
                    <a:pt x="3228" y="6456"/>
                  </a:lnTo>
                  <a:lnTo>
                    <a:pt x="2971" y="6419"/>
                  </a:lnTo>
                  <a:lnTo>
                    <a:pt x="2715" y="6383"/>
                  </a:lnTo>
                  <a:lnTo>
                    <a:pt x="2641" y="6383"/>
                  </a:lnTo>
                  <a:lnTo>
                    <a:pt x="2641" y="6456"/>
                  </a:lnTo>
                  <a:lnTo>
                    <a:pt x="2641" y="6493"/>
                  </a:lnTo>
                  <a:lnTo>
                    <a:pt x="2678" y="6529"/>
                  </a:lnTo>
                  <a:lnTo>
                    <a:pt x="2861" y="6676"/>
                  </a:lnTo>
                  <a:lnTo>
                    <a:pt x="3081" y="6786"/>
                  </a:lnTo>
                  <a:lnTo>
                    <a:pt x="3522" y="6970"/>
                  </a:lnTo>
                  <a:lnTo>
                    <a:pt x="3742" y="7080"/>
                  </a:lnTo>
                  <a:lnTo>
                    <a:pt x="3632" y="7226"/>
                  </a:lnTo>
                  <a:lnTo>
                    <a:pt x="3522" y="7336"/>
                  </a:lnTo>
                  <a:lnTo>
                    <a:pt x="2935" y="7080"/>
                  </a:lnTo>
                  <a:lnTo>
                    <a:pt x="2311" y="6823"/>
                  </a:lnTo>
                  <a:lnTo>
                    <a:pt x="2238" y="6823"/>
                  </a:lnTo>
                  <a:lnTo>
                    <a:pt x="2201" y="6860"/>
                  </a:lnTo>
                  <a:lnTo>
                    <a:pt x="2201" y="6896"/>
                  </a:lnTo>
                  <a:lnTo>
                    <a:pt x="2201" y="6970"/>
                  </a:lnTo>
                  <a:lnTo>
                    <a:pt x="2458" y="7190"/>
                  </a:lnTo>
                  <a:lnTo>
                    <a:pt x="2678" y="7410"/>
                  </a:lnTo>
                  <a:lnTo>
                    <a:pt x="2971" y="7557"/>
                  </a:lnTo>
                  <a:lnTo>
                    <a:pt x="3265" y="7703"/>
                  </a:lnTo>
                  <a:lnTo>
                    <a:pt x="2971" y="7960"/>
                  </a:lnTo>
                  <a:lnTo>
                    <a:pt x="2641" y="7960"/>
                  </a:lnTo>
                  <a:lnTo>
                    <a:pt x="2311" y="7887"/>
                  </a:lnTo>
                  <a:lnTo>
                    <a:pt x="1981" y="7777"/>
                  </a:lnTo>
                  <a:lnTo>
                    <a:pt x="1871" y="7777"/>
                  </a:lnTo>
                  <a:lnTo>
                    <a:pt x="1834" y="7813"/>
                  </a:lnTo>
                  <a:lnTo>
                    <a:pt x="1797" y="7850"/>
                  </a:lnTo>
                  <a:lnTo>
                    <a:pt x="1797" y="7923"/>
                  </a:lnTo>
                  <a:lnTo>
                    <a:pt x="1834" y="8070"/>
                  </a:lnTo>
                  <a:lnTo>
                    <a:pt x="1944" y="8143"/>
                  </a:lnTo>
                  <a:lnTo>
                    <a:pt x="2091" y="8217"/>
                  </a:lnTo>
                  <a:lnTo>
                    <a:pt x="2238" y="8290"/>
                  </a:lnTo>
                  <a:lnTo>
                    <a:pt x="2348" y="8327"/>
                  </a:lnTo>
                  <a:lnTo>
                    <a:pt x="2164" y="8364"/>
                  </a:lnTo>
                  <a:lnTo>
                    <a:pt x="1944" y="8364"/>
                  </a:lnTo>
                  <a:lnTo>
                    <a:pt x="1761" y="8327"/>
                  </a:lnTo>
                  <a:lnTo>
                    <a:pt x="1541" y="8253"/>
                  </a:lnTo>
                  <a:lnTo>
                    <a:pt x="1247" y="8070"/>
                  </a:lnTo>
                  <a:lnTo>
                    <a:pt x="1027" y="7850"/>
                  </a:lnTo>
                  <a:lnTo>
                    <a:pt x="844" y="7593"/>
                  </a:lnTo>
                  <a:lnTo>
                    <a:pt x="697" y="7300"/>
                  </a:lnTo>
                  <a:lnTo>
                    <a:pt x="624" y="6970"/>
                  </a:lnTo>
                  <a:lnTo>
                    <a:pt x="550" y="6676"/>
                  </a:lnTo>
                  <a:lnTo>
                    <a:pt x="550" y="6346"/>
                  </a:lnTo>
                  <a:lnTo>
                    <a:pt x="550" y="6016"/>
                  </a:lnTo>
                  <a:lnTo>
                    <a:pt x="624" y="5502"/>
                  </a:lnTo>
                  <a:lnTo>
                    <a:pt x="734" y="4989"/>
                  </a:lnTo>
                  <a:lnTo>
                    <a:pt x="1064" y="3962"/>
                  </a:lnTo>
                  <a:close/>
                  <a:moveTo>
                    <a:pt x="6786" y="5429"/>
                  </a:moveTo>
                  <a:lnTo>
                    <a:pt x="6860" y="5649"/>
                  </a:lnTo>
                  <a:lnTo>
                    <a:pt x="6970" y="5832"/>
                  </a:lnTo>
                  <a:lnTo>
                    <a:pt x="7006" y="5906"/>
                  </a:lnTo>
                  <a:lnTo>
                    <a:pt x="7043" y="5979"/>
                  </a:lnTo>
                  <a:lnTo>
                    <a:pt x="7116" y="6016"/>
                  </a:lnTo>
                  <a:lnTo>
                    <a:pt x="7813" y="7006"/>
                  </a:lnTo>
                  <a:lnTo>
                    <a:pt x="8143" y="7520"/>
                  </a:lnTo>
                  <a:lnTo>
                    <a:pt x="8143" y="7667"/>
                  </a:lnTo>
                  <a:lnTo>
                    <a:pt x="8143" y="7740"/>
                  </a:lnTo>
                  <a:lnTo>
                    <a:pt x="8217" y="7813"/>
                  </a:lnTo>
                  <a:lnTo>
                    <a:pt x="8290" y="7850"/>
                  </a:lnTo>
                  <a:lnTo>
                    <a:pt x="8363" y="7850"/>
                  </a:lnTo>
                  <a:lnTo>
                    <a:pt x="8400" y="7813"/>
                  </a:lnTo>
                  <a:lnTo>
                    <a:pt x="8510" y="7887"/>
                  </a:lnTo>
                  <a:lnTo>
                    <a:pt x="8584" y="7923"/>
                  </a:lnTo>
                  <a:lnTo>
                    <a:pt x="8694" y="7960"/>
                  </a:lnTo>
                  <a:lnTo>
                    <a:pt x="8767" y="7923"/>
                  </a:lnTo>
                  <a:lnTo>
                    <a:pt x="8877" y="7997"/>
                  </a:lnTo>
                  <a:lnTo>
                    <a:pt x="8987" y="7997"/>
                  </a:lnTo>
                  <a:lnTo>
                    <a:pt x="9060" y="8033"/>
                  </a:lnTo>
                  <a:lnTo>
                    <a:pt x="9134" y="7997"/>
                  </a:lnTo>
                  <a:lnTo>
                    <a:pt x="9207" y="7923"/>
                  </a:lnTo>
                  <a:lnTo>
                    <a:pt x="9207" y="7813"/>
                  </a:lnTo>
                  <a:lnTo>
                    <a:pt x="9207" y="7740"/>
                  </a:lnTo>
                  <a:lnTo>
                    <a:pt x="9134" y="7667"/>
                  </a:lnTo>
                  <a:lnTo>
                    <a:pt x="9170" y="7557"/>
                  </a:lnTo>
                  <a:lnTo>
                    <a:pt x="9207" y="7483"/>
                  </a:lnTo>
                  <a:lnTo>
                    <a:pt x="9244" y="7410"/>
                  </a:lnTo>
                  <a:lnTo>
                    <a:pt x="9244" y="7373"/>
                  </a:lnTo>
                  <a:lnTo>
                    <a:pt x="9207" y="7300"/>
                  </a:lnTo>
                  <a:lnTo>
                    <a:pt x="9170" y="7263"/>
                  </a:lnTo>
                  <a:lnTo>
                    <a:pt x="9134" y="7226"/>
                  </a:lnTo>
                  <a:lnTo>
                    <a:pt x="8987" y="7226"/>
                  </a:lnTo>
                  <a:lnTo>
                    <a:pt x="8694" y="7336"/>
                  </a:lnTo>
                  <a:lnTo>
                    <a:pt x="8694" y="7300"/>
                  </a:lnTo>
                  <a:lnTo>
                    <a:pt x="8877" y="7153"/>
                  </a:lnTo>
                  <a:lnTo>
                    <a:pt x="9060" y="6970"/>
                  </a:lnTo>
                  <a:lnTo>
                    <a:pt x="9134" y="6860"/>
                  </a:lnTo>
                  <a:lnTo>
                    <a:pt x="9244" y="7043"/>
                  </a:lnTo>
                  <a:lnTo>
                    <a:pt x="9501" y="7446"/>
                  </a:lnTo>
                  <a:lnTo>
                    <a:pt x="9537" y="7593"/>
                  </a:lnTo>
                  <a:lnTo>
                    <a:pt x="9317" y="7887"/>
                  </a:lnTo>
                  <a:lnTo>
                    <a:pt x="9024" y="8143"/>
                  </a:lnTo>
                  <a:lnTo>
                    <a:pt x="8730" y="8364"/>
                  </a:lnTo>
                  <a:lnTo>
                    <a:pt x="8400" y="8547"/>
                  </a:lnTo>
                  <a:lnTo>
                    <a:pt x="8070" y="8657"/>
                  </a:lnTo>
                  <a:lnTo>
                    <a:pt x="7703" y="8694"/>
                  </a:lnTo>
                  <a:lnTo>
                    <a:pt x="7520" y="8694"/>
                  </a:lnTo>
                  <a:lnTo>
                    <a:pt x="7373" y="8657"/>
                  </a:lnTo>
                  <a:lnTo>
                    <a:pt x="7190" y="8620"/>
                  </a:lnTo>
                  <a:lnTo>
                    <a:pt x="7006" y="8547"/>
                  </a:lnTo>
                  <a:lnTo>
                    <a:pt x="6823" y="8437"/>
                  </a:lnTo>
                  <a:lnTo>
                    <a:pt x="6676" y="8290"/>
                  </a:lnTo>
                  <a:lnTo>
                    <a:pt x="6419" y="7997"/>
                  </a:lnTo>
                  <a:lnTo>
                    <a:pt x="6199" y="7667"/>
                  </a:lnTo>
                  <a:lnTo>
                    <a:pt x="6053" y="7300"/>
                  </a:lnTo>
                  <a:lnTo>
                    <a:pt x="6016" y="6896"/>
                  </a:lnTo>
                  <a:lnTo>
                    <a:pt x="6016" y="6676"/>
                  </a:lnTo>
                  <a:lnTo>
                    <a:pt x="6053" y="6493"/>
                  </a:lnTo>
                  <a:lnTo>
                    <a:pt x="6089" y="6309"/>
                  </a:lnTo>
                  <a:lnTo>
                    <a:pt x="6163" y="6126"/>
                  </a:lnTo>
                  <a:lnTo>
                    <a:pt x="6273" y="5943"/>
                  </a:lnTo>
                  <a:lnTo>
                    <a:pt x="6383" y="5759"/>
                  </a:lnTo>
                  <a:lnTo>
                    <a:pt x="6566" y="5576"/>
                  </a:lnTo>
                  <a:lnTo>
                    <a:pt x="6786" y="5429"/>
                  </a:lnTo>
                  <a:close/>
                  <a:moveTo>
                    <a:pt x="3852" y="0"/>
                  </a:moveTo>
                  <a:lnTo>
                    <a:pt x="3522" y="37"/>
                  </a:lnTo>
                  <a:lnTo>
                    <a:pt x="3191" y="110"/>
                  </a:lnTo>
                  <a:lnTo>
                    <a:pt x="2898" y="257"/>
                  </a:lnTo>
                  <a:lnTo>
                    <a:pt x="2604" y="440"/>
                  </a:lnTo>
                  <a:lnTo>
                    <a:pt x="2348" y="660"/>
                  </a:lnTo>
                  <a:lnTo>
                    <a:pt x="2091" y="660"/>
                  </a:lnTo>
                  <a:lnTo>
                    <a:pt x="1871" y="734"/>
                  </a:lnTo>
                  <a:lnTo>
                    <a:pt x="1687" y="880"/>
                  </a:lnTo>
                  <a:lnTo>
                    <a:pt x="1541" y="1064"/>
                  </a:lnTo>
                  <a:lnTo>
                    <a:pt x="1394" y="1284"/>
                  </a:lnTo>
                  <a:lnTo>
                    <a:pt x="1321" y="1504"/>
                  </a:lnTo>
                  <a:lnTo>
                    <a:pt x="1137" y="1944"/>
                  </a:lnTo>
                  <a:lnTo>
                    <a:pt x="660" y="3522"/>
                  </a:lnTo>
                  <a:lnTo>
                    <a:pt x="404" y="4292"/>
                  </a:lnTo>
                  <a:lnTo>
                    <a:pt x="183" y="5062"/>
                  </a:lnTo>
                  <a:lnTo>
                    <a:pt x="37" y="5759"/>
                  </a:lnTo>
                  <a:lnTo>
                    <a:pt x="0" y="6126"/>
                  </a:lnTo>
                  <a:lnTo>
                    <a:pt x="0" y="6456"/>
                  </a:lnTo>
                  <a:lnTo>
                    <a:pt x="0" y="6786"/>
                  </a:lnTo>
                  <a:lnTo>
                    <a:pt x="73" y="7153"/>
                  </a:lnTo>
                  <a:lnTo>
                    <a:pt x="183" y="7483"/>
                  </a:lnTo>
                  <a:lnTo>
                    <a:pt x="330" y="7813"/>
                  </a:lnTo>
                  <a:lnTo>
                    <a:pt x="477" y="8033"/>
                  </a:lnTo>
                  <a:lnTo>
                    <a:pt x="660" y="8253"/>
                  </a:lnTo>
                  <a:lnTo>
                    <a:pt x="880" y="8474"/>
                  </a:lnTo>
                  <a:lnTo>
                    <a:pt x="1101" y="8657"/>
                  </a:lnTo>
                  <a:lnTo>
                    <a:pt x="1357" y="8767"/>
                  </a:lnTo>
                  <a:lnTo>
                    <a:pt x="1651" y="8877"/>
                  </a:lnTo>
                  <a:lnTo>
                    <a:pt x="1908" y="8914"/>
                  </a:lnTo>
                  <a:lnTo>
                    <a:pt x="2201" y="8950"/>
                  </a:lnTo>
                  <a:lnTo>
                    <a:pt x="2458" y="8914"/>
                  </a:lnTo>
                  <a:lnTo>
                    <a:pt x="2678" y="8840"/>
                  </a:lnTo>
                  <a:lnTo>
                    <a:pt x="2898" y="8730"/>
                  </a:lnTo>
                  <a:lnTo>
                    <a:pt x="3081" y="8620"/>
                  </a:lnTo>
                  <a:lnTo>
                    <a:pt x="3448" y="8290"/>
                  </a:lnTo>
                  <a:lnTo>
                    <a:pt x="3778" y="7923"/>
                  </a:lnTo>
                  <a:lnTo>
                    <a:pt x="3815" y="7960"/>
                  </a:lnTo>
                  <a:lnTo>
                    <a:pt x="3925" y="7960"/>
                  </a:lnTo>
                  <a:lnTo>
                    <a:pt x="4035" y="7887"/>
                  </a:lnTo>
                  <a:lnTo>
                    <a:pt x="4108" y="7813"/>
                  </a:lnTo>
                  <a:lnTo>
                    <a:pt x="4108" y="7740"/>
                  </a:lnTo>
                  <a:lnTo>
                    <a:pt x="4072" y="7593"/>
                  </a:lnTo>
                  <a:lnTo>
                    <a:pt x="4182" y="7446"/>
                  </a:lnTo>
                  <a:lnTo>
                    <a:pt x="4512" y="6896"/>
                  </a:lnTo>
                  <a:lnTo>
                    <a:pt x="4769" y="6309"/>
                  </a:lnTo>
                  <a:lnTo>
                    <a:pt x="5025" y="5722"/>
                  </a:lnTo>
                  <a:lnTo>
                    <a:pt x="5209" y="5099"/>
                  </a:lnTo>
                  <a:lnTo>
                    <a:pt x="5246" y="5062"/>
                  </a:lnTo>
                  <a:lnTo>
                    <a:pt x="5282" y="4989"/>
                  </a:lnTo>
                  <a:lnTo>
                    <a:pt x="5282" y="4915"/>
                  </a:lnTo>
                  <a:lnTo>
                    <a:pt x="5466" y="4292"/>
                  </a:lnTo>
                  <a:lnTo>
                    <a:pt x="5612" y="3632"/>
                  </a:lnTo>
                  <a:lnTo>
                    <a:pt x="5722" y="2971"/>
                  </a:lnTo>
                  <a:lnTo>
                    <a:pt x="5796" y="2311"/>
                  </a:lnTo>
                  <a:lnTo>
                    <a:pt x="5832" y="1981"/>
                  </a:lnTo>
                  <a:lnTo>
                    <a:pt x="5796" y="1651"/>
                  </a:lnTo>
                  <a:lnTo>
                    <a:pt x="5759" y="1357"/>
                  </a:lnTo>
                  <a:lnTo>
                    <a:pt x="5649" y="1064"/>
                  </a:lnTo>
                  <a:lnTo>
                    <a:pt x="5539" y="807"/>
                  </a:lnTo>
                  <a:lnTo>
                    <a:pt x="5356" y="587"/>
                  </a:lnTo>
                  <a:lnTo>
                    <a:pt x="5099" y="367"/>
                  </a:lnTo>
                  <a:lnTo>
                    <a:pt x="4842" y="184"/>
                  </a:lnTo>
                  <a:lnTo>
                    <a:pt x="4512" y="73"/>
                  </a:lnTo>
                  <a:lnTo>
                    <a:pt x="4182" y="0"/>
                  </a:lnTo>
                  <a:close/>
                  <a:moveTo>
                    <a:pt x="8730" y="3962"/>
                  </a:moveTo>
                  <a:lnTo>
                    <a:pt x="8584" y="4072"/>
                  </a:lnTo>
                  <a:lnTo>
                    <a:pt x="8437" y="4182"/>
                  </a:lnTo>
                  <a:lnTo>
                    <a:pt x="8327" y="4329"/>
                  </a:lnTo>
                  <a:lnTo>
                    <a:pt x="7887" y="4439"/>
                  </a:lnTo>
                  <a:lnTo>
                    <a:pt x="7336" y="4585"/>
                  </a:lnTo>
                  <a:lnTo>
                    <a:pt x="6786" y="4842"/>
                  </a:lnTo>
                  <a:lnTo>
                    <a:pt x="6566" y="4989"/>
                  </a:lnTo>
                  <a:lnTo>
                    <a:pt x="6309" y="5172"/>
                  </a:lnTo>
                  <a:lnTo>
                    <a:pt x="6089" y="5356"/>
                  </a:lnTo>
                  <a:lnTo>
                    <a:pt x="5906" y="5576"/>
                  </a:lnTo>
                  <a:lnTo>
                    <a:pt x="5759" y="5796"/>
                  </a:lnTo>
                  <a:lnTo>
                    <a:pt x="5612" y="6053"/>
                  </a:lnTo>
                  <a:lnTo>
                    <a:pt x="5539" y="6309"/>
                  </a:lnTo>
                  <a:lnTo>
                    <a:pt x="5502" y="6603"/>
                  </a:lnTo>
                  <a:lnTo>
                    <a:pt x="5466" y="6860"/>
                  </a:lnTo>
                  <a:lnTo>
                    <a:pt x="5502" y="7116"/>
                  </a:lnTo>
                  <a:lnTo>
                    <a:pt x="5539" y="7373"/>
                  </a:lnTo>
                  <a:lnTo>
                    <a:pt x="5612" y="7630"/>
                  </a:lnTo>
                  <a:lnTo>
                    <a:pt x="5722" y="7887"/>
                  </a:lnTo>
                  <a:lnTo>
                    <a:pt x="5869" y="8107"/>
                  </a:lnTo>
                  <a:lnTo>
                    <a:pt x="6016" y="8327"/>
                  </a:lnTo>
                  <a:lnTo>
                    <a:pt x="6199" y="8547"/>
                  </a:lnTo>
                  <a:lnTo>
                    <a:pt x="6419" y="8730"/>
                  </a:lnTo>
                  <a:lnTo>
                    <a:pt x="6639" y="8914"/>
                  </a:lnTo>
                  <a:lnTo>
                    <a:pt x="6860" y="9060"/>
                  </a:lnTo>
                  <a:lnTo>
                    <a:pt x="7116" y="9170"/>
                  </a:lnTo>
                  <a:lnTo>
                    <a:pt x="7410" y="9244"/>
                  </a:lnTo>
                  <a:lnTo>
                    <a:pt x="7703" y="9281"/>
                  </a:lnTo>
                  <a:lnTo>
                    <a:pt x="8033" y="9244"/>
                  </a:lnTo>
                  <a:lnTo>
                    <a:pt x="8327" y="9170"/>
                  </a:lnTo>
                  <a:lnTo>
                    <a:pt x="8620" y="9024"/>
                  </a:lnTo>
                  <a:lnTo>
                    <a:pt x="8877" y="8877"/>
                  </a:lnTo>
                  <a:lnTo>
                    <a:pt x="9391" y="8547"/>
                  </a:lnTo>
                  <a:lnTo>
                    <a:pt x="9611" y="8364"/>
                  </a:lnTo>
                  <a:lnTo>
                    <a:pt x="9794" y="8143"/>
                  </a:lnTo>
                  <a:lnTo>
                    <a:pt x="9977" y="7923"/>
                  </a:lnTo>
                  <a:lnTo>
                    <a:pt x="10161" y="7703"/>
                  </a:lnTo>
                  <a:lnTo>
                    <a:pt x="10418" y="7190"/>
                  </a:lnTo>
                  <a:lnTo>
                    <a:pt x="10638" y="6676"/>
                  </a:lnTo>
                  <a:lnTo>
                    <a:pt x="10711" y="6346"/>
                  </a:lnTo>
                  <a:lnTo>
                    <a:pt x="10748" y="6053"/>
                  </a:lnTo>
                  <a:lnTo>
                    <a:pt x="10748" y="5722"/>
                  </a:lnTo>
                  <a:lnTo>
                    <a:pt x="10711" y="5466"/>
                  </a:lnTo>
                  <a:lnTo>
                    <a:pt x="10601" y="5172"/>
                  </a:lnTo>
                  <a:lnTo>
                    <a:pt x="10454" y="4915"/>
                  </a:lnTo>
                  <a:lnTo>
                    <a:pt x="10271" y="4659"/>
                  </a:lnTo>
                  <a:lnTo>
                    <a:pt x="10051" y="4439"/>
                  </a:lnTo>
                  <a:lnTo>
                    <a:pt x="9794" y="4255"/>
                  </a:lnTo>
                  <a:lnTo>
                    <a:pt x="9537" y="4108"/>
                  </a:lnTo>
                  <a:lnTo>
                    <a:pt x="9244" y="3998"/>
                  </a:lnTo>
                  <a:lnTo>
                    <a:pt x="8950" y="3962"/>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58" name="Google Shape;358;p6"/>
            <p:cNvSpPr/>
            <p:nvPr/>
          </p:nvSpPr>
          <p:spPr>
            <a:xfrm>
              <a:off x="6385050" y="4208725"/>
              <a:ext cx="422775" cy="298975"/>
            </a:xfrm>
            <a:custGeom>
              <a:rect b="b" l="l" r="r" t="t"/>
              <a:pathLst>
                <a:path extrusionOk="0" h="11959" w="16911">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59" name="Google Shape;359;p6"/>
            <p:cNvSpPr/>
            <p:nvPr/>
          </p:nvSpPr>
          <p:spPr>
            <a:xfrm>
              <a:off x="7121425" y="2437925"/>
              <a:ext cx="246700" cy="315500"/>
            </a:xfrm>
            <a:custGeom>
              <a:rect b="b" l="l" r="r" t="t"/>
              <a:pathLst>
                <a:path extrusionOk="0" h="12620" w="9868">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60" name="Google Shape;360;p6"/>
            <p:cNvSpPr/>
            <p:nvPr/>
          </p:nvSpPr>
          <p:spPr>
            <a:xfrm>
              <a:off x="6062250" y="3853825"/>
              <a:ext cx="332900" cy="376025"/>
            </a:xfrm>
            <a:custGeom>
              <a:rect b="b" l="l" r="r" t="t"/>
              <a:pathLst>
                <a:path extrusionOk="0" h="15041" w="13316">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61" name="Google Shape;361;p6"/>
            <p:cNvSpPr/>
            <p:nvPr/>
          </p:nvSpPr>
          <p:spPr>
            <a:xfrm>
              <a:off x="6023725" y="3167900"/>
              <a:ext cx="340250" cy="227450"/>
            </a:xfrm>
            <a:custGeom>
              <a:rect b="b" l="l" r="r" t="t"/>
              <a:pathLst>
                <a:path extrusionOk="0" h="9098" w="1361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62" name="Google Shape;362;p6"/>
            <p:cNvSpPr/>
            <p:nvPr/>
          </p:nvSpPr>
          <p:spPr>
            <a:xfrm>
              <a:off x="7109500" y="3449425"/>
              <a:ext cx="154100" cy="165100"/>
            </a:xfrm>
            <a:custGeom>
              <a:rect b="b" l="l" r="r" t="t"/>
              <a:pathLst>
                <a:path extrusionOk="0" h="6604" w="6164">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cxnSp>
        <p:nvCxnSpPr>
          <p:cNvPr id="363" name="Google Shape;363;p6"/>
          <p:cNvCxnSpPr/>
          <p:nvPr/>
        </p:nvCxnSpPr>
        <p:spPr>
          <a:xfrm>
            <a:off x="1133967" y="1375233"/>
            <a:ext cx="8050500" cy="0"/>
          </a:xfrm>
          <a:prstGeom prst="straightConnector1">
            <a:avLst/>
          </a:prstGeom>
          <a:noFill/>
          <a:ln cap="rnd" cmpd="sng" w="19050">
            <a:solidFill>
              <a:srgbClr val="A4C2F4"/>
            </a:solidFill>
            <a:prstDash val="dash"/>
            <a:round/>
            <a:headEnd len="med" w="med" type="none"/>
            <a:tailEnd len="med" w="med" type="none"/>
          </a:ln>
        </p:spPr>
      </p:cxnSp>
      <p:sp>
        <p:nvSpPr>
          <p:cNvPr id="364" name="Google Shape;364;p6"/>
          <p:cNvSpPr txBox="1"/>
          <p:nvPr>
            <p:ph idx="12" type="sldNum"/>
          </p:nvPr>
        </p:nvSpPr>
        <p:spPr>
          <a:xfrm>
            <a:off x="120825" y="6296983"/>
            <a:ext cx="731700" cy="524700"/>
          </a:xfrm>
          <a:prstGeom prst="rect">
            <a:avLst/>
          </a:prstGeom>
        </p:spPr>
        <p:txBody>
          <a:bodyPr anchorCtr="0" anchor="t" bIns="121900" lIns="121900" spcFirstLastPara="1" rIns="121900" wrap="square" tIns="12190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3 columns">
  <p:cSld name="TITLE_AND_TWO_COLUMNS_1">
    <p:spTree>
      <p:nvGrpSpPr>
        <p:cNvPr id="365" name="Shape 365"/>
        <p:cNvGrpSpPr/>
        <p:nvPr/>
      </p:nvGrpSpPr>
      <p:grpSpPr>
        <a:xfrm>
          <a:off x="0" y="0"/>
          <a:ext cx="0" cy="0"/>
          <a:chOff x="0" y="0"/>
          <a:chExt cx="0" cy="0"/>
        </a:xfrm>
      </p:grpSpPr>
      <p:sp>
        <p:nvSpPr>
          <p:cNvPr id="366" name="Google Shape;366;p7"/>
          <p:cNvSpPr txBox="1"/>
          <p:nvPr>
            <p:ph type="title"/>
          </p:nvPr>
        </p:nvSpPr>
        <p:spPr>
          <a:xfrm>
            <a:off x="997233" y="300033"/>
            <a:ext cx="8187300" cy="1143300"/>
          </a:xfrm>
          <a:prstGeom prst="rect">
            <a:avLst/>
          </a:prstGeom>
        </p:spPr>
        <p:txBody>
          <a:bodyPr anchorCtr="0" anchor="b" bIns="121900" lIns="121900" spcFirstLastPara="1" rIns="121900" wrap="square" tIns="121900">
            <a:noAutofit/>
          </a:bodyPr>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p:txBody>
      </p:sp>
      <p:sp>
        <p:nvSpPr>
          <p:cNvPr id="367" name="Google Shape;367;p7"/>
          <p:cNvSpPr txBox="1"/>
          <p:nvPr>
            <p:ph idx="1" type="body"/>
          </p:nvPr>
        </p:nvSpPr>
        <p:spPr>
          <a:xfrm>
            <a:off x="997233" y="1745167"/>
            <a:ext cx="2797200" cy="4822800"/>
          </a:xfrm>
          <a:prstGeom prst="rect">
            <a:avLst/>
          </a:prstGeom>
        </p:spPr>
        <p:txBody>
          <a:bodyPr anchorCtr="0" anchor="t" bIns="121900" lIns="121900" spcFirstLastPara="1" rIns="121900" wrap="square" tIns="121900">
            <a:noAutofit/>
          </a:bodyPr>
          <a:lstStyle>
            <a:lvl1pPr indent="-381000" lvl="0" marL="457200" rtl="0">
              <a:spcBef>
                <a:spcPts val="800"/>
              </a:spcBef>
              <a:spcAft>
                <a:spcPts val="0"/>
              </a:spcAft>
              <a:buSzPts val="2400"/>
              <a:buChar char="✘"/>
              <a:defRPr sz="2400"/>
            </a:lvl1pPr>
            <a:lvl2pPr indent="-381000" lvl="1" marL="914400" rtl="0">
              <a:spcBef>
                <a:spcPts val="0"/>
              </a:spcBef>
              <a:spcAft>
                <a:spcPts val="0"/>
              </a:spcAft>
              <a:buSzPts val="2400"/>
              <a:buChar char="✗"/>
              <a:defRPr sz="2400"/>
            </a:lvl2pPr>
            <a:lvl3pPr indent="-381000" lvl="2" marL="1371600" rtl="0">
              <a:spcBef>
                <a:spcPts val="0"/>
              </a:spcBef>
              <a:spcAft>
                <a:spcPts val="0"/>
              </a:spcAft>
              <a:buSzPts val="2400"/>
              <a:buChar char="■"/>
              <a:defRPr sz="2400"/>
            </a:lvl3pPr>
            <a:lvl4pPr indent="-381000" lvl="3" marL="1828800" rtl="0">
              <a:spcBef>
                <a:spcPts val="0"/>
              </a:spcBef>
              <a:spcAft>
                <a:spcPts val="0"/>
              </a:spcAft>
              <a:buSzPts val="2400"/>
              <a:buChar char="●"/>
              <a:defRPr/>
            </a:lvl4pPr>
            <a:lvl5pPr indent="-381000" lvl="4" marL="2286000" rtl="0">
              <a:spcBef>
                <a:spcPts val="0"/>
              </a:spcBef>
              <a:spcAft>
                <a:spcPts val="0"/>
              </a:spcAft>
              <a:buSzPts val="2400"/>
              <a:buChar char="○"/>
              <a:defRPr/>
            </a:lvl5pPr>
            <a:lvl6pPr indent="-381000" lvl="5" marL="2743200" rtl="0">
              <a:spcBef>
                <a:spcPts val="0"/>
              </a:spcBef>
              <a:spcAft>
                <a:spcPts val="0"/>
              </a:spcAft>
              <a:buSzPts val="2400"/>
              <a:buChar char="■"/>
              <a:defRPr/>
            </a:lvl6pPr>
            <a:lvl7pPr indent="-381000" lvl="6" marL="3200400" rtl="0">
              <a:spcBef>
                <a:spcPts val="0"/>
              </a:spcBef>
              <a:spcAft>
                <a:spcPts val="0"/>
              </a:spcAft>
              <a:buSzPts val="2400"/>
              <a:buChar char="●"/>
              <a:defRPr/>
            </a:lvl7pPr>
            <a:lvl8pPr indent="-381000" lvl="7" marL="3657600" rtl="0">
              <a:spcBef>
                <a:spcPts val="0"/>
              </a:spcBef>
              <a:spcAft>
                <a:spcPts val="0"/>
              </a:spcAft>
              <a:buSzPts val="2400"/>
              <a:buChar char="○"/>
              <a:defRPr/>
            </a:lvl8pPr>
            <a:lvl9pPr indent="-381000" lvl="8" marL="4114800" rtl="0">
              <a:spcBef>
                <a:spcPts val="0"/>
              </a:spcBef>
              <a:spcAft>
                <a:spcPts val="0"/>
              </a:spcAft>
              <a:buSzPts val="2400"/>
              <a:buChar char="■"/>
              <a:defRPr/>
            </a:lvl9pPr>
          </a:lstStyle>
          <a:p/>
        </p:txBody>
      </p:sp>
      <p:sp>
        <p:nvSpPr>
          <p:cNvPr id="368" name="Google Shape;368;p7"/>
          <p:cNvSpPr txBox="1"/>
          <p:nvPr>
            <p:ph idx="2" type="body"/>
          </p:nvPr>
        </p:nvSpPr>
        <p:spPr>
          <a:xfrm>
            <a:off x="3937449" y="1745167"/>
            <a:ext cx="2797200" cy="4822800"/>
          </a:xfrm>
          <a:prstGeom prst="rect">
            <a:avLst/>
          </a:prstGeom>
        </p:spPr>
        <p:txBody>
          <a:bodyPr anchorCtr="0" anchor="t" bIns="121900" lIns="121900" spcFirstLastPara="1" rIns="121900" wrap="square" tIns="121900">
            <a:noAutofit/>
          </a:bodyPr>
          <a:lstStyle>
            <a:lvl1pPr indent="-381000" lvl="0" marL="457200" rtl="0">
              <a:spcBef>
                <a:spcPts val="800"/>
              </a:spcBef>
              <a:spcAft>
                <a:spcPts val="0"/>
              </a:spcAft>
              <a:buSzPts val="2400"/>
              <a:buChar char="✘"/>
              <a:defRPr sz="2400"/>
            </a:lvl1pPr>
            <a:lvl2pPr indent="-381000" lvl="1" marL="914400" rtl="0">
              <a:spcBef>
                <a:spcPts val="0"/>
              </a:spcBef>
              <a:spcAft>
                <a:spcPts val="0"/>
              </a:spcAft>
              <a:buSzPts val="2400"/>
              <a:buChar char="✗"/>
              <a:defRPr sz="2400"/>
            </a:lvl2pPr>
            <a:lvl3pPr indent="-381000" lvl="2" marL="1371600" rtl="0">
              <a:spcBef>
                <a:spcPts val="0"/>
              </a:spcBef>
              <a:spcAft>
                <a:spcPts val="0"/>
              </a:spcAft>
              <a:buSzPts val="2400"/>
              <a:buChar char="■"/>
              <a:defRPr sz="2400"/>
            </a:lvl3pPr>
            <a:lvl4pPr indent="-381000" lvl="3" marL="1828800" rtl="0">
              <a:spcBef>
                <a:spcPts val="0"/>
              </a:spcBef>
              <a:spcAft>
                <a:spcPts val="0"/>
              </a:spcAft>
              <a:buSzPts val="2400"/>
              <a:buChar char="●"/>
              <a:defRPr/>
            </a:lvl4pPr>
            <a:lvl5pPr indent="-381000" lvl="4" marL="2286000" rtl="0">
              <a:spcBef>
                <a:spcPts val="0"/>
              </a:spcBef>
              <a:spcAft>
                <a:spcPts val="0"/>
              </a:spcAft>
              <a:buSzPts val="2400"/>
              <a:buChar char="○"/>
              <a:defRPr/>
            </a:lvl5pPr>
            <a:lvl6pPr indent="-381000" lvl="5" marL="2743200" rtl="0">
              <a:spcBef>
                <a:spcPts val="0"/>
              </a:spcBef>
              <a:spcAft>
                <a:spcPts val="0"/>
              </a:spcAft>
              <a:buSzPts val="2400"/>
              <a:buChar char="■"/>
              <a:defRPr/>
            </a:lvl6pPr>
            <a:lvl7pPr indent="-381000" lvl="6" marL="3200400" rtl="0">
              <a:spcBef>
                <a:spcPts val="0"/>
              </a:spcBef>
              <a:spcAft>
                <a:spcPts val="0"/>
              </a:spcAft>
              <a:buSzPts val="2400"/>
              <a:buChar char="●"/>
              <a:defRPr/>
            </a:lvl7pPr>
            <a:lvl8pPr indent="-381000" lvl="7" marL="3657600" rtl="0">
              <a:spcBef>
                <a:spcPts val="0"/>
              </a:spcBef>
              <a:spcAft>
                <a:spcPts val="0"/>
              </a:spcAft>
              <a:buSzPts val="2400"/>
              <a:buChar char="○"/>
              <a:defRPr/>
            </a:lvl8pPr>
            <a:lvl9pPr indent="-381000" lvl="8" marL="4114800" rtl="0">
              <a:spcBef>
                <a:spcPts val="0"/>
              </a:spcBef>
              <a:spcAft>
                <a:spcPts val="0"/>
              </a:spcAft>
              <a:buSzPts val="2400"/>
              <a:buChar char="■"/>
              <a:defRPr/>
            </a:lvl9pPr>
          </a:lstStyle>
          <a:p/>
        </p:txBody>
      </p:sp>
      <p:sp>
        <p:nvSpPr>
          <p:cNvPr id="369" name="Google Shape;369;p7"/>
          <p:cNvSpPr txBox="1"/>
          <p:nvPr>
            <p:ph idx="3" type="body"/>
          </p:nvPr>
        </p:nvSpPr>
        <p:spPr>
          <a:xfrm>
            <a:off x="6877664" y="1745167"/>
            <a:ext cx="2797200" cy="4822800"/>
          </a:xfrm>
          <a:prstGeom prst="rect">
            <a:avLst/>
          </a:prstGeom>
        </p:spPr>
        <p:txBody>
          <a:bodyPr anchorCtr="0" anchor="t" bIns="121900" lIns="121900" spcFirstLastPara="1" rIns="121900" wrap="square" tIns="121900">
            <a:noAutofit/>
          </a:bodyPr>
          <a:lstStyle>
            <a:lvl1pPr indent="-381000" lvl="0" marL="457200" rtl="0">
              <a:spcBef>
                <a:spcPts val="800"/>
              </a:spcBef>
              <a:spcAft>
                <a:spcPts val="0"/>
              </a:spcAft>
              <a:buSzPts val="2400"/>
              <a:buChar char="✘"/>
              <a:defRPr sz="2400"/>
            </a:lvl1pPr>
            <a:lvl2pPr indent="-381000" lvl="1" marL="914400" rtl="0">
              <a:spcBef>
                <a:spcPts val="0"/>
              </a:spcBef>
              <a:spcAft>
                <a:spcPts val="0"/>
              </a:spcAft>
              <a:buSzPts val="2400"/>
              <a:buChar char="✗"/>
              <a:defRPr sz="2400"/>
            </a:lvl2pPr>
            <a:lvl3pPr indent="-381000" lvl="2" marL="1371600" rtl="0">
              <a:spcBef>
                <a:spcPts val="0"/>
              </a:spcBef>
              <a:spcAft>
                <a:spcPts val="0"/>
              </a:spcAft>
              <a:buSzPts val="2400"/>
              <a:buChar char="■"/>
              <a:defRPr sz="2400"/>
            </a:lvl3pPr>
            <a:lvl4pPr indent="-381000" lvl="3" marL="1828800" rtl="0">
              <a:spcBef>
                <a:spcPts val="0"/>
              </a:spcBef>
              <a:spcAft>
                <a:spcPts val="0"/>
              </a:spcAft>
              <a:buSzPts val="2400"/>
              <a:buChar char="●"/>
              <a:defRPr/>
            </a:lvl4pPr>
            <a:lvl5pPr indent="-381000" lvl="4" marL="2286000" rtl="0">
              <a:spcBef>
                <a:spcPts val="0"/>
              </a:spcBef>
              <a:spcAft>
                <a:spcPts val="0"/>
              </a:spcAft>
              <a:buSzPts val="2400"/>
              <a:buChar char="○"/>
              <a:defRPr/>
            </a:lvl5pPr>
            <a:lvl6pPr indent="-381000" lvl="5" marL="2743200" rtl="0">
              <a:spcBef>
                <a:spcPts val="0"/>
              </a:spcBef>
              <a:spcAft>
                <a:spcPts val="0"/>
              </a:spcAft>
              <a:buSzPts val="2400"/>
              <a:buChar char="■"/>
              <a:defRPr/>
            </a:lvl6pPr>
            <a:lvl7pPr indent="-381000" lvl="6" marL="3200400" rtl="0">
              <a:spcBef>
                <a:spcPts val="0"/>
              </a:spcBef>
              <a:spcAft>
                <a:spcPts val="0"/>
              </a:spcAft>
              <a:buSzPts val="2400"/>
              <a:buChar char="●"/>
              <a:defRPr/>
            </a:lvl7pPr>
            <a:lvl8pPr indent="-381000" lvl="7" marL="3657600" rtl="0">
              <a:spcBef>
                <a:spcPts val="0"/>
              </a:spcBef>
              <a:spcAft>
                <a:spcPts val="0"/>
              </a:spcAft>
              <a:buSzPts val="2400"/>
              <a:buChar char="○"/>
              <a:defRPr/>
            </a:lvl8pPr>
            <a:lvl9pPr indent="-381000" lvl="8" marL="4114800" rtl="0">
              <a:spcBef>
                <a:spcPts val="0"/>
              </a:spcBef>
              <a:spcAft>
                <a:spcPts val="0"/>
              </a:spcAft>
              <a:buSzPts val="2400"/>
              <a:buChar char="■"/>
              <a:defRPr/>
            </a:lvl9pPr>
          </a:lstStyle>
          <a:p/>
        </p:txBody>
      </p:sp>
      <p:grpSp>
        <p:nvGrpSpPr>
          <p:cNvPr id="370" name="Google Shape;370;p7"/>
          <p:cNvGrpSpPr/>
          <p:nvPr/>
        </p:nvGrpSpPr>
        <p:grpSpPr>
          <a:xfrm>
            <a:off x="9924070" y="-121511"/>
            <a:ext cx="2395098" cy="7107566"/>
            <a:chOff x="6023725" y="842300"/>
            <a:chExt cx="1358150" cy="4030375"/>
          </a:xfrm>
        </p:grpSpPr>
        <p:sp>
          <p:nvSpPr>
            <p:cNvPr id="371" name="Google Shape;371;p7"/>
            <p:cNvSpPr/>
            <p:nvPr/>
          </p:nvSpPr>
          <p:spPr>
            <a:xfrm>
              <a:off x="6371275" y="842300"/>
              <a:ext cx="397100" cy="492450"/>
            </a:xfrm>
            <a:custGeom>
              <a:rect b="b" l="l" r="r" t="t"/>
              <a:pathLst>
                <a:path extrusionOk="0" h="19698" w="15884">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72" name="Google Shape;372;p7"/>
            <p:cNvSpPr/>
            <p:nvPr/>
          </p:nvSpPr>
          <p:spPr>
            <a:xfrm>
              <a:off x="6991200" y="2879025"/>
              <a:ext cx="390675" cy="444800"/>
            </a:xfrm>
            <a:custGeom>
              <a:rect b="b" l="l" r="r" t="t"/>
              <a:pathLst>
                <a:path extrusionOk="0" h="17792" w="15627">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73" name="Google Shape;373;p7"/>
            <p:cNvSpPr/>
            <p:nvPr/>
          </p:nvSpPr>
          <p:spPr>
            <a:xfrm>
              <a:off x="6244725" y="2547975"/>
              <a:ext cx="185275" cy="404450"/>
            </a:xfrm>
            <a:custGeom>
              <a:rect b="b" l="l" r="r" t="t"/>
              <a:pathLst>
                <a:path extrusionOk="0" h="16178" w="7411">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74" name="Google Shape;374;p7"/>
            <p:cNvSpPr/>
            <p:nvPr/>
          </p:nvSpPr>
          <p:spPr>
            <a:xfrm>
              <a:off x="6823375" y="1978500"/>
              <a:ext cx="365025" cy="447525"/>
            </a:xfrm>
            <a:custGeom>
              <a:rect b="b" l="l" r="r" t="t"/>
              <a:pathLst>
                <a:path extrusionOk="0" h="17901" w="14601">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75" name="Google Shape;375;p7"/>
            <p:cNvSpPr/>
            <p:nvPr/>
          </p:nvSpPr>
          <p:spPr>
            <a:xfrm>
              <a:off x="6071400" y="1791425"/>
              <a:ext cx="402625" cy="375100"/>
            </a:xfrm>
            <a:custGeom>
              <a:rect b="b" l="l" r="r" t="t"/>
              <a:pathLst>
                <a:path extrusionOk="0" h="15004" w="16105">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76" name="Google Shape;376;p7"/>
            <p:cNvSpPr/>
            <p:nvPr/>
          </p:nvSpPr>
          <p:spPr>
            <a:xfrm>
              <a:off x="6902250" y="3951050"/>
              <a:ext cx="436525" cy="299875"/>
            </a:xfrm>
            <a:custGeom>
              <a:rect b="b" l="l" r="r" t="t"/>
              <a:pathLst>
                <a:path extrusionOk="0" h="11995" w="17461">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77" name="Google Shape;377;p7"/>
            <p:cNvSpPr/>
            <p:nvPr/>
          </p:nvSpPr>
          <p:spPr>
            <a:xfrm>
              <a:off x="6405225" y="2154575"/>
              <a:ext cx="328325" cy="339325"/>
            </a:xfrm>
            <a:custGeom>
              <a:rect b="b" l="l" r="r" t="t"/>
              <a:pathLst>
                <a:path extrusionOk="0" h="13573" w="13133">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78" name="Google Shape;378;p7"/>
            <p:cNvSpPr/>
            <p:nvPr/>
          </p:nvSpPr>
          <p:spPr>
            <a:xfrm>
              <a:off x="6537275" y="2750650"/>
              <a:ext cx="459450" cy="475050"/>
            </a:xfrm>
            <a:custGeom>
              <a:rect b="b" l="l" r="r" t="t"/>
              <a:pathLst>
                <a:path extrusionOk="0" h="19002" w="18378">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79" name="Google Shape;379;p7"/>
            <p:cNvSpPr/>
            <p:nvPr/>
          </p:nvSpPr>
          <p:spPr>
            <a:xfrm>
              <a:off x="6855475" y="1544725"/>
              <a:ext cx="444800" cy="353100"/>
            </a:xfrm>
            <a:custGeom>
              <a:rect b="b" l="l" r="r" t="t"/>
              <a:pathLst>
                <a:path extrusionOk="0" h="14124" w="17792">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80" name="Google Shape;380;p7"/>
            <p:cNvSpPr/>
            <p:nvPr/>
          </p:nvSpPr>
          <p:spPr>
            <a:xfrm>
              <a:off x="6844475" y="1037625"/>
              <a:ext cx="414525" cy="389750"/>
            </a:xfrm>
            <a:custGeom>
              <a:rect b="b" l="l" r="r" t="t"/>
              <a:pathLst>
                <a:path extrusionOk="0" h="15590" w="16581">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81" name="Google Shape;381;p7"/>
            <p:cNvSpPr/>
            <p:nvPr/>
          </p:nvSpPr>
          <p:spPr>
            <a:xfrm>
              <a:off x="6553775" y="1840025"/>
              <a:ext cx="234775" cy="276975"/>
            </a:xfrm>
            <a:custGeom>
              <a:rect b="b" l="l" r="r" t="t"/>
              <a:pathLst>
                <a:path extrusionOk="0" h="11079" w="9391">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82" name="Google Shape;382;p7"/>
            <p:cNvSpPr/>
            <p:nvPr/>
          </p:nvSpPr>
          <p:spPr>
            <a:xfrm>
              <a:off x="6618875" y="2550725"/>
              <a:ext cx="408125" cy="156850"/>
            </a:xfrm>
            <a:custGeom>
              <a:rect b="b" l="l" r="r" t="t"/>
              <a:pathLst>
                <a:path extrusionOk="0" h="6274" w="16325">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83" name="Google Shape;383;p7"/>
            <p:cNvSpPr/>
            <p:nvPr/>
          </p:nvSpPr>
          <p:spPr>
            <a:xfrm>
              <a:off x="6336425" y="4507675"/>
              <a:ext cx="520000" cy="365000"/>
            </a:xfrm>
            <a:custGeom>
              <a:rect b="b" l="l" r="r" t="t"/>
              <a:pathLst>
                <a:path extrusionOk="0" h="14600" w="2080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84" name="Google Shape;384;p7"/>
            <p:cNvSpPr/>
            <p:nvPr/>
          </p:nvSpPr>
          <p:spPr>
            <a:xfrm>
              <a:off x="6425400" y="3728200"/>
              <a:ext cx="342075" cy="360425"/>
            </a:xfrm>
            <a:custGeom>
              <a:rect b="b" l="l" r="r" t="t"/>
              <a:pathLst>
                <a:path extrusionOk="0" h="14417" w="13683">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85" name="Google Shape;385;p7"/>
            <p:cNvSpPr/>
            <p:nvPr/>
          </p:nvSpPr>
          <p:spPr>
            <a:xfrm>
              <a:off x="6789450" y="3384325"/>
              <a:ext cx="262300" cy="186175"/>
            </a:xfrm>
            <a:custGeom>
              <a:rect b="b" l="l" r="r" t="t"/>
              <a:pathLst>
                <a:path extrusionOk="0" h="7447" w="10492">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86" name="Google Shape;386;p7"/>
            <p:cNvSpPr/>
            <p:nvPr/>
          </p:nvSpPr>
          <p:spPr>
            <a:xfrm>
              <a:off x="6950850" y="4617725"/>
              <a:ext cx="254050" cy="162350"/>
            </a:xfrm>
            <a:custGeom>
              <a:rect b="b" l="l" r="r" t="t"/>
              <a:pathLst>
                <a:path extrusionOk="0" h="6494" w="10162">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87" name="Google Shape;387;p7"/>
            <p:cNvSpPr/>
            <p:nvPr/>
          </p:nvSpPr>
          <p:spPr>
            <a:xfrm>
              <a:off x="6051225" y="1090800"/>
              <a:ext cx="285225" cy="283400"/>
            </a:xfrm>
            <a:custGeom>
              <a:rect b="b" l="l" r="r" t="t"/>
              <a:pathLst>
                <a:path extrusionOk="0" h="11336" w="11409">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88" name="Google Shape;388;p7"/>
            <p:cNvSpPr/>
            <p:nvPr/>
          </p:nvSpPr>
          <p:spPr>
            <a:xfrm>
              <a:off x="6849975" y="3631900"/>
              <a:ext cx="270550" cy="339350"/>
            </a:xfrm>
            <a:custGeom>
              <a:rect b="b" l="l" r="r" t="t"/>
              <a:pathLst>
                <a:path extrusionOk="0" h="13574" w="10822">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89" name="Google Shape;389;p7"/>
            <p:cNvSpPr/>
            <p:nvPr/>
          </p:nvSpPr>
          <p:spPr>
            <a:xfrm>
              <a:off x="6351100" y="3281600"/>
              <a:ext cx="366850" cy="361350"/>
            </a:xfrm>
            <a:custGeom>
              <a:rect b="b" l="l" r="r" t="t"/>
              <a:pathLst>
                <a:path extrusionOk="0" h="14454" w="14674">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90" name="Google Shape;390;p7"/>
            <p:cNvSpPr/>
            <p:nvPr/>
          </p:nvSpPr>
          <p:spPr>
            <a:xfrm>
              <a:off x="6316250" y="3040425"/>
              <a:ext cx="137600" cy="122000"/>
            </a:xfrm>
            <a:custGeom>
              <a:rect b="b" l="l" r="r" t="t"/>
              <a:pathLst>
                <a:path extrusionOk="0" h="4880" w="5504">
                  <a:moveTo>
                    <a:pt x="5173" y="0"/>
                  </a:moveTo>
                  <a:lnTo>
                    <a:pt x="5063" y="37"/>
                  </a:lnTo>
                  <a:lnTo>
                    <a:pt x="4990" y="110"/>
                  </a:lnTo>
                  <a:lnTo>
                    <a:pt x="4770" y="404"/>
                  </a:lnTo>
                  <a:lnTo>
                    <a:pt x="4513" y="624"/>
                  </a:lnTo>
                  <a:lnTo>
                    <a:pt x="4219" y="844"/>
                  </a:lnTo>
                  <a:lnTo>
                    <a:pt x="3926" y="991"/>
                  </a:lnTo>
                  <a:lnTo>
                    <a:pt x="3742" y="1064"/>
                  </a:lnTo>
                  <a:lnTo>
                    <a:pt x="3559" y="1101"/>
                  </a:lnTo>
                  <a:lnTo>
                    <a:pt x="3229" y="1101"/>
                  </a:lnTo>
                  <a:lnTo>
                    <a:pt x="2862" y="1028"/>
                  </a:lnTo>
                  <a:lnTo>
                    <a:pt x="2532" y="917"/>
                  </a:lnTo>
                  <a:lnTo>
                    <a:pt x="2239" y="807"/>
                  </a:lnTo>
                  <a:lnTo>
                    <a:pt x="1908" y="734"/>
                  </a:lnTo>
                  <a:lnTo>
                    <a:pt x="1578" y="661"/>
                  </a:lnTo>
                  <a:lnTo>
                    <a:pt x="1248" y="624"/>
                  </a:lnTo>
                  <a:lnTo>
                    <a:pt x="918" y="661"/>
                  </a:lnTo>
                  <a:lnTo>
                    <a:pt x="625" y="771"/>
                  </a:lnTo>
                  <a:lnTo>
                    <a:pt x="478" y="844"/>
                  </a:lnTo>
                  <a:lnTo>
                    <a:pt x="368" y="954"/>
                  </a:lnTo>
                  <a:lnTo>
                    <a:pt x="258" y="1064"/>
                  </a:lnTo>
                  <a:lnTo>
                    <a:pt x="148" y="1211"/>
                  </a:lnTo>
                  <a:lnTo>
                    <a:pt x="111" y="1284"/>
                  </a:lnTo>
                  <a:lnTo>
                    <a:pt x="111" y="1321"/>
                  </a:lnTo>
                  <a:lnTo>
                    <a:pt x="148" y="1431"/>
                  </a:lnTo>
                  <a:lnTo>
                    <a:pt x="258" y="1468"/>
                  </a:lnTo>
                  <a:lnTo>
                    <a:pt x="368" y="1468"/>
                  </a:lnTo>
                  <a:lnTo>
                    <a:pt x="698" y="1284"/>
                  </a:lnTo>
                  <a:lnTo>
                    <a:pt x="1028" y="1174"/>
                  </a:lnTo>
                  <a:lnTo>
                    <a:pt x="1028" y="2531"/>
                  </a:lnTo>
                  <a:lnTo>
                    <a:pt x="955" y="3228"/>
                  </a:lnTo>
                  <a:lnTo>
                    <a:pt x="881" y="3925"/>
                  </a:lnTo>
                  <a:lnTo>
                    <a:pt x="698" y="3852"/>
                  </a:lnTo>
                  <a:lnTo>
                    <a:pt x="551" y="3742"/>
                  </a:lnTo>
                  <a:lnTo>
                    <a:pt x="368" y="3632"/>
                  </a:lnTo>
                  <a:lnTo>
                    <a:pt x="184" y="3522"/>
                  </a:lnTo>
                  <a:lnTo>
                    <a:pt x="111" y="3522"/>
                  </a:lnTo>
                  <a:lnTo>
                    <a:pt x="38" y="3595"/>
                  </a:lnTo>
                  <a:lnTo>
                    <a:pt x="1" y="3669"/>
                  </a:lnTo>
                  <a:lnTo>
                    <a:pt x="1" y="3779"/>
                  </a:lnTo>
                  <a:lnTo>
                    <a:pt x="38" y="3962"/>
                  </a:lnTo>
                  <a:lnTo>
                    <a:pt x="148" y="4145"/>
                  </a:lnTo>
                  <a:lnTo>
                    <a:pt x="294" y="4256"/>
                  </a:lnTo>
                  <a:lnTo>
                    <a:pt x="514" y="4402"/>
                  </a:lnTo>
                  <a:lnTo>
                    <a:pt x="735" y="4476"/>
                  </a:lnTo>
                  <a:lnTo>
                    <a:pt x="1175" y="4476"/>
                  </a:lnTo>
                  <a:lnTo>
                    <a:pt x="1248" y="4439"/>
                  </a:lnTo>
                  <a:lnTo>
                    <a:pt x="1321" y="4402"/>
                  </a:lnTo>
                  <a:lnTo>
                    <a:pt x="1395" y="4256"/>
                  </a:lnTo>
                  <a:lnTo>
                    <a:pt x="1505" y="3485"/>
                  </a:lnTo>
                  <a:lnTo>
                    <a:pt x="1578" y="2715"/>
                  </a:lnTo>
                  <a:lnTo>
                    <a:pt x="1578" y="1908"/>
                  </a:lnTo>
                  <a:lnTo>
                    <a:pt x="1542" y="1504"/>
                  </a:lnTo>
                  <a:lnTo>
                    <a:pt x="1505" y="1138"/>
                  </a:lnTo>
                  <a:lnTo>
                    <a:pt x="1762" y="1174"/>
                  </a:lnTo>
                  <a:lnTo>
                    <a:pt x="2128" y="1321"/>
                  </a:lnTo>
                  <a:lnTo>
                    <a:pt x="2459" y="1431"/>
                  </a:lnTo>
                  <a:lnTo>
                    <a:pt x="2825" y="1578"/>
                  </a:lnTo>
                  <a:lnTo>
                    <a:pt x="3192" y="1651"/>
                  </a:lnTo>
                  <a:lnTo>
                    <a:pt x="3486" y="1651"/>
                  </a:lnTo>
                  <a:lnTo>
                    <a:pt x="3449" y="2531"/>
                  </a:lnTo>
                  <a:lnTo>
                    <a:pt x="3412" y="3449"/>
                  </a:lnTo>
                  <a:lnTo>
                    <a:pt x="3412" y="3999"/>
                  </a:lnTo>
                  <a:lnTo>
                    <a:pt x="3412" y="4256"/>
                  </a:lnTo>
                  <a:lnTo>
                    <a:pt x="3412" y="4366"/>
                  </a:lnTo>
                  <a:lnTo>
                    <a:pt x="3412" y="4402"/>
                  </a:lnTo>
                  <a:lnTo>
                    <a:pt x="3449" y="4402"/>
                  </a:lnTo>
                  <a:lnTo>
                    <a:pt x="3412" y="4476"/>
                  </a:lnTo>
                  <a:lnTo>
                    <a:pt x="3376" y="4512"/>
                  </a:lnTo>
                  <a:lnTo>
                    <a:pt x="3376" y="4659"/>
                  </a:lnTo>
                  <a:lnTo>
                    <a:pt x="3376" y="4696"/>
                  </a:lnTo>
                  <a:lnTo>
                    <a:pt x="3412" y="4806"/>
                  </a:lnTo>
                  <a:lnTo>
                    <a:pt x="3522" y="4879"/>
                  </a:lnTo>
                  <a:lnTo>
                    <a:pt x="3632" y="4879"/>
                  </a:lnTo>
                  <a:lnTo>
                    <a:pt x="3742" y="4842"/>
                  </a:lnTo>
                  <a:lnTo>
                    <a:pt x="3853" y="4732"/>
                  </a:lnTo>
                  <a:lnTo>
                    <a:pt x="3926" y="4586"/>
                  </a:lnTo>
                  <a:lnTo>
                    <a:pt x="3926" y="4439"/>
                  </a:lnTo>
                  <a:lnTo>
                    <a:pt x="3926" y="4256"/>
                  </a:lnTo>
                  <a:lnTo>
                    <a:pt x="3963" y="3045"/>
                  </a:lnTo>
                  <a:lnTo>
                    <a:pt x="3963" y="1871"/>
                  </a:lnTo>
                  <a:lnTo>
                    <a:pt x="3963" y="1541"/>
                  </a:lnTo>
                  <a:lnTo>
                    <a:pt x="4366" y="1394"/>
                  </a:lnTo>
                  <a:lnTo>
                    <a:pt x="4733" y="1138"/>
                  </a:lnTo>
                  <a:lnTo>
                    <a:pt x="5063" y="844"/>
                  </a:lnTo>
                  <a:lnTo>
                    <a:pt x="5320" y="551"/>
                  </a:lnTo>
                  <a:lnTo>
                    <a:pt x="5467" y="367"/>
                  </a:lnTo>
                  <a:lnTo>
                    <a:pt x="5503" y="257"/>
                  </a:lnTo>
                  <a:lnTo>
                    <a:pt x="5503" y="184"/>
                  </a:lnTo>
                  <a:lnTo>
                    <a:pt x="5430" y="74"/>
                  </a:lnTo>
                  <a:lnTo>
                    <a:pt x="5356" y="37"/>
                  </a:lnTo>
                  <a:lnTo>
                    <a:pt x="5283"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91" name="Google Shape;391;p7"/>
            <p:cNvSpPr/>
            <p:nvPr/>
          </p:nvSpPr>
          <p:spPr>
            <a:xfrm>
              <a:off x="6879325" y="4294925"/>
              <a:ext cx="344825" cy="254975"/>
            </a:xfrm>
            <a:custGeom>
              <a:rect b="b" l="l" r="r" t="t"/>
              <a:pathLst>
                <a:path extrusionOk="0" h="10199" w="13793">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92" name="Google Shape;392;p7"/>
            <p:cNvSpPr/>
            <p:nvPr/>
          </p:nvSpPr>
          <p:spPr>
            <a:xfrm>
              <a:off x="6114500" y="2324225"/>
              <a:ext cx="158675" cy="329225"/>
            </a:xfrm>
            <a:custGeom>
              <a:rect b="b" l="l" r="r" t="t"/>
              <a:pathLst>
                <a:path extrusionOk="0" h="13169" w="6347">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93" name="Google Shape;393;p7"/>
            <p:cNvSpPr/>
            <p:nvPr/>
          </p:nvSpPr>
          <p:spPr>
            <a:xfrm>
              <a:off x="6335525" y="1405350"/>
              <a:ext cx="442025" cy="375100"/>
            </a:xfrm>
            <a:custGeom>
              <a:rect b="b" l="l" r="r" t="t"/>
              <a:pathLst>
                <a:path extrusionOk="0" h="15004" w="17681">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94" name="Google Shape;394;p7"/>
            <p:cNvSpPr/>
            <p:nvPr/>
          </p:nvSpPr>
          <p:spPr>
            <a:xfrm>
              <a:off x="6059500" y="3516375"/>
              <a:ext cx="268700" cy="232025"/>
            </a:xfrm>
            <a:custGeom>
              <a:rect b="b" l="l" r="r" t="t"/>
              <a:pathLst>
                <a:path extrusionOk="0" h="9281" w="10748">
                  <a:moveTo>
                    <a:pt x="4072" y="550"/>
                  </a:moveTo>
                  <a:lnTo>
                    <a:pt x="4329" y="587"/>
                  </a:lnTo>
                  <a:lnTo>
                    <a:pt x="4585" y="697"/>
                  </a:lnTo>
                  <a:lnTo>
                    <a:pt x="4842" y="844"/>
                  </a:lnTo>
                  <a:lnTo>
                    <a:pt x="5025" y="1064"/>
                  </a:lnTo>
                  <a:lnTo>
                    <a:pt x="5136" y="1211"/>
                  </a:lnTo>
                  <a:lnTo>
                    <a:pt x="5209" y="1394"/>
                  </a:lnTo>
                  <a:lnTo>
                    <a:pt x="5246" y="1541"/>
                  </a:lnTo>
                  <a:lnTo>
                    <a:pt x="5282" y="1724"/>
                  </a:lnTo>
                  <a:lnTo>
                    <a:pt x="5282" y="2091"/>
                  </a:lnTo>
                  <a:lnTo>
                    <a:pt x="5246" y="2458"/>
                  </a:lnTo>
                  <a:lnTo>
                    <a:pt x="5209" y="2641"/>
                  </a:lnTo>
                  <a:lnTo>
                    <a:pt x="4695" y="1761"/>
                  </a:lnTo>
                  <a:lnTo>
                    <a:pt x="4072" y="550"/>
                  </a:lnTo>
                  <a:close/>
                  <a:moveTo>
                    <a:pt x="1357" y="3008"/>
                  </a:moveTo>
                  <a:lnTo>
                    <a:pt x="1504" y="3265"/>
                  </a:lnTo>
                  <a:lnTo>
                    <a:pt x="1614" y="3558"/>
                  </a:lnTo>
                  <a:lnTo>
                    <a:pt x="1797" y="3852"/>
                  </a:lnTo>
                  <a:lnTo>
                    <a:pt x="1467" y="3778"/>
                  </a:lnTo>
                  <a:lnTo>
                    <a:pt x="1137" y="3742"/>
                  </a:lnTo>
                  <a:lnTo>
                    <a:pt x="1321" y="3118"/>
                  </a:lnTo>
                  <a:lnTo>
                    <a:pt x="1357" y="3008"/>
                  </a:lnTo>
                  <a:close/>
                  <a:moveTo>
                    <a:pt x="3815" y="550"/>
                  </a:moveTo>
                  <a:lnTo>
                    <a:pt x="4072" y="1174"/>
                  </a:lnTo>
                  <a:lnTo>
                    <a:pt x="4329" y="1798"/>
                  </a:lnTo>
                  <a:lnTo>
                    <a:pt x="4695" y="2531"/>
                  </a:lnTo>
                  <a:lnTo>
                    <a:pt x="5099" y="3265"/>
                  </a:lnTo>
                  <a:lnTo>
                    <a:pt x="4989" y="3852"/>
                  </a:lnTo>
                  <a:lnTo>
                    <a:pt x="4732" y="3191"/>
                  </a:lnTo>
                  <a:lnTo>
                    <a:pt x="4475" y="2531"/>
                  </a:lnTo>
                  <a:lnTo>
                    <a:pt x="4255" y="1981"/>
                  </a:lnTo>
                  <a:lnTo>
                    <a:pt x="4035" y="1467"/>
                  </a:lnTo>
                  <a:lnTo>
                    <a:pt x="3742" y="880"/>
                  </a:lnTo>
                  <a:lnTo>
                    <a:pt x="3558" y="587"/>
                  </a:lnTo>
                  <a:lnTo>
                    <a:pt x="3815" y="550"/>
                  </a:lnTo>
                  <a:close/>
                  <a:moveTo>
                    <a:pt x="1761" y="1724"/>
                  </a:moveTo>
                  <a:lnTo>
                    <a:pt x="1724" y="1798"/>
                  </a:lnTo>
                  <a:lnTo>
                    <a:pt x="1761" y="1944"/>
                  </a:lnTo>
                  <a:lnTo>
                    <a:pt x="1834" y="2018"/>
                  </a:lnTo>
                  <a:lnTo>
                    <a:pt x="1944" y="2054"/>
                  </a:lnTo>
                  <a:lnTo>
                    <a:pt x="2054" y="2054"/>
                  </a:lnTo>
                  <a:lnTo>
                    <a:pt x="2274" y="2531"/>
                  </a:lnTo>
                  <a:lnTo>
                    <a:pt x="2458" y="2971"/>
                  </a:lnTo>
                  <a:lnTo>
                    <a:pt x="3008" y="4182"/>
                  </a:lnTo>
                  <a:lnTo>
                    <a:pt x="3081" y="4329"/>
                  </a:lnTo>
                  <a:lnTo>
                    <a:pt x="2825" y="4255"/>
                  </a:lnTo>
                  <a:lnTo>
                    <a:pt x="2458" y="4072"/>
                  </a:lnTo>
                  <a:lnTo>
                    <a:pt x="2164" y="3742"/>
                  </a:lnTo>
                  <a:lnTo>
                    <a:pt x="1944" y="3375"/>
                  </a:lnTo>
                  <a:lnTo>
                    <a:pt x="1724" y="2935"/>
                  </a:lnTo>
                  <a:lnTo>
                    <a:pt x="1651" y="2715"/>
                  </a:lnTo>
                  <a:lnTo>
                    <a:pt x="1504" y="2494"/>
                  </a:lnTo>
                  <a:lnTo>
                    <a:pt x="1724" y="1761"/>
                  </a:lnTo>
                  <a:lnTo>
                    <a:pt x="1761" y="1724"/>
                  </a:lnTo>
                  <a:close/>
                  <a:moveTo>
                    <a:pt x="2604" y="1174"/>
                  </a:moveTo>
                  <a:lnTo>
                    <a:pt x="2715" y="1614"/>
                  </a:lnTo>
                  <a:lnTo>
                    <a:pt x="2861" y="2054"/>
                  </a:lnTo>
                  <a:lnTo>
                    <a:pt x="3228" y="2898"/>
                  </a:lnTo>
                  <a:lnTo>
                    <a:pt x="3998" y="4695"/>
                  </a:lnTo>
                  <a:lnTo>
                    <a:pt x="3632" y="4549"/>
                  </a:lnTo>
                  <a:lnTo>
                    <a:pt x="3522" y="4365"/>
                  </a:lnTo>
                  <a:lnTo>
                    <a:pt x="3301" y="3888"/>
                  </a:lnTo>
                  <a:lnTo>
                    <a:pt x="2861" y="2935"/>
                  </a:lnTo>
                  <a:lnTo>
                    <a:pt x="2274" y="1834"/>
                  </a:lnTo>
                  <a:lnTo>
                    <a:pt x="2311" y="1651"/>
                  </a:lnTo>
                  <a:lnTo>
                    <a:pt x="2421" y="1467"/>
                  </a:lnTo>
                  <a:lnTo>
                    <a:pt x="2604" y="1174"/>
                  </a:lnTo>
                  <a:close/>
                  <a:moveTo>
                    <a:pt x="3338" y="660"/>
                  </a:moveTo>
                  <a:lnTo>
                    <a:pt x="3375" y="770"/>
                  </a:lnTo>
                  <a:lnTo>
                    <a:pt x="3668" y="1467"/>
                  </a:lnTo>
                  <a:lnTo>
                    <a:pt x="3962" y="2164"/>
                  </a:lnTo>
                  <a:lnTo>
                    <a:pt x="4182" y="2788"/>
                  </a:lnTo>
                  <a:lnTo>
                    <a:pt x="4402" y="3412"/>
                  </a:lnTo>
                  <a:lnTo>
                    <a:pt x="4769" y="4659"/>
                  </a:lnTo>
                  <a:lnTo>
                    <a:pt x="4732" y="4805"/>
                  </a:lnTo>
                  <a:lnTo>
                    <a:pt x="4659" y="4805"/>
                  </a:lnTo>
                  <a:lnTo>
                    <a:pt x="4549" y="4842"/>
                  </a:lnTo>
                  <a:lnTo>
                    <a:pt x="3668" y="2971"/>
                  </a:lnTo>
                  <a:lnTo>
                    <a:pt x="3191" y="1981"/>
                  </a:lnTo>
                  <a:lnTo>
                    <a:pt x="2971" y="1504"/>
                  </a:lnTo>
                  <a:lnTo>
                    <a:pt x="2788" y="991"/>
                  </a:lnTo>
                  <a:lnTo>
                    <a:pt x="3045" y="807"/>
                  </a:lnTo>
                  <a:lnTo>
                    <a:pt x="3338" y="660"/>
                  </a:lnTo>
                  <a:close/>
                  <a:moveTo>
                    <a:pt x="7703" y="4952"/>
                  </a:moveTo>
                  <a:lnTo>
                    <a:pt x="7960" y="5246"/>
                  </a:lnTo>
                  <a:lnTo>
                    <a:pt x="7960" y="5246"/>
                  </a:lnTo>
                  <a:lnTo>
                    <a:pt x="7887" y="5209"/>
                  </a:lnTo>
                  <a:lnTo>
                    <a:pt x="7593" y="5319"/>
                  </a:lnTo>
                  <a:lnTo>
                    <a:pt x="7300" y="5466"/>
                  </a:lnTo>
                  <a:lnTo>
                    <a:pt x="7190" y="5356"/>
                  </a:lnTo>
                  <a:lnTo>
                    <a:pt x="7080" y="5246"/>
                  </a:lnTo>
                  <a:lnTo>
                    <a:pt x="7373" y="5099"/>
                  </a:lnTo>
                  <a:lnTo>
                    <a:pt x="7703" y="4952"/>
                  </a:lnTo>
                  <a:close/>
                  <a:moveTo>
                    <a:pt x="8070" y="5356"/>
                  </a:moveTo>
                  <a:lnTo>
                    <a:pt x="8180" y="5466"/>
                  </a:lnTo>
                  <a:lnTo>
                    <a:pt x="7923" y="5576"/>
                  </a:lnTo>
                  <a:lnTo>
                    <a:pt x="7923" y="5576"/>
                  </a:lnTo>
                  <a:lnTo>
                    <a:pt x="8033" y="5429"/>
                  </a:lnTo>
                  <a:lnTo>
                    <a:pt x="8070" y="5356"/>
                  </a:lnTo>
                  <a:close/>
                  <a:moveTo>
                    <a:pt x="7556" y="5612"/>
                  </a:moveTo>
                  <a:lnTo>
                    <a:pt x="7483" y="5722"/>
                  </a:lnTo>
                  <a:lnTo>
                    <a:pt x="7483" y="5686"/>
                  </a:lnTo>
                  <a:lnTo>
                    <a:pt x="7556" y="5612"/>
                  </a:lnTo>
                  <a:close/>
                  <a:moveTo>
                    <a:pt x="8327" y="5649"/>
                  </a:moveTo>
                  <a:lnTo>
                    <a:pt x="8327" y="5686"/>
                  </a:lnTo>
                  <a:lnTo>
                    <a:pt x="7850" y="6163"/>
                  </a:lnTo>
                  <a:lnTo>
                    <a:pt x="7740" y="6016"/>
                  </a:lnTo>
                  <a:lnTo>
                    <a:pt x="7997" y="5796"/>
                  </a:lnTo>
                  <a:lnTo>
                    <a:pt x="8327" y="5649"/>
                  </a:lnTo>
                  <a:close/>
                  <a:moveTo>
                    <a:pt x="8437" y="5796"/>
                  </a:moveTo>
                  <a:lnTo>
                    <a:pt x="8584" y="6053"/>
                  </a:lnTo>
                  <a:lnTo>
                    <a:pt x="8143" y="6163"/>
                  </a:lnTo>
                  <a:lnTo>
                    <a:pt x="8437" y="5796"/>
                  </a:lnTo>
                  <a:close/>
                  <a:moveTo>
                    <a:pt x="8437" y="6346"/>
                  </a:moveTo>
                  <a:lnTo>
                    <a:pt x="8180" y="6676"/>
                  </a:lnTo>
                  <a:lnTo>
                    <a:pt x="8107" y="6493"/>
                  </a:lnTo>
                  <a:lnTo>
                    <a:pt x="8437" y="6346"/>
                  </a:lnTo>
                  <a:close/>
                  <a:moveTo>
                    <a:pt x="8767" y="6309"/>
                  </a:moveTo>
                  <a:lnTo>
                    <a:pt x="8840" y="6419"/>
                  </a:lnTo>
                  <a:lnTo>
                    <a:pt x="8547" y="6676"/>
                  </a:lnTo>
                  <a:lnTo>
                    <a:pt x="8767" y="6309"/>
                  </a:lnTo>
                  <a:close/>
                  <a:moveTo>
                    <a:pt x="9024" y="4695"/>
                  </a:moveTo>
                  <a:lnTo>
                    <a:pt x="9244" y="4732"/>
                  </a:lnTo>
                  <a:lnTo>
                    <a:pt x="9464" y="4805"/>
                  </a:lnTo>
                  <a:lnTo>
                    <a:pt x="9647" y="4915"/>
                  </a:lnTo>
                  <a:lnTo>
                    <a:pt x="9831" y="5062"/>
                  </a:lnTo>
                  <a:lnTo>
                    <a:pt x="9904" y="5099"/>
                  </a:lnTo>
                  <a:lnTo>
                    <a:pt x="9941" y="5099"/>
                  </a:lnTo>
                  <a:lnTo>
                    <a:pt x="10051" y="5209"/>
                  </a:lnTo>
                  <a:lnTo>
                    <a:pt x="10161" y="5429"/>
                  </a:lnTo>
                  <a:lnTo>
                    <a:pt x="10198" y="5649"/>
                  </a:lnTo>
                  <a:lnTo>
                    <a:pt x="10234" y="5869"/>
                  </a:lnTo>
                  <a:lnTo>
                    <a:pt x="10198" y="6089"/>
                  </a:lnTo>
                  <a:lnTo>
                    <a:pt x="10161" y="6346"/>
                  </a:lnTo>
                  <a:lnTo>
                    <a:pt x="10088" y="6566"/>
                  </a:lnTo>
                  <a:lnTo>
                    <a:pt x="9941" y="7006"/>
                  </a:lnTo>
                  <a:lnTo>
                    <a:pt x="9904" y="7080"/>
                  </a:lnTo>
                  <a:lnTo>
                    <a:pt x="9647" y="6676"/>
                  </a:lnTo>
                  <a:lnTo>
                    <a:pt x="9024" y="5832"/>
                  </a:lnTo>
                  <a:lnTo>
                    <a:pt x="8620" y="5282"/>
                  </a:lnTo>
                  <a:lnTo>
                    <a:pt x="8400" y="5025"/>
                  </a:lnTo>
                  <a:lnTo>
                    <a:pt x="8143" y="4842"/>
                  </a:lnTo>
                  <a:lnTo>
                    <a:pt x="8584" y="4732"/>
                  </a:lnTo>
                  <a:lnTo>
                    <a:pt x="8804" y="4695"/>
                  </a:lnTo>
                  <a:close/>
                  <a:moveTo>
                    <a:pt x="1064" y="3962"/>
                  </a:moveTo>
                  <a:lnTo>
                    <a:pt x="1357" y="4182"/>
                  </a:lnTo>
                  <a:lnTo>
                    <a:pt x="1651" y="4329"/>
                  </a:lnTo>
                  <a:lnTo>
                    <a:pt x="2348" y="4585"/>
                  </a:lnTo>
                  <a:lnTo>
                    <a:pt x="2458" y="4659"/>
                  </a:lnTo>
                  <a:lnTo>
                    <a:pt x="2494" y="4695"/>
                  </a:lnTo>
                  <a:lnTo>
                    <a:pt x="2568" y="4732"/>
                  </a:lnTo>
                  <a:lnTo>
                    <a:pt x="2641" y="4695"/>
                  </a:lnTo>
                  <a:lnTo>
                    <a:pt x="4329" y="5319"/>
                  </a:lnTo>
                  <a:lnTo>
                    <a:pt x="4329" y="5356"/>
                  </a:lnTo>
                  <a:lnTo>
                    <a:pt x="4292" y="5319"/>
                  </a:lnTo>
                  <a:lnTo>
                    <a:pt x="3888" y="5172"/>
                  </a:lnTo>
                  <a:lnTo>
                    <a:pt x="3705" y="5136"/>
                  </a:lnTo>
                  <a:lnTo>
                    <a:pt x="3485" y="5099"/>
                  </a:lnTo>
                  <a:lnTo>
                    <a:pt x="3448" y="5136"/>
                  </a:lnTo>
                  <a:lnTo>
                    <a:pt x="3411" y="5172"/>
                  </a:lnTo>
                  <a:lnTo>
                    <a:pt x="3448" y="5246"/>
                  </a:lnTo>
                  <a:lnTo>
                    <a:pt x="3595" y="5392"/>
                  </a:lnTo>
                  <a:lnTo>
                    <a:pt x="3852" y="5539"/>
                  </a:lnTo>
                  <a:lnTo>
                    <a:pt x="4108" y="5686"/>
                  </a:lnTo>
                  <a:lnTo>
                    <a:pt x="4402" y="5759"/>
                  </a:lnTo>
                  <a:lnTo>
                    <a:pt x="4365" y="5906"/>
                  </a:lnTo>
                  <a:lnTo>
                    <a:pt x="4035" y="5906"/>
                  </a:lnTo>
                  <a:lnTo>
                    <a:pt x="3742" y="5869"/>
                  </a:lnTo>
                  <a:lnTo>
                    <a:pt x="3411" y="5759"/>
                  </a:lnTo>
                  <a:lnTo>
                    <a:pt x="3228" y="5686"/>
                  </a:lnTo>
                  <a:lnTo>
                    <a:pt x="3191" y="5612"/>
                  </a:lnTo>
                  <a:lnTo>
                    <a:pt x="3155" y="5576"/>
                  </a:lnTo>
                  <a:lnTo>
                    <a:pt x="3118" y="5539"/>
                  </a:lnTo>
                  <a:lnTo>
                    <a:pt x="3081" y="5502"/>
                  </a:lnTo>
                  <a:lnTo>
                    <a:pt x="3045" y="5502"/>
                  </a:lnTo>
                  <a:lnTo>
                    <a:pt x="3008" y="5539"/>
                  </a:lnTo>
                  <a:lnTo>
                    <a:pt x="2971" y="5649"/>
                  </a:lnTo>
                  <a:lnTo>
                    <a:pt x="2971" y="5722"/>
                  </a:lnTo>
                  <a:lnTo>
                    <a:pt x="3008" y="5796"/>
                  </a:lnTo>
                  <a:lnTo>
                    <a:pt x="3045" y="5869"/>
                  </a:lnTo>
                  <a:lnTo>
                    <a:pt x="3191" y="6016"/>
                  </a:lnTo>
                  <a:lnTo>
                    <a:pt x="3338" y="6126"/>
                  </a:lnTo>
                  <a:lnTo>
                    <a:pt x="3522" y="6199"/>
                  </a:lnTo>
                  <a:lnTo>
                    <a:pt x="3742" y="6273"/>
                  </a:lnTo>
                  <a:lnTo>
                    <a:pt x="3962" y="6309"/>
                  </a:lnTo>
                  <a:lnTo>
                    <a:pt x="4182" y="6309"/>
                  </a:lnTo>
                  <a:lnTo>
                    <a:pt x="3962" y="6676"/>
                  </a:lnTo>
                  <a:lnTo>
                    <a:pt x="3742" y="6603"/>
                  </a:lnTo>
                  <a:lnTo>
                    <a:pt x="3228" y="6456"/>
                  </a:lnTo>
                  <a:lnTo>
                    <a:pt x="2971" y="6419"/>
                  </a:lnTo>
                  <a:lnTo>
                    <a:pt x="2715" y="6383"/>
                  </a:lnTo>
                  <a:lnTo>
                    <a:pt x="2641" y="6383"/>
                  </a:lnTo>
                  <a:lnTo>
                    <a:pt x="2641" y="6456"/>
                  </a:lnTo>
                  <a:lnTo>
                    <a:pt x="2641" y="6493"/>
                  </a:lnTo>
                  <a:lnTo>
                    <a:pt x="2678" y="6529"/>
                  </a:lnTo>
                  <a:lnTo>
                    <a:pt x="2861" y="6676"/>
                  </a:lnTo>
                  <a:lnTo>
                    <a:pt x="3081" y="6786"/>
                  </a:lnTo>
                  <a:lnTo>
                    <a:pt x="3522" y="6970"/>
                  </a:lnTo>
                  <a:lnTo>
                    <a:pt x="3742" y="7080"/>
                  </a:lnTo>
                  <a:lnTo>
                    <a:pt x="3632" y="7226"/>
                  </a:lnTo>
                  <a:lnTo>
                    <a:pt x="3522" y="7336"/>
                  </a:lnTo>
                  <a:lnTo>
                    <a:pt x="2935" y="7080"/>
                  </a:lnTo>
                  <a:lnTo>
                    <a:pt x="2311" y="6823"/>
                  </a:lnTo>
                  <a:lnTo>
                    <a:pt x="2238" y="6823"/>
                  </a:lnTo>
                  <a:lnTo>
                    <a:pt x="2201" y="6860"/>
                  </a:lnTo>
                  <a:lnTo>
                    <a:pt x="2201" y="6896"/>
                  </a:lnTo>
                  <a:lnTo>
                    <a:pt x="2201" y="6970"/>
                  </a:lnTo>
                  <a:lnTo>
                    <a:pt x="2458" y="7190"/>
                  </a:lnTo>
                  <a:lnTo>
                    <a:pt x="2678" y="7410"/>
                  </a:lnTo>
                  <a:lnTo>
                    <a:pt x="2971" y="7557"/>
                  </a:lnTo>
                  <a:lnTo>
                    <a:pt x="3265" y="7703"/>
                  </a:lnTo>
                  <a:lnTo>
                    <a:pt x="2971" y="7960"/>
                  </a:lnTo>
                  <a:lnTo>
                    <a:pt x="2641" y="7960"/>
                  </a:lnTo>
                  <a:lnTo>
                    <a:pt x="2311" y="7887"/>
                  </a:lnTo>
                  <a:lnTo>
                    <a:pt x="1981" y="7777"/>
                  </a:lnTo>
                  <a:lnTo>
                    <a:pt x="1871" y="7777"/>
                  </a:lnTo>
                  <a:lnTo>
                    <a:pt x="1834" y="7813"/>
                  </a:lnTo>
                  <a:lnTo>
                    <a:pt x="1797" y="7850"/>
                  </a:lnTo>
                  <a:lnTo>
                    <a:pt x="1797" y="7923"/>
                  </a:lnTo>
                  <a:lnTo>
                    <a:pt x="1834" y="8070"/>
                  </a:lnTo>
                  <a:lnTo>
                    <a:pt x="1944" y="8143"/>
                  </a:lnTo>
                  <a:lnTo>
                    <a:pt x="2091" y="8217"/>
                  </a:lnTo>
                  <a:lnTo>
                    <a:pt x="2238" y="8290"/>
                  </a:lnTo>
                  <a:lnTo>
                    <a:pt x="2348" y="8327"/>
                  </a:lnTo>
                  <a:lnTo>
                    <a:pt x="2164" y="8364"/>
                  </a:lnTo>
                  <a:lnTo>
                    <a:pt x="1944" y="8364"/>
                  </a:lnTo>
                  <a:lnTo>
                    <a:pt x="1761" y="8327"/>
                  </a:lnTo>
                  <a:lnTo>
                    <a:pt x="1541" y="8253"/>
                  </a:lnTo>
                  <a:lnTo>
                    <a:pt x="1247" y="8070"/>
                  </a:lnTo>
                  <a:lnTo>
                    <a:pt x="1027" y="7850"/>
                  </a:lnTo>
                  <a:lnTo>
                    <a:pt x="844" y="7593"/>
                  </a:lnTo>
                  <a:lnTo>
                    <a:pt x="697" y="7300"/>
                  </a:lnTo>
                  <a:lnTo>
                    <a:pt x="624" y="6970"/>
                  </a:lnTo>
                  <a:lnTo>
                    <a:pt x="550" y="6676"/>
                  </a:lnTo>
                  <a:lnTo>
                    <a:pt x="550" y="6346"/>
                  </a:lnTo>
                  <a:lnTo>
                    <a:pt x="550" y="6016"/>
                  </a:lnTo>
                  <a:lnTo>
                    <a:pt x="624" y="5502"/>
                  </a:lnTo>
                  <a:lnTo>
                    <a:pt x="734" y="4989"/>
                  </a:lnTo>
                  <a:lnTo>
                    <a:pt x="1064" y="3962"/>
                  </a:lnTo>
                  <a:close/>
                  <a:moveTo>
                    <a:pt x="6786" y="5429"/>
                  </a:moveTo>
                  <a:lnTo>
                    <a:pt x="6860" y="5649"/>
                  </a:lnTo>
                  <a:lnTo>
                    <a:pt x="6970" y="5832"/>
                  </a:lnTo>
                  <a:lnTo>
                    <a:pt x="7006" y="5906"/>
                  </a:lnTo>
                  <a:lnTo>
                    <a:pt x="7043" y="5979"/>
                  </a:lnTo>
                  <a:lnTo>
                    <a:pt x="7116" y="6016"/>
                  </a:lnTo>
                  <a:lnTo>
                    <a:pt x="7813" y="7006"/>
                  </a:lnTo>
                  <a:lnTo>
                    <a:pt x="8143" y="7520"/>
                  </a:lnTo>
                  <a:lnTo>
                    <a:pt x="8143" y="7667"/>
                  </a:lnTo>
                  <a:lnTo>
                    <a:pt x="8143" y="7740"/>
                  </a:lnTo>
                  <a:lnTo>
                    <a:pt x="8217" y="7813"/>
                  </a:lnTo>
                  <a:lnTo>
                    <a:pt x="8290" y="7850"/>
                  </a:lnTo>
                  <a:lnTo>
                    <a:pt x="8363" y="7850"/>
                  </a:lnTo>
                  <a:lnTo>
                    <a:pt x="8400" y="7813"/>
                  </a:lnTo>
                  <a:lnTo>
                    <a:pt x="8510" y="7887"/>
                  </a:lnTo>
                  <a:lnTo>
                    <a:pt x="8584" y="7923"/>
                  </a:lnTo>
                  <a:lnTo>
                    <a:pt x="8694" y="7960"/>
                  </a:lnTo>
                  <a:lnTo>
                    <a:pt x="8767" y="7923"/>
                  </a:lnTo>
                  <a:lnTo>
                    <a:pt x="8877" y="7997"/>
                  </a:lnTo>
                  <a:lnTo>
                    <a:pt x="8987" y="7997"/>
                  </a:lnTo>
                  <a:lnTo>
                    <a:pt x="9060" y="8033"/>
                  </a:lnTo>
                  <a:lnTo>
                    <a:pt x="9134" y="7997"/>
                  </a:lnTo>
                  <a:lnTo>
                    <a:pt x="9207" y="7923"/>
                  </a:lnTo>
                  <a:lnTo>
                    <a:pt x="9207" y="7813"/>
                  </a:lnTo>
                  <a:lnTo>
                    <a:pt x="9207" y="7740"/>
                  </a:lnTo>
                  <a:lnTo>
                    <a:pt x="9134" y="7667"/>
                  </a:lnTo>
                  <a:lnTo>
                    <a:pt x="9170" y="7557"/>
                  </a:lnTo>
                  <a:lnTo>
                    <a:pt x="9207" y="7483"/>
                  </a:lnTo>
                  <a:lnTo>
                    <a:pt x="9244" y="7410"/>
                  </a:lnTo>
                  <a:lnTo>
                    <a:pt x="9244" y="7373"/>
                  </a:lnTo>
                  <a:lnTo>
                    <a:pt x="9207" y="7300"/>
                  </a:lnTo>
                  <a:lnTo>
                    <a:pt x="9170" y="7263"/>
                  </a:lnTo>
                  <a:lnTo>
                    <a:pt x="9134" y="7226"/>
                  </a:lnTo>
                  <a:lnTo>
                    <a:pt x="8987" y="7226"/>
                  </a:lnTo>
                  <a:lnTo>
                    <a:pt x="8694" y="7336"/>
                  </a:lnTo>
                  <a:lnTo>
                    <a:pt x="8694" y="7300"/>
                  </a:lnTo>
                  <a:lnTo>
                    <a:pt x="8877" y="7153"/>
                  </a:lnTo>
                  <a:lnTo>
                    <a:pt x="9060" y="6970"/>
                  </a:lnTo>
                  <a:lnTo>
                    <a:pt x="9134" y="6860"/>
                  </a:lnTo>
                  <a:lnTo>
                    <a:pt x="9244" y="7043"/>
                  </a:lnTo>
                  <a:lnTo>
                    <a:pt x="9501" y="7446"/>
                  </a:lnTo>
                  <a:lnTo>
                    <a:pt x="9537" y="7593"/>
                  </a:lnTo>
                  <a:lnTo>
                    <a:pt x="9317" y="7887"/>
                  </a:lnTo>
                  <a:lnTo>
                    <a:pt x="9024" y="8143"/>
                  </a:lnTo>
                  <a:lnTo>
                    <a:pt x="8730" y="8364"/>
                  </a:lnTo>
                  <a:lnTo>
                    <a:pt x="8400" y="8547"/>
                  </a:lnTo>
                  <a:lnTo>
                    <a:pt x="8070" y="8657"/>
                  </a:lnTo>
                  <a:lnTo>
                    <a:pt x="7703" y="8694"/>
                  </a:lnTo>
                  <a:lnTo>
                    <a:pt x="7520" y="8694"/>
                  </a:lnTo>
                  <a:lnTo>
                    <a:pt x="7373" y="8657"/>
                  </a:lnTo>
                  <a:lnTo>
                    <a:pt x="7190" y="8620"/>
                  </a:lnTo>
                  <a:lnTo>
                    <a:pt x="7006" y="8547"/>
                  </a:lnTo>
                  <a:lnTo>
                    <a:pt x="6823" y="8437"/>
                  </a:lnTo>
                  <a:lnTo>
                    <a:pt x="6676" y="8290"/>
                  </a:lnTo>
                  <a:lnTo>
                    <a:pt x="6419" y="7997"/>
                  </a:lnTo>
                  <a:lnTo>
                    <a:pt x="6199" y="7667"/>
                  </a:lnTo>
                  <a:lnTo>
                    <a:pt x="6053" y="7300"/>
                  </a:lnTo>
                  <a:lnTo>
                    <a:pt x="6016" y="6896"/>
                  </a:lnTo>
                  <a:lnTo>
                    <a:pt x="6016" y="6676"/>
                  </a:lnTo>
                  <a:lnTo>
                    <a:pt x="6053" y="6493"/>
                  </a:lnTo>
                  <a:lnTo>
                    <a:pt x="6089" y="6309"/>
                  </a:lnTo>
                  <a:lnTo>
                    <a:pt x="6163" y="6126"/>
                  </a:lnTo>
                  <a:lnTo>
                    <a:pt x="6273" y="5943"/>
                  </a:lnTo>
                  <a:lnTo>
                    <a:pt x="6383" y="5759"/>
                  </a:lnTo>
                  <a:lnTo>
                    <a:pt x="6566" y="5576"/>
                  </a:lnTo>
                  <a:lnTo>
                    <a:pt x="6786" y="5429"/>
                  </a:lnTo>
                  <a:close/>
                  <a:moveTo>
                    <a:pt x="3852" y="0"/>
                  </a:moveTo>
                  <a:lnTo>
                    <a:pt x="3522" y="37"/>
                  </a:lnTo>
                  <a:lnTo>
                    <a:pt x="3191" y="110"/>
                  </a:lnTo>
                  <a:lnTo>
                    <a:pt x="2898" y="257"/>
                  </a:lnTo>
                  <a:lnTo>
                    <a:pt x="2604" y="440"/>
                  </a:lnTo>
                  <a:lnTo>
                    <a:pt x="2348" y="660"/>
                  </a:lnTo>
                  <a:lnTo>
                    <a:pt x="2091" y="660"/>
                  </a:lnTo>
                  <a:lnTo>
                    <a:pt x="1871" y="734"/>
                  </a:lnTo>
                  <a:lnTo>
                    <a:pt x="1687" y="880"/>
                  </a:lnTo>
                  <a:lnTo>
                    <a:pt x="1541" y="1064"/>
                  </a:lnTo>
                  <a:lnTo>
                    <a:pt x="1394" y="1284"/>
                  </a:lnTo>
                  <a:lnTo>
                    <a:pt x="1321" y="1504"/>
                  </a:lnTo>
                  <a:lnTo>
                    <a:pt x="1137" y="1944"/>
                  </a:lnTo>
                  <a:lnTo>
                    <a:pt x="660" y="3522"/>
                  </a:lnTo>
                  <a:lnTo>
                    <a:pt x="404" y="4292"/>
                  </a:lnTo>
                  <a:lnTo>
                    <a:pt x="183" y="5062"/>
                  </a:lnTo>
                  <a:lnTo>
                    <a:pt x="37" y="5759"/>
                  </a:lnTo>
                  <a:lnTo>
                    <a:pt x="0" y="6126"/>
                  </a:lnTo>
                  <a:lnTo>
                    <a:pt x="0" y="6456"/>
                  </a:lnTo>
                  <a:lnTo>
                    <a:pt x="0" y="6786"/>
                  </a:lnTo>
                  <a:lnTo>
                    <a:pt x="73" y="7153"/>
                  </a:lnTo>
                  <a:lnTo>
                    <a:pt x="183" y="7483"/>
                  </a:lnTo>
                  <a:lnTo>
                    <a:pt x="330" y="7813"/>
                  </a:lnTo>
                  <a:lnTo>
                    <a:pt x="477" y="8033"/>
                  </a:lnTo>
                  <a:lnTo>
                    <a:pt x="660" y="8253"/>
                  </a:lnTo>
                  <a:lnTo>
                    <a:pt x="880" y="8474"/>
                  </a:lnTo>
                  <a:lnTo>
                    <a:pt x="1101" y="8657"/>
                  </a:lnTo>
                  <a:lnTo>
                    <a:pt x="1357" y="8767"/>
                  </a:lnTo>
                  <a:lnTo>
                    <a:pt x="1651" y="8877"/>
                  </a:lnTo>
                  <a:lnTo>
                    <a:pt x="1908" y="8914"/>
                  </a:lnTo>
                  <a:lnTo>
                    <a:pt x="2201" y="8950"/>
                  </a:lnTo>
                  <a:lnTo>
                    <a:pt x="2458" y="8914"/>
                  </a:lnTo>
                  <a:lnTo>
                    <a:pt x="2678" y="8840"/>
                  </a:lnTo>
                  <a:lnTo>
                    <a:pt x="2898" y="8730"/>
                  </a:lnTo>
                  <a:lnTo>
                    <a:pt x="3081" y="8620"/>
                  </a:lnTo>
                  <a:lnTo>
                    <a:pt x="3448" y="8290"/>
                  </a:lnTo>
                  <a:lnTo>
                    <a:pt x="3778" y="7923"/>
                  </a:lnTo>
                  <a:lnTo>
                    <a:pt x="3815" y="7960"/>
                  </a:lnTo>
                  <a:lnTo>
                    <a:pt x="3925" y="7960"/>
                  </a:lnTo>
                  <a:lnTo>
                    <a:pt x="4035" y="7887"/>
                  </a:lnTo>
                  <a:lnTo>
                    <a:pt x="4108" y="7813"/>
                  </a:lnTo>
                  <a:lnTo>
                    <a:pt x="4108" y="7740"/>
                  </a:lnTo>
                  <a:lnTo>
                    <a:pt x="4072" y="7593"/>
                  </a:lnTo>
                  <a:lnTo>
                    <a:pt x="4182" y="7446"/>
                  </a:lnTo>
                  <a:lnTo>
                    <a:pt x="4512" y="6896"/>
                  </a:lnTo>
                  <a:lnTo>
                    <a:pt x="4769" y="6309"/>
                  </a:lnTo>
                  <a:lnTo>
                    <a:pt x="5025" y="5722"/>
                  </a:lnTo>
                  <a:lnTo>
                    <a:pt x="5209" y="5099"/>
                  </a:lnTo>
                  <a:lnTo>
                    <a:pt x="5246" y="5062"/>
                  </a:lnTo>
                  <a:lnTo>
                    <a:pt x="5282" y="4989"/>
                  </a:lnTo>
                  <a:lnTo>
                    <a:pt x="5282" y="4915"/>
                  </a:lnTo>
                  <a:lnTo>
                    <a:pt x="5466" y="4292"/>
                  </a:lnTo>
                  <a:lnTo>
                    <a:pt x="5612" y="3632"/>
                  </a:lnTo>
                  <a:lnTo>
                    <a:pt x="5722" y="2971"/>
                  </a:lnTo>
                  <a:lnTo>
                    <a:pt x="5796" y="2311"/>
                  </a:lnTo>
                  <a:lnTo>
                    <a:pt x="5832" y="1981"/>
                  </a:lnTo>
                  <a:lnTo>
                    <a:pt x="5796" y="1651"/>
                  </a:lnTo>
                  <a:lnTo>
                    <a:pt x="5759" y="1357"/>
                  </a:lnTo>
                  <a:lnTo>
                    <a:pt x="5649" y="1064"/>
                  </a:lnTo>
                  <a:lnTo>
                    <a:pt x="5539" y="807"/>
                  </a:lnTo>
                  <a:lnTo>
                    <a:pt x="5356" y="587"/>
                  </a:lnTo>
                  <a:lnTo>
                    <a:pt x="5099" y="367"/>
                  </a:lnTo>
                  <a:lnTo>
                    <a:pt x="4842" y="184"/>
                  </a:lnTo>
                  <a:lnTo>
                    <a:pt x="4512" y="73"/>
                  </a:lnTo>
                  <a:lnTo>
                    <a:pt x="4182" y="0"/>
                  </a:lnTo>
                  <a:close/>
                  <a:moveTo>
                    <a:pt x="8730" y="3962"/>
                  </a:moveTo>
                  <a:lnTo>
                    <a:pt x="8584" y="4072"/>
                  </a:lnTo>
                  <a:lnTo>
                    <a:pt x="8437" y="4182"/>
                  </a:lnTo>
                  <a:lnTo>
                    <a:pt x="8327" y="4329"/>
                  </a:lnTo>
                  <a:lnTo>
                    <a:pt x="7887" y="4439"/>
                  </a:lnTo>
                  <a:lnTo>
                    <a:pt x="7336" y="4585"/>
                  </a:lnTo>
                  <a:lnTo>
                    <a:pt x="6786" y="4842"/>
                  </a:lnTo>
                  <a:lnTo>
                    <a:pt x="6566" y="4989"/>
                  </a:lnTo>
                  <a:lnTo>
                    <a:pt x="6309" y="5172"/>
                  </a:lnTo>
                  <a:lnTo>
                    <a:pt x="6089" y="5356"/>
                  </a:lnTo>
                  <a:lnTo>
                    <a:pt x="5906" y="5576"/>
                  </a:lnTo>
                  <a:lnTo>
                    <a:pt x="5759" y="5796"/>
                  </a:lnTo>
                  <a:lnTo>
                    <a:pt x="5612" y="6053"/>
                  </a:lnTo>
                  <a:lnTo>
                    <a:pt x="5539" y="6309"/>
                  </a:lnTo>
                  <a:lnTo>
                    <a:pt x="5502" y="6603"/>
                  </a:lnTo>
                  <a:lnTo>
                    <a:pt x="5466" y="6860"/>
                  </a:lnTo>
                  <a:lnTo>
                    <a:pt x="5502" y="7116"/>
                  </a:lnTo>
                  <a:lnTo>
                    <a:pt x="5539" y="7373"/>
                  </a:lnTo>
                  <a:lnTo>
                    <a:pt x="5612" y="7630"/>
                  </a:lnTo>
                  <a:lnTo>
                    <a:pt x="5722" y="7887"/>
                  </a:lnTo>
                  <a:lnTo>
                    <a:pt x="5869" y="8107"/>
                  </a:lnTo>
                  <a:lnTo>
                    <a:pt x="6016" y="8327"/>
                  </a:lnTo>
                  <a:lnTo>
                    <a:pt x="6199" y="8547"/>
                  </a:lnTo>
                  <a:lnTo>
                    <a:pt x="6419" y="8730"/>
                  </a:lnTo>
                  <a:lnTo>
                    <a:pt x="6639" y="8914"/>
                  </a:lnTo>
                  <a:lnTo>
                    <a:pt x="6860" y="9060"/>
                  </a:lnTo>
                  <a:lnTo>
                    <a:pt x="7116" y="9170"/>
                  </a:lnTo>
                  <a:lnTo>
                    <a:pt x="7410" y="9244"/>
                  </a:lnTo>
                  <a:lnTo>
                    <a:pt x="7703" y="9281"/>
                  </a:lnTo>
                  <a:lnTo>
                    <a:pt x="8033" y="9244"/>
                  </a:lnTo>
                  <a:lnTo>
                    <a:pt x="8327" y="9170"/>
                  </a:lnTo>
                  <a:lnTo>
                    <a:pt x="8620" y="9024"/>
                  </a:lnTo>
                  <a:lnTo>
                    <a:pt x="8877" y="8877"/>
                  </a:lnTo>
                  <a:lnTo>
                    <a:pt x="9391" y="8547"/>
                  </a:lnTo>
                  <a:lnTo>
                    <a:pt x="9611" y="8364"/>
                  </a:lnTo>
                  <a:lnTo>
                    <a:pt x="9794" y="8143"/>
                  </a:lnTo>
                  <a:lnTo>
                    <a:pt x="9977" y="7923"/>
                  </a:lnTo>
                  <a:lnTo>
                    <a:pt x="10161" y="7703"/>
                  </a:lnTo>
                  <a:lnTo>
                    <a:pt x="10418" y="7190"/>
                  </a:lnTo>
                  <a:lnTo>
                    <a:pt x="10638" y="6676"/>
                  </a:lnTo>
                  <a:lnTo>
                    <a:pt x="10711" y="6346"/>
                  </a:lnTo>
                  <a:lnTo>
                    <a:pt x="10748" y="6053"/>
                  </a:lnTo>
                  <a:lnTo>
                    <a:pt x="10748" y="5722"/>
                  </a:lnTo>
                  <a:lnTo>
                    <a:pt x="10711" y="5466"/>
                  </a:lnTo>
                  <a:lnTo>
                    <a:pt x="10601" y="5172"/>
                  </a:lnTo>
                  <a:lnTo>
                    <a:pt x="10454" y="4915"/>
                  </a:lnTo>
                  <a:lnTo>
                    <a:pt x="10271" y="4659"/>
                  </a:lnTo>
                  <a:lnTo>
                    <a:pt x="10051" y="4439"/>
                  </a:lnTo>
                  <a:lnTo>
                    <a:pt x="9794" y="4255"/>
                  </a:lnTo>
                  <a:lnTo>
                    <a:pt x="9537" y="4108"/>
                  </a:lnTo>
                  <a:lnTo>
                    <a:pt x="9244" y="3998"/>
                  </a:lnTo>
                  <a:lnTo>
                    <a:pt x="8950" y="3962"/>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95" name="Google Shape;395;p7"/>
            <p:cNvSpPr/>
            <p:nvPr/>
          </p:nvSpPr>
          <p:spPr>
            <a:xfrm>
              <a:off x="6385050" y="4208725"/>
              <a:ext cx="422775" cy="298975"/>
            </a:xfrm>
            <a:custGeom>
              <a:rect b="b" l="l" r="r" t="t"/>
              <a:pathLst>
                <a:path extrusionOk="0" h="11959" w="16911">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96" name="Google Shape;396;p7"/>
            <p:cNvSpPr/>
            <p:nvPr/>
          </p:nvSpPr>
          <p:spPr>
            <a:xfrm>
              <a:off x="7121425" y="2437925"/>
              <a:ext cx="246700" cy="315500"/>
            </a:xfrm>
            <a:custGeom>
              <a:rect b="b" l="l" r="r" t="t"/>
              <a:pathLst>
                <a:path extrusionOk="0" h="12620" w="9868">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97" name="Google Shape;397;p7"/>
            <p:cNvSpPr/>
            <p:nvPr/>
          </p:nvSpPr>
          <p:spPr>
            <a:xfrm>
              <a:off x="6062250" y="3853825"/>
              <a:ext cx="332900" cy="376025"/>
            </a:xfrm>
            <a:custGeom>
              <a:rect b="b" l="l" r="r" t="t"/>
              <a:pathLst>
                <a:path extrusionOk="0" h="15041" w="13316">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98" name="Google Shape;398;p7"/>
            <p:cNvSpPr/>
            <p:nvPr/>
          </p:nvSpPr>
          <p:spPr>
            <a:xfrm>
              <a:off x="6023725" y="3167900"/>
              <a:ext cx="340250" cy="227450"/>
            </a:xfrm>
            <a:custGeom>
              <a:rect b="b" l="l" r="r" t="t"/>
              <a:pathLst>
                <a:path extrusionOk="0" h="9098" w="1361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99" name="Google Shape;399;p7"/>
            <p:cNvSpPr/>
            <p:nvPr/>
          </p:nvSpPr>
          <p:spPr>
            <a:xfrm>
              <a:off x="7109500" y="3449425"/>
              <a:ext cx="154100" cy="165100"/>
            </a:xfrm>
            <a:custGeom>
              <a:rect b="b" l="l" r="r" t="t"/>
              <a:pathLst>
                <a:path extrusionOk="0" h="6604" w="6164">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cxnSp>
        <p:nvCxnSpPr>
          <p:cNvPr id="400" name="Google Shape;400;p7"/>
          <p:cNvCxnSpPr/>
          <p:nvPr/>
        </p:nvCxnSpPr>
        <p:spPr>
          <a:xfrm>
            <a:off x="1133967" y="1375233"/>
            <a:ext cx="8050500" cy="0"/>
          </a:xfrm>
          <a:prstGeom prst="straightConnector1">
            <a:avLst/>
          </a:prstGeom>
          <a:noFill/>
          <a:ln cap="rnd" cmpd="sng" w="19050">
            <a:solidFill>
              <a:srgbClr val="A4C2F4"/>
            </a:solidFill>
            <a:prstDash val="dash"/>
            <a:round/>
            <a:headEnd len="med" w="med" type="none"/>
            <a:tailEnd len="med" w="med" type="none"/>
          </a:ln>
        </p:spPr>
      </p:cxnSp>
      <p:sp>
        <p:nvSpPr>
          <p:cNvPr id="401" name="Google Shape;401;p7"/>
          <p:cNvSpPr txBox="1"/>
          <p:nvPr>
            <p:ph idx="12" type="sldNum"/>
          </p:nvPr>
        </p:nvSpPr>
        <p:spPr>
          <a:xfrm>
            <a:off x="120825" y="6296983"/>
            <a:ext cx="731700" cy="524700"/>
          </a:xfrm>
          <a:prstGeom prst="rect">
            <a:avLst/>
          </a:prstGeom>
        </p:spPr>
        <p:txBody>
          <a:bodyPr anchorCtr="0" anchor="t" bIns="121900" lIns="121900" spcFirstLastPara="1" rIns="121900" wrap="square" tIns="12190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02" name="Shape 402"/>
        <p:cNvGrpSpPr/>
        <p:nvPr/>
      </p:nvGrpSpPr>
      <p:grpSpPr>
        <a:xfrm>
          <a:off x="0" y="0"/>
          <a:ext cx="0" cy="0"/>
          <a:chOff x="0" y="0"/>
          <a:chExt cx="0" cy="0"/>
        </a:xfrm>
      </p:grpSpPr>
      <p:sp>
        <p:nvSpPr>
          <p:cNvPr id="403" name="Google Shape;403;p8"/>
          <p:cNvSpPr txBox="1"/>
          <p:nvPr>
            <p:ph type="title"/>
          </p:nvPr>
        </p:nvSpPr>
        <p:spPr>
          <a:xfrm>
            <a:off x="997233" y="300033"/>
            <a:ext cx="8187300" cy="1143300"/>
          </a:xfrm>
          <a:prstGeom prst="rect">
            <a:avLst/>
          </a:prstGeom>
        </p:spPr>
        <p:txBody>
          <a:bodyPr anchorCtr="0" anchor="b" bIns="121900" lIns="121900" spcFirstLastPara="1" rIns="121900" wrap="square" tIns="121900">
            <a:noAutofit/>
          </a:bodyPr>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p:txBody>
      </p:sp>
      <p:grpSp>
        <p:nvGrpSpPr>
          <p:cNvPr id="404" name="Google Shape;404;p8"/>
          <p:cNvGrpSpPr/>
          <p:nvPr/>
        </p:nvGrpSpPr>
        <p:grpSpPr>
          <a:xfrm>
            <a:off x="9924070" y="-121511"/>
            <a:ext cx="2395098" cy="7107566"/>
            <a:chOff x="6023725" y="842300"/>
            <a:chExt cx="1358150" cy="4030375"/>
          </a:xfrm>
        </p:grpSpPr>
        <p:sp>
          <p:nvSpPr>
            <p:cNvPr id="405" name="Google Shape;405;p8"/>
            <p:cNvSpPr/>
            <p:nvPr/>
          </p:nvSpPr>
          <p:spPr>
            <a:xfrm>
              <a:off x="6371275" y="842300"/>
              <a:ext cx="397100" cy="492450"/>
            </a:xfrm>
            <a:custGeom>
              <a:rect b="b" l="l" r="r" t="t"/>
              <a:pathLst>
                <a:path extrusionOk="0" h="19698" w="15884">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06" name="Google Shape;406;p8"/>
            <p:cNvSpPr/>
            <p:nvPr/>
          </p:nvSpPr>
          <p:spPr>
            <a:xfrm>
              <a:off x="6991200" y="2879025"/>
              <a:ext cx="390675" cy="444800"/>
            </a:xfrm>
            <a:custGeom>
              <a:rect b="b" l="l" r="r" t="t"/>
              <a:pathLst>
                <a:path extrusionOk="0" h="17792" w="15627">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07" name="Google Shape;407;p8"/>
            <p:cNvSpPr/>
            <p:nvPr/>
          </p:nvSpPr>
          <p:spPr>
            <a:xfrm>
              <a:off x="6244725" y="2547975"/>
              <a:ext cx="185275" cy="404450"/>
            </a:xfrm>
            <a:custGeom>
              <a:rect b="b" l="l" r="r" t="t"/>
              <a:pathLst>
                <a:path extrusionOk="0" h="16178" w="7411">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08" name="Google Shape;408;p8"/>
            <p:cNvSpPr/>
            <p:nvPr/>
          </p:nvSpPr>
          <p:spPr>
            <a:xfrm>
              <a:off x="6823375" y="1978500"/>
              <a:ext cx="365025" cy="447525"/>
            </a:xfrm>
            <a:custGeom>
              <a:rect b="b" l="l" r="r" t="t"/>
              <a:pathLst>
                <a:path extrusionOk="0" h="17901" w="14601">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09" name="Google Shape;409;p8"/>
            <p:cNvSpPr/>
            <p:nvPr/>
          </p:nvSpPr>
          <p:spPr>
            <a:xfrm>
              <a:off x="6071400" y="1791425"/>
              <a:ext cx="402625" cy="375100"/>
            </a:xfrm>
            <a:custGeom>
              <a:rect b="b" l="l" r="r" t="t"/>
              <a:pathLst>
                <a:path extrusionOk="0" h="15004" w="16105">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10" name="Google Shape;410;p8"/>
            <p:cNvSpPr/>
            <p:nvPr/>
          </p:nvSpPr>
          <p:spPr>
            <a:xfrm>
              <a:off x="6902250" y="3951050"/>
              <a:ext cx="436525" cy="299875"/>
            </a:xfrm>
            <a:custGeom>
              <a:rect b="b" l="l" r="r" t="t"/>
              <a:pathLst>
                <a:path extrusionOk="0" h="11995" w="17461">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11" name="Google Shape;411;p8"/>
            <p:cNvSpPr/>
            <p:nvPr/>
          </p:nvSpPr>
          <p:spPr>
            <a:xfrm>
              <a:off x="6405225" y="2154575"/>
              <a:ext cx="328325" cy="339325"/>
            </a:xfrm>
            <a:custGeom>
              <a:rect b="b" l="l" r="r" t="t"/>
              <a:pathLst>
                <a:path extrusionOk="0" h="13573" w="13133">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12" name="Google Shape;412;p8"/>
            <p:cNvSpPr/>
            <p:nvPr/>
          </p:nvSpPr>
          <p:spPr>
            <a:xfrm>
              <a:off x="6537275" y="2750650"/>
              <a:ext cx="459450" cy="475050"/>
            </a:xfrm>
            <a:custGeom>
              <a:rect b="b" l="l" r="r" t="t"/>
              <a:pathLst>
                <a:path extrusionOk="0" h="19002" w="18378">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13" name="Google Shape;413;p8"/>
            <p:cNvSpPr/>
            <p:nvPr/>
          </p:nvSpPr>
          <p:spPr>
            <a:xfrm>
              <a:off x="6855475" y="1544725"/>
              <a:ext cx="444800" cy="353100"/>
            </a:xfrm>
            <a:custGeom>
              <a:rect b="b" l="l" r="r" t="t"/>
              <a:pathLst>
                <a:path extrusionOk="0" h="14124" w="17792">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14" name="Google Shape;414;p8"/>
            <p:cNvSpPr/>
            <p:nvPr/>
          </p:nvSpPr>
          <p:spPr>
            <a:xfrm>
              <a:off x="6844475" y="1037625"/>
              <a:ext cx="414525" cy="389750"/>
            </a:xfrm>
            <a:custGeom>
              <a:rect b="b" l="l" r="r" t="t"/>
              <a:pathLst>
                <a:path extrusionOk="0" h="15590" w="16581">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15" name="Google Shape;415;p8"/>
            <p:cNvSpPr/>
            <p:nvPr/>
          </p:nvSpPr>
          <p:spPr>
            <a:xfrm>
              <a:off x="6553775" y="1840025"/>
              <a:ext cx="234775" cy="276975"/>
            </a:xfrm>
            <a:custGeom>
              <a:rect b="b" l="l" r="r" t="t"/>
              <a:pathLst>
                <a:path extrusionOk="0" h="11079" w="9391">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16" name="Google Shape;416;p8"/>
            <p:cNvSpPr/>
            <p:nvPr/>
          </p:nvSpPr>
          <p:spPr>
            <a:xfrm>
              <a:off x="6618875" y="2550725"/>
              <a:ext cx="408125" cy="156850"/>
            </a:xfrm>
            <a:custGeom>
              <a:rect b="b" l="l" r="r" t="t"/>
              <a:pathLst>
                <a:path extrusionOk="0" h="6274" w="16325">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17" name="Google Shape;417;p8"/>
            <p:cNvSpPr/>
            <p:nvPr/>
          </p:nvSpPr>
          <p:spPr>
            <a:xfrm>
              <a:off x="6336425" y="4507675"/>
              <a:ext cx="520000" cy="365000"/>
            </a:xfrm>
            <a:custGeom>
              <a:rect b="b" l="l" r="r" t="t"/>
              <a:pathLst>
                <a:path extrusionOk="0" h="14600" w="2080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18" name="Google Shape;418;p8"/>
            <p:cNvSpPr/>
            <p:nvPr/>
          </p:nvSpPr>
          <p:spPr>
            <a:xfrm>
              <a:off x="6425400" y="3728200"/>
              <a:ext cx="342075" cy="360425"/>
            </a:xfrm>
            <a:custGeom>
              <a:rect b="b" l="l" r="r" t="t"/>
              <a:pathLst>
                <a:path extrusionOk="0" h="14417" w="13683">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19" name="Google Shape;419;p8"/>
            <p:cNvSpPr/>
            <p:nvPr/>
          </p:nvSpPr>
          <p:spPr>
            <a:xfrm>
              <a:off x="6789450" y="3384325"/>
              <a:ext cx="262300" cy="186175"/>
            </a:xfrm>
            <a:custGeom>
              <a:rect b="b" l="l" r="r" t="t"/>
              <a:pathLst>
                <a:path extrusionOk="0" h="7447" w="10492">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20" name="Google Shape;420;p8"/>
            <p:cNvSpPr/>
            <p:nvPr/>
          </p:nvSpPr>
          <p:spPr>
            <a:xfrm>
              <a:off x="6950850" y="4617725"/>
              <a:ext cx="254050" cy="162350"/>
            </a:xfrm>
            <a:custGeom>
              <a:rect b="b" l="l" r="r" t="t"/>
              <a:pathLst>
                <a:path extrusionOk="0" h="6494" w="10162">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21" name="Google Shape;421;p8"/>
            <p:cNvSpPr/>
            <p:nvPr/>
          </p:nvSpPr>
          <p:spPr>
            <a:xfrm>
              <a:off x="6051225" y="1090800"/>
              <a:ext cx="285225" cy="283400"/>
            </a:xfrm>
            <a:custGeom>
              <a:rect b="b" l="l" r="r" t="t"/>
              <a:pathLst>
                <a:path extrusionOk="0" h="11336" w="11409">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22" name="Google Shape;422;p8"/>
            <p:cNvSpPr/>
            <p:nvPr/>
          </p:nvSpPr>
          <p:spPr>
            <a:xfrm>
              <a:off x="6849975" y="3631900"/>
              <a:ext cx="270550" cy="339350"/>
            </a:xfrm>
            <a:custGeom>
              <a:rect b="b" l="l" r="r" t="t"/>
              <a:pathLst>
                <a:path extrusionOk="0" h="13574" w="10822">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23" name="Google Shape;423;p8"/>
            <p:cNvSpPr/>
            <p:nvPr/>
          </p:nvSpPr>
          <p:spPr>
            <a:xfrm>
              <a:off x="6351100" y="3281600"/>
              <a:ext cx="366850" cy="361350"/>
            </a:xfrm>
            <a:custGeom>
              <a:rect b="b" l="l" r="r" t="t"/>
              <a:pathLst>
                <a:path extrusionOk="0" h="14454" w="14674">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24" name="Google Shape;424;p8"/>
            <p:cNvSpPr/>
            <p:nvPr/>
          </p:nvSpPr>
          <p:spPr>
            <a:xfrm>
              <a:off x="6316250" y="3040425"/>
              <a:ext cx="137600" cy="122000"/>
            </a:xfrm>
            <a:custGeom>
              <a:rect b="b" l="l" r="r" t="t"/>
              <a:pathLst>
                <a:path extrusionOk="0" h="4880" w="5504">
                  <a:moveTo>
                    <a:pt x="5173" y="0"/>
                  </a:moveTo>
                  <a:lnTo>
                    <a:pt x="5063" y="37"/>
                  </a:lnTo>
                  <a:lnTo>
                    <a:pt x="4990" y="110"/>
                  </a:lnTo>
                  <a:lnTo>
                    <a:pt x="4770" y="404"/>
                  </a:lnTo>
                  <a:lnTo>
                    <a:pt x="4513" y="624"/>
                  </a:lnTo>
                  <a:lnTo>
                    <a:pt x="4219" y="844"/>
                  </a:lnTo>
                  <a:lnTo>
                    <a:pt x="3926" y="991"/>
                  </a:lnTo>
                  <a:lnTo>
                    <a:pt x="3742" y="1064"/>
                  </a:lnTo>
                  <a:lnTo>
                    <a:pt x="3559" y="1101"/>
                  </a:lnTo>
                  <a:lnTo>
                    <a:pt x="3229" y="1101"/>
                  </a:lnTo>
                  <a:lnTo>
                    <a:pt x="2862" y="1028"/>
                  </a:lnTo>
                  <a:lnTo>
                    <a:pt x="2532" y="917"/>
                  </a:lnTo>
                  <a:lnTo>
                    <a:pt x="2239" y="807"/>
                  </a:lnTo>
                  <a:lnTo>
                    <a:pt x="1908" y="734"/>
                  </a:lnTo>
                  <a:lnTo>
                    <a:pt x="1578" y="661"/>
                  </a:lnTo>
                  <a:lnTo>
                    <a:pt x="1248" y="624"/>
                  </a:lnTo>
                  <a:lnTo>
                    <a:pt x="918" y="661"/>
                  </a:lnTo>
                  <a:lnTo>
                    <a:pt x="625" y="771"/>
                  </a:lnTo>
                  <a:lnTo>
                    <a:pt x="478" y="844"/>
                  </a:lnTo>
                  <a:lnTo>
                    <a:pt x="368" y="954"/>
                  </a:lnTo>
                  <a:lnTo>
                    <a:pt x="258" y="1064"/>
                  </a:lnTo>
                  <a:lnTo>
                    <a:pt x="148" y="1211"/>
                  </a:lnTo>
                  <a:lnTo>
                    <a:pt x="111" y="1284"/>
                  </a:lnTo>
                  <a:lnTo>
                    <a:pt x="111" y="1321"/>
                  </a:lnTo>
                  <a:lnTo>
                    <a:pt x="148" y="1431"/>
                  </a:lnTo>
                  <a:lnTo>
                    <a:pt x="258" y="1468"/>
                  </a:lnTo>
                  <a:lnTo>
                    <a:pt x="368" y="1468"/>
                  </a:lnTo>
                  <a:lnTo>
                    <a:pt x="698" y="1284"/>
                  </a:lnTo>
                  <a:lnTo>
                    <a:pt x="1028" y="1174"/>
                  </a:lnTo>
                  <a:lnTo>
                    <a:pt x="1028" y="2531"/>
                  </a:lnTo>
                  <a:lnTo>
                    <a:pt x="955" y="3228"/>
                  </a:lnTo>
                  <a:lnTo>
                    <a:pt x="881" y="3925"/>
                  </a:lnTo>
                  <a:lnTo>
                    <a:pt x="698" y="3852"/>
                  </a:lnTo>
                  <a:lnTo>
                    <a:pt x="551" y="3742"/>
                  </a:lnTo>
                  <a:lnTo>
                    <a:pt x="368" y="3632"/>
                  </a:lnTo>
                  <a:lnTo>
                    <a:pt x="184" y="3522"/>
                  </a:lnTo>
                  <a:lnTo>
                    <a:pt x="111" y="3522"/>
                  </a:lnTo>
                  <a:lnTo>
                    <a:pt x="38" y="3595"/>
                  </a:lnTo>
                  <a:lnTo>
                    <a:pt x="1" y="3669"/>
                  </a:lnTo>
                  <a:lnTo>
                    <a:pt x="1" y="3779"/>
                  </a:lnTo>
                  <a:lnTo>
                    <a:pt x="38" y="3962"/>
                  </a:lnTo>
                  <a:lnTo>
                    <a:pt x="148" y="4145"/>
                  </a:lnTo>
                  <a:lnTo>
                    <a:pt x="294" y="4256"/>
                  </a:lnTo>
                  <a:lnTo>
                    <a:pt x="514" y="4402"/>
                  </a:lnTo>
                  <a:lnTo>
                    <a:pt x="735" y="4476"/>
                  </a:lnTo>
                  <a:lnTo>
                    <a:pt x="1175" y="4476"/>
                  </a:lnTo>
                  <a:lnTo>
                    <a:pt x="1248" y="4439"/>
                  </a:lnTo>
                  <a:lnTo>
                    <a:pt x="1321" y="4402"/>
                  </a:lnTo>
                  <a:lnTo>
                    <a:pt x="1395" y="4256"/>
                  </a:lnTo>
                  <a:lnTo>
                    <a:pt x="1505" y="3485"/>
                  </a:lnTo>
                  <a:lnTo>
                    <a:pt x="1578" y="2715"/>
                  </a:lnTo>
                  <a:lnTo>
                    <a:pt x="1578" y="1908"/>
                  </a:lnTo>
                  <a:lnTo>
                    <a:pt x="1542" y="1504"/>
                  </a:lnTo>
                  <a:lnTo>
                    <a:pt x="1505" y="1138"/>
                  </a:lnTo>
                  <a:lnTo>
                    <a:pt x="1762" y="1174"/>
                  </a:lnTo>
                  <a:lnTo>
                    <a:pt x="2128" y="1321"/>
                  </a:lnTo>
                  <a:lnTo>
                    <a:pt x="2459" y="1431"/>
                  </a:lnTo>
                  <a:lnTo>
                    <a:pt x="2825" y="1578"/>
                  </a:lnTo>
                  <a:lnTo>
                    <a:pt x="3192" y="1651"/>
                  </a:lnTo>
                  <a:lnTo>
                    <a:pt x="3486" y="1651"/>
                  </a:lnTo>
                  <a:lnTo>
                    <a:pt x="3449" y="2531"/>
                  </a:lnTo>
                  <a:lnTo>
                    <a:pt x="3412" y="3449"/>
                  </a:lnTo>
                  <a:lnTo>
                    <a:pt x="3412" y="3999"/>
                  </a:lnTo>
                  <a:lnTo>
                    <a:pt x="3412" y="4256"/>
                  </a:lnTo>
                  <a:lnTo>
                    <a:pt x="3412" y="4366"/>
                  </a:lnTo>
                  <a:lnTo>
                    <a:pt x="3412" y="4402"/>
                  </a:lnTo>
                  <a:lnTo>
                    <a:pt x="3449" y="4402"/>
                  </a:lnTo>
                  <a:lnTo>
                    <a:pt x="3412" y="4476"/>
                  </a:lnTo>
                  <a:lnTo>
                    <a:pt x="3376" y="4512"/>
                  </a:lnTo>
                  <a:lnTo>
                    <a:pt x="3376" y="4659"/>
                  </a:lnTo>
                  <a:lnTo>
                    <a:pt x="3376" y="4696"/>
                  </a:lnTo>
                  <a:lnTo>
                    <a:pt x="3412" y="4806"/>
                  </a:lnTo>
                  <a:lnTo>
                    <a:pt x="3522" y="4879"/>
                  </a:lnTo>
                  <a:lnTo>
                    <a:pt x="3632" y="4879"/>
                  </a:lnTo>
                  <a:lnTo>
                    <a:pt x="3742" y="4842"/>
                  </a:lnTo>
                  <a:lnTo>
                    <a:pt x="3853" y="4732"/>
                  </a:lnTo>
                  <a:lnTo>
                    <a:pt x="3926" y="4586"/>
                  </a:lnTo>
                  <a:lnTo>
                    <a:pt x="3926" y="4439"/>
                  </a:lnTo>
                  <a:lnTo>
                    <a:pt x="3926" y="4256"/>
                  </a:lnTo>
                  <a:lnTo>
                    <a:pt x="3963" y="3045"/>
                  </a:lnTo>
                  <a:lnTo>
                    <a:pt x="3963" y="1871"/>
                  </a:lnTo>
                  <a:lnTo>
                    <a:pt x="3963" y="1541"/>
                  </a:lnTo>
                  <a:lnTo>
                    <a:pt x="4366" y="1394"/>
                  </a:lnTo>
                  <a:lnTo>
                    <a:pt x="4733" y="1138"/>
                  </a:lnTo>
                  <a:lnTo>
                    <a:pt x="5063" y="844"/>
                  </a:lnTo>
                  <a:lnTo>
                    <a:pt x="5320" y="551"/>
                  </a:lnTo>
                  <a:lnTo>
                    <a:pt x="5467" y="367"/>
                  </a:lnTo>
                  <a:lnTo>
                    <a:pt x="5503" y="257"/>
                  </a:lnTo>
                  <a:lnTo>
                    <a:pt x="5503" y="184"/>
                  </a:lnTo>
                  <a:lnTo>
                    <a:pt x="5430" y="74"/>
                  </a:lnTo>
                  <a:lnTo>
                    <a:pt x="5356" y="37"/>
                  </a:lnTo>
                  <a:lnTo>
                    <a:pt x="5283"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25" name="Google Shape;425;p8"/>
            <p:cNvSpPr/>
            <p:nvPr/>
          </p:nvSpPr>
          <p:spPr>
            <a:xfrm>
              <a:off x="6879325" y="4294925"/>
              <a:ext cx="344825" cy="254975"/>
            </a:xfrm>
            <a:custGeom>
              <a:rect b="b" l="l" r="r" t="t"/>
              <a:pathLst>
                <a:path extrusionOk="0" h="10199" w="13793">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26" name="Google Shape;426;p8"/>
            <p:cNvSpPr/>
            <p:nvPr/>
          </p:nvSpPr>
          <p:spPr>
            <a:xfrm>
              <a:off x="6114500" y="2324225"/>
              <a:ext cx="158675" cy="329225"/>
            </a:xfrm>
            <a:custGeom>
              <a:rect b="b" l="l" r="r" t="t"/>
              <a:pathLst>
                <a:path extrusionOk="0" h="13169" w="6347">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27" name="Google Shape;427;p8"/>
            <p:cNvSpPr/>
            <p:nvPr/>
          </p:nvSpPr>
          <p:spPr>
            <a:xfrm>
              <a:off x="6335525" y="1405350"/>
              <a:ext cx="442025" cy="375100"/>
            </a:xfrm>
            <a:custGeom>
              <a:rect b="b" l="l" r="r" t="t"/>
              <a:pathLst>
                <a:path extrusionOk="0" h="15004" w="17681">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28" name="Google Shape;428;p8"/>
            <p:cNvSpPr/>
            <p:nvPr/>
          </p:nvSpPr>
          <p:spPr>
            <a:xfrm>
              <a:off x="6059500" y="3516375"/>
              <a:ext cx="268700" cy="232025"/>
            </a:xfrm>
            <a:custGeom>
              <a:rect b="b" l="l" r="r" t="t"/>
              <a:pathLst>
                <a:path extrusionOk="0" h="9281" w="10748">
                  <a:moveTo>
                    <a:pt x="4072" y="550"/>
                  </a:moveTo>
                  <a:lnTo>
                    <a:pt x="4329" y="587"/>
                  </a:lnTo>
                  <a:lnTo>
                    <a:pt x="4585" y="697"/>
                  </a:lnTo>
                  <a:lnTo>
                    <a:pt x="4842" y="844"/>
                  </a:lnTo>
                  <a:lnTo>
                    <a:pt x="5025" y="1064"/>
                  </a:lnTo>
                  <a:lnTo>
                    <a:pt x="5136" y="1211"/>
                  </a:lnTo>
                  <a:lnTo>
                    <a:pt x="5209" y="1394"/>
                  </a:lnTo>
                  <a:lnTo>
                    <a:pt x="5246" y="1541"/>
                  </a:lnTo>
                  <a:lnTo>
                    <a:pt x="5282" y="1724"/>
                  </a:lnTo>
                  <a:lnTo>
                    <a:pt x="5282" y="2091"/>
                  </a:lnTo>
                  <a:lnTo>
                    <a:pt x="5246" y="2458"/>
                  </a:lnTo>
                  <a:lnTo>
                    <a:pt x="5209" y="2641"/>
                  </a:lnTo>
                  <a:lnTo>
                    <a:pt x="4695" y="1761"/>
                  </a:lnTo>
                  <a:lnTo>
                    <a:pt x="4072" y="550"/>
                  </a:lnTo>
                  <a:close/>
                  <a:moveTo>
                    <a:pt x="1357" y="3008"/>
                  </a:moveTo>
                  <a:lnTo>
                    <a:pt x="1504" y="3265"/>
                  </a:lnTo>
                  <a:lnTo>
                    <a:pt x="1614" y="3558"/>
                  </a:lnTo>
                  <a:lnTo>
                    <a:pt x="1797" y="3852"/>
                  </a:lnTo>
                  <a:lnTo>
                    <a:pt x="1467" y="3778"/>
                  </a:lnTo>
                  <a:lnTo>
                    <a:pt x="1137" y="3742"/>
                  </a:lnTo>
                  <a:lnTo>
                    <a:pt x="1321" y="3118"/>
                  </a:lnTo>
                  <a:lnTo>
                    <a:pt x="1357" y="3008"/>
                  </a:lnTo>
                  <a:close/>
                  <a:moveTo>
                    <a:pt x="3815" y="550"/>
                  </a:moveTo>
                  <a:lnTo>
                    <a:pt x="4072" y="1174"/>
                  </a:lnTo>
                  <a:lnTo>
                    <a:pt x="4329" y="1798"/>
                  </a:lnTo>
                  <a:lnTo>
                    <a:pt x="4695" y="2531"/>
                  </a:lnTo>
                  <a:lnTo>
                    <a:pt x="5099" y="3265"/>
                  </a:lnTo>
                  <a:lnTo>
                    <a:pt x="4989" y="3852"/>
                  </a:lnTo>
                  <a:lnTo>
                    <a:pt x="4732" y="3191"/>
                  </a:lnTo>
                  <a:lnTo>
                    <a:pt x="4475" y="2531"/>
                  </a:lnTo>
                  <a:lnTo>
                    <a:pt x="4255" y="1981"/>
                  </a:lnTo>
                  <a:lnTo>
                    <a:pt x="4035" y="1467"/>
                  </a:lnTo>
                  <a:lnTo>
                    <a:pt x="3742" y="880"/>
                  </a:lnTo>
                  <a:lnTo>
                    <a:pt x="3558" y="587"/>
                  </a:lnTo>
                  <a:lnTo>
                    <a:pt x="3815" y="550"/>
                  </a:lnTo>
                  <a:close/>
                  <a:moveTo>
                    <a:pt x="1761" y="1724"/>
                  </a:moveTo>
                  <a:lnTo>
                    <a:pt x="1724" y="1798"/>
                  </a:lnTo>
                  <a:lnTo>
                    <a:pt x="1761" y="1944"/>
                  </a:lnTo>
                  <a:lnTo>
                    <a:pt x="1834" y="2018"/>
                  </a:lnTo>
                  <a:lnTo>
                    <a:pt x="1944" y="2054"/>
                  </a:lnTo>
                  <a:lnTo>
                    <a:pt x="2054" y="2054"/>
                  </a:lnTo>
                  <a:lnTo>
                    <a:pt x="2274" y="2531"/>
                  </a:lnTo>
                  <a:lnTo>
                    <a:pt x="2458" y="2971"/>
                  </a:lnTo>
                  <a:lnTo>
                    <a:pt x="3008" y="4182"/>
                  </a:lnTo>
                  <a:lnTo>
                    <a:pt x="3081" y="4329"/>
                  </a:lnTo>
                  <a:lnTo>
                    <a:pt x="2825" y="4255"/>
                  </a:lnTo>
                  <a:lnTo>
                    <a:pt x="2458" y="4072"/>
                  </a:lnTo>
                  <a:lnTo>
                    <a:pt x="2164" y="3742"/>
                  </a:lnTo>
                  <a:lnTo>
                    <a:pt x="1944" y="3375"/>
                  </a:lnTo>
                  <a:lnTo>
                    <a:pt x="1724" y="2935"/>
                  </a:lnTo>
                  <a:lnTo>
                    <a:pt x="1651" y="2715"/>
                  </a:lnTo>
                  <a:lnTo>
                    <a:pt x="1504" y="2494"/>
                  </a:lnTo>
                  <a:lnTo>
                    <a:pt x="1724" y="1761"/>
                  </a:lnTo>
                  <a:lnTo>
                    <a:pt x="1761" y="1724"/>
                  </a:lnTo>
                  <a:close/>
                  <a:moveTo>
                    <a:pt x="2604" y="1174"/>
                  </a:moveTo>
                  <a:lnTo>
                    <a:pt x="2715" y="1614"/>
                  </a:lnTo>
                  <a:lnTo>
                    <a:pt x="2861" y="2054"/>
                  </a:lnTo>
                  <a:lnTo>
                    <a:pt x="3228" y="2898"/>
                  </a:lnTo>
                  <a:lnTo>
                    <a:pt x="3998" y="4695"/>
                  </a:lnTo>
                  <a:lnTo>
                    <a:pt x="3632" y="4549"/>
                  </a:lnTo>
                  <a:lnTo>
                    <a:pt x="3522" y="4365"/>
                  </a:lnTo>
                  <a:lnTo>
                    <a:pt x="3301" y="3888"/>
                  </a:lnTo>
                  <a:lnTo>
                    <a:pt x="2861" y="2935"/>
                  </a:lnTo>
                  <a:lnTo>
                    <a:pt x="2274" y="1834"/>
                  </a:lnTo>
                  <a:lnTo>
                    <a:pt x="2311" y="1651"/>
                  </a:lnTo>
                  <a:lnTo>
                    <a:pt x="2421" y="1467"/>
                  </a:lnTo>
                  <a:lnTo>
                    <a:pt x="2604" y="1174"/>
                  </a:lnTo>
                  <a:close/>
                  <a:moveTo>
                    <a:pt x="3338" y="660"/>
                  </a:moveTo>
                  <a:lnTo>
                    <a:pt x="3375" y="770"/>
                  </a:lnTo>
                  <a:lnTo>
                    <a:pt x="3668" y="1467"/>
                  </a:lnTo>
                  <a:lnTo>
                    <a:pt x="3962" y="2164"/>
                  </a:lnTo>
                  <a:lnTo>
                    <a:pt x="4182" y="2788"/>
                  </a:lnTo>
                  <a:lnTo>
                    <a:pt x="4402" y="3412"/>
                  </a:lnTo>
                  <a:lnTo>
                    <a:pt x="4769" y="4659"/>
                  </a:lnTo>
                  <a:lnTo>
                    <a:pt x="4732" y="4805"/>
                  </a:lnTo>
                  <a:lnTo>
                    <a:pt x="4659" y="4805"/>
                  </a:lnTo>
                  <a:lnTo>
                    <a:pt x="4549" y="4842"/>
                  </a:lnTo>
                  <a:lnTo>
                    <a:pt x="3668" y="2971"/>
                  </a:lnTo>
                  <a:lnTo>
                    <a:pt x="3191" y="1981"/>
                  </a:lnTo>
                  <a:lnTo>
                    <a:pt x="2971" y="1504"/>
                  </a:lnTo>
                  <a:lnTo>
                    <a:pt x="2788" y="991"/>
                  </a:lnTo>
                  <a:lnTo>
                    <a:pt x="3045" y="807"/>
                  </a:lnTo>
                  <a:lnTo>
                    <a:pt x="3338" y="660"/>
                  </a:lnTo>
                  <a:close/>
                  <a:moveTo>
                    <a:pt x="7703" y="4952"/>
                  </a:moveTo>
                  <a:lnTo>
                    <a:pt x="7960" y="5246"/>
                  </a:lnTo>
                  <a:lnTo>
                    <a:pt x="7960" y="5246"/>
                  </a:lnTo>
                  <a:lnTo>
                    <a:pt x="7887" y="5209"/>
                  </a:lnTo>
                  <a:lnTo>
                    <a:pt x="7593" y="5319"/>
                  </a:lnTo>
                  <a:lnTo>
                    <a:pt x="7300" y="5466"/>
                  </a:lnTo>
                  <a:lnTo>
                    <a:pt x="7190" y="5356"/>
                  </a:lnTo>
                  <a:lnTo>
                    <a:pt x="7080" y="5246"/>
                  </a:lnTo>
                  <a:lnTo>
                    <a:pt x="7373" y="5099"/>
                  </a:lnTo>
                  <a:lnTo>
                    <a:pt x="7703" y="4952"/>
                  </a:lnTo>
                  <a:close/>
                  <a:moveTo>
                    <a:pt x="8070" y="5356"/>
                  </a:moveTo>
                  <a:lnTo>
                    <a:pt x="8180" y="5466"/>
                  </a:lnTo>
                  <a:lnTo>
                    <a:pt x="7923" y="5576"/>
                  </a:lnTo>
                  <a:lnTo>
                    <a:pt x="7923" y="5576"/>
                  </a:lnTo>
                  <a:lnTo>
                    <a:pt x="8033" y="5429"/>
                  </a:lnTo>
                  <a:lnTo>
                    <a:pt x="8070" y="5356"/>
                  </a:lnTo>
                  <a:close/>
                  <a:moveTo>
                    <a:pt x="7556" y="5612"/>
                  </a:moveTo>
                  <a:lnTo>
                    <a:pt x="7483" y="5722"/>
                  </a:lnTo>
                  <a:lnTo>
                    <a:pt x="7483" y="5686"/>
                  </a:lnTo>
                  <a:lnTo>
                    <a:pt x="7556" y="5612"/>
                  </a:lnTo>
                  <a:close/>
                  <a:moveTo>
                    <a:pt x="8327" y="5649"/>
                  </a:moveTo>
                  <a:lnTo>
                    <a:pt x="8327" y="5686"/>
                  </a:lnTo>
                  <a:lnTo>
                    <a:pt x="7850" y="6163"/>
                  </a:lnTo>
                  <a:lnTo>
                    <a:pt x="7740" y="6016"/>
                  </a:lnTo>
                  <a:lnTo>
                    <a:pt x="7997" y="5796"/>
                  </a:lnTo>
                  <a:lnTo>
                    <a:pt x="8327" y="5649"/>
                  </a:lnTo>
                  <a:close/>
                  <a:moveTo>
                    <a:pt x="8437" y="5796"/>
                  </a:moveTo>
                  <a:lnTo>
                    <a:pt x="8584" y="6053"/>
                  </a:lnTo>
                  <a:lnTo>
                    <a:pt x="8143" y="6163"/>
                  </a:lnTo>
                  <a:lnTo>
                    <a:pt x="8437" y="5796"/>
                  </a:lnTo>
                  <a:close/>
                  <a:moveTo>
                    <a:pt x="8437" y="6346"/>
                  </a:moveTo>
                  <a:lnTo>
                    <a:pt x="8180" y="6676"/>
                  </a:lnTo>
                  <a:lnTo>
                    <a:pt x="8107" y="6493"/>
                  </a:lnTo>
                  <a:lnTo>
                    <a:pt x="8437" y="6346"/>
                  </a:lnTo>
                  <a:close/>
                  <a:moveTo>
                    <a:pt x="8767" y="6309"/>
                  </a:moveTo>
                  <a:lnTo>
                    <a:pt x="8840" y="6419"/>
                  </a:lnTo>
                  <a:lnTo>
                    <a:pt x="8547" y="6676"/>
                  </a:lnTo>
                  <a:lnTo>
                    <a:pt x="8767" y="6309"/>
                  </a:lnTo>
                  <a:close/>
                  <a:moveTo>
                    <a:pt x="9024" y="4695"/>
                  </a:moveTo>
                  <a:lnTo>
                    <a:pt x="9244" y="4732"/>
                  </a:lnTo>
                  <a:lnTo>
                    <a:pt x="9464" y="4805"/>
                  </a:lnTo>
                  <a:lnTo>
                    <a:pt x="9647" y="4915"/>
                  </a:lnTo>
                  <a:lnTo>
                    <a:pt x="9831" y="5062"/>
                  </a:lnTo>
                  <a:lnTo>
                    <a:pt x="9904" y="5099"/>
                  </a:lnTo>
                  <a:lnTo>
                    <a:pt x="9941" y="5099"/>
                  </a:lnTo>
                  <a:lnTo>
                    <a:pt x="10051" y="5209"/>
                  </a:lnTo>
                  <a:lnTo>
                    <a:pt x="10161" y="5429"/>
                  </a:lnTo>
                  <a:lnTo>
                    <a:pt x="10198" y="5649"/>
                  </a:lnTo>
                  <a:lnTo>
                    <a:pt x="10234" y="5869"/>
                  </a:lnTo>
                  <a:lnTo>
                    <a:pt x="10198" y="6089"/>
                  </a:lnTo>
                  <a:lnTo>
                    <a:pt x="10161" y="6346"/>
                  </a:lnTo>
                  <a:lnTo>
                    <a:pt x="10088" y="6566"/>
                  </a:lnTo>
                  <a:lnTo>
                    <a:pt x="9941" y="7006"/>
                  </a:lnTo>
                  <a:lnTo>
                    <a:pt x="9904" y="7080"/>
                  </a:lnTo>
                  <a:lnTo>
                    <a:pt x="9647" y="6676"/>
                  </a:lnTo>
                  <a:lnTo>
                    <a:pt x="9024" y="5832"/>
                  </a:lnTo>
                  <a:lnTo>
                    <a:pt x="8620" y="5282"/>
                  </a:lnTo>
                  <a:lnTo>
                    <a:pt x="8400" y="5025"/>
                  </a:lnTo>
                  <a:lnTo>
                    <a:pt x="8143" y="4842"/>
                  </a:lnTo>
                  <a:lnTo>
                    <a:pt x="8584" y="4732"/>
                  </a:lnTo>
                  <a:lnTo>
                    <a:pt x="8804" y="4695"/>
                  </a:lnTo>
                  <a:close/>
                  <a:moveTo>
                    <a:pt x="1064" y="3962"/>
                  </a:moveTo>
                  <a:lnTo>
                    <a:pt x="1357" y="4182"/>
                  </a:lnTo>
                  <a:lnTo>
                    <a:pt x="1651" y="4329"/>
                  </a:lnTo>
                  <a:lnTo>
                    <a:pt x="2348" y="4585"/>
                  </a:lnTo>
                  <a:lnTo>
                    <a:pt x="2458" y="4659"/>
                  </a:lnTo>
                  <a:lnTo>
                    <a:pt x="2494" y="4695"/>
                  </a:lnTo>
                  <a:lnTo>
                    <a:pt x="2568" y="4732"/>
                  </a:lnTo>
                  <a:lnTo>
                    <a:pt x="2641" y="4695"/>
                  </a:lnTo>
                  <a:lnTo>
                    <a:pt x="4329" y="5319"/>
                  </a:lnTo>
                  <a:lnTo>
                    <a:pt x="4329" y="5356"/>
                  </a:lnTo>
                  <a:lnTo>
                    <a:pt x="4292" y="5319"/>
                  </a:lnTo>
                  <a:lnTo>
                    <a:pt x="3888" y="5172"/>
                  </a:lnTo>
                  <a:lnTo>
                    <a:pt x="3705" y="5136"/>
                  </a:lnTo>
                  <a:lnTo>
                    <a:pt x="3485" y="5099"/>
                  </a:lnTo>
                  <a:lnTo>
                    <a:pt x="3448" y="5136"/>
                  </a:lnTo>
                  <a:lnTo>
                    <a:pt x="3411" y="5172"/>
                  </a:lnTo>
                  <a:lnTo>
                    <a:pt x="3448" y="5246"/>
                  </a:lnTo>
                  <a:lnTo>
                    <a:pt x="3595" y="5392"/>
                  </a:lnTo>
                  <a:lnTo>
                    <a:pt x="3852" y="5539"/>
                  </a:lnTo>
                  <a:lnTo>
                    <a:pt x="4108" y="5686"/>
                  </a:lnTo>
                  <a:lnTo>
                    <a:pt x="4402" y="5759"/>
                  </a:lnTo>
                  <a:lnTo>
                    <a:pt x="4365" y="5906"/>
                  </a:lnTo>
                  <a:lnTo>
                    <a:pt x="4035" y="5906"/>
                  </a:lnTo>
                  <a:lnTo>
                    <a:pt x="3742" y="5869"/>
                  </a:lnTo>
                  <a:lnTo>
                    <a:pt x="3411" y="5759"/>
                  </a:lnTo>
                  <a:lnTo>
                    <a:pt x="3228" y="5686"/>
                  </a:lnTo>
                  <a:lnTo>
                    <a:pt x="3191" y="5612"/>
                  </a:lnTo>
                  <a:lnTo>
                    <a:pt x="3155" y="5576"/>
                  </a:lnTo>
                  <a:lnTo>
                    <a:pt x="3118" y="5539"/>
                  </a:lnTo>
                  <a:lnTo>
                    <a:pt x="3081" y="5502"/>
                  </a:lnTo>
                  <a:lnTo>
                    <a:pt x="3045" y="5502"/>
                  </a:lnTo>
                  <a:lnTo>
                    <a:pt x="3008" y="5539"/>
                  </a:lnTo>
                  <a:lnTo>
                    <a:pt x="2971" y="5649"/>
                  </a:lnTo>
                  <a:lnTo>
                    <a:pt x="2971" y="5722"/>
                  </a:lnTo>
                  <a:lnTo>
                    <a:pt x="3008" y="5796"/>
                  </a:lnTo>
                  <a:lnTo>
                    <a:pt x="3045" y="5869"/>
                  </a:lnTo>
                  <a:lnTo>
                    <a:pt x="3191" y="6016"/>
                  </a:lnTo>
                  <a:lnTo>
                    <a:pt x="3338" y="6126"/>
                  </a:lnTo>
                  <a:lnTo>
                    <a:pt x="3522" y="6199"/>
                  </a:lnTo>
                  <a:lnTo>
                    <a:pt x="3742" y="6273"/>
                  </a:lnTo>
                  <a:lnTo>
                    <a:pt x="3962" y="6309"/>
                  </a:lnTo>
                  <a:lnTo>
                    <a:pt x="4182" y="6309"/>
                  </a:lnTo>
                  <a:lnTo>
                    <a:pt x="3962" y="6676"/>
                  </a:lnTo>
                  <a:lnTo>
                    <a:pt x="3742" y="6603"/>
                  </a:lnTo>
                  <a:lnTo>
                    <a:pt x="3228" y="6456"/>
                  </a:lnTo>
                  <a:lnTo>
                    <a:pt x="2971" y="6419"/>
                  </a:lnTo>
                  <a:lnTo>
                    <a:pt x="2715" y="6383"/>
                  </a:lnTo>
                  <a:lnTo>
                    <a:pt x="2641" y="6383"/>
                  </a:lnTo>
                  <a:lnTo>
                    <a:pt x="2641" y="6456"/>
                  </a:lnTo>
                  <a:lnTo>
                    <a:pt x="2641" y="6493"/>
                  </a:lnTo>
                  <a:lnTo>
                    <a:pt x="2678" y="6529"/>
                  </a:lnTo>
                  <a:lnTo>
                    <a:pt x="2861" y="6676"/>
                  </a:lnTo>
                  <a:lnTo>
                    <a:pt x="3081" y="6786"/>
                  </a:lnTo>
                  <a:lnTo>
                    <a:pt x="3522" y="6970"/>
                  </a:lnTo>
                  <a:lnTo>
                    <a:pt x="3742" y="7080"/>
                  </a:lnTo>
                  <a:lnTo>
                    <a:pt x="3632" y="7226"/>
                  </a:lnTo>
                  <a:lnTo>
                    <a:pt x="3522" y="7336"/>
                  </a:lnTo>
                  <a:lnTo>
                    <a:pt x="2935" y="7080"/>
                  </a:lnTo>
                  <a:lnTo>
                    <a:pt x="2311" y="6823"/>
                  </a:lnTo>
                  <a:lnTo>
                    <a:pt x="2238" y="6823"/>
                  </a:lnTo>
                  <a:lnTo>
                    <a:pt x="2201" y="6860"/>
                  </a:lnTo>
                  <a:lnTo>
                    <a:pt x="2201" y="6896"/>
                  </a:lnTo>
                  <a:lnTo>
                    <a:pt x="2201" y="6970"/>
                  </a:lnTo>
                  <a:lnTo>
                    <a:pt x="2458" y="7190"/>
                  </a:lnTo>
                  <a:lnTo>
                    <a:pt x="2678" y="7410"/>
                  </a:lnTo>
                  <a:lnTo>
                    <a:pt x="2971" y="7557"/>
                  </a:lnTo>
                  <a:lnTo>
                    <a:pt x="3265" y="7703"/>
                  </a:lnTo>
                  <a:lnTo>
                    <a:pt x="2971" y="7960"/>
                  </a:lnTo>
                  <a:lnTo>
                    <a:pt x="2641" y="7960"/>
                  </a:lnTo>
                  <a:lnTo>
                    <a:pt x="2311" y="7887"/>
                  </a:lnTo>
                  <a:lnTo>
                    <a:pt x="1981" y="7777"/>
                  </a:lnTo>
                  <a:lnTo>
                    <a:pt x="1871" y="7777"/>
                  </a:lnTo>
                  <a:lnTo>
                    <a:pt x="1834" y="7813"/>
                  </a:lnTo>
                  <a:lnTo>
                    <a:pt x="1797" y="7850"/>
                  </a:lnTo>
                  <a:lnTo>
                    <a:pt x="1797" y="7923"/>
                  </a:lnTo>
                  <a:lnTo>
                    <a:pt x="1834" y="8070"/>
                  </a:lnTo>
                  <a:lnTo>
                    <a:pt x="1944" y="8143"/>
                  </a:lnTo>
                  <a:lnTo>
                    <a:pt x="2091" y="8217"/>
                  </a:lnTo>
                  <a:lnTo>
                    <a:pt x="2238" y="8290"/>
                  </a:lnTo>
                  <a:lnTo>
                    <a:pt x="2348" y="8327"/>
                  </a:lnTo>
                  <a:lnTo>
                    <a:pt x="2164" y="8364"/>
                  </a:lnTo>
                  <a:lnTo>
                    <a:pt x="1944" y="8364"/>
                  </a:lnTo>
                  <a:lnTo>
                    <a:pt x="1761" y="8327"/>
                  </a:lnTo>
                  <a:lnTo>
                    <a:pt x="1541" y="8253"/>
                  </a:lnTo>
                  <a:lnTo>
                    <a:pt x="1247" y="8070"/>
                  </a:lnTo>
                  <a:lnTo>
                    <a:pt x="1027" y="7850"/>
                  </a:lnTo>
                  <a:lnTo>
                    <a:pt x="844" y="7593"/>
                  </a:lnTo>
                  <a:lnTo>
                    <a:pt x="697" y="7300"/>
                  </a:lnTo>
                  <a:lnTo>
                    <a:pt x="624" y="6970"/>
                  </a:lnTo>
                  <a:lnTo>
                    <a:pt x="550" y="6676"/>
                  </a:lnTo>
                  <a:lnTo>
                    <a:pt x="550" y="6346"/>
                  </a:lnTo>
                  <a:lnTo>
                    <a:pt x="550" y="6016"/>
                  </a:lnTo>
                  <a:lnTo>
                    <a:pt x="624" y="5502"/>
                  </a:lnTo>
                  <a:lnTo>
                    <a:pt x="734" y="4989"/>
                  </a:lnTo>
                  <a:lnTo>
                    <a:pt x="1064" y="3962"/>
                  </a:lnTo>
                  <a:close/>
                  <a:moveTo>
                    <a:pt x="6786" y="5429"/>
                  </a:moveTo>
                  <a:lnTo>
                    <a:pt x="6860" y="5649"/>
                  </a:lnTo>
                  <a:lnTo>
                    <a:pt x="6970" y="5832"/>
                  </a:lnTo>
                  <a:lnTo>
                    <a:pt x="7006" y="5906"/>
                  </a:lnTo>
                  <a:lnTo>
                    <a:pt x="7043" y="5979"/>
                  </a:lnTo>
                  <a:lnTo>
                    <a:pt x="7116" y="6016"/>
                  </a:lnTo>
                  <a:lnTo>
                    <a:pt x="7813" y="7006"/>
                  </a:lnTo>
                  <a:lnTo>
                    <a:pt x="8143" y="7520"/>
                  </a:lnTo>
                  <a:lnTo>
                    <a:pt x="8143" y="7667"/>
                  </a:lnTo>
                  <a:lnTo>
                    <a:pt x="8143" y="7740"/>
                  </a:lnTo>
                  <a:lnTo>
                    <a:pt x="8217" y="7813"/>
                  </a:lnTo>
                  <a:lnTo>
                    <a:pt x="8290" y="7850"/>
                  </a:lnTo>
                  <a:lnTo>
                    <a:pt x="8363" y="7850"/>
                  </a:lnTo>
                  <a:lnTo>
                    <a:pt x="8400" y="7813"/>
                  </a:lnTo>
                  <a:lnTo>
                    <a:pt x="8510" y="7887"/>
                  </a:lnTo>
                  <a:lnTo>
                    <a:pt x="8584" y="7923"/>
                  </a:lnTo>
                  <a:lnTo>
                    <a:pt x="8694" y="7960"/>
                  </a:lnTo>
                  <a:lnTo>
                    <a:pt x="8767" y="7923"/>
                  </a:lnTo>
                  <a:lnTo>
                    <a:pt x="8877" y="7997"/>
                  </a:lnTo>
                  <a:lnTo>
                    <a:pt x="8987" y="7997"/>
                  </a:lnTo>
                  <a:lnTo>
                    <a:pt x="9060" y="8033"/>
                  </a:lnTo>
                  <a:lnTo>
                    <a:pt x="9134" y="7997"/>
                  </a:lnTo>
                  <a:lnTo>
                    <a:pt x="9207" y="7923"/>
                  </a:lnTo>
                  <a:lnTo>
                    <a:pt x="9207" y="7813"/>
                  </a:lnTo>
                  <a:lnTo>
                    <a:pt x="9207" y="7740"/>
                  </a:lnTo>
                  <a:lnTo>
                    <a:pt x="9134" y="7667"/>
                  </a:lnTo>
                  <a:lnTo>
                    <a:pt x="9170" y="7557"/>
                  </a:lnTo>
                  <a:lnTo>
                    <a:pt x="9207" y="7483"/>
                  </a:lnTo>
                  <a:lnTo>
                    <a:pt x="9244" y="7410"/>
                  </a:lnTo>
                  <a:lnTo>
                    <a:pt x="9244" y="7373"/>
                  </a:lnTo>
                  <a:lnTo>
                    <a:pt x="9207" y="7300"/>
                  </a:lnTo>
                  <a:lnTo>
                    <a:pt x="9170" y="7263"/>
                  </a:lnTo>
                  <a:lnTo>
                    <a:pt x="9134" y="7226"/>
                  </a:lnTo>
                  <a:lnTo>
                    <a:pt x="8987" y="7226"/>
                  </a:lnTo>
                  <a:lnTo>
                    <a:pt x="8694" y="7336"/>
                  </a:lnTo>
                  <a:lnTo>
                    <a:pt x="8694" y="7300"/>
                  </a:lnTo>
                  <a:lnTo>
                    <a:pt x="8877" y="7153"/>
                  </a:lnTo>
                  <a:lnTo>
                    <a:pt x="9060" y="6970"/>
                  </a:lnTo>
                  <a:lnTo>
                    <a:pt x="9134" y="6860"/>
                  </a:lnTo>
                  <a:lnTo>
                    <a:pt x="9244" y="7043"/>
                  </a:lnTo>
                  <a:lnTo>
                    <a:pt x="9501" y="7446"/>
                  </a:lnTo>
                  <a:lnTo>
                    <a:pt x="9537" y="7593"/>
                  </a:lnTo>
                  <a:lnTo>
                    <a:pt x="9317" y="7887"/>
                  </a:lnTo>
                  <a:lnTo>
                    <a:pt x="9024" y="8143"/>
                  </a:lnTo>
                  <a:lnTo>
                    <a:pt x="8730" y="8364"/>
                  </a:lnTo>
                  <a:lnTo>
                    <a:pt x="8400" y="8547"/>
                  </a:lnTo>
                  <a:lnTo>
                    <a:pt x="8070" y="8657"/>
                  </a:lnTo>
                  <a:lnTo>
                    <a:pt x="7703" y="8694"/>
                  </a:lnTo>
                  <a:lnTo>
                    <a:pt x="7520" y="8694"/>
                  </a:lnTo>
                  <a:lnTo>
                    <a:pt x="7373" y="8657"/>
                  </a:lnTo>
                  <a:lnTo>
                    <a:pt x="7190" y="8620"/>
                  </a:lnTo>
                  <a:lnTo>
                    <a:pt x="7006" y="8547"/>
                  </a:lnTo>
                  <a:lnTo>
                    <a:pt x="6823" y="8437"/>
                  </a:lnTo>
                  <a:lnTo>
                    <a:pt x="6676" y="8290"/>
                  </a:lnTo>
                  <a:lnTo>
                    <a:pt x="6419" y="7997"/>
                  </a:lnTo>
                  <a:lnTo>
                    <a:pt x="6199" y="7667"/>
                  </a:lnTo>
                  <a:lnTo>
                    <a:pt x="6053" y="7300"/>
                  </a:lnTo>
                  <a:lnTo>
                    <a:pt x="6016" y="6896"/>
                  </a:lnTo>
                  <a:lnTo>
                    <a:pt x="6016" y="6676"/>
                  </a:lnTo>
                  <a:lnTo>
                    <a:pt x="6053" y="6493"/>
                  </a:lnTo>
                  <a:lnTo>
                    <a:pt x="6089" y="6309"/>
                  </a:lnTo>
                  <a:lnTo>
                    <a:pt x="6163" y="6126"/>
                  </a:lnTo>
                  <a:lnTo>
                    <a:pt x="6273" y="5943"/>
                  </a:lnTo>
                  <a:lnTo>
                    <a:pt x="6383" y="5759"/>
                  </a:lnTo>
                  <a:lnTo>
                    <a:pt x="6566" y="5576"/>
                  </a:lnTo>
                  <a:lnTo>
                    <a:pt x="6786" y="5429"/>
                  </a:lnTo>
                  <a:close/>
                  <a:moveTo>
                    <a:pt x="3852" y="0"/>
                  </a:moveTo>
                  <a:lnTo>
                    <a:pt x="3522" y="37"/>
                  </a:lnTo>
                  <a:lnTo>
                    <a:pt x="3191" y="110"/>
                  </a:lnTo>
                  <a:lnTo>
                    <a:pt x="2898" y="257"/>
                  </a:lnTo>
                  <a:lnTo>
                    <a:pt x="2604" y="440"/>
                  </a:lnTo>
                  <a:lnTo>
                    <a:pt x="2348" y="660"/>
                  </a:lnTo>
                  <a:lnTo>
                    <a:pt x="2091" y="660"/>
                  </a:lnTo>
                  <a:lnTo>
                    <a:pt x="1871" y="734"/>
                  </a:lnTo>
                  <a:lnTo>
                    <a:pt x="1687" y="880"/>
                  </a:lnTo>
                  <a:lnTo>
                    <a:pt x="1541" y="1064"/>
                  </a:lnTo>
                  <a:lnTo>
                    <a:pt x="1394" y="1284"/>
                  </a:lnTo>
                  <a:lnTo>
                    <a:pt x="1321" y="1504"/>
                  </a:lnTo>
                  <a:lnTo>
                    <a:pt x="1137" y="1944"/>
                  </a:lnTo>
                  <a:lnTo>
                    <a:pt x="660" y="3522"/>
                  </a:lnTo>
                  <a:lnTo>
                    <a:pt x="404" y="4292"/>
                  </a:lnTo>
                  <a:lnTo>
                    <a:pt x="183" y="5062"/>
                  </a:lnTo>
                  <a:lnTo>
                    <a:pt x="37" y="5759"/>
                  </a:lnTo>
                  <a:lnTo>
                    <a:pt x="0" y="6126"/>
                  </a:lnTo>
                  <a:lnTo>
                    <a:pt x="0" y="6456"/>
                  </a:lnTo>
                  <a:lnTo>
                    <a:pt x="0" y="6786"/>
                  </a:lnTo>
                  <a:lnTo>
                    <a:pt x="73" y="7153"/>
                  </a:lnTo>
                  <a:lnTo>
                    <a:pt x="183" y="7483"/>
                  </a:lnTo>
                  <a:lnTo>
                    <a:pt x="330" y="7813"/>
                  </a:lnTo>
                  <a:lnTo>
                    <a:pt x="477" y="8033"/>
                  </a:lnTo>
                  <a:lnTo>
                    <a:pt x="660" y="8253"/>
                  </a:lnTo>
                  <a:lnTo>
                    <a:pt x="880" y="8474"/>
                  </a:lnTo>
                  <a:lnTo>
                    <a:pt x="1101" y="8657"/>
                  </a:lnTo>
                  <a:lnTo>
                    <a:pt x="1357" y="8767"/>
                  </a:lnTo>
                  <a:lnTo>
                    <a:pt x="1651" y="8877"/>
                  </a:lnTo>
                  <a:lnTo>
                    <a:pt x="1908" y="8914"/>
                  </a:lnTo>
                  <a:lnTo>
                    <a:pt x="2201" y="8950"/>
                  </a:lnTo>
                  <a:lnTo>
                    <a:pt x="2458" y="8914"/>
                  </a:lnTo>
                  <a:lnTo>
                    <a:pt x="2678" y="8840"/>
                  </a:lnTo>
                  <a:lnTo>
                    <a:pt x="2898" y="8730"/>
                  </a:lnTo>
                  <a:lnTo>
                    <a:pt x="3081" y="8620"/>
                  </a:lnTo>
                  <a:lnTo>
                    <a:pt x="3448" y="8290"/>
                  </a:lnTo>
                  <a:lnTo>
                    <a:pt x="3778" y="7923"/>
                  </a:lnTo>
                  <a:lnTo>
                    <a:pt x="3815" y="7960"/>
                  </a:lnTo>
                  <a:lnTo>
                    <a:pt x="3925" y="7960"/>
                  </a:lnTo>
                  <a:lnTo>
                    <a:pt x="4035" y="7887"/>
                  </a:lnTo>
                  <a:lnTo>
                    <a:pt x="4108" y="7813"/>
                  </a:lnTo>
                  <a:lnTo>
                    <a:pt x="4108" y="7740"/>
                  </a:lnTo>
                  <a:lnTo>
                    <a:pt x="4072" y="7593"/>
                  </a:lnTo>
                  <a:lnTo>
                    <a:pt x="4182" y="7446"/>
                  </a:lnTo>
                  <a:lnTo>
                    <a:pt x="4512" y="6896"/>
                  </a:lnTo>
                  <a:lnTo>
                    <a:pt x="4769" y="6309"/>
                  </a:lnTo>
                  <a:lnTo>
                    <a:pt x="5025" y="5722"/>
                  </a:lnTo>
                  <a:lnTo>
                    <a:pt x="5209" y="5099"/>
                  </a:lnTo>
                  <a:lnTo>
                    <a:pt x="5246" y="5062"/>
                  </a:lnTo>
                  <a:lnTo>
                    <a:pt x="5282" y="4989"/>
                  </a:lnTo>
                  <a:lnTo>
                    <a:pt x="5282" y="4915"/>
                  </a:lnTo>
                  <a:lnTo>
                    <a:pt x="5466" y="4292"/>
                  </a:lnTo>
                  <a:lnTo>
                    <a:pt x="5612" y="3632"/>
                  </a:lnTo>
                  <a:lnTo>
                    <a:pt x="5722" y="2971"/>
                  </a:lnTo>
                  <a:lnTo>
                    <a:pt x="5796" y="2311"/>
                  </a:lnTo>
                  <a:lnTo>
                    <a:pt x="5832" y="1981"/>
                  </a:lnTo>
                  <a:lnTo>
                    <a:pt x="5796" y="1651"/>
                  </a:lnTo>
                  <a:lnTo>
                    <a:pt x="5759" y="1357"/>
                  </a:lnTo>
                  <a:lnTo>
                    <a:pt x="5649" y="1064"/>
                  </a:lnTo>
                  <a:lnTo>
                    <a:pt x="5539" y="807"/>
                  </a:lnTo>
                  <a:lnTo>
                    <a:pt x="5356" y="587"/>
                  </a:lnTo>
                  <a:lnTo>
                    <a:pt x="5099" y="367"/>
                  </a:lnTo>
                  <a:lnTo>
                    <a:pt x="4842" y="184"/>
                  </a:lnTo>
                  <a:lnTo>
                    <a:pt x="4512" y="73"/>
                  </a:lnTo>
                  <a:lnTo>
                    <a:pt x="4182" y="0"/>
                  </a:lnTo>
                  <a:close/>
                  <a:moveTo>
                    <a:pt x="8730" y="3962"/>
                  </a:moveTo>
                  <a:lnTo>
                    <a:pt x="8584" y="4072"/>
                  </a:lnTo>
                  <a:lnTo>
                    <a:pt x="8437" y="4182"/>
                  </a:lnTo>
                  <a:lnTo>
                    <a:pt x="8327" y="4329"/>
                  </a:lnTo>
                  <a:lnTo>
                    <a:pt x="7887" y="4439"/>
                  </a:lnTo>
                  <a:lnTo>
                    <a:pt x="7336" y="4585"/>
                  </a:lnTo>
                  <a:lnTo>
                    <a:pt x="6786" y="4842"/>
                  </a:lnTo>
                  <a:lnTo>
                    <a:pt x="6566" y="4989"/>
                  </a:lnTo>
                  <a:lnTo>
                    <a:pt x="6309" y="5172"/>
                  </a:lnTo>
                  <a:lnTo>
                    <a:pt x="6089" y="5356"/>
                  </a:lnTo>
                  <a:lnTo>
                    <a:pt x="5906" y="5576"/>
                  </a:lnTo>
                  <a:lnTo>
                    <a:pt x="5759" y="5796"/>
                  </a:lnTo>
                  <a:lnTo>
                    <a:pt x="5612" y="6053"/>
                  </a:lnTo>
                  <a:lnTo>
                    <a:pt x="5539" y="6309"/>
                  </a:lnTo>
                  <a:lnTo>
                    <a:pt x="5502" y="6603"/>
                  </a:lnTo>
                  <a:lnTo>
                    <a:pt x="5466" y="6860"/>
                  </a:lnTo>
                  <a:lnTo>
                    <a:pt x="5502" y="7116"/>
                  </a:lnTo>
                  <a:lnTo>
                    <a:pt x="5539" y="7373"/>
                  </a:lnTo>
                  <a:lnTo>
                    <a:pt x="5612" y="7630"/>
                  </a:lnTo>
                  <a:lnTo>
                    <a:pt x="5722" y="7887"/>
                  </a:lnTo>
                  <a:lnTo>
                    <a:pt x="5869" y="8107"/>
                  </a:lnTo>
                  <a:lnTo>
                    <a:pt x="6016" y="8327"/>
                  </a:lnTo>
                  <a:lnTo>
                    <a:pt x="6199" y="8547"/>
                  </a:lnTo>
                  <a:lnTo>
                    <a:pt x="6419" y="8730"/>
                  </a:lnTo>
                  <a:lnTo>
                    <a:pt x="6639" y="8914"/>
                  </a:lnTo>
                  <a:lnTo>
                    <a:pt x="6860" y="9060"/>
                  </a:lnTo>
                  <a:lnTo>
                    <a:pt x="7116" y="9170"/>
                  </a:lnTo>
                  <a:lnTo>
                    <a:pt x="7410" y="9244"/>
                  </a:lnTo>
                  <a:lnTo>
                    <a:pt x="7703" y="9281"/>
                  </a:lnTo>
                  <a:lnTo>
                    <a:pt x="8033" y="9244"/>
                  </a:lnTo>
                  <a:lnTo>
                    <a:pt x="8327" y="9170"/>
                  </a:lnTo>
                  <a:lnTo>
                    <a:pt x="8620" y="9024"/>
                  </a:lnTo>
                  <a:lnTo>
                    <a:pt x="8877" y="8877"/>
                  </a:lnTo>
                  <a:lnTo>
                    <a:pt x="9391" y="8547"/>
                  </a:lnTo>
                  <a:lnTo>
                    <a:pt x="9611" y="8364"/>
                  </a:lnTo>
                  <a:lnTo>
                    <a:pt x="9794" y="8143"/>
                  </a:lnTo>
                  <a:lnTo>
                    <a:pt x="9977" y="7923"/>
                  </a:lnTo>
                  <a:lnTo>
                    <a:pt x="10161" y="7703"/>
                  </a:lnTo>
                  <a:lnTo>
                    <a:pt x="10418" y="7190"/>
                  </a:lnTo>
                  <a:lnTo>
                    <a:pt x="10638" y="6676"/>
                  </a:lnTo>
                  <a:lnTo>
                    <a:pt x="10711" y="6346"/>
                  </a:lnTo>
                  <a:lnTo>
                    <a:pt x="10748" y="6053"/>
                  </a:lnTo>
                  <a:lnTo>
                    <a:pt x="10748" y="5722"/>
                  </a:lnTo>
                  <a:lnTo>
                    <a:pt x="10711" y="5466"/>
                  </a:lnTo>
                  <a:lnTo>
                    <a:pt x="10601" y="5172"/>
                  </a:lnTo>
                  <a:lnTo>
                    <a:pt x="10454" y="4915"/>
                  </a:lnTo>
                  <a:lnTo>
                    <a:pt x="10271" y="4659"/>
                  </a:lnTo>
                  <a:lnTo>
                    <a:pt x="10051" y="4439"/>
                  </a:lnTo>
                  <a:lnTo>
                    <a:pt x="9794" y="4255"/>
                  </a:lnTo>
                  <a:lnTo>
                    <a:pt x="9537" y="4108"/>
                  </a:lnTo>
                  <a:lnTo>
                    <a:pt x="9244" y="3998"/>
                  </a:lnTo>
                  <a:lnTo>
                    <a:pt x="8950" y="3962"/>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29" name="Google Shape;429;p8"/>
            <p:cNvSpPr/>
            <p:nvPr/>
          </p:nvSpPr>
          <p:spPr>
            <a:xfrm>
              <a:off x="6385050" y="4208725"/>
              <a:ext cx="422775" cy="298975"/>
            </a:xfrm>
            <a:custGeom>
              <a:rect b="b" l="l" r="r" t="t"/>
              <a:pathLst>
                <a:path extrusionOk="0" h="11959" w="16911">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30" name="Google Shape;430;p8"/>
            <p:cNvSpPr/>
            <p:nvPr/>
          </p:nvSpPr>
          <p:spPr>
            <a:xfrm>
              <a:off x="7121425" y="2437925"/>
              <a:ext cx="246700" cy="315500"/>
            </a:xfrm>
            <a:custGeom>
              <a:rect b="b" l="l" r="r" t="t"/>
              <a:pathLst>
                <a:path extrusionOk="0" h="12620" w="9868">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31" name="Google Shape;431;p8"/>
            <p:cNvSpPr/>
            <p:nvPr/>
          </p:nvSpPr>
          <p:spPr>
            <a:xfrm>
              <a:off x="6062250" y="3853825"/>
              <a:ext cx="332900" cy="376025"/>
            </a:xfrm>
            <a:custGeom>
              <a:rect b="b" l="l" r="r" t="t"/>
              <a:pathLst>
                <a:path extrusionOk="0" h="15041" w="13316">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32" name="Google Shape;432;p8"/>
            <p:cNvSpPr/>
            <p:nvPr/>
          </p:nvSpPr>
          <p:spPr>
            <a:xfrm>
              <a:off x="6023725" y="3167900"/>
              <a:ext cx="340250" cy="227450"/>
            </a:xfrm>
            <a:custGeom>
              <a:rect b="b" l="l" r="r" t="t"/>
              <a:pathLst>
                <a:path extrusionOk="0" h="9098" w="1361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33" name="Google Shape;433;p8"/>
            <p:cNvSpPr/>
            <p:nvPr/>
          </p:nvSpPr>
          <p:spPr>
            <a:xfrm>
              <a:off x="7109500" y="3449425"/>
              <a:ext cx="154100" cy="165100"/>
            </a:xfrm>
            <a:custGeom>
              <a:rect b="b" l="l" r="r" t="t"/>
              <a:pathLst>
                <a:path extrusionOk="0" h="6604" w="6164">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cxnSp>
        <p:nvCxnSpPr>
          <p:cNvPr id="434" name="Google Shape;434;p8"/>
          <p:cNvCxnSpPr/>
          <p:nvPr/>
        </p:nvCxnSpPr>
        <p:spPr>
          <a:xfrm>
            <a:off x="1133967" y="1375233"/>
            <a:ext cx="8050500" cy="0"/>
          </a:xfrm>
          <a:prstGeom prst="straightConnector1">
            <a:avLst/>
          </a:prstGeom>
          <a:noFill/>
          <a:ln cap="rnd" cmpd="sng" w="19050">
            <a:solidFill>
              <a:srgbClr val="A4C2F4"/>
            </a:solidFill>
            <a:prstDash val="dash"/>
            <a:round/>
            <a:headEnd len="med" w="med" type="none"/>
            <a:tailEnd len="med" w="med" type="none"/>
          </a:ln>
        </p:spPr>
      </p:cxnSp>
      <p:sp>
        <p:nvSpPr>
          <p:cNvPr id="435" name="Google Shape;435;p8"/>
          <p:cNvSpPr txBox="1"/>
          <p:nvPr>
            <p:ph idx="12" type="sldNum"/>
          </p:nvPr>
        </p:nvSpPr>
        <p:spPr>
          <a:xfrm>
            <a:off x="120825" y="6296983"/>
            <a:ext cx="731700" cy="524700"/>
          </a:xfrm>
          <a:prstGeom prst="rect">
            <a:avLst/>
          </a:prstGeom>
        </p:spPr>
        <p:txBody>
          <a:bodyPr anchorCtr="0" anchor="t" bIns="121900" lIns="121900" spcFirstLastPara="1" rIns="121900" wrap="square" tIns="12190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36" name="Shape 436"/>
        <p:cNvGrpSpPr/>
        <p:nvPr/>
      </p:nvGrpSpPr>
      <p:grpSpPr>
        <a:xfrm>
          <a:off x="0" y="0"/>
          <a:ext cx="0" cy="0"/>
          <a:chOff x="0" y="0"/>
          <a:chExt cx="0" cy="0"/>
        </a:xfrm>
      </p:grpSpPr>
      <p:sp>
        <p:nvSpPr>
          <p:cNvPr id="437" name="Google Shape;437;p9"/>
          <p:cNvSpPr txBox="1"/>
          <p:nvPr>
            <p:ph idx="1" type="body"/>
          </p:nvPr>
        </p:nvSpPr>
        <p:spPr>
          <a:xfrm>
            <a:off x="609600" y="5875079"/>
            <a:ext cx="10972800" cy="692700"/>
          </a:xfrm>
          <a:prstGeom prst="rect">
            <a:avLst/>
          </a:prstGeom>
        </p:spPr>
        <p:txBody>
          <a:bodyPr anchorCtr="0" anchor="t" bIns="121900" lIns="121900" spcFirstLastPara="1" rIns="121900" wrap="square" tIns="121900">
            <a:noAutofit/>
          </a:bodyPr>
          <a:lstStyle>
            <a:lvl1pPr indent="-228600" lvl="0" marL="457200" rtl="0" algn="ctr">
              <a:spcBef>
                <a:spcPts val="500"/>
              </a:spcBef>
              <a:spcAft>
                <a:spcPts val="0"/>
              </a:spcAft>
              <a:buSzPts val="2400"/>
              <a:buNone/>
              <a:defRPr sz="2400"/>
            </a:lvl1pPr>
          </a:lstStyle>
          <a:p/>
        </p:txBody>
      </p:sp>
      <p:sp>
        <p:nvSpPr>
          <p:cNvPr id="438" name="Google Shape;438;p9"/>
          <p:cNvSpPr/>
          <p:nvPr/>
        </p:nvSpPr>
        <p:spPr>
          <a:xfrm>
            <a:off x="9737174" y="-392482"/>
            <a:ext cx="600733" cy="744978"/>
          </a:xfrm>
          <a:custGeom>
            <a:rect b="b" l="l" r="r" t="t"/>
            <a:pathLst>
              <a:path extrusionOk="0" h="19698" w="15884">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39" name="Google Shape;439;p9"/>
          <p:cNvSpPr/>
          <p:nvPr/>
        </p:nvSpPr>
        <p:spPr>
          <a:xfrm>
            <a:off x="-47166" y="4489283"/>
            <a:ext cx="591013" cy="672893"/>
          </a:xfrm>
          <a:custGeom>
            <a:rect b="b" l="l" r="r" t="t"/>
            <a:pathLst>
              <a:path extrusionOk="0" h="17792" w="15627">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40" name="Google Shape;440;p9"/>
          <p:cNvSpPr/>
          <p:nvPr/>
        </p:nvSpPr>
        <p:spPr>
          <a:xfrm>
            <a:off x="11757264" y="4586215"/>
            <a:ext cx="552210" cy="677016"/>
          </a:xfrm>
          <a:custGeom>
            <a:rect b="b" l="l" r="r" t="t"/>
            <a:pathLst>
              <a:path extrusionOk="0" h="17901" w="14601">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41" name="Google Shape;441;p9"/>
          <p:cNvSpPr/>
          <p:nvPr/>
        </p:nvSpPr>
        <p:spPr>
          <a:xfrm>
            <a:off x="11657298" y="5555569"/>
            <a:ext cx="660375" cy="453651"/>
          </a:xfrm>
          <a:custGeom>
            <a:rect b="b" l="l" r="r" t="t"/>
            <a:pathLst>
              <a:path extrusionOk="0" h="11995" w="17461">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42" name="Google Shape;442;p9"/>
          <p:cNvSpPr/>
          <p:nvPr/>
        </p:nvSpPr>
        <p:spPr>
          <a:xfrm>
            <a:off x="11147940" y="6009222"/>
            <a:ext cx="496690" cy="513331"/>
          </a:xfrm>
          <a:custGeom>
            <a:rect b="b" l="l" r="r" t="t"/>
            <a:pathLst>
              <a:path extrusionOk="0" h="13573" w="13133">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43" name="Google Shape;443;p9"/>
          <p:cNvSpPr/>
          <p:nvPr/>
        </p:nvSpPr>
        <p:spPr>
          <a:xfrm>
            <a:off x="-102771" y="1984025"/>
            <a:ext cx="452811" cy="534146"/>
          </a:xfrm>
          <a:custGeom>
            <a:rect b="b" l="l" r="r" t="t"/>
            <a:pathLst>
              <a:path extrusionOk="0" h="11079" w="9391">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44" name="Google Shape;444;p9"/>
          <p:cNvSpPr/>
          <p:nvPr/>
        </p:nvSpPr>
        <p:spPr>
          <a:xfrm>
            <a:off x="10736763" y="6433680"/>
            <a:ext cx="786656" cy="552172"/>
          </a:xfrm>
          <a:custGeom>
            <a:rect b="b" l="l" r="r" t="t"/>
            <a:pathLst>
              <a:path extrusionOk="0" h="14600" w="2080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45" name="Google Shape;445;p9"/>
          <p:cNvSpPr/>
          <p:nvPr/>
        </p:nvSpPr>
        <p:spPr>
          <a:xfrm>
            <a:off x="10736770" y="5509769"/>
            <a:ext cx="517491" cy="545251"/>
          </a:xfrm>
          <a:custGeom>
            <a:rect b="b" l="l" r="r" t="t"/>
            <a:pathLst>
              <a:path extrusionOk="0" h="14417" w="13683">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46" name="Google Shape;446;p9"/>
          <p:cNvSpPr/>
          <p:nvPr/>
        </p:nvSpPr>
        <p:spPr>
          <a:xfrm>
            <a:off x="9907865" y="6497561"/>
            <a:ext cx="396807" cy="281646"/>
          </a:xfrm>
          <a:custGeom>
            <a:rect b="b" l="l" r="r" t="t"/>
            <a:pathLst>
              <a:path extrusionOk="0" h="7447" w="10492">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47" name="Google Shape;447;p9"/>
          <p:cNvSpPr/>
          <p:nvPr/>
        </p:nvSpPr>
        <p:spPr>
          <a:xfrm>
            <a:off x="11666300" y="6600167"/>
            <a:ext cx="384327" cy="245603"/>
          </a:xfrm>
          <a:custGeom>
            <a:rect b="b" l="l" r="r" t="t"/>
            <a:pathLst>
              <a:path extrusionOk="0" h="6494" w="10162">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48" name="Google Shape;448;p9"/>
          <p:cNvSpPr/>
          <p:nvPr/>
        </p:nvSpPr>
        <p:spPr>
          <a:xfrm>
            <a:off x="11363258" y="5333706"/>
            <a:ext cx="409288" cy="513369"/>
          </a:xfrm>
          <a:custGeom>
            <a:rect b="b" l="l" r="r" t="t"/>
            <a:pathLst>
              <a:path extrusionOk="0" h="13574" w="10822">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49" name="Google Shape;449;p9"/>
          <p:cNvSpPr/>
          <p:nvPr/>
        </p:nvSpPr>
        <p:spPr>
          <a:xfrm>
            <a:off x="11772538" y="6111824"/>
            <a:ext cx="521651" cy="385726"/>
          </a:xfrm>
          <a:custGeom>
            <a:rect b="b" l="l" r="r" t="t"/>
            <a:pathLst>
              <a:path extrusionOk="0" h="10199" w="13793">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50" name="Google Shape;450;p9"/>
          <p:cNvSpPr/>
          <p:nvPr/>
        </p:nvSpPr>
        <p:spPr>
          <a:xfrm>
            <a:off x="11951972" y="1784958"/>
            <a:ext cx="240044" cy="498052"/>
          </a:xfrm>
          <a:custGeom>
            <a:rect b="b" l="l" r="r" t="t"/>
            <a:pathLst>
              <a:path extrusionOk="0" h="13169" w="6347">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51" name="Google Shape;451;p9"/>
          <p:cNvSpPr/>
          <p:nvPr/>
        </p:nvSpPr>
        <p:spPr>
          <a:xfrm rot="-2426071">
            <a:off x="9480177" y="6502683"/>
            <a:ext cx="373219" cy="477303"/>
          </a:xfrm>
          <a:custGeom>
            <a:rect b="b" l="l" r="r" t="t"/>
            <a:pathLst>
              <a:path extrusionOk="0" h="12620" w="9868">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52" name="Google Shape;452;p9"/>
          <p:cNvSpPr/>
          <p:nvPr/>
        </p:nvSpPr>
        <p:spPr>
          <a:xfrm>
            <a:off x="10212864" y="5826928"/>
            <a:ext cx="503611" cy="568851"/>
          </a:xfrm>
          <a:custGeom>
            <a:rect b="b" l="l" r="r" t="t"/>
            <a:pathLst>
              <a:path extrusionOk="0" h="15041" w="13316">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53" name="Google Shape;453;p9"/>
          <p:cNvSpPr/>
          <p:nvPr/>
        </p:nvSpPr>
        <p:spPr>
          <a:xfrm>
            <a:off x="11730117" y="4104976"/>
            <a:ext cx="514730" cy="344086"/>
          </a:xfrm>
          <a:custGeom>
            <a:rect b="b" l="l" r="r" t="t"/>
            <a:pathLst>
              <a:path extrusionOk="0" h="9098" w="1361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54" name="Google Shape;454;p9"/>
          <p:cNvSpPr/>
          <p:nvPr/>
        </p:nvSpPr>
        <p:spPr>
          <a:xfrm>
            <a:off x="10376560" y="6513509"/>
            <a:ext cx="233122" cy="249763"/>
          </a:xfrm>
          <a:custGeom>
            <a:rect b="b" l="l" r="r" t="t"/>
            <a:pathLst>
              <a:path extrusionOk="0" h="6604" w="6164">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55" name="Google Shape;455;p9"/>
          <p:cNvSpPr/>
          <p:nvPr/>
        </p:nvSpPr>
        <p:spPr>
          <a:xfrm>
            <a:off x="462503" y="811486"/>
            <a:ext cx="280284" cy="611852"/>
          </a:xfrm>
          <a:custGeom>
            <a:rect b="b" l="l" r="r" t="t"/>
            <a:pathLst>
              <a:path extrusionOk="0" h="16178" w="7411">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56" name="Google Shape;456;p9"/>
          <p:cNvSpPr/>
          <p:nvPr/>
        </p:nvSpPr>
        <p:spPr>
          <a:xfrm>
            <a:off x="860014" y="474615"/>
            <a:ext cx="552210" cy="677016"/>
          </a:xfrm>
          <a:custGeom>
            <a:rect b="b" l="l" r="r" t="t"/>
            <a:pathLst>
              <a:path extrusionOk="0" h="17901" w="14601">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57" name="Google Shape;457;p9"/>
          <p:cNvSpPr/>
          <p:nvPr/>
        </p:nvSpPr>
        <p:spPr>
          <a:xfrm>
            <a:off x="11091747" y="-39763"/>
            <a:ext cx="609091" cy="567451"/>
          </a:xfrm>
          <a:custGeom>
            <a:rect b="b" l="l" r="r" t="t"/>
            <a:pathLst>
              <a:path extrusionOk="0" h="15004" w="16105">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58" name="Google Shape;458;p9"/>
          <p:cNvSpPr/>
          <p:nvPr/>
        </p:nvSpPr>
        <p:spPr>
          <a:xfrm>
            <a:off x="-10" y="1351155"/>
            <a:ext cx="496690" cy="513331"/>
          </a:xfrm>
          <a:custGeom>
            <a:rect b="b" l="l" r="r" t="t"/>
            <a:pathLst>
              <a:path extrusionOk="0" h="13573" w="13133">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59" name="Google Shape;459;p9"/>
          <p:cNvSpPr/>
          <p:nvPr/>
        </p:nvSpPr>
        <p:spPr>
          <a:xfrm>
            <a:off x="11599142" y="238816"/>
            <a:ext cx="695056" cy="718656"/>
          </a:xfrm>
          <a:custGeom>
            <a:rect b="b" l="l" r="r" t="t"/>
            <a:pathLst>
              <a:path extrusionOk="0" h="19002" w="18378">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60" name="Google Shape;460;p9"/>
          <p:cNvSpPr/>
          <p:nvPr/>
        </p:nvSpPr>
        <p:spPr>
          <a:xfrm>
            <a:off x="933939" y="6076799"/>
            <a:ext cx="672893" cy="534170"/>
          </a:xfrm>
          <a:custGeom>
            <a:rect b="b" l="l" r="r" t="t"/>
            <a:pathLst>
              <a:path extrusionOk="0" h="14124" w="17792">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61" name="Google Shape;461;p9"/>
          <p:cNvSpPr/>
          <p:nvPr/>
        </p:nvSpPr>
        <p:spPr>
          <a:xfrm>
            <a:off x="345289" y="-115002"/>
            <a:ext cx="627093" cy="589614"/>
          </a:xfrm>
          <a:custGeom>
            <a:rect b="b" l="l" r="r" t="t"/>
            <a:pathLst>
              <a:path extrusionOk="0" h="15590" w="16581">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62" name="Google Shape;462;p9"/>
          <p:cNvSpPr/>
          <p:nvPr/>
        </p:nvSpPr>
        <p:spPr>
          <a:xfrm>
            <a:off x="-46688" y="5434124"/>
            <a:ext cx="452811" cy="534146"/>
          </a:xfrm>
          <a:custGeom>
            <a:rect b="b" l="l" r="r" t="t"/>
            <a:pathLst>
              <a:path extrusionOk="0" h="11079" w="9391">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63" name="Google Shape;463;p9"/>
          <p:cNvSpPr/>
          <p:nvPr/>
        </p:nvSpPr>
        <p:spPr>
          <a:xfrm>
            <a:off x="961677" y="6664025"/>
            <a:ext cx="617412" cy="237283"/>
          </a:xfrm>
          <a:custGeom>
            <a:rect b="b" l="l" r="r" t="t"/>
            <a:pathLst>
              <a:path extrusionOk="0" h="6274" w="16325">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64" name="Google Shape;464;p9"/>
          <p:cNvSpPr/>
          <p:nvPr/>
        </p:nvSpPr>
        <p:spPr>
          <a:xfrm>
            <a:off x="-324170" y="72280"/>
            <a:ext cx="786656" cy="552172"/>
          </a:xfrm>
          <a:custGeom>
            <a:rect b="b" l="l" r="r" t="t"/>
            <a:pathLst>
              <a:path extrusionOk="0" h="14600" w="2080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65" name="Google Shape;465;p9"/>
          <p:cNvSpPr/>
          <p:nvPr/>
        </p:nvSpPr>
        <p:spPr>
          <a:xfrm>
            <a:off x="10456070" y="-134497"/>
            <a:ext cx="517491" cy="545251"/>
          </a:xfrm>
          <a:custGeom>
            <a:rect b="b" l="l" r="r" t="t"/>
            <a:pathLst>
              <a:path extrusionOk="0" h="14417" w="13683">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66" name="Google Shape;466;p9"/>
          <p:cNvSpPr/>
          <p:nvPr/>
        </p:nvSpPr>
        <p:spPr>
          <a:xfrm>
            <a:off x="-51502" y="772061"/>
            <a:ext cx="396807" cy="281646"/>
          </a:xfrm>
          <a:custGeom>
            <a:rect b="b" l="l" r="r" t="t"/>
            <a:pathLst>
              <a:path extrusionOk="0" h="7447" w="10492">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67" name="Google Shape;467;p9"/>
          <p:cNvSpPr/>
          <p:nvPr/>
        </p:nvSpPr>
        <p:spPr>
          <a:xfrm>
            <a:off x="1871700" y="15334"/>
            <a:ext cx="384327" cy="245603"/>
          </a:xfrm>
          <a:custGeom>
            <a:rect b="b" l="l" r="r" t="t"/>
            <a:pathLst>
              <a:path extrusionOk="0" h="6494" w="10162">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68" name="Google Shape;468;p9"/>
          <p:cNvSpPr/>
          <p:nvPr/>
        </p:nvSpPr>
        <p:spPr>
          <a:xfrm>
            <a:off x="1274653" y="-76222"/>
            <a:ext cx="431488" cy="428728"/>
          </a:xfrm>
          <a:custGeom>
            <a:rect b="b" l="l" r="r" t="t"/>
            <a:pathLst>
              <a:path extrusionOk="0" h="11336" w="11409">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69" name="Google Shape;469;p9"/>
          <p:cNvSpPr/>
          <p:nvPr/>
        </p:nvSpPr>
        <p:spPr>
          <a:xfrm>
            <a:off x="1777725" y="6237939"/>
            <a:ext cx="409288" cy="513369"/>
          </a:xfrm>
          <a:custGeom>
            <a:rect b="b" l="l" r="r" t="t"/>
            <a:pathLst>
              <a:path extrusionOk="0" h="13574" w="10822">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70" name="Google Shape;470;p9"/>
          <p:cNvSpPr/>
          <p:nvPr/>
        </p:nvSpPr>
        <p:spPr>
          <a:xfrm>
            <a:off x="122166" y="6070570"/>
            <a:ext cx="554971" cy="546650"/>
          </a:xfrm>
          <a:custGeom>
            <a:rect b="b" l="l" r="r" t="t"/>
            <a:pathLst>
              <a:path extrusionOk="0" h="14454" w="14674">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71" name="Google Shape;471;p9"/>
          <p:cNvSpPr/>
          <p:nvPr/>
        </p:nvSpPr>
        <p:spPr>
          <a:xfrm>
            <a:off x="2034238" y="6548458"/>
            <a:ext cx="521651" cy="385726"/>
          </a:xfrm>
          <a:custGeom>
            <a:rect b="b" l="l" r="r" t="t"/>
            <a:pathLst>
              <a:path extrusionOk="0" h="10199" w="13793">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72" name="Google Shape;472;p9"/>
          <p:cNvSpPr/>
          <p:nvPr/>
        </p:nvSpPr>
        <p:spPr>
          <a:xfrm>
            <a:off x="3605" y="6533641"/>
            <a:ext cx="240044" cy="498052"/>
          </a:xfrm>
          <a:custGeom>
            <a:rect b="b" l="l" r="r" t="t"/>
            <a:pathLst>
              <a:path extrusionOk="0" h="13169" w="6347">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73" name="Google Shape;473;p9"/>
          <p:cNvSpPr/>
          <p:nvPr/>
        </p:nvSpPr>
        <p:spPr>
          <a:xfrm rot="1920612">
            <a:off x="10967391" y="833704"/>
            <a:ext cx="668704" cy="567426"/>
          </a:xfrm>
          <a:custGeom>
            <a:rect b="b" l="l" r="r" t="t"/>
            <a:pathLst>
              <a:path extrusionOk="0" h="15004" w="17681">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74" name="Google Shape;474;p9"/>
          <p:cNvSpPr/>
          <p:nvPr/>
        </p:nvSpPr>
        <p:spPr>
          <a:xfrm>
            <a:off x="462489" y="5418856"/>
            <a:ext cx="639574" cy="452289"/>
          </a:xfrm>
          <a:custGeom>
            <a:rect b="b" l="l" r="r" t="t"/>
            <a:pathLst>
              <a:path extrusionOk="0" h="11959" w="16911">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75" name="Google Shape;475;p9"/>
          <p:cNvSpPr/>
          <p:nvPr/>
        </p:nvSpPr>
        <p:spPr>
          <a:xfrm rot="-5400000">
            <a:off x="10661707" y="422573"/>
            <a:ext cx="373208" cy="477288"/>
          </a:xfrm>
          <a:custGeom>
            <a:rect b="b" l="l" r="r" t="t"/>
            <a:pathLst>
              <a:path extrusionOk="0" h="12620" w="9868">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76" name="Google Shape;476;p9"/>
          <p:cNvSpPr/>
          <p:nvPr/>
        </p:nvSpPr>
        <p:spPr>
          <a:xfrm>
            <a:off x="11735680" y="1053695"/>
            <a:ext cx="503611" cy="568851"/>
          </a:xfrm>
          <a:custGeom>
            <a:rect b="b" l="l" r="r" t="t"/>
            <a:pathLst>
              <a:path extrusionOk="0" h="15041" w="13316">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77" name="Google Shape;477;p9"/>
          <p:cNvSpPr/>
          <p:nvPr/>
        </p:nvSpPr>
        <p:spPr>
          <a:xfrm>
            <a:off x="345283" y="6610609"/>
            <a:ext cx="514730" cy="344086"/>
          </a:xfrm>
          <a:custGeom>
            <a:rect b="b" l="l" r="r" t="t"/>
            <a:pathLst>
              <a:path extrusionOk="0" h="9098" w="1361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78" name="Google Shape;478;p9"/>
          <p:cNvSpPr/>
          <p:nvPr/>
        </p:nvSpPr>
        <p:spPr>
          <a:xfrm>
            <a:off x="11599127" y="1535209"/>
            <a:ext cx="233122" cy="249763"/>
          </a:xfrm>
          <a:custGeom>
            <a:rect b="b" l="l" r="r" t="t"/>
            <a:pathLst>
              <a:path extrusionOk="0" h="6604" w="6164">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79" name="Google Shape;479;p9"/>
          <p:cNvSpPr txBox="1"/>
          <p:nvPr>
            <p:ph idx="12" type="sldNum"/>
          </p:nvPr>
        </p:nvSpPr>
        <p:spPr>
          <a:xfrm>
            <a:off x="5730200" y="6471066"/>
            <a:ext cx="731700" cy="386700"/>
          </a:xfrm>
          <a:prstGeom prst="rect">
            <a:avLst/>
          </a:prstGeom>
        </p:spPr>
        <p:txBody>
          <a:bodyPr anchorCtr="0" anchor="ctr" bIns="121900" lIns="121900" spcFirstLastPara="1" rIns="121900" wrap="square" tIns="121900">
            <a:noAutofit/>
          </a:bodyPr>
          <a:lstStyle>
            <a:lvl1pPr lvl="0" rtl="0" algn="ctr">
              <a:buNone/>
              <a:defRPr/>
            </a:lvl1pPr>
            <a:lvl2pPr lvl="1" rtl="0" algn="ctr">
              <a:buNone/>
              <a:defRPr/>
            </a:lvl2pPr>
            <a:lvl3pPr lvl="2" rtl="0" algn="ctr">
              <a:buNone/>
              <a:defRPr/>
            </a:lvl3pPr>
            <a:lvl4pPr lvl="3" rtl="0" algn="ctr">
              <a:buNone/>
              <a:defRPr/>
            </a:lvl4pPr>
            <a:lvl5pPr lvl="4" rtl="0" algn="ctr">
              <a:buNone/>
              <a:defRPr/>
            </a:lvl5pPr>
            <a:lvl6pPr lvl="5" rtl="0" algn="ctr">
              <a:buNone/>
              <a:defRPr/>
            </a:lvl6pPr>
            <a:lvl7pPr lvl="6" rtl="0" algn="ctr">
              <a:buNone/>
              <a:defRPr/>
            </a:lvl7pPr>
            <a:lvl8pPr lvl="7" rtl="0" algn="ctr">
              <a:buNone/>
              <a:defRPr/>
            </a:lvl8pPr>
            <a:lvl9pPr lvl="8" rtl="0" algn="ctr">
              <a:buNone/>
              <a:defRPr/>
            </a:lvl9pPr>
          </a:lstStyle>
          <a:p>
            <a:pPr indent="0" lvl="0" marL="0" rtl="0" algn="ct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0" name="Shape 480"/>
        <p:cNvGrpSpPr/>
        <p:nvPr/>
      </p:nvGrpSpPr>
      <p:grpSpPr>
        <a:xfrm>
          <a:off x="0" y="0"/>
          <a:ext cx="0" cy="0"/>
          <a:chOff x="0" y="0"/>
          <a:chExt cx="0" cy="0"/>
        </a:xfrm>
      </p:grpSpPr>
      <p:sp>
        <p:nvSpPr>
          <p:cNvPr id="481" name="Google Shape;481;p10"/>
          <p:cNvSpPr/>
          <p:nvPr/>
        </p:nvSpPr>
        <p:spPr>
          <a:xfrm>
            <a:off x="9737174" y="-392482"/>
            <a:ext cx="600733" cy="744978"/>
          </a:xfrm>
          <a:custGeom>
            <a:rect b="b" l="l" r="r" t="t"/>
            <a:pathLst>
              <a:path extrusionOk="0" h="19698" w="15884">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82" name="Google Shape;482;p10"/>
          <p:cNvSpPr/>
          <p:nvPr/>
        </p:nvSpPr>
        <p:spPr>
          <a:xfrm>
            <a:off x="-47166" y="4489283"/>
            <a:ext cx="591013" cy="672893"/>
          </a:xfrm>
          <a:custGeom>
            <a:rect b="b" l="l" r="r" t="t"/>
            <a:pathLst>
              <a:path extrusionOk="0" h="17792" w="15627">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83" name="Google Shape;483;p10"/>
          <p:cNvSpPr/>
          <p:nvPr/>
        </p:nvSpPr>
        <p:spPr>
          <a:xfrm>
            <a:off x="11757264" y="4586215"/>
            <a:ext cx="552210" cy="677016"/>
          </a:xfrm>
          <a:custGeom>
            <a:rect b="b" l="l" r="r" t="t"/>
            <a:pathLst>
              <a:path extrusionOk="0" h="17901" w="14601">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84" name="Google Shape;484;p10"/>
          <p:cNvSpPr/>
          <p:nvPr/>
        </p:nvSpPr>
        <p:spPr>
          <a:xfrm>
            <a:off x="11657298" y="5555569"/>
            <a:ext cx="660375" cy="453651"/>
          </a:xfrm>
          <a:custGeom>
            <a:rect b="b" l="l" r="r" t="t"/>
            <a:pathLst>
              <a:path extrusionOk="0" h="11995" w="17461">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85" name="Google Shape;485;p10"/>
          <p:cNvSpPr/>
          <p:nvPr/>
        </p:nvSpPr>
        <p:spPr>
          <a:xfrm>
            <a:off x="11147940" y="6009222"/>
            <a:ext cx="496690" cy="513331"/>
          </a:xfrm>
          <a:custGeom>
            <a:rect b="b" l="l" r="r" t="t"/>
            <a:pathLst>
              <a:path extrusionOk="0" h="13573" w="13133">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86" name="Google Shape;486;p10"/>
          <p:cNvSpPr/>
          <p:nvPr/>
        </p:nvSpPr>
        <p:spPr>
          <a:xfrm>
            <a:off x="-102771" y="1984025"/>
            <a:ext cx="452811" cy="534146"/>
          </a:xfrm>
          <a:custGeom>
            <a:rect b="b" l="l" r="r" t="t"/>
            <a:pathLst>
              <a:path extrusionOk="0" h="11079" w="9391">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87" name="Google Shape;487;p10"/>
          <p:cNvSpPr/>
          <p:nvPr/>
        </p:nvSpPr>
        <p:spPr>
          <a:xfrm>
            <a:off x="10736763" y="6433680"/>
            <a:ext cx="786656" cy="552172"/>
          </a:xfrm>
          <a:custGeom>
            <a:rect b="b" l="l" r="r" t="t"/>
            <a:pathLst>
              <a:path extrusionOk="0" h="14600" w="2080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88" name="Google Shape;488;p10"/>
          <p:cNvSpPr/>
          <p:nvPr/>
        </p:nvSpPr>
        <p:spPr>
          <a:xfrm>
            <a:off x="10736770" y="5509769"/>
            <a:ext cx="517491" cy="545251"/>
          </a:xfrm>
          <a:custGeom>
            <a:rect b="b" l="l" r="r" t="t"/>
            <a:pathLst>
              <a:path extrusionOk="0" h="14417" w="13683">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89" name="Google Shape;489;p10"/>
          <p:cNvSpPr/>
          <p:nvPr/>
        </p:nvSpPr>
        <p:spPr>
          <a:xfrm>
            <a:off x="9907865" y="6497561"/>
            <a:ext cx="396807" cy="281646"/>
          </a:xfrm>
          <a:custGeom>
            <a:rect b="b" l="l" r="r" t="t"/>
            <a:pathLst>
              <a:path extrusionOk="0" h="7447" w="10492">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90" name="Google Shape;490;p10"/>
          <p:cNvSpPr/>
          <p:nvPr/>
        </p:nvSpPr>
        <p:spPr>
          <a:xfrm>
            <a:off x="11666300" y="6600167"/>
            <a:ext cx="384327" cy="245603"/>
          </a:xfrm>
          <a:custGeom>
            <a:rect b="b" l="l" r="r" t="t"/>
            <a:pathLst>
              <a:path extrusionOk="0" h="6494" w="10162">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91" name="Google Shape;491;p10"/>
          <p:cNvSpPr/>
          <p:nvPr/>
        </p:nvSpPr>
        <p:spPr>
          <a:xfrm>
            <a:off x="11363258" y="5333706"/>
            <a:ext cx="409288" cy="513369"/>
          </a:xfrm>
          <a:custGeom>
            <a:rect b="b" l="l" r="r" t="t"/>
            <a:pathLst>
              <a:path extrusionOk="0" h="13574" w="10822">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92" name="Google Shape;492;p10"/>
          <p:cNvSpPr/>
          <p:nvPr/>
        </p:nvSpPr>
        <p:spPr>
          <a:xfrm>
            <a:off x="11772538" y="6111824"/>
            <a:ext cx="521651" cy="385726"/>
          </a:xfrm>
          <a:custGeom>
            <a:rect b="b" l="l" r="r" t="t"/>
            <a:pathLst>
              <a:path extrusionOk="0" h="10199" w="13793">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93" name="Google Shape;493;p10"/>
          <p:cNvSpPr/>
          <p:nvPr/>
        </p:nvSpPr>
        <p:spPr>
          <a:xfrm>
            <a:off x="11951972" y="1784958"/>
            <a:ext cx="240044" cy="498052"/>
          </a:xfrm>
          <a:custGeom>
            <a:rect b="b" l="l" r="r" t="t"/>
            <a:pathLst>
              <a:path extrusionOk="0" h="13169" w="6347">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94" name="Google Shape;494;p10"/>
          <p:cNvSpPr/>
          <p:nvPr/>
        </p:nvSpPr>
        <p:spPr>
          <a:xfrm rot="-2426071">
            <a:off x="9480177" y="6502683"/>
            <a:ext cx="373219" cy="477303"/>
          </a:xfrm>
          <a:custGeom>
            <a:rect b="b" l="l" r="r" t="t"/>
            <a:pathLst>
              <a:path extrusionOk="0" h="12620" w="9868">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95" name="Google Shape;495;p10"/>
          <p:cNvSpPr/>
          <p:nvPr/>
        </p:nvSpPr>
        <p:spPr>
          <a:xfrm>
            <a:off x="10212864" y="5826928"/>
            <a:ext cx="503611" cy="568851"/>
          </a:xfrm>
          <a:custGeom>
            <a:rect b="b" l="l" r="r" t="t"/>
            <a:pathLst>
              <a:path extrusionOk="0" h="15041" w="13316">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96" name="Google Shape;496;p10"/>
          <p:cNvSpPr/>
          <p:nvPr/>
        </p:nvSpPr>
        <p:spPr>
          <a:xfrm>
            <a:off x="11730117" y="4104976"/>
            <a:ext cx="514730" cy="344086"/>
          </a:xfrm>
          <a:custGeom>
            <a:rect b="b" l="l" r="r" t="t"/>
            <a:pathLst>
              <a:path extrusionOk="0" h="9098" w="1361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97" name="Google Shape;497;p10"/>
          <p:cNvSpPr/>
          <p:nvPr/>
        </p:nvSpPr>
        <p:spPr>
          <a:xfrm>
            <a:off x="10376560" y="6513509"/>
            <a:ext cx="233122" cy="249763"/>
          </a:xfrm>
          <a:custGeom>
            <a:rect b="b" l="l" r="r" t="t"/>
            <a:pathLst>
              <a:path extrusionOk="0" h="6604" w="6164">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98" name="Google Shape;498;p10"/>
          <p:cNvSpPr/>
          <p:nvPr/>
        </p:nvSpPr>
        <p:spPr>
          <a:xfrm>
            <a:off x="462503" y="811486"/>
            <a:ext cx="280284" cy="611852"/>
          </a:xfrm>
          <a:custGeom>
            <a:rect b="b" l="l" r="r" t="t"/>
            <a:pathLst>
              <a:path extrusionOk="0" h="16178" w="7411">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99" name="Google Shape;499;p10"/>
          <p:cNvSpPr/>
          <p:nvPr/>
        </p:nvSpPr>
        <p:spPr>
          <a:xfrm>
            <a:off x="860014" y="474615"/>
            <a:ext cx="552210" cy="677016"/>
          </a:xfrm>
          <a:custGeom>
            <a:rect b="b" l="l" r="r" t="t"/>
            <a:pathLst>
              <a:path extrusionOk="0" h="17901" w="14601">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500" name="Google Shape;500;p10"/>
          <p:cNvSpPr/>
          <p:nvPr/>
        </p:nvSpPr>
        <p:spPr>
          <a:xfrm>
            <a:off x="11091747" y="-39763"/>
            <a:ext cx="609091" cy="567451"/>
          </a:xfrm>
          <a:custGeom>
            <a:rect b="b" l="l" r="r" t="t"/>
            <a:pathLst>
              <a:path extrusionOk="0" h="15004" w="16105">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501" name="Google Shape;501;p10"/>
          <p:cNvSpPr/>
          <p:nvPr/>
        </p:nvSpPr>
        <p:spPr>
          <a:xfrm>
            <a:off x="-10" y="1351155"/>
            <a:ext cx="496690" cy="513331"/>
          </a:xfrm>
          <a:custGeom>
            <a:rect b="b" l="l" r="r" t="t"/>
            <a:pathLst>
              <a:path extrusionOk="0" h="13573" w="13133">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502" name="Google Shape;502;p10"/>
          <p:cNvSpPr/>
          <p:nvPr/>
        </p:nvSpPr>
        <p:spPr>
          <a:xfrm>
            <a:off x="11599142" y="238816"/>
            <a:ext cx="695056" cy="718656"/>
          </a:xfrm>
          <a:custGeom>
            <a:rect b="b" l="l" r="r" t="t"/>
            <a:pathLst>
              <a:path extrusionOk="0" h="19002" w="18378">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503" name="Google Shape;503;p10"/>
          <p:cNvSpPr/>
          <p:nvPr/>
        </p:nvSpPr>
        <p:spPr>
          <a:xfrm>
            <a:off x="933939" y="6076799"/>
            <a:ext cx="672893" cy="534170"/>
          </a:xfrm>
          <a:custGeom>
            <a:rect b="b" l="l" r="r" t="t"/>
            <a:pathLst>
              <a:path extrusionOk="0" h="14124" w="17792">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504" name="Google Shape;504;p10"/>
          <p:cNvSpPr/>
          <p:nvPr/>
        </p:nvSpPr>
        <p:spPr>
          <a:xfrm>
            <a:off x="345289" y="-115002"/>
            <a:ext cx="627093" cy="589614"/>
          </a:xfrm>
          <a:custGeom>
            <a:rect b="b" l="l" r="r" t="t"/>
            <a:pathLst>
              <a:path extrusionOk="0" h="15590" w="16581">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505" name="Google Shape;505;p10"/>
          <p:cNvSpPr/>
          <p:nvPr/>
        </p:nvSpPr>
        <p:spPr>
          <a:xfrm>
            <a:off x="-46688" y="5434124"/>
            <a:ext cx="452811" cy="534146"/>
          </a:xfrm>
          <a:custGeom>
            <a:rect b="b" l="l" r="r" t="t"/>
            <a:pathLst>
              <a:path extrusionOk="0" h="11079" w="9391">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506" name="Google Shape;506;p10"/>
          <p:cNvSpPr/>
          <p:nvPr/>
        </p:nvSpPr>
        <p:spPr>
          <a:xfrm>
            <a:off x="961677" y="6664025"/>
            <a:ext cx="617412" cy="237283"/>
          </a:xfrm>
          <a:custGeom>
            <a:rect b="b" l="l" r="r" t="t"/>
            <a:pathLst>
              <a:path extrusionOk="0" h="6274" w="16325">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507" name="Google Shape;507;p10"/>
          <p:cNvSpPr/>
          <p:nvPr/>
        </p:nvSpPr>
        <p:spPr>
          <a:xfrm>
            <a:off x="-324170" y="72280"/>
            <a:ext cx="786656" cy="552172"/>
          </a:xfrm>
          <a:custGeom>
            <a:rect b="b" l="l" r="r" t="t"/>
            <a:pathLst>
              <a:path extrusionOk="0" h="14600" w="2080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508" name="Google Shape;508;p10"/>
          <p:cNvSpPr/>
          <p:nvPr/>
        </p:nvSpPr>
        <p:spPr>
          <a:xfrm>
            <a:off x="10456070" y="-134497"/>
            <a:ext cx="517491" cy="545251"/>
          </a:xfrm>
          <a:custGeom>
            <a:rect b="b" l="l" r="r" t="t"/>
            <a:pathLst>
              <a:path extrusionOk="0" h="14417" w="13683">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509" name="Google Shape;509;p10"/>
          <p:cNvSpPr/>
          <p:nvPr/>
        </p:nvSpPr>
        <p:spPr>
          <a:xfrm>
            <a:off x="-51502" y="772061"/>
            <a:ext cx="396807" cy="281646"/>
          </a:xfrm>
          <a:custGeom>
            <a:rect b="b" l="l" r="r" t="t"/>
            <a:pathLst>
              <a:path extrusionOk="0" h="7447" w="10492">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510" name="Google Shape;510;p10"/>
          <p:cNvSpPr/>
          <p:nvPr/>
        </p:nvSpPr>
        <p:spPr>
          <a:xfrm>
            <a:off x="1871700" y="15334"/>
            <a:ext cx="384327" cy="245603"/>
          </a:xfrm>
          <a:custGeom>
            <a:rect b="b" l="l" r="r" t="t"/>
            <a:pathLst>
              <a:path extrusionOk="0" h="6494" w="10162">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511" name="Google Shape;511;p10"/>
          <p:cNvSpPr/>
          <p:nvPr/>
        </p:nvSpPr>
        <p:spPr>
          <a:xfrm>
            <a:off x="1274653" y="-76222"/>
            <a:ext cx="431488" cy="428728"/>
          </a:xfrm>
          <a:custGeom>
            <a:rect b="b" l="l" r="r" t="t"/>
            <a:pathLst>
              <a:path extrusionOk="0" h="11336" w="11409">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512" name="Google Shape;512;p10"/>
          <p:cNvSpPr/>
          <p:nvPr/>
        </p:nvSpPr>
        <p:spPr>
          <a:xfrm>
            <a:off x="1777725" y="6237939"/>
            <a:ext cx="409288" cy="513369"/>
          </a:xfrm>
          <a:custGeom>
            <a:rect b="b" l="l" r="r" t="t"/>
            <a:pathLst>
              <a:path extrusionOk="0" h="13574" w="10822">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513" name="Google Shape;513;p10"/>
          <p:cNvSpPr/>
          <p:nvPr/>
        </p:nvSpPr>
        <p:spPr>
          <a:xfrm>
            <a:off x="122166" y="6070570"/>
            <a:ext cx="554971" cy="546650"/>
          </a:xfrm>
          <a:custGeom>
            <a:rect b="b" l="l" r="r" t="t"/>
            <a:pathLst>
              <a:path extrusionOk="0" h="14454" w="14674">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514" name="Google Shape;514;p10"/>
          <p:cNvSpPr/>
          <p:nvPr/>
        </p:nvSpPr>
        <p:spPr>
          <a:xfrm>
            <a:off x="2034238" y="6548458"/>
            <a:ext cx="521651" cy="385726"/>
          </a:xfrm>
          <a:custGeom>
            <a:rect b="b" l="l" r="r" t="t"/>
            <a:pathLst>
              <a:path extrusionOk="0" h="10199" w="13793">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515" name="Google Shape;515;p10"/>
          <p:cNvSpPr/>
          <p:nvPr/>
        </p:nvSpPr>
        <p:spPr>
          <a:xfrm>
            <a:off x="3605" y="6533641"/>
            <a:ext cx="240044" cy="498052"/>
          </a:xfrm>
          <a:custGeom>
            <a:rect b="b" l="l" r="r" t="t"/>
            <a:pathLst>
              <a:path extrusionOk="0" h="13169" w="6347">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516" name="Google Shape;516;p10"/>
          <p:cNvSpPr/>
          <p:nvPr/>
        </p:nvSpPr>
        <p:spPr>
          <a:xfrm rot="1920612">
            <a:off x="10967391" y="833704"/>
            <a:ext cx="668704" cy="567426"/>
          </a:xfrm>
          <a:custGeom>
            <a:rect b="b" l="l" r="r" t="t"/>
            <a:pathLst>
              <a:path extrusionOk="0" h="15004" w="17681">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517" name="Google Shape;517;p10"/>
          <p:cNvSpPr/>
          <p:nvPr/>
        </p:nvSpPr>
        <p:spPr>
          <a:xfrm>
            <a:off x="462489" y="5418856"/>
            <a:ext cx="639574" cy="452289"/>
          </a:xfrm>
          <a:custGeom>
            <a:rect b="b" l="l" r="r" t="t"/>
            <a:pathLst>
              <a:path extrusionOk="0" h="11959" w="16911">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518" name="Google Shape;518;p10"/>
          <p:cNvSpPr/>
          <p:nvPr/>
        </p:nvSpPr>
        <p:spPr>
          <a:xfrm rot="-5400000">
            <a:off x="10661707" y="422573"/>
            <a:ext cx="373208" cy="477288"/>
          </a:xfrm>
          <a:custGeom>
            <a:rect b="b" l="l" r="r" t="t"/>
            <a:pathLst>
              <a:path extrusionOk="0" h="12620" w="9868">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519" name="Google Shape;519;p10"/>
          <p:cNvSpPr/>
          <p:nvPr/>
        </p:nvSpPr>
        <p:spPr>
          <a:xfrm>
            <a:off x="11735680" y="1053695"/>
            <a:ext cx="503611" cy="568851"/>
          </a:xfrm>
          <a:custGeom>
            <a:rect b="b" l="l" r="r" t="t"/>
            <a:pathLst>
              <a:path extrusionOk="0" h="15041" w="13316">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520" name="Google Shape;520;p10"/>
          <p:cNvSpPr/>
          <p:nvPr/>
        </p:nvSpPr>
        <p:spPr>
          <a:xfrm>
            <a:off x="345283" y="6610609"/>
            <a:ext cx="514730" cy="344086"/>
          </a:xfrm>
          <a:custGeom>
            <a:rect b="b" l="l" r="r" t="t"/>
            <a:pathLst>
              <a:path extrusionOk="0" h="9098" w="1361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521" name="Google Shape;521;p10"/>
          <p:cNvSpPr/>
          <p:nvPr/>
        </p:nvSpPr>
        <p:spPr>
          <a:xfrm>
            <a:off x="11599127" y="1535209"/>
            <a:ext cx="233122" cy="249763"/>
          </a:xfrm>
          <a:custGeom>
            <a:rect b="b" l="l" r="r" t="t"/>
            <a:pathLst>
              <a:path extrusionOk="0" h="6604" w="6164">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522" name="Google Shape;522;p10"/>
          <p:cNvSpPr txBox="1"/>
          <p:nvPr>
            <p:ph idx="12" type="sldNum"/>
          </p:nvPr>
        </p:nvSpPr>
        <p:spPr>
          <a:xfrm>
            <a:off x="5730200" y="6471066"/>
            <a:ext cx="731700" cy="386700"/>
          </a:xfrm>
          <a:prstGeom prst="rect">
            <a:avLst/>
          </a:prstGeom>
        </p:spPr>
        <p:txBody>
          <a:bodyPr anchorCtr="0" anchor="ctr" bIns="121900" lIns="121900" spcFirstLastPara="1" rIns="121900" wrap="square" tIns="121900">
            <a:noAutofit/>
          </a:bodyPr>
          <a:lstStyle>
            <a:lvl1pPr lvl="0" rtl="0" algn="ctr">
              <a:buNone/>
              <a:defRPr/>
            </a:lvl1pPr>
            <a:lvl2pPr lvl="1" rtl="0" algn="ctr">
              <a:buNone/>
              <a:defRPr/>
            </a:lvl2pPr>
            <a:lvl3pPr lvl="2" rtl="0" algn="ctr">
              <a:buNone/>
              <a:defRPr/>
            </a:lvl3pPr>
            <a:lvl4pPr lvl="3" rtl="0" algn="ctr">
              <a:buNone/>
              <a:defRPr/>
            </a:lvl4pPr>
            <a:lvl5pPr lvl="4" rtl="0" algn="ctr">
              <a:buNone/>
              <a:defRPr/>
            </a:lvl5pPr>
            <a:lvl6pPr lvl="5" rtl="0" algn="ctr">
              <a:buNone/>
              <a:defRPr/>
            </a:lvl6pPr>
            <a:lvl7pPr lvl="6" rtl="0" algn="ctr">
              <a:buNone/>
              <a:defRPr/>
            </a:lvl7pPr>
            <a:lvl8pPr lvl="7" rtl="0" algn="ctr">
              <a:buNone/>
              <a:defRPr/>
            </a:lvl8pPr>
            <a:lvl9pPr lvl="8" rtl="0" algn="ctr">
              <a:buNone/>
              <a:defRPr/>
            </a:lvl9pPr>
          </a:lstStyle>
          <a:p>
            <a:pPr indent="0" lvl="0" marL="0" rtl="0" algn="ctr">
              <a:spcBef>
                <a:spcPts val="0"/>
              </a:spcBef>
              <a:spcAft>
                <a:spcPts val="0"/>
              </a:spcAft>
              <a:buNone/>
            </a:pPr>
            <a:fld id="{00000000-1234-1234-1234-123412341234}" type="slidenum">
              <a:rPr lang="fr-CA"/>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21" Type="http://schemas.openxmlformats.org/officeDocument/2006/relationships/theme" Target="../theme/theme2.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
    <p:bg>
      <p:bgPr>
        <a:solidFill>
          <a:schemeClr val="lt1"/>
        </a:solidFill>
      </p:bgPr>
    </p:bg>
    <p:spTree>
      <p:nvGrpSpPr>
        <p:cNvPr id="9" name="Shape 9"/>
        <p:cNvGrpSpPr/>
        <p:nvPr/>
      </p:nvGrpSpPr>
      <p:grpSpPr>
        <a:xfrm>
          <a:off x="0" y="0"/>
          <a:ext cx="0" cy="0"/>
          <a:chOff x="0" y="0"/>
          <a:chExt cx="0" cy="0"/>
        </a:xfrm>
      </p:grpSpPr>
      <p:grpSp>
        <p:nvGrpSpPr>
          <p:cNvPr id="10" name="Google Shape;10;p1"/>
          <p:cNvGrpSpPr/>
          <p:nvPr/>
        </p:nvGrpSpPr>
        <p:grpSpPr>
          <a:xfrm>
            <a:off x="-1" y="-2"/>
            <a:ext cx="12191964" cy="6857969"/>
            <a:chOff x="239950" y="872550"/>
            <a:chExt cx="7042900" cy="3961625"/>
          </a:xfrm>
        </p:grpSpPr>
        <p:sp>
          <p:nvSpPr>
            <p:cNvPr id="11" name="Google Shape;11;p1"/>
            <p:cNvSpPr/>
            <p:nvPr/>
          </p:nvSpPr>
          <p:spPr>
            <a:xfrm>
              <a:off x="239950" y="872550"/>
              <a:ext cx="7042900" cy="3961625"/>
            </a:xfrm>
            <a:custGeom>
              <a:rect b="b" l="l" r="r" t="t"/>
              <a:pathLst>
                <a:path extrusionOk="0" fill="none" h="158465" w="281716">
                  <a:moveTo>
                    <a:pt x="0" y="0"/>
                  </a:moveTo>
                  <a:lnTo>
                    <a:pt x="281715" y="0"/>
                  </a:lnTo>
                  <a:lnTo>
                    <a:pt x="281715" y="158464"/>
                  </a:lnTo>
                  <a:lnTo>
                    <a:pt x="0" y="158464"/>
                  </a:lnTo>
                  <a:lnTo>
                    <a:pt x="0" y="0"/>
                  </a:lnTo>
                  <a:close/>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 name="Google Shape;12;p1"/>
            <p:cNvSpPr/>
            <p:nvPr/>
          </p:nvSpPr>
          <p:spPr>
            <a:xfrm>
              <a:off x="239950" y="4761700"/>
              <a:ext cx="7042900" cy="25"/>
            </a:xfrm>
            <a:custGeom>
              <a:rect b="b" l="l" r="r" t="t"/>
              <a:pathLst>
                <a:path extrusionOk="0" fill="none" h="1" w="281716">
                  <a:moveTo>
                    <a:pt x="0" y="1"/>
                  </a:moveTo>
                  <a:lnTo>
                    <a:pt x="281715" y="1"/>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 name="Google Shape;13;p1"/>
            <p:cNvSpPr/>
            <p:nvPr/>
          </p:nvSpPr>
          <p:spPr>
            <a:xfrm>
              <a:off x="239950" y="4690175"/>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 name="Google Shape;14;p1"/>
            <p:cNvSpPr/>
            <p:nvPr/>
          </p:nvSpPr>
          <p:spPr>
            <a:xfrm>
              <a:off x="239950" y="4617725"/>
              <a:ext cx="7042900" cy="25"/>
            </a:xfrm>
            <a:custGeom>
              <a:rect b="b" l="l" r="r" t="t"/>
              <a:pathLst>
                <a:path extrusionOk="0" fill="none" h="1" w="281716">
                  <a:moveTo>
                    <a:pt x="0" y="1"/>
                  </a:moveTo>
                  <a:lnTo>
                    <a:pt x="281715" y="1"/>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 name="Google Shape;15;p1"/>
            <p:cNvSpPr/>
            <p:nvPr/>
          </p:nvSpPr>
          <p:spPr>
            <a:xfrm>
              <a:off x="239950" y="4546200"/>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 name="Google Shape;16;p1"/>
            <p:cNvSpPr/>
            <p:nvPr/>
          </p:nvSpPr>
          <p:spPr>
            <a:xfrm>
              <a:off x="239950" y="4473750"/>
              <a:ext cx="7042900" cy="25"/>
            </a:xfrm>
            <a:custGeom>
              <a:rect b="b" l="l" r="r" t="t"/>
              <a:pathLst>
                <a:path extrusionOk="0" fill="none" h="1" w="281716">
                  <a:moveTo>
                    <a:pt x="0" y="1"/>
                  </a:moveTo>
                  <a:lnTo>
                    <a:pt x="281715" y="1"/>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 name="Google Shape;17;p1"/>
            <p:cNvSpPr/>
            <p:nvPr/>
          </p:nvSpPr>
          <p:spPr>
            <a:xfrm>
              <a:off x="239950" y="4402225"/>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8" name="Google Shape;18;p1"/>
            <p:cNvSpPr/>
            <p:nvPr/>
          </p:nvSpPr>
          <p:spPr>
            <a:xfrm>
              <a:off x="239950" y="4329775"/>
              <a:ext cx="7042900" cy="25"/>
            </a:xfrm>
            <a:custGeom>
              <a:rect b="b" l="l" r="r" t="t"/>
              <a:pathLst>
                <a:path extrusionOk="0" fill="none" h="1" w="281716">
                  <a:moveTo>
                    <a:pt x="0" y="1"/>
                  </a:moveTo>
                  <a:lnTo>
                    <a:pt x="281715" y="1"/>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9" name="Google Shape;19;p1"/>
            <p:cNvSpPr/>
            <p:nvPr/>
          </p:nvSpPr>
          <p:spPr>
            <a:xfrm>
              <a:off x="239950" y="4258250"/>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0" name="Google Shape;20;p1"/>
            <p:cNvSpPr/>
            <p:nvPr/>
          </p:nvSpPr>
          <p:spPr>
            <a:xfrm>
              <a:off x="239950" y="4185800"/>
              <a:ext cx="7042900" cy="25"/>
            </a:xfrm>
            <a:custGeom>
              <a:rect b="b" l="l" r="r" t="t"/>
              <a:pathLst>
                <a:path extrusionOk="0" fill="none" h="1" w="281716">
                  <a:moveTo>
                    <a:pt x="0" y="1"/>
                  </a:moveTo>
                  <a:lnTo>
                    <a:pt x="281715" y="1"/>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1" name="Google Shape;21;p1"/>
            <p:cNvSpPr/>
            <p:nvPr/>
          </p:nvSpPr>
          <p:spPr>
            <a:xfrm>
              <a:off x="239950" y="4114275"/>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 name="Google Shape;22;p1"/>
            <p:cNvSpPr/>
            <p:nvPr/>
          </p:nvSpPr>
          <p:spPr>
            <a:xfrm>
              <a:off x="239950" y="4041825"/>
              <a:ext cx="7042900" cy="25"/>
            </a:xfrm>
            <a:custGeom>
              <a:rect b="b" l="l" r="r" t="t"/>
              <a:pathLst>
                <a:path extrusionOk="0" fill="none" h="1" w="281716">
                  <a:moveTo>
                    <a:pt x="0" y="1"/>
                  </a:moveTo>
                  <a:lnTo>
                    <a:pt x="281715" y="1"/>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 name="Google Shape;23;p1"/>
            <p:cNvSpPr/>
            <p:nvPr/>
          </p:nvSpPr>
          <p:spPr>
            <a:xfrm>
              <a:off x="239950" y="3969375"/>
              <a:ext cx="7042900" cy="25"/>
            </a:xfrm>
            <a:custGeom>
              <a:rect b="b" l="l" r="r" t="t"/>
              <a:pathLst>
                <a:path extrusionOk="0" fill="none" h="1" w="281716">
                  <a:moveTo>
                    <a:pt x="0" y="1"/>
                  </a:moveTo>
                  <a:lnTo>
                    <a:pt x="281715" y="1"/>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4" name="Google Shape;24;p1"/>
            <p:cNvSpPr/>
            <p:nvPr/>
          </p:nvSpPr>
          <p:spPr>
            <a:xfrm>
              <a:off x="239950" y="3897850"/>
              <a:ext cx="7042900" cy="25"/>
            </a:xfrm>
            <a:custGeom>
              <a:rect b="b" l="l" r="r" t="t"/>
              <a:pathLst>
                <a:path extrusionOk="0" fill="none" h="1" w="281716">
                  <a:moveTo>
                    <a:pt x="0" y="1"/>
                  </a:moveTo>
                  <a:lnTo>
                    <a:pt x="281715" y="1"/>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 name="Google Shape;25;p1"/>
            <p:cNvSpPr/>
            <p:nvPr/>
          </p:nvSpPr>
          <p:spPr>
            <a:xfrm>
              <a:off x="239950" y="3825400"/>
              <a:ext cx="7042900" cy="25"/>
            </a:xfrm>
            <a:custGeom>
              <a:rect b="b" l="l" r="r" t="t"/>
              <a:pathLst>
                <a:path extrusionOk="0" fill="none" h="1" w="281716">
                  <a:moveTo>
                    <a:pt x="0" y="1"/>
                  </a:moveTo>
                  <a:lnTo>
                    <a:pt x="281715" y="1"/>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6" name="Google Shape;26;p1"/>
            <p:cNvSpPr/>
            <p:nvPr/>
          </p:nvSpPr>
          <p:spPr>
            <a:xfrm>
              <a:off x="239950" y="3753875"/>
              <a:ext cx="7042900" cy="25"/>
            </a:xfrm>
            <a:custGeom>
              <a:rect b="b" l="l" r="r" t="t"/>
              <a:pathLst>
                <a:path extrusionOk="0" fill="none" h="1" w="281716">
                  <a:moveTo>
                    <a:pt x="0" y="1"/>
                  </a:moveTo>
                  <a:lnTo>
                    <a:pt x="281715" y="1"/>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7" name="Google Shape;27;p1"/>
            <p:cNvSpPr/>
            <p:nvPr/>
          </p:nvSpPr>
          <p:spPr>
            <a:xfrm>
              <a:off x="239950" y="3681425"/>
              <a:ext cx="7042900" cy="25"/>
            </a:xfrm>
            <a:custGeom>
              <a:rect b="b" l="l" r="r" t="t"/>
              <a:pathLst>
                <a:path extrusionOk="0" fill="none" h="1" w="281716">
                  <a:moveTo>
                    <a:pt x="0" y="1"/>
                  </a:moveTo>
                  <a:lnTo>
                    <a:pt x="281715" y="1"/>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8" name="Google Shape;28;p1"/>
            <p:cNvSpPr/>
            <p:nvPr/>
          </p:nvSpPr>
          <p:spPr>
            <a:xfrm>
              <a:off x="239950" y="3609900"/>
              <a:ext cx="7042900" cy="25"/>
            </a:xfrm>
            <a:custGeom>
              <a:rect b="b" l="l" r="r" t="t"/>
              <a:pathLst>
                <a:path extrusionOk="0" fill="none" h="1" w="281716">
                  <a:moveTo>
                    <a:pt x="0" y="1"/>
                  </a:moveTo>
                  <a:lnTo>
                    <a:pt x="281715" y="1"/>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9" name="Google Shape;29;p1"/>
            <p:cNvSpPr/>
            <p:nvPr/>
          </p:nvSpPr>
          <p:spPr>
            <a:xfrm>
              <a:off x="239950" y="3537450"/>
              <a:ext cx="7042900" cy="25"/>
            </a:xfrm>
            <a:custGeom>
              <a:rect b="b" l="l" r="r" t="t"/>
              <a:pathLst>
                <a:path extrusionOk="0" fill="none" h="1" w="281716">
                  <a:moveTo>
                    <a:pt x="0" y="1"/>
                  </a:moveTo>
                  <a:lnTo>
                    <a:pt x="281715" y="1"/>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0" name="Google Shape;30;p1"/>
            <p:cNvSpPr/>
            <p:nvPr/>
          </p:nvSpPr>
          <p:spPr>
            <a:xfrm>
              <a:off x="239950" y="3465925"/>
              <a:ext cx="7042900" cy="25"/>
            </a:xfrm>
            <a:custGeom>
              <a:rect b="b" l="l" r="r" t="t"/>
              <a:pathLst>
                <a:path extrusionOk="0" fill="none" h="1" w="281716">
                  <a:moveTo>
                    <a:pt x="0" y="1"/>
                  </a:moveTo>
                  <a:lnTo>
                    <a:pt x="281715" y="1"/>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1" name="Google Shape;31;p1"/>
            <p:cNvSpPr/>
            <p:nvPr/>
          </p:nvSpPr>
          <p:spPr>
            <a:xfrm>
              <a:off x="239950" y="3393475"/>
              <a:ext cx="7042900" cy="25"/>
            </a:xfrm>
            <a:custGeom>
              <a:rect b="b" l="l" r="r" t="t"/>
              <a:pathLst>
                <a:path extrusionOk="0" fill="none" h="1" w="281716">
                  <a:moveTo>
                    <a:pt x="0" y="1"/>
                  </a:moveTo>
                  <a:lnTo>
                    <a:pt x="281715" y="1"/>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2" name="Google Shape;32;p1"/>
            <p:cNvSpPr/>
            <p:nvPr/>
          </p:nvSpPr>
          <p:spPr>
            <a:xfrm>
              <a:off x="239950" y="3321950"/>
              <a:ext cx="7042900" cy="25"/>
            </a:xfrm>
            <a:custGeom>
              <a:rect b="b" l="l" r="r" t="t"/>
              <a:pathLst>
                <a:path extrusionOk="0" fill="none" h="1" w="281716">
                  <a:moveTo>
                    <a:pt x="0" y="1"/>
                  </a:moveTo>
                  <a:lnTo>
                    <a:pt x="281715" y="1"/>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3" name="Google Shape;33;p1"/>
            <p:cNvSpPr/>
            <p:nvPr/>
          </p:nvSpPr>
          <p:spPr>
            <a:xfrm>
              <a:off x="239950" y="3249500"/>
              <a:ext cx="7042900" cy="25"/>
            </a:xfrm>
            <a:custGeom>
              <a:rect b="b" l="l" r="r" t="t"/>
              <a:pathLst>
                <a:path extrusionOk="0" fill="none" h="1" w="281716">
                  <a:moveTo>
                    <a:pt x="0" y="1"/>
                  </a:moveTo>
                  <a:lnTo>
                    <a:pt x="281715" y="1"/>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4" name="Google Shape;34;p1"/>
            <p:cNvSpPr/>
            <p:nvPr/>
          </p:nvSpPr>
          <p:spPr>
            <a:xfrm>
              <a:off x="239950" y="3177050"/>
              <a:ext cx="7042900" cy="25"/>
            </a:xfrm>
            <a:custGeom>
              <a:rect b="b" l="l" r="r" t="t"/>
              <a:pathLst>
                <a:path extrusionOk="0" fill="none" h="1" w="281716">
                  <a:moveTo>
                    <a:pt x="0" y="1"/>
                  </a:moveTo>
                  <a:lnTo>
                    <a:pt x="281715" y="1"/>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5" name="Google Shape;35;p1"/>
            <p:cNvSpPr/>
            <p:nvPr/>
          </p:nvSpPr>
          <p:spPr>
            <a:xfrm>
              <a:off x="239950" y="3105525"/>
              <a:ext cx="7042900" cy="25"/>
            </a:xfrm>
            <a:custGeom>
              <a:rect b="b" l="l" r="r" t="t"/>
              <a:pathLst>
                <a:path extrusionOk="0" fill="none" h="1" w="281716">
                  <a:moveTo>
                    <a:pt x="0" y="1"/>
                  </a:moveTo>
                  <a:lnTo>
                    <a:pt x="281715" y="1"/>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6" name="Google Shape;36;p1"/>
            <p:cNvSpPr/>
            <p:nvPr/>
          </p:nvSpPr>
          <p:spPr>
            <a:xfrm>
              <a:off x="239950" y="3033100"/>
              <a:ext cx="7042900" cy="0"/>
            </a:xfrm>
            <a:custGeom>
              <a:rect b="b" l="l" r="r" t="t"/>
              <a:pathLst>
                <a:path extrusionOk="0" fill="none" h="0"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7" name="Google Shape;37;p1"/>
            <p:cNvSpPr/>
            <p:nvPr/>
          </p:nvSpPr>
          <p:spPr>
            <a:xfrm>
              <a:off x="239950" y="2961550"/>
              <a:ext cx="7042900" cy="25"/>
            </a:xfrm>
            <a:custGeom>
              <a:rect b="b" l="l" r="r" t="t"/>
              <a:pathLst>
                <a:path extrusionOk="0" fill="none" h="1" w="281716">
                  <a:moveTo>
                    <a:pt x="0" y="1"/>
                  </a:moveTo>
                  <a:lnTo>
                    <a:pt x="281715" y="1"/>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8" name="Google Shape;38;p1"/>
            <p:cNvSpPr/>
            <p:nvPr/>
          </p:nvSpPr>
          <p:spPr>
            <a:xfrm>
              <a:off x="239950" y="2889125"/>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9" name="Google Shape;39;p1"/>
            <p:cNvSpPr/>
            <p:nvPr/>
          </p:nvSpPr>
          <p:spPr>
            <a:xfrm>
              <a:off x="239950" y="2817575"/>
              <a:ext cx="7042900" cy="25"/>
            </a:xfrm>
            <a:custGeom>
              <a:rect b="b" l="l" r="r" t="t"/>
              <a:pathLst>
                <a:path extrusionOk="0" fill="none" h="1" w="281716">
                  <a:moveTo>
                    <a:pt x="0" y="1"/>
                  </a:moveTo>
                  <a:lnTo>
                    <a:pt x="281715" y="1"/>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0" name="Google Shape;40;p1"/>
            <p:cNvSpPr/>
            <p:nvPr/>
          </p:nvSpPr>
          <p:spPr>
            <a:xfrm>
              <a:off x="239950" y="2745150"/>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1" name="Google Shape;41;p1"/>
            <p:cNvSpPr/>
            <p:nvPr/>
          </p:nvSpPr>
          <p:spPr>
            <a:xfrm>
              <a:off x="239950" y="2673600"/>
              <a:ext cx="7042900" cy="25"/>
            </a:xfrm>
            <a:custGeom>
              <a:rect b="b" l="l" r="r" t="t"/>
              <a:pathLst>
                <a:path extrusionOk="0" fill="none" h="1" w="281716">
                  <a:moveTo>
                    <a:pt x="0" y="1"/>
                  </a:moveTo>
                  <a:lnTo>
                    <a:pt x="281715" y="1"/>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2" name="Google Shape;42;p1"/>
            <p:cNvSpPr/>
            <p:nvPr/>
          </p:nvSpPr>
          <p:spPr>
            <a:xfrm>
              <a:off x="239950" y="2601175"/>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3" name="Google Shape;43;p1"/>
            <p:cNvSpPr/>
            <p:nvPr/>
          </p:nvSpPr>
          <p:spPr>
            <a:xfrm>
              <a:off x="239950" y="2529625"/>
              <a:ext cx="7042900" cy="25"/>
            </a:xfrm>
            <a:custGeom>
              <a:rect b="b" l="l" r="r" t="t"/>
              <a:pathLst>
                <a:path extrusionOk="0" fill="none" h="1" w="281716">
                  <a:moveTo>
                    <a:pt x="0" y="1"/>
                  </a:moveTo>
                  <a:lnTo>
                    <a:pt x="281715" y="1"/>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4" name="Google Shape;44;p1"/>
            <p:cNvSpPr/>
            <p:nvPr/>
          </p:nvSpPr>
          <p:spPr>
            <a:xfrm>
              <a:off x="239950" y="2457200"/>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5" name="Google Shape;45;p1"/>
            <p:cNvSpPr/>
            <p:nvPr/>
          </p:nvSpPr>
          <p:spPr>
            <a:xfrm>
              <a:off x="239950" y="2384750"/>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6" name="Google Shape;46;p1"/>
            <p:cNvSpPr/>
            <p:nvPr/>
          </p:nvSpPr>
          <p:spPr>
            <a:xfrm>
              <a:off x="239950" y="2313225"/>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7" name="Google Shape;47;p1"/>
            <p:cNvSpPr/>
            <p:nvPr/>
          </p:nvSpPr>
          <p:spPr>
            <a:xfrm>
              <a:off x="239950" y="2240775"/>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8" name="Google Shape;48;p1"/>
            <p:cNvSpPr/>
            <p:nvPr/>
          </p:nvSpPr>
          <p:spPr>
            <a:xfrm>
              <a:off x="239950" y="2169250"/>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9" name="Google Shape;49;p1"/>
            <p:cNvSpPr/>
            <p:nvPr/>
          </p:nvSpPr>
          <p:spPr>
            <a:xfrm>
              <a:off x="239950" y="2096800"/>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0" name="Google Shape;50;p1"/>
            <p:cNvSpPr/>
            <p:nvPr/>
          </p:nvSpPr>
          <p:spPr>
            <a:xfrm>
              <a:off x="239950" y="2025275"/>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1" name="Google Shape;51;p1"/>
            <p:cNvSpPr/>
            <p:nvPr/>
          </p:nvSpPr>
          <p:spPr>
            <a:xfrm>
              <a:off x="239950" y="1952825"/>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2" name="Google Shape;52;p1"/>
            <p:cNvSpPr/>
            <p:nvPr/>
          </p:nvSpPr>
          <p:spPr>
            <a:xfrm>
              <a:off x="239950" y="1881300"/>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3" name="Google Shape;53;p1"/>
            <p:cNvSpPr/>
            <p:nvPr/>
          </p:nvSpPr>
          <p:spPr>
            <a:xfrm>
              <a:off x="239950" y="1808850"/>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4" name="Google Shape;54;p1"/>
            <p:cNvSpPr/>
            <p:nvPr/>
          </p:nvSpPr>
          <p:spPr>
            <a:xfrm>
              <a:off x="239950" y="1737325"/>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5" name="Google Shape;55;p1"/>
            <p:cNvSpPr/>
            <p:nvPr/>
          </p:nvSpPr>
          <p:spPr>
            <a:xfrm>
              <a:off x="239950" y="1664875"/>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6" name="Google Shape;56;p1"/>
            <p:cNvSpPr/>
            <p:nvPr/>
          </p:nvSpPr>
          <p:spPr>
            <a:xfrm>
              <a:off x="239950" y="1592425"/>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7" name="Google Shape;57;p1"/>
            <p:cNvSpPr/>
            <p:nvPr/>
          </p:nvSpPr>
          <p:spPr>
            <a:xfrm>
              <a:off x="239950" y="1520900"/>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8" name="Google Shape;58;p1"/>
            <p:cNvSpPr/>
            <p:nvPr/>
          </p:nvSpPr>
          <p:spPr>
            <a:xfrm>
              <a:off x="239950" y="1448450"/>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9" name="Google Shape;59;p1"/>
            <p:cNvSpPr/>
            <p:nvPr/>
          </p:nvSpPr>
          <p:spPr>
            <a:xfrm>
              <a:off x="239950" y="1376925"/>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0" name="Google Shape;60;p1"/>
            <p:cNvSpPr/>
            <p:nvPr/>
          </p:nvSpPr>
          <p:spPr>
            <a:xfrm>
              <a:off x="239950" y="1304475"/>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1" name="Google Shape;61;p1"/>
            <p:cNvSpPr/>
            <p:nvPr/>
          </p:nvSpPr>
          <p:spPr>
            <a:xfrm>
              <a:off x="239950" y="1232950"/>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2" name="Google Shape;62;p1"/>
            <p:cNvSpPr/>
            <p:nvPr/>
          </p:nvSpPr>
          <p:spPr>
            <a:xfrm>
              <a:off x="239950" y="1160500"/>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3" name="Google Shape;63;p1"/>
            <p:cNvSpPr/>
            <p:nvPr/>
          </p:nvSpPr>
          <p:spPr>
            <a:xfrm>
              <a:off x="239950" y="1088975"/>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4" name="Google Shape;64;p1"/>
            <p:cNvSpPr/>
            <p:nvPr/>
          </p:nvSpPr>
          <p:spPr>
            <a:xfrm>
              <a:off x="239950" y="1016525"/>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5" name="Google Shape;65;p1"/>
            <p:cNvSpPr/>
            <p:nvPr/>
          </p:nvSpPr>
          <p:spPr>
            <a:xfrm>
              <a:off x="239950" y="945000"/>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6" name="Google Shape;66;p1"/>
            <p:cNvSpPr/>
            <p:nvPr/>
          </p:nvSpPr>
          <p:spPr>
            <a:xfrm>
              <a:off x="721037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7" name="Google Shape;67;p1"/>
            <p:cNvSpPr/>
            <p:nvPr/>
          </p:nvSpPr>
          <p:spPr>
            <a:xfrm>
              <a:off x="713792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8" name="Google Shape;68;p1"/>
            <p:cNvSpPr/>
            <p:nvPr/>
          </p:nvSpPr>
          <p:spPr>
            <a:xfrm>
              <a:off x="7064575"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9" name="Google Shape;69;p1"/>
            <p:cNvSpPr/>
            <p:nvPr/>
          </p:nvSpPr>
          <p:spPr>
            <a:xfrm>
              <a:off x="6992125"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0" name="Google Shape;70;p1"/>
            <p:cNvSpPr/>
            <p:nvPr/>
          </p:nvSpPr>
          <p:spPr>
            <a:xfrm>
              <a:off x="6919675"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1" name="Google Shape;71;p1"/>
            <p:cNvSpPr/>
            <p:nvPr/>
          </p:nvSpPr>
          <p:spPr>
            <a:xfrm>
              <a:off x="684722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2" name="Google Shape;72;p1"/>
            <p:cNvSpPr/>
            <p:nvPr/>
          </p:nvSpPr>
          <p:spPr>
            <a:xfrm>
              <a:off x="677477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3" name="Google Shape;73;p1"/>
            <p:cNvSpPr/>
            <p:nvPr/>
          </p:nvSpPr>
          <p:spPr>
            <a:xfrm>
              <a:off x="670232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4" name="Google Shape;74;p1"/>
            <p:cNvSpPr/>
            <p:nvPr/>
          </p:nvSpPr>
          <p:spPr>
            <a:xfrm>
              <a:off x="6628975"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5" name="Google Shape;75;p1"/>
            <p:cNvSpPr/>
            <p:nvPr/>
          </p:nvSpPr>
          <p:spPr>
            <a:xfrm>
              <a:off x="655652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6" name="Google Shape;76;p1"/>
            <p:cNvSpPr/>
            <p:nvPr/>
          </p:nvSpPr>
          <p:spPr>
            <a:xfrm>
              <a:off x="648407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7" name="Google Shape;77;p1"/>
            <p:cNvSpPr/>
            <p:nvPr/>
          </p:nvSpPr>
          <p:spPr>
            <a:xfrm>
              <a:off x="641162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8" name="Google Shape;78;p1"/>
            <p:cNvSpPr/>
            <p:nvPr/>
          </p:nvSpPr>
          <p:spPr>
            <a:xfrm>
              <a:off x="633917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9" name="Google Shape;79;p1"/>
            <p:cNvSpPr/>
            <p:nvPr/>
          </p:nvSpPr>
          <p:spPr>
            <a:xfrm>
              <a:off x="626675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0" name="Google Shape;80;p1"/>
            <p:cNvSpPr/>
            <p:nvPr/>
          </p:nvSpPr>
          <p:spPr>
            <a:xfrm>
              <a:off x="619337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1" name="Google Shape;81;p1"/>
            <p:cNvSpPr/>
            <p:nvPr/>
          </p:nvSpPr>
          <p:spPr>
            <a:xfrm>
              <a:off x="612092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2" name="Google Shape;82;p1"/>
            <p:cNvSpPr/>
            <p:nvPr/>
          </p:nvSpPr>
          <p:spPr>
            <a:xfrm>
              <a:off x="604847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3" name="Google Shape;83;p1"/>
            <p:cNvSpPr/>
            <p:nvPr/>
          </p:nvSpPr>
          <p:spPr>
            <a:xfrm>
              <a:off x="597605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4" name="Google Shape;84;p1"/>
            <p:cNvSpPr/>
            <p:nvPr/>
          </p:nvSpPr>
          <p:spPr>
            <a:xfrm>
              <a:off x="590360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5" name="Google Shape;85;p1"/>
            <p:cNvSpPr/>
            <p:nvPr/>
          </p:nvSpPr>
          <p:spPr>
            <a:xfrm>
              <a:off x="583022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6" name="Google Shape;86;p1"/>
            <p:cNvSpPr/>
            <p:nvPr/>
          </p:nvSpPr>
          <p:spPr>
            <a:xfrm>
              <a:off x="575777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7" name="Google Shape;87;p1"/>
            <p:cNvSpPr/>
            <p:nvPr/>
          </p:nvSpPr>
          <p:spPr>
            <a:xfrm>
              <a:off x="568532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8" name="Google Shape;88;p1"/>
            <p:cNvSpPr/>
            <p:nvPr/>
          </p:nvSpPr>
          <p:spPr>
            <a:xfrm>
              <a:off x="561290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9" name="Google Shape;89;p1"/>
            <p:cNvSpPr/>
            <p:nvPr/>
          </p:nvSpPr>
          <p:spPr>
            <a:xfrm>
              <a:off x="554045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0" name="Google Shape;90;p1"/>
            <p:cNvSpPr/>
            <p:nvPr/>
          </p:nvSpPr>
          <p:spPr>
            <a:xfrm>
              <a:off x="546800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1" name="Google Shape;91;p1"/>
            <p:cNvSpPr/>
            <p:nvPr/>
          </p:nvSpPr>
          <p:spPr>
            <a:xfrm>
              <a:off x="539462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2" name="Google Shape;92;p1"/>
            <p:cNvSpPr/>
            <p:nvPr/>
          </p:nvSpPr>
          <p:spPr>
            <a:xfrm>
              <a:off x="532220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3" name="Google Shape;93;p1"/>
            <p:cNvSpPr/>
            <p:nvPr/>
          </p:nvSpPr>
          <p:spPr>
            <a:xfrm>
              <a:off x="524975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4" name="Google Shape;94;p1"/>
            <p:cNvSpPr/>
            <p:nvPr/>
          </p:nvSpPr>
          <p:spPr>
            <a:xfrm>
              <a:off x="517730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5" name="Google Shape;95;p1"/>
            <p:cNvSpPr/>
            <p:nvPr/>
          </p:nvSpPr>
          <p:spPr>
            <a:xfrm>
              <a:off x="510485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6" name="Google Shape;96;p1"/>
            <p:cNvSpPr/>
            <p:nvPr/>
          </p:nvSpPr>
          <p:spPr>
            <a:xfrm>
              <a:off x="5032400"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7" name="Google Shape;97;p1"/>
            <p:cNvSpPr/>
            <p:nvPr/>
          </p:nvSpPr>
          <p:spPr>
            <a:xfrm>
              <a:off x="495905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8" name="Google Shape;98;p1"/>
            <p:cNvSpPr/>
            <p:nvPr/>
          </p:nvSpPr>
          <p:spPr>
            <a:xfrm>
              <a:off x="488660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9" name="Google Shape;99;p1"/>
            <p:cNvSpPr/>
            <p:nvPr/>
          </p:nvSpPr>
          <p:spPr>
            <a:xfrm>
              <a:off x="481415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0" name="Google Shape;100;p1"/>
            <p:cNvSpPr/>
            <p:nvPr/>
          </p:nvSpPr>
          <p:spPr>
            <a:xfrm>
              <a:off x="4741700"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1" name="Google Shape;101;p1"/>
            <p:cNvSpPr/>
            <p:nvPr/>
          </p:nvSpPr>
          <p:spPr>
            <a:xfrm>
              <a:off x="4669250"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2" name="Google Shape;102;p1"/>
            <p:cNvSpPr/>
            <p:nvPr/>
          </p:nvSpPr>
          <p:spPr>
            <a:xfrm>
              <a:off x="4596800"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3" name="Google Shape;103;p1"/>
            <p:cNvSpPr/>
            <p:nvPr/>
          </p:nvSpPr>
          <p:spPr>
            <a:xfrm>
              <a:off x="452345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4" name="Google Shape;104;p1"/>
            <p:cNvSpPr/>
            <p:nvPr/>
          </p:nvSpPr>
          <p:spPr>
            <a:xfrm>
              <a:off x="445100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5" name="Google Shape;105;p1"/>
            <p:cNvSpPr/>
            <p:nvPr/>
          </p:nvSpPr>
          <p:spPr>
            <a:xfrm>
              <a:off x="4378550"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6" name="Google Shape;106;p1"/>
            <p:cNvSpPr/>
            <p:nvPr/>
          </p:nvSpPr>
          <p:spPr>
            <a:xfrm>
              <a:off x="4306100"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7" name="Google Shape;107;p1"/>
            <p:cNvSpPr/>
            <p:nvPr/>
          </p:nvSpPr>
          <p:spPr>
            <a:xfrm>
              <a:off x="4233650"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8" name="Google Shape;108;p1"/>
            <p:cNvSpPr/>
            <p:nvPr/>
          </p:nvSpPr>
          <p:spPr>
            <a:xfrm>
              <a:off x="416030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9" name="Google Shape;109;p1"/>
            <p:cNvSpPr/>
            <p:nvPr/>
          </p:nvSpPr>
          <p:spPr>
            <a:xfrm>
              <a:off x="4087850"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0" name="Google Shape;110;p1"/>
            <p:cNvSpPr/>
            <p:nvPr/>
          </p:nvSpPr>
          <p:spPr>
            <a:xfrm>
              <a:off x="4015400"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1" name="Google Shape;111;p1"/>
            <p:cNvSpPr/>
            <p:nvPr/>
          </p:nvSpPr>
          <p:spPr>
            <a:xfrm>
              <a:off x="3942950"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2" name="Google Shape;112;p1"/>
            <p:cNvSpPr/>
            <p:nvPr/>
          </p:nvSpPr>
          <p:spPr>
            <a:xfrm>
              <a:off x="3870500"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3" name="Google Shape;113;p1"/>
            <p:cNvSpPr/>
            <p:nvPr/>
          </p:nvSpPr>
          <p:spPr>
            <a:xfrm>
              <a:off x="3798075"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4" name="Google Shape;114;p1"/>
            <p:cNvSpPr/>
            <p:nvPr/>
          </p:nvSpPr>
          <p:spPr>
            <a:xfrm>
              <a:off x="3724700"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5" name="Google Shape;115;p1"/>
            <p:cNvSpPr/>
            <p:nvPr/>
          </p:nvSpPr>
          <p:spPr>
            <a:xfrm>
              <a:off x="3652250"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6" name="Google Shape;116;p1"/>
            <p:cNvSpPr/>
            <p:nvPr/>
          </p:nvSpPr>
          <p:spPr>
            <a:xfrm>
              <a:off x="3579800"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7" name="Google Shape;117;p1"/>
            <p:cNvSpPr/>
            <p:nvPr/>
          </p:nvSpPr>
          <p:spPr>
            <a:xfrm>
              <a:off x="3507375"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8" name="Google Shape;118;p1"/>
            <p:cNvSpPr/>
            <p:nvPr/>
          </p:nvSpPr>
          <p:spPr>
            <a:xfrm>
              <a:off x="3434925"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9" name="Google Shape;119;p1"/>
            <p:cNvSpPr/>
            <p:nvPr/>
          </p:nvSpPr>
          <p:spPr>
            <a:xfrm>
              <a:off x="3362475"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0" name="Google Shape;120;p1"/>
            <p:cNvSpPr/>
            <p:nvPr/>
          </p:nvSpPr>
          <p:spPr>
            <a:xfrm>
              <a:off x="3289100"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1" name="Google Shape;121;p1"/>
            <p:cNvSpPr/>
            <p:nvPr/>
          </p:nvSpPr>
          <p:spPr>
            <a:xfrm>
              <a:off x="3216650"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2" name="Google Shape;122;p1"/>
            <p:cNvSpPr/>
            <p:nvPr/>
          </p:nvSpPr>
          <p:spPr>
            <a:xfrm>
              <a:off x="3144225"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3" name="Google Shape;123;p1"/>
            <p:cNvSpPr/>
            <p:nvPr/>
          </p:nvSpPr>
          <p:spPr>
            <a:xfrm>
              <a:off x="3071775"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4" name="Google Shape;124;p1"/>
            <p:cNvSpPr/>
            <p:nvPr/>
          </p:nvSpPr>
          <p:spPr>
            <a:xfrm>
              <a:off x="2999325"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5" name="Google Shape;125;p1"/>
            <p:cNvSpPr/>
            <p:nvPr/>
          </p:nvSpPr>
          <p:spPr>
            <a:xfrm>
              <a:off x="2925950"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6" name="Google Shape;126;p1"/>
            <p:cNvSpPr/>
            <p:nvPr/>
          </p:nvSpPr>
          <p:spPr>
            <a:xfrm>
              <a:off x="2853525"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7" name="Google Shape;127;p1"/>
            <p:cNvSpPr/>
            <p:nvPr/>
          </p:nvSpPr>
          <p:spPr>
            <a:xfrm>
              <a:off x="2781075"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8" name="Google Shape;128;p1"/>
            <p:cNvSpPr/>
            <p:nvPr/>
          </p:nvSpPr>
          <p:spPr>
            <a:xfrm>
              <a:off x="2708625"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9" name="Google Shape;129;p1"/>
            <p:cNvSpPr/>
            <p:nvPr/>
          </p:nvSpPr>
          <p:spPr>
            <a:xfrm>
              <a:off x="263617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0" name="Google Shape;130;p1"/>
            <p:cNvSpPr/>
            <p:nvPr/>
          </p:nvSpPr>
          <p:spPr>
            <a:xfrm>
              <a:off x="256372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1" name="Google Shape;131;p1"/>
            <p:cNvSpPr/>
            <p:nvPr/>
          </p:nvSpPr>
          <p:spPr>
            <a:xfrm>
              <a:off x="2490375"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2" name="Google Shape;132;p1"/>
            <p:cNvSpPr/>
            <p:nvPr/>
          </p:nvSpPr>
          <p:spPr>
            <a:xfrm>
              <a:off x="2417925"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3" name="Google Shape;133;p1"/>
            <p:cNvSpPr/>
            <p:nvPr/>
          </p:nvSpPr>
          <p:spPr>
            <a:xfrm>
              <a:off x="2345475"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4" name="Google Shape;134;p1"/>
            <p:cNvSpPr/>
            <p:nvPr/>
          </p:nvSpPr>
          <p:spPr>
            <a:xfrm>
              <a:off x="227302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5" name="Google Shape;135;p1"/>
            <p:cNvSpPr/>
            <p:nvPr/>
          </p:nvSpPr>
          <p:spPr>
            <a:xfrm>
              <a:off x="220057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6" name="Google Shape;136;p1"/>
            <p:cNvSpPr/>
            <p:nvPr/>
          </p:nvSpPr>
          <p:spPr>
            <a:xfrm>
              <a:off x="212812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7" name="Google Shape;137;p1"/>
            <p:cNvSpPr/>
            <p:nvPr/>
          </p:nvSpPr>
          <p:spPr>
            <a:xfrm>
              <a:off x="2054775"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8" name="Google Shape;138;p1"/>
            <p:cNvSpPr/>
            <p:nvPr/>
          </p:nvSpPr>
          <p:spPr>
            <a:xfrm>
              <a:off x="1982325"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9" name="Google Shape;139;p1"/>
            <p:cNvSpPr/>
            <p:nvPr/>
          </p:nvSpPr>
          <p:spPr>
            <a:xfrm>
              <a:off x="190987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0" name="Google Shape;140;p1"/>
            <p:cNvSpPr/>
            <p:nvPr/>
          </p:nvSpPr>
          <p:spPr>
            <a:xfrm>
              <a:off x="183742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1" name="Google Shape;141;p1"/>
            <p:cNvSpPr/>
            <p:nvPr/>
          </p:nvSpPr>
          <p:spPr>
            <a:xfrm>
              <a:off x="176497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2" name="Google Shape;142;p1"/>
            <p:cNvSpPr/>
            <p:nvPr/>
          </p:nvSpPr>
          <p:spPr>
            <a:xfrm>
              <a:off x="169255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3" name="Google Shape;143;p1"/>
            <p:cNvSpPr/>
            <p:nvPr/>
          </p:nvSpPr>
          <p:spPr>
            <a:xfrm>
              <a:off x="161917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4" name="Google Shape;144;p1"/>
            <p:cNvSpPr/>
            <p:nvPr/>
          </p:nvSpPr>
          <p:spPr>
            <a:xfrm>
              <a:off x="154672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5" name="Google Shape;145;p1"/>
            <p:cNvSpPr/>
            <p:nvPr/>
          </p:nvSpPr>
          <p:spPr>
            <a:xfrm>
              <a:off x="147427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6" name="Google Shape;146;p1"/>
            <p:cNvSpPr/>
            <p:nvPr/>
          </p:nvSpPr>
          <p:spPr>
            <a:xfrm>
              <a:off x="140185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7" name="Google Shape;147;p1"/>
            <p:cNvSpPr/>
            <p:nvPr/>
          </p:nvSpPr>
          <p:spPr>
            <a:xfrm>
              <a:off x="132940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8" name="Google Shape;148;p1"/>
            <p:cNvSpPr/>
            <p:nvPr/>
          </p:nvSpPr>
          <p:spPr>
            <a:xfrm>
              <a:off x="125602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9" name="Google Shape;149;p1"/>
            <p:cNvSpPr/>
            <p:nvPr/>
          </p:nvSpPr>
          <p:spPr>
            <a:xfrm>
              <a:off x="118357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0" name="Google Shape;150;p1"/>
            <p:cNvSpPr/>
            <p:nvPr/>
          </p:nvSpPr>
          <p:spPr>
            <a:xfrm>
              <a:off x="111112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1" name="Google Shape;151;p1"/>
            <p:cNvSpPr/>
            <p:nvPr/>
          </p:nvSpPr>
          <p:spPr>
            <a:xfrm>
              <a:off x="103870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2" name="Google Shape;152;p1"/>
            <p:cNvSpPr/>
            <p:nvPr/>
          </p:nvSpPr>
          <p:spPr>
            <a:xfrm>
              <a:off x="96625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3" name="Google Shape;153;p1"/>
            <p:cNvSpPr/>
            <p:nvPr/>
          </p:nvSpPr>
          <p:spPr>
            <a:xfrm>
              <a:off x="89380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4" name="Google Shape;154;p1"/>
            <p:cNvSpPr/>
            <p:nvPr/>
          </p:nvSpPr>
          <p:spPr>
            <a:xfrm>
              <a:off x="82042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5" name="Google Shape;155;p1"/>
            <p:cNvSpPr/>
            <p:nvPr/>
          </p:nvSpPr>
          <p:spPr>
            <a:xfrm>
              <a:off x="74797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6" name="Google Shape;156;p1"/>
            <p:cNvSpPr/>
            <p:nvPr/>
          </p:nvSpPr>
          <p:spPr>
            <a:xfrm>
              <a:off x="67555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7" name="Google Shape;157;p1"/>
            <p:cNvSpPr/>
            <p:nvPr/>
          </p:nvSpPr>
          <p:spPr>
            <a:xfrm>
              <a:off x="60310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8" name="Google Shape;158;p1"/>
            <p:cNvSpPr/>
            <p:nvPr/>
          </p:nvSpPr>
          <p:spPr>
            <a:xfrm>
              <a:off x="53065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9" name="Google Shape;159;p1"/>
            <p:cNvSpPr/>
            <p:nvPr/>
          </p:nvSpPr>
          <p:spPr>
            <a:xfrm>
              <a:off x="458200"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0" name="Google Shape;160;p1"/>
            <p:cNvSpPr/>
            <p:nvPr/>
          </p:nvSpPr>
          <p:spPr>
            <a:xfrm>
              <a:off x="38485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1" name="Google Shape;161;p1"/>
            <p:cNvSpPr/>
            <p:nvPr/>
          </p:nvSpPr>
          <p:spPr>
            <a:xfrm>
              <a:off x="31240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62" name="Google Shape;162;p1"/>
          <p:cNvSpPr txBox="1"/>
          <p:nvPr>
            <p:ph type="title"/>
          </p:nvPr>
        </p:nvSpPr>
        <p:spPr>
          <a:xfrm>
            <a:off x="997233" y="300033"/>
            <a:ext cx="9055500" cy="1143300"/>
          </a:xfrm>
          <a:prstGeom prst="rect">
            <a:avLst/>
          </a:prstGeom>
          <a:noFill/>
          <a:ln>
            <a:noFill/>
          </a:ln>
        </p:spPr>
        <p:txBody>
          <a:bodyPr anchorCtr="0" anchor="b" bIns="121900" lIns="121900" spcFirstLastPara="1" rIns="121900" wrap="square" tIns="121900">
            <a:noAutofit/>
          </a:bodyPr>
          <a:lstStyle>
            <a:lvl1pPr lvl="0" rtl="0">
              <a:spcBef>
                <a:spcPts val="0"/>
              </a:spcBef>
              <a:spcAft>
                <a:spcPts val="0"/>
              </a:spcAft>
              <a:buClr>
                <a:schemeClr val="accent1"/>
              </a:buClr>
              <a:buSzPts val="2400"/>
              <a:buFont typeface="Sniglet"/>
              <a:buNone/>
              <a:defRPr sz="2400">
                <a:solidFill>
                  <a:schemeClr val="accent1"/>
                </a:solidFill>
                <a:latin typeface="Sniglet"/>
                <a:ea typeface="Sniglet"/>
                <a:cs typeface="Sniglet"/>
                <a:sym typeface="Sniglet"/>
              </a:defRPr>
            </a:lvl1pPr>
            <a:lvl2pPr lvl="1" rtl="0">
              <a:spcBef>
                <a:spcPts val="0"/>
              </a:spcBef>
              <a:spcAft>
                <a:spcPts val="0"/>
              </a:spcAft>
              <a:buClr>
                <a:schemeClr val="accent1"/>
              </a:buClr>
              <a:buSzPts val="2400"/>
              <a:buFont typeface="Sniglet"/>
              <a:buNone/>
              <a:defRPr sz="2400">
                <a:solidFill>
                  <a:schemeClr val="accent1"/>
                </a:solidFill>
                <a:latin typeface="Sniglet"/>
                <a:ea typeface="Sniglet"/>
                <a:cs typeface="Sniglet"/>
                <a:sym typeface="Sniglet"/>
              </a:defRPr>
            </a:lvl2pPr>
            <a:lvl3pPr lvl="2" rtl="0">
              <a:spcBef>
                <a:spcPts val="0"/>
              </a:spcBef>
              <a:spcAft>
                <a:spcPts val="0"/>
              </a:spcAft>
              <a:buClr>
                <a:schemeClr val="accent1"/>
              </a:buClr>
              <a:buSzPts val="2400"/>
              <a:buFont typeface="Sniglet"/>
              <a:buNone/>
              <a:defRPr sz="2400">
                <a:solidFill>
                  <a:schemeClr val="accent1"/>
                </a:solidFill>
                <a:latin typeface="Sniglet"/>
                <a:ea typeface="Sniglet"/>
                <a:cs typeface="Sniglet"/>
                <a:sym typeface="Sniglet"/>
              </a:defRPr>
            </a:lvl3pPr>
            <a:lvl4pPr lvl="3" rtl="0">
              <a:spcBef>
                <a:spcPts val="0"/>
              </a:spcBef>
              <a:spcAft>
                <a:spcPts val="0"/>
              </a:spcAft>
              <a:buClr>
                <a:schemeClr val="accent1"/>
              </a:buClr>
              <a:buSzPts val="2400"/>
              <a:buFont typeface="Sniglet"/>
              <a:buNone/>
              <a:defRPr sz="2400">
                <a:solidFill>
                  <a:schemeClr val="accent1"/>
                </a:solidFill>
                <a:latin typeface="Sniglet"/>
                <a:ea typeface="Sniglet"/>
                <a:cs typeface="Sniglet"/>
                <a:sym typeface="Sniglet"/>
              </a:defRPr>
            </a:lvl4pPr>
            <a:lvl5pPr lvl="4" rtl="0">
              <a:spcBef>
                <a:spcPts val="0"/>
              </a:spcBef>
              <a:spcAft>
                <a:spcPts val="0"/>
              </a:spcAft>
              <a:buClr>
                <a:schemeClr val="accent1"/>
              </a:buClr>
              <a:buSzPts val="2400"/>
              <a:buFont typeface="Sniglet"/>
              <a:buNone/>
              <a:defRPr sz="2400">
                <a:solidFill>
                  <a:schemeClr val="accent1"/>
                </a:solidFill>
                <a:latin typeface="Sniglet"/>
                <a:ea typeface="Sniglet"/>
                <a:cs typeface="Sniglet"/>
                <a:sym typeface="Sniglet"/>
              </a:defRPr>
            </a:lvl5pPr>
            <a:lvl6pPr lvl="5" rtl="0">
              <a:spcBef>
                <a:spcPts val="0"/>
              </a:spcBef>
              <a:spcAft>
                <a:spcPts val="0"/>
              </a:spcAft>
              <a:buClr>
                <a:schemeClr val="accent1"/>
              </a:buClr>
              <a:buSzPts val="2400"/>
              <a:buFont typeface="Sniglet"/>
              <a:buNone/>
              <a:defRPr sz="2400">
                <a:solidFill>
                  <a:schemeClr val="accent1"/>
                </a:solidFill>
                <a:latin typeface="Sniglet"/>
                <a:ea typeface="Sniglet"/>
                <a:cs typeface="Sniglet"/>
                <a:sym typeface="Sniglet"/>
              </a:defRPr>
            </a:lvl6pPr>
            <a:lvl7pPr lvl="6" rtl="0">
              <a:spcBef>
                <a:spcPts val="0"/>
              </a:spcBef>
              <a:spcAft>
                <a:spcPts val="0"/>
              </a:spcAft>
              <a:buClr>
                <a:schemeClr val="accent1"/>
              </a:buClr>
              <a:buSzPts val="2400"/>
              <a:buFont typeface="Sniglet"/>
              <a:buNone/>
              <a:defRPr sz="2400">
                <a:solidFill>
                  <a:schemeClr val="accent1"/>
                </a:solidFill>
                <a:latin typeface="Sniglet"/>
                <a:ea typeface="Sniglet"/>
                <a:cs typeface="Sniglet"/>
                <a:sym typeface="Sniglet"/>
              </a:defRPr>
            </a:lvl7pPr>
            <a:lvl8pPr lvl="7" rtl="0">
              <a:spcBef>
                <a:spcPts val="0"/>
              </a:spcBef>
              <a:spcAft>
                <a:spcPts val="0"/>
              </a:spcAft>
              <a:buClr>
                <a:schemeClr val="accent1"/>
              </a:buClr>
              <a:buSzPts val="2400"/>
              <a:buFont typeface="Sniglet"/>
              <a:buNone/>
              <a:defRPr sz="2400">
                <a:solidFill>
                  <a:schemeClr val="accent1"/>
                </a:solidFill>
                <a:latin typeface="Sniglet"/>
                <a:ea typeface="Sniglet"/>
                <a:cs typeface="Sniglet"/>
                <a:sym typeface="Sniglet"/>
              </a:defRPr>
            </a:lvl8pPr>
            <a:lvl9pPr lvl="8" rtl="0">
              <a:spcBef>
                <a:spcPts val="0"/>
              </a:spcBef>
              <a:spcAft>
                <a:spcPts val="0"/>
              </a:spcAft>
              <a:buClr>
                <a:schemeClr val="accent1"/>
              </a:buClr>
              <a:buSzPts val="2400"/>
              <a:buFont typeface="Sniglet"/>
              <a:buNone/>
              <a:defRPr sz="2400">
                <a:solidFill>
                  <a:schemeClr val="accent1"/>
                </a:solidFill>
                <a:latin typeface="Sniglet"/>
                <a:ea typeface="Sniglet"/>
                <a:cs typeface="Sniglet"/>
                <a:sym typeface="Sniglet"/>
              </a:defRPr>
            </a:lvl9pPr>
          </a:lstStyle>
          <a:p/>
        </p:txBody>
      </p:sp>
      <p:sp>
        <p:nvSpPr>
          <p:cNvPr id="163" name="Google Shape;163;p1"/>
          <p:cNvSpPr txBox="1"/>
          <p:nvPr>
            <p:ph idx="1" type="body"/>
          </p:nvPr>
        </p:nvSpPr>
        <p:spPr>
          <a:xfrm>
            <a:off x="997233" y="1753200"/>
            <a:ext cx="9055500" cy="4814400"/>
          </a:xfrm>
          <a:prstGeom prst="rect">
            <a:avLst/>
          </a:prstGeom>
          <a:noFill/>
          <a:ln>
            <a:noFill/>
          </a:ln>
        </p:spPr>
        <p:txBody>
          <a:bodyPr anchorCtr="0" anchor="t" bIns="121900" lIns="121900" spcFirstLastPara="1" rIns="121900" wrap="square" tIns="121900">
            <a:noAutofit/>
          </a:bodyPr>
          <a:lstStyle>
            <a:lvl1pPr indent="-450850" lvl="0" marL="457200" rtl="0">
              <a:spcBef>
                <a:spcPts val="800"/>
              </a:spcBef>
              <a:spcAft>
                <a:spcPts val="0"/>
              </a:spcAft>
              <a:buClr>
                <a:schemeClr val="dk1"/>
              </a:buClr>
              <a:buSzPts val="3500"/>
              <a:buFont typeface="Dosis"/>
              <a:buChar char="✘"/>
              <a:defRPr sz="3500">
                <a:solidFill>
                  <a:schemeClr val="dk1"/>
                </a:solidFill>
                <a:latin typeface="Dosis"/>
                <a:ea typeface="Dosis"/>
                <a:cs typeface="Dosis"/>
                <a:sym typeface="Dosis"/>
              </a:defRPr>
            </a:lvl1pPr>
            <a:lvl2pPr indent="-400050" lvl="1" marL="914400" rtl="0">
              <a:spcBef>
                <a:spcPts val="0"/>
              </a:spcBef>
              <a:spcAft>
                <a:spcPts val="0"/>
              </a:spcAft>
              <a:buClr>
                <a:schemeClr val="dk1"/>
              </a:buClr>
              <a:buSzPts val="2700"/>
              <a:buFont typeface="Dosis"/>
              <a:buChar char="✗"/>
              <a:defRPr sz="2700">
                <a:solidFill>
                  <a:schemeClr val="dk1"/>
                </a:solidFill>
                <a:latin typeface="Dosis"/>
                <a:ea typeface="Dosis"/>
                <a:cs typeface="Dosis"/>
                <a:sym typeface="Dosis"/>
              </a:defRPr>
            </a:lvl2pPr>
            <a:lvl3pPr indent="-400050" lvl="2" marL="1371600" rtl="0">
              <a:spcBef>
                <a:spcPts val="0"/>
              </a:spcBef>
              <a:spcAft>
                <a:spcPts val="0"/>
              </a:spcAft>
              <a:buClr>
                <a:schemeClr val="dk1"/>
              </a:buClr>
              <a:buSzPts val="2700"/>
              <a:buFont typeface="Dosis"/>
              <a:buChar char="■"/>
              <a:defRPr sz="2700">
                <a:solidFill>
                  <a:schemeClr val="dk1"/>
                </a:solidFill>
                <a:latin typeface="Dosis"/>
                <a:ea typeface="Dosis"/>
                <a:cs typeface="Dosis"/>
                <a:sym typeface="Dosis"/>
              </a:defRPr>
            </a:lvl3pPr>
            <a:lvl4pPr indent="-381000" lvl="3" marL="1828800" rtl="0">
              <a:spcBef>
                <a:spcPts val="0"/>
              </a:spcBef>
              <a:spcAft>
                <a:spcPts val="0"/>
              </a:spcAft>
              <a:buClr>
                <a:schemeClr val="dk1"/>
              </a:buClr>
              <a:buSzPts val="2400"/>
              <a:buFont typeface="Dosis"/>
              <a:buChar char="●"/>
              <a:defRPr sz="2400">
                <a:solidFill>
                  <a:schemeClr val="dk1"/>
                </a:solidFill>
                <a:latin typeface="Dosis"/>
                <a:ea typeface="Dosis"/>
                <a:cs typeface="Dosis"/>
                <a:sym typeface="Dosis"/>
              </a:defRPr>
            </a:lvl4pPr>
            <a:lvl5pPr indent="-381000" lvl="4" marL="2286000" rtl="0">
              <a:spcBef>
                <a:spcPts val="0"/>
              </a:spcBef>
              <a:spcAft>
                <a:spcPts val="0"/>
              </a:spcAft>
              <a:buClr>
                <a:schemeClr val="dk1"/>
              </a:buClr>
              <a:buSzPts val="2400"/>
              <a:buFont typeface="Dosis"/>
              <a:buChar char="○"/>
              <a:defRPr sz="2400">
                <a:solidFill>
                  <a:schemeClr val="dk1"/>
                </a:solidFill>
                <a:latin typeface="Dosis"/>
                <a:ea typeface="Dosis"/>
                <a:cs typeface="Dosis"/>
                <a:sym typeface="Dosis"/>
              </a:defRPr>
            </a:lvl5pPr>
            <a:lvl6pPr indent="-381000" lvl="5" marL="2743200" rtl="0">
              <a:spcBef>
                <a:spcPts val="0"/>
              </a:spcBef>
              <a:spcAft>
                <a:spcPts val="0"/>
              </a:spcAft>
              <a:buClr>
                <a:schemeClr val="dk1"/>
              </a:buClr>
              <a:buSzPts val="2400"/>
              <a:buFont typeface="Dosis"/>
              <a:buChar char="■"/>
              <a:defRPr sz="2400">
                <a:solidFill>
                  <a:schemeClr val="dk1"/>
                </a:solidFill>
                <a:latin typeface="Dosis"/>
                <a:ea typeface="Dosis"/>
                <a:cs typeface="Dosis"/>
                <a:sym typeface="Dosis"/>
              </a:defRPr>
            </a:lvl6pPr>
            <a:lvl7pPr indent="-381000" lvl="6" marL="3200400" rtl="0">
              <a:spcBef>
                <a:spcPts val="0"/>
              </a:spcBef>
              <a:spcAft>
                <a:spcPts val="0"/>
              </a:spcAft>
              <a:buClr>
                <a:schemeClr val="dk1"/>
              </a:buClr>
              <a:buSzPts val="2400"/>
              <a:buFont typeface="Dosis"/>
              <a:buChar char="●"/>
              <a:defRPr sz="2400">
                <a:solidFill>
                  <a:schemeClr val="dk1"/>
                </a:solidFill>
                <a:latin typeface="Dosis"/>
                <a:ea typeface="Dosis"/>
                <a:cs typeface="Dosis"/>
                <a:sym typeface="Dosis"/>
              </a:defRPr>
            </a:lvl7pPr>
            <a:lvl8pPr indent="-381000" lvl="7" marL="3657600" rtl="0">
              <a:spcBef>
                <a:spcPts val="0"/>
              </a:spcBef>
              <a:spcAft>
                <a:spcPts val="0"/>
              </a:spcAft>
              <a:buClr>
                <a:schemeClr val="dk1"/>
              </a:buClr>
              <a:buSzPts val="2400"/>
              <a:buFont typeface="Dosis"/>
              <a:buChar char="○"/>
              <a:defRPr sz="2400">
                <a:solidFill>
                  <a:schemeClr val="dk1"/>
                </a:solidFill>
                <a:latin typeface="Dosis"/>
                <a:ea typeface="Dosis"/>
                <a:cs typeface="Dosis"/>
                <a:sym typeface="Dosis"/>
              </a:defRPr>
            </a:lvl8pPr>
            <a:lvl9pPr indent="-381000" lvl="8" marL="4114800" rtl="0">
              <a:spcBef>
                <a:spcPts val="0"/>
              </a:spcBef>
              <a:spcAft>
                <a:spcPts val="0"/>
              </a:spcAft>
              <a:buClr>
                <a:schemeClr val="dk1"/>
              </a:buClr>
              <a:buSzPts val="2400"/>
              <a:buFont typeface="Dosis"/>
              <a:buChar char="■"/>
              <a:defRPr sz="2400">
                <a:solidFill>
                  <a:schemeClr val="dk1"/>
                </a:solidFill>
                <a:latin typeface="Dosis"/>
                <a:ea typeface="Dosis"/>
                <a:cs typeface="Dosis"/>
                <a:sym typeface="Dosis"/>
              </a:defRPr>
            </a:lvl9pPr>
          </a:lstStyle>
          <a:p/>
        </p:txBody>
      </p:sp>
      <p:sp>
        <p:nvSpPr>
          <p:cNvPr id="164" name="Google Shape;164;p1"/>
          <p:cNvSpPr txBox="1"/>
          <p:nvPr>
            <p:ph idx="12" type="sldNum"/>
          </p:nvPr>
        </p:nvSpPr>
        <p:spPr>
          <a:xfrm>
            <a:off x="120825" y="6296983"/>
            <a:ext cx="731700" cy="524700"/>
          </a:xfrm>
          <a:prstGeom prst="rect">
            <a:avLst/>
          </a:prstGeom>
          <a:noFill/>
          <a:ln>
            <a:noFill/>
          </a:ln>
        </p:spPr>
        <p:txBody>
          <a:bodyPr anchorCtr="0" anchor="t" bIns="121900" lIns="121900" spcFirstLastPara="1" rIns="121900" wrap="square" tIns="121900">
            <a:noAutofit/>
          </a:bodyPr>
          <a:lstStyle>
            <a:lvl1pPr lvl="0" rtl="0">
              <a:buNone/>
              <a:defRPr sz="1600">
                <a:solidFill>
                  <a:schemeClr val="accent1"/>
                </a:solidFill>
                <a:latin typeface="Sniglet"/>
                <a:ea typeface="Sniglet"/>
                <a:cs typeface="Sniglet"/>
                <a:sym typeface="Sniglet"/>
              </a:defRPr>
            </a:lvl1pPr>
            <a:lvl2pPr lvl="1" rtl="0">
              <a:buNone/>
              <a:defRPr sz="1600">
                <a:solidFill>
                  <a:schemeClr val="accent1"/>
                </a:solidFill>
                <a:latin typeface="Sniglet"/>
                <a:ea typeface="Sniglet"/>
                <a:cs typeface="Sniglet"/>
                <a:sym typeface="Sniglet"/>
              </a:defRPr>
            </a:lvl2pPr>
            <a:lvl3pPr lvl="2" rtl="0">
              <a:buNone/>
              <a:defRPr sz="1600">
                <a:solidFill>
                  <a:schemeClr val="accent1"/>
                </a:solidFill>
                <a:latin typeface="Sniglet"/>
                <a:ea typeface="Sniglet"/>
                <a:cs typeface="Sniglet"/>
                <a:sym typeface="Sniglet"/>
              </a:defRPr>
            </a:lvl3pPr>
            <a:lvl4pPr lvl="3" rtl="0">
              <a:buNone/>
              <a:defRPr sz="1600">
                <a:solidFill>
                  <a:schemeClr val="accent1"/>
                </a:solidFill>
                <a:latin typeface="Sniglet"/>
                <a:ea typeface="Sniglet"/>
                <a:cs typeface="Sniglet"/>
                <a:sym typeface="Sniglet"/>
              </a:defRPr>
            </a:lvl4pPr>
            <a:lvl5pPr lvl="4" rtl="0">
              <a:buNone/>
              <a:defRPr sz="1600">
                <a:solidFill>
                  <a:schemeClr val="accent1"/>
                </a:solidFill>
                <a:latin typeface="Sniglet"/>
                <a:ea typeface="Sniglet"/>
                <a:cs typeface="Sniglet"/>
                <a:sym typeface="Sniglet"/>
              </a:defRPr>
            </a:lvl5pPr>
            <a:lvl6pPr lvl="5" rtl="0">
              <a:buNone/>
              <a:defRPr sz="1600">
                <a:solidFill>
                  <a:schemeClr val="accent1"/>
                </a:solidFill>
                <a:latin typeface="Sniglet"/>
                <a:ea typeface="Sniglet"/>
                <a:cs typeface="Sniglet"/>
                <a:sym typeface="Sniglet"/>
              </a:defRPr>
            </a:lvl6pPr>
            <a:lvl7pPr lvl="6" rtl="0">
              <a:buNone/>
              <a:defRPr sz="1600">
                <a:solidFill>
                  <a:schemeClr val="accent1"/>
                </a:solidFill>
                <a:latin typeface="Sniglet"/>
                <a:ea typeface="Sniglet"/>
                <a:cs typeface="Sniglet"/>
                <a:sym typeface="Sniglet"/>
              </a:defRPr>
            </a:lvl7pPr>
            <a:lvl8pPr lvl="7" rtl="0">
              <a:buNone/>
              <a:defRPr sz="1600">
                <a:solidFill>
                  <a:schemeClr val="accent1"/>
                </a:solidFill>
                <a:latin typeface="Sniglet"/>
                <a:ea typeface="Sniglet"/>
                <a:cs typeface="Sniglet"/>
                <a:sym typeface="Sniglet"/>
              </a:defRPr>
            </a:lvl8pPr>
            <a:lvl9pPr lvl="8" rtl="0">
              <a:buNone/>
              <a:defRPr sz="1600">
                <a:solidFill>
                  <a:schemeClr val="accent1"/>
                </a:solidFill>
                <a:latin typeface="Sniglet"/>
                <a:ea typeface="Sniglet"/>
                <a:cs typeface="Sniglet"/>
                <a:sym typeface="Sniglet"/>
              </a:defRPr>
            </a:lvl9pPr>
          </a:lstStyle>
          <a:p>
            <a:pPr indent="0" lvl="0" marL="0" rtl="0" algn="l">
              <a:spcBef>
                <a:spcPts val="0"/>
              </a:spcBef>
              <a:spcAft>
                <a:spcPts val="0"/>
              </a:spcAft>
              <a:buNone/>
            </a:pPr>
            <a:fld id="{00000000-1234-1234-1234-123412341234}" type="slidenum">
              <a:rPr lang="fr-CA"/>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Lst>
  <p:transition>
    <p:fade thruBlk="1"/>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xml"/><Relationship Id="rId3" Type="http://schemas.openxmlformats.org/officeDocument/2006/relationships/image" Target="../media/image9.png"/><Relationship Id="rId4" Type="http://schemas.openxmlformats.org/officeDocument/2006/relationships/hyperlink" Target="https://monurl.ca/gmath23112020"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0.xml"/><Relationship Id="rId3" Type="http://schemas.openxmlformats.org/officeDocument/2006/relationships/hyperlink" Target="http://www.frqsc.gouv.qc.ca/documents/11326/518700/These_FVincent_2011-2E-144330.pdf/37347bf4-b710-4faa-8719-a13774ca6dc9"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 Id="rId3" Type="http://schemas.openxmlformats.org/officeDocument/2006/relationships/hyperlink" Target="https://www.erudit.org/fr/revues/ncre/2017-v20-n3-ncre04255/1055732ar/" TargetMode="External"/><Relationship Id="rId4" Type="http://schemas.openxmlformats.org/officeDocument/2006/relationships/hyperlink" Target="http://www.edu.gov.on.ca/fre/literacynumeracy/inspire/research/CBS_AskingEffectiveQuestionsFr.pdf"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3.xml"/><Relationship Id="rId3"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4.xml"/><Relationship Id="rId3"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5.xml"/><Relationship Id="rId3" Type="http://schemas.openxmlformats.org/officeDocument/2006/relationships/image" Target="../media/image10.png"/><Relationship Id="rId4" Type="http://schemas.openxmlformats.org/officeDocument/2006/relationships/image" Target="../media/image16.png"/><Relationship Id="rId5" Type="http://schemas.openxmlformats.org/officeDocument/2006/relationships/image" Target="../media/image5.png"/><Relationship Id="rId6" Type="http://schemas.openxmlformats.org/officeDocument/2006/relationships/image" Target="../media/image18.png"/></Relationships>
</file>

<file path=ppt/slides/_rels/slide16.xml.rels><?xml version="1.0" encoding="UTF-8" standalone="yes"?><Relationships xmlns="http://schemas.openxmlformats.org/package/2006/relationships"><Relationship Id="rId11" Type="http://schemas.openxmlformats.org/officeDocument/2006/relationships/hyperlink" Target="https://graspablemath.com/learn" TargetMode="External"/><Relationship Id="rId10" Type="http://schemas.openxmlformats.org/officeDocument/2006/relationships/hyperlink" Target="https://www.youtube.com/playlist?list=PLbE85KlaADWk8H_Fr0XZsInXAJMFKpJfh" TargetMode="External"/><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17.png"/><Relationship Id="rId4" Type="http://schemas.openxmlformats.org/officeDocument/2006/relationships/image" Target="../media/image12.png"/><Relationship Id="rId9" Type="http://schemas.openxmlformats.org/officeDocument/2006/relationships/hyperlink" Target="https://www.youtube.com/playlist?list=PLbE85KlaADWk8H_Fr0XZsInXAJMFKpJfh" TargetMode="External"/><Relationship Id="rId5" Type="http://schemas.openxmlformats.org/officeDocument/2006/relationships/image" Target="../media/image21.png"/><Relationship Id="rId6" Type="http://schemas.openxmlformats.org/officeDocument/2006/relationships/hyperlink" Target="https://graspablemath.com/" TargetMode="External"/><Relationship Id="rId7" Type="http://schemas.openxmlformats.org/officeDocument/2006/relationships/image" Target="../media/image23.png"/><Relationship Id="rId8" Type="http://schemas.openxmlformats.org/officeDocument/2006/relationships/hyperlink" Target="https://www.youtube.com/playlist?list=PLbE85KlaADWk8H_Fr0XZsInXAJMFKpJfh"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7.xml"/><Relationship Id="rId3" Type="http://schemas.openxmlformats.org/officeDocument/2006/relationships/image" Target="../media/image38.jpg"/><Relationship Id="rId4" Type="http://schemas.openxmlformats.org/officeDocument/2006/relationships/hyperlink" Target="https://graspablemath.com/canvas/?load=_784077112d8bbaa6" TargetMode="External"/><Relationship Id="rId5" Type="http://schemas.openxmlformats.org/officeDocument/2006/relationships/image" Target="../media/image3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hyperlink" Target="https://drive.google.com/file/d/1rFST9laRJu0NAs4jT34WrpyDBlq0aKhq/view?usp=sharing" TargetMode="External"/><Relationship Id="rId6" Type="http://schemas.openxmlformats.org/officeDocument/2006/relationships/hyperlink" Target="https://drive.google.com/file/d/1rFST9laRJu0NAs4jT34WrpyDBlq0aKhq/view"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hyperlink" Target="https://graspablemath.com/canvas/?load=_7fd2e7ddf9a3066c" TargetMode="External"/><Relationship Id="rId4" Type="http://schemas.openxmlformats.org/officeDocument/2006/relationships/hyperlink" Target="https://graspablemath.com/canvas/?load=_a0584a5498b1dbec"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2.xml"/><Relationship Id="rId3" Type="http://schemas.openxmlformats.org/officeDocument/2006/relationships/image" Target="../media/image9.png"/><Relationship Id="rId4" Type="http://schemas.openxmlformats.org/officeDocument/2006/relationships/image" Target="../media/image4.png"/><Relationship Id="rId9" Type="http://schemas.openxmlformats.org/officeDocument/2006/relationships/image" Target="../media/image7.png"/><Relationship Id="rId5" Type="http://schemas.openxmlformats.org/officeDocument/2006/relationships/image" Target="../media/image1.png"/><Relationship Id="rId6" Type="http://schemas.openxmlformats.org/officeDocument/2006/relationships/image" Target="../media/image8.png"/><Relationship Id="rId7" Type="http://schemas.openxmlformats.org/officeDocument/2006/relationships/image" Target="../media/image13.png"/><Relationship Id="rId8" Type="http://schemas.openxmlformats.org/officeDocument/2006/relationships/image" Target="../media/image1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0.xml"/><Relationship Id="rId3" Type="http://schemas.openxmlformats.org/officeDocument/2006/relationships/hyperlink" Target="https://graspablemath.com/canvas/?load=_bf6b42693886d067" TargetMode="Externa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1.xml"/><Relationship Id="rId3" Type="http://schemas.openxmlformats.org/officeDocument/2006/relationships/image" Target="../media/image24.png"/><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2.xml"/><Relationship Id="rId3" Type="http://schemas.openxmlformats.org/officeDocument/2006/relationships/image" Target="../media/image2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3.xml"/><Relationship Id="rId3" Type="http://schemas.openxmlformats.org/officeDocument/2006/relationships/hyperlink" Target="https://activities.graspablemath.com/" TargetMode="External"/><Relationship Id="rId4" Type="http://schemas.openxmlformats.org/officeDocument/2006/relationships/hyperlink" Target="https://activities.graspablemath.com/" TargetMode="External"/><Relationship Id="rId5" Type="http://schemas.openxmlformats.org/officeDocument/2006/relationships/image" Target="../media/image3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4.xml"/><Relationship Id="rId3" Type="http://schemas.openxmlformats.org/officeDocument/2006/relationships/image" Target="../media/image30.png"/><Relationship Id="rId4" Type="http://schemas.openxmlformats.org/officeDocument/2006/relationships/image" Target="../media/image28.png"/><Relationship Id="rId5" Type="http://schemas.openxmlformats.org/officeDocument/2006/relationships/hyperlink" Target="https://activities.graspablemath.com/s/SZFXA" TargetMode="External"/><Relationship Id="rId6" Type="http://schemas.openxmlformats.org/officeDocument/2006/relationships/image" Target="../media/image31.png"/><Relationship Id="rId7" Type="http://schemas.openxmlformats.org/officeDocument/2006/relationships/image" Target="../media/image2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5.xml"/><Relationship Id="rId3" Type="http://schemas.openxmlformats.org/officeDocument/2006/relationships/image" Target="../media/image32.png"/><Relationship Id="rId4" Type="http://schemas.openxmlformats.org/officeDocument/2006/relationships/image" Target="../media/image34.png"/><Relationship Id="rId5" Type="http://schemas.openxmlformats.org/officeDocument/2006/relationships/image" Target="../media/image3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6.xml"/><Relationship Id="rId3" Type="http://schemas.openxmlformats.org/officeDocument/2006/relationships/image" Target="../media/image4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7.xml"/><Relationship Id="rId3" Type="http://schemas.openxmlformats.org/officeDocument/2006/relationships/image" Target="../media/image49.png"/><Relationship Id="rId4" Type="http://schemas.openxmlformats.org/officeDocument/2006/relationships/image" Target="../media/image4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8.xml"/><Relationship Id="rId3" Type="http://schemas.openxmlformats.org/officeDocument/2006/relationships/image" Target="../media/image5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0" Type="http://schemas.openxmlformats.org/officeDocument/2006/relationships/image" Target="../media/image20.png"/><Relationship Id="rId1" Type="http://schemas.openxmlformats.org/officeDocument/2006/relationships/slideLayout" Target="../slideLayouts/slideLayout9.xml"/><Relationship Id="rId2" Type="http://schemas.openxmlformats.org/officeDocument/2006/relationships/notesSlide" Target="../notesSlides/notesSlide3.xml"/><Relationship Id="rId3" Type="http://schemas.openxmlformats.org/officeDocument/2006/relationships/image" Target="../media/image64.png"/><Relationship Id="rId4" Type="http://schemas.openxmlformats.org/officeDocument/2006/relationships/hyperlink" Target="mailto:stephanie.rioux@recitmst.qc.ca" TargetMode="External"/><Relationship Id="rId9" Type="http://schemas.openxmlformats.org/officeDocument/2006/relationships/image" Target="../media/image2.png"/><Relationship Id="rId5" Type="http://schemas.openxmlformats.org/officeDocument/2006/relationships/hyperlink" Target="mailto:louise.roy@recitmst.qc.ca" TargetMode="External"/><Relationship Id="rId6" Type="http://schemas.openxmlformats.org/officeDocument/2006/relationships/image" Target="../media/image11.png"/><Relationship Id="rId7" Type="http://schemas.openxmlformats.org/officeDocument/2006/relationships/hyperlink" Target="https://monurl.ca/gmath23112020" TargetMode="External"/><Relationship Id="rId8" Type="http://schemas.openxmlformats.org/officeDocument/2006/relationships/hyperlink" Target="https://recitmst.qc.ca/"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2.xml"/><Relationship Id="rId3" Type="http://schemas.openxmlformats.org/officeDocument/2006/relationships/image" Target="../media/image4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3.xml"/><Relationship Id="rId3" Type="http://schemas.openxmlformats.org/officeDocument/2006/relationships/image" Target="../media/image37.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4.xml"/><Relationship Id="rId3" Type="http://schemas.openxmlformats.org/officeDocument/2006/relationships/image" Target="../media/image42.png"/><Relationship Id="rId4" Type="http://schemas.openxmlformats.org/officeDocument/2006/relationships/image" Target="../media/image39.png"/><Relationship Id="rId5" Type="http://schemas.openxmlformats.org/officeDocument/2006/relationships/image" Target="../media/image45.png"/><Relationship Id="rId6" Type="http://schemas.openxmlformats.org/officeDocument/2006/relationships/image" Target="../media/image48.png"/><Relationship Id="rId7" Type="http://schemas.openxmlformats.org/officeDocument/2006/relationships/image" Target="../media/image46.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5.xml"/><Relationship Id="rId3" Type="http://schemas.openxmlformats.org/officeDocument/2006/relationships/image" Target="../media/image44.png"/><Relationship Id="rId4" Type="http://schemas.openxmlformats.org/officeDocument/2006/relationships/image" Target="../media/image41.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6.xml"/><Relationship Id="rId3" Type="http://schemas.openxmlformats.org/officeDocument/2006/relationships/image" Target="../media/image52.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7.xml"/><Relationship Id="rId3" Type="http://schemas.openxmlformats.org/officeDocument/2006/relationships/image" Target="../media/image50.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8.xml"/><Relationship Id="rId3" Type="http://schemas.openxmlformats.org/officeDocument/2006/relationships/image" Target="../media/image62.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9.xml"/><Relationship Id="rId3" Type="http://schemas.openxmlformats.org/officeDocument/2006/relationships/image" Target="../media/image5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0.xml"/><Relationship Id="rId3" Type="http://schemas.openxmlformats.org/officeDocument/2006/relationships/image" Target="../media/image58.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1.xml"/><Relationship Id="rId3" Type="http://schemas.openxmlformats.org/officeDocument/2006/relationships/image" Target="../media/image55.png"/><Relationship Id="rId4" Type="http://schemas.openxmlformats.org/officeDocument/2006/relationships/image" Target="../media/image56.png"/><Relationship Id="rId5" Type="http://schemas.openxmlformats.org/officeDocument/2006/relationships/image" Target="../media/image51.png"/><Relationship Id="rId6" Type="http://schemas.openxmlformats.org/officeDocument/2006/relationships/image" Target="../media/image57.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2.xml"/><Relationship Id="rId3" Type="http://schemas.openxmlformats.org/officeDocument/2006/relationships/image" Target="../media/image59.png"/><Relationship Id="rId4" Type="http://schemas.openxmlformats.org/officeDocument/2006/relationships/image" Target="../media/image60.png"/><Relationship Id="rId5" Type="http://schemas.openxmlformats.org/officeDocument/2006/relationships/image" Target="../media/image61.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1" Type="http://schemas.openxmlformats.org/officeDocument/2006/relationships/image" Target="../media/image63.png"/><Relationship Id="rId10" Type="http://schemas.openxmlformats.org/officeDocument/2006/relationships/hyperlink" Target="http://creativecommons.org/licenses/by-nc-sa/4.0/" TargetMode="External"/><Relationship Id="rId1" Type="http://schemas.openxmlformats.org/officeDocument/2006/relationships/slideLayout" Target="../slideLayouts/slideLayout9.xml"/><Relationship Id="rId2" Type="http://schemas.openxmlformats.org/officeDocument/2006/relationships/notesSlide" Target="../notesSlides/notesSlide47.xml"/><Relationship Id="rId3" Type="http://schemas.openxmlformats.org/officeDocument/2006/relationships/image" Target="../media/image11.png"/><Relationship Id="rId4" Type="http://schemas.openxmlformats.org/officeDocument/2006/relationships/hyperlink" Target="mailto:stephanie.rioux@recitmst.qc.ca" TargetMode="External"/><Relationship Id="rId9" Type="http://schemas.openxmlformats.org/officeDocument/2006/relationships/hyperlink" Target="https://www.youtube.com/channel/UC7IcadI_rZFwso9N81PYqFg" TargetMode="External"/><Relationship Id="rId5" Type="http://schemas.openxmlformats.org/officeDocument/2006/relationships/hyperlink" Target="http://louise.roy@recitmst.qc.ca" TargetMode="External"/><Relationship Id="rId6" Type="http://schemas.openxmlformats.org/officeDocument/2006/relationships/hyperlink" Target="mailto:equipe@recitmst.qc.ca" TargetMode="External"/><Relationship Id="rId7" Type="http://schemas.openxmlformats.org/officeDocument/2006/relationships/hyperlink" Target="https://www.facebook.com/RECITMST2020/" TargetMode="External"/><Relationship Id="rId8" Type="http://schemas.openxmlformats.org/officeDocument/2006/relationships/hyperlink" Target="https://twitter.com/recitmst" TargetMode="Externa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48.xml"/><Relationship Id="rId3" Type="http://schemas.openxmlformats.org/officeDocument/2006/relationships/image" Target="../media/image9.png"/><Relationship Id="rId4" Type="http://schemas.openxmlformats.org/officeDocument/2006/relationships/image" Target="../media/image4.png"/><Relationship Id="rId9" Type="http://schemas.openxmlformats.org/officeDocument/2006/relationships/image" Target="../media/image7.png"/><Relationship Id="rId5" Type="http://schemas.openxmlformats.org/officeDocument/2006/relationships/image" Target="../media/image1.png"/><Relationship Id="rId6" Type="http://schemas.openxmlformats.org/officeDocument/2006/relationships/image" Target="../media/image8.png"/><Relationship Id="rId7" Type="http://schemas.openxmlformats.org/officeDocument/2006/relationships/image" Target="../media/image13.png"/><Relationship Id="rId8" Type="http://schemas.openxmlformats.org/officeDocument/2006/relationships/image" Target="../media/image15.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49.xml"/><Relationship Id="rId3" Type="http://schemas.openxmlformats.org/officeDocument/2006/relationships/image" Target="../media/image9.png"/><Relationship Id="rId4" Type="http://schemas.openxmlformats.org/officeDocument/2006/relationships/hyperlink" Target="https://drive.google.com/file/d/1VFscFXOSElGqr6WJ5Zuqz-0otmi6v07y/view?usp=sharing"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 Id="rId3" Type="http://schemas.openxmlformats.org/officeDocument/2006/relationships/hyperlink" Target="https://graspablemath.com/"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 Id="rId3" Type="http://schemas.openxmlformats.org/officeDocument/2006/relationships/hyperlink" Target="http://www.education.gouv.qc.ca/fileadmin/site_web/documents/dpse/adaptation_serv_compl/Referentiel-mathematique.PDF" TargetMode="Externa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0" name="Shape 620"/>
        <p:cNvGrpSpPr/>
        <p:nvPr/>
      </p:nvGrpSpPr>
      <p:grpSpPr>
        <a:xfrm>
          <a:off x="0" y="0"/>
          <a:ext cx="0" cy="0"/>
          <a:chOff x="0" y="0"/>
          <a:chExt cx="0" cy="0"/>
        </a:xfrm>
      </p:grpSpPr>
      <p:pic>
        <p:nvPicPr>
          <p:cNvPr id="621" name="Google Shape;621;p22"/>
          <p:cNvPicPr preferRelativeResize="0"/>
          <p:nvPr/>
        </p:nvPicPr>
        <p:blipFill rotWithShape="1">
          <a:blip r:embed="rId3">
            <a:alphaModFix amt="85000"/>
          </a:blip>
          <a:srcRect b="0" l="0" r="0" t="0"/>
          <a:stretch/>
        </p:blipFill>
        <p:spPr>
          <a:xfrm>
            <a:off x="0" y="0"/>
            <a:ext cx="12192000" cy="7242779"/>
          </a:xfrm>
          <a:prstGeom prst="rect">
            <a:avLst/>
          </a:prstGeom>
          <a:noFill/>
          <a:ln>
            <a:noFill/>
          </a:ln>
        </p:spPr>
      </p:pic>
      <p:sp>
        <p:nvSpPr>
          <p:cNvPr id="622" name="Google Shape;622;p22"/>
          <p:cNvSpPr txBox="1"/>
          <p:nvPr/>
        </p:nvSpPr>
        <p:spPr>
          <a:xfrm>
            <a:off x="384800" y="1889633"/>
            <a:ext cx="3995100" cy="2345700"/>
          </a:xfrm>
          <a:prstGeom prst="rect">
            <a:avLst/>
          </a:prstGeom>
          <a:noFill/>
          <a:ln>
            <a:noFill/>
          </a:ln>
        </p:spPr>
        <p:txBody>
          <a:bodyPr anchorCtr="0" anchor="t"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5100"/>
              <a:buFont typeface="Arial"/>
              <a:buNone/>
            </a:pPr>
            <a:r>
              <a:rPr b="1" i="0" lang="fr-CA" sz="15100" u="none" cap="none" strike="noStrike">
                <a:solidFill>
                  <a:srgbClr val="FFFFFF"/>
                </a:solidFill>
                <a:latin typeface="Raleway"/>
                <a:ea typeface="Raleway"/>
                <a:cs typeface="Raleway"/>
                <a:sym typeface="Raleway"/>
              </a:rPr>
              <a:t>47</a:t>
            </a:r>
            <a:r>
              <a:rPr b="1" baseline="30000" i="0" lang="fr-CA" sz="13600" u="none" cap="none" strike="noStrike">
                <a:solidFill>
                  <a:srgbClr val="FFFFFF"/>
                </a:solidFill>
                <a:latin typeface="Raleway"/>
                <a:ea typeface="Raleway"/>
                <a:cs typeface="Raleway"/>
                <a:sym typeface="Raleway"/>
              </a:rPr>
              <a:t>e</a:t>
            </a:r>
            <a:endParaRPr b="1" baseline="30000" i="0" sz="13600" u="none" cap="none" strike="noStrike">
              <a:solidFill>
                <a:srgbClr val="FFFFFF"/>
              </a:solidFill>
              <a:latin typeface="Raleway"/>
              <a:ea typeface="Raleway"/>
              <a:cs typeface="Raleway"/>
              <a:sym typeface="Raleway"/>
            </a:endParaRPr>
          </a:p>
        </p:txBody>
      </p:sp>
      <p:sp>
        <p:nvSpPr>
          <p:cNvPr id="623" name="Google Shape;623;p22"/>
          <p:cNvSpPr txBox="1"/>
          <p:nvPr/>
        </p:nvSpPr>
        <p:spPr>
          <a:xfrm>
            <a:off x="283200" y="86300"/>
            <a:ext cx="10926300" cy="1800000"/>
          </a:xfrm>
          <a:prstGeom prst="rect">
            <a:avLst/>
          </a:prstGeom>
          <a:noFill/>
          <a:ln>
            <a:noFill/>
          </a:ln>
        </p:spPr>
        <p:txBody>
          <a:bodyPr anchorCtr="0" anchor="t" bIns="121900" lIns="121900" spcFirstLastPara="1" rIns="121900" wrap="square" tIns="121900">
            <a:noAutofit/>
          </a:bodyPr>
          <a:lstStyle/>
          <a:p>
            <a:pPr indent="0" lvl="0" marL="0" rtl="0" algn="l">
              <a:spcBef>
                <a:spcPts val="0"/>
              </a:spcBef>
              <a:spcAft>
                <a:spcPts val="0"/>
              </a:spcAft>
              <a:buClr>
                <a:srgbClr val="000000"/>
              </a:buClr>
              <a:buSzPts val="3900"/>
              <a:buFont typeface="Arial"/>
              <a:buNone/>
            </a:pPr>
            <a:r>
              <a:rPr b="1" lang="fr-CA" sz="2700">
                <a:solidFill>
                  <a:schemeClr val="lt1"/>
                </a:solidFill>
                <a:latin typeface="Raleway"/>
                <a:ea typeface="Raleway"/>
                <a:cs typeface="Raleway"/>
                <a:sym typeface="Raleway"/>
              </a:rPr>
              <a:t>Atelier 101</a:t>
            </a:r>
            <a:endParaRPr b="1" sz="3900">
              <a:solidFill>
                <a:srgbClr val="FFFFFF"/>
              </a:solidFill>
              <a:latin typeface="Raleway"/>
              <a:ea typeface="Raleway"/>
              <a:cs typeface="Raleway"/>
              <a:sym typeface="Raleway"/>
            </a:endParaRPr>
          </a:p>
          <a:p>
            <a:pPr indent="0" lvl="0" marL="0" marR="0" rtl="0" algn="l">
              <a:lnSpc>
                <a:spcPct val="100000"/>
              </a:lnSpc>
              <a:spcBef>
                <a:spcPts val="0"/>
              </a:spcBef>
              <a:spcAft>
                <a:spcPts val="0"/>
              </a:spcAft>
              <a:buClr>
                <a:srgbClr val="000000"/>
              </a:buClr>
              <a:buSzPts val="3900"/>
              <a:buFont typeface="Arial"/>
              <a:buNone/>
            </a:pPr>
            <a:r>
              <a:rPr b="1" lang="fr-CA" sz="3900">
                <a:solidFill>
                  <a:srgbClr val="FFFFFF"/>
                </a:solidFill>
                <a:latin typeface="Raleway"/>
                <a:ea typeface="Raleway"/>
                <a:cs typeface="Raleway"/>
                <a:sym typeface="Raleway"/>
              </a:rPr>
              <a:t>Initiation à </a:t>
            </a:r>
            <a:r>
              <a:rPr b="1" lang="fr-CA" sz="3900">
                <a:solidFill>
                  <a:srgbClr val="FFFF00"/>
                </a:solidFill>
                <a:latin typeface="Raleway"/>
                <a:ea typeface="Raleway"/>
                <a:cs typeface="Raleway"/>
                <a:sym typeface="Raleway"/>
              </a:rPr>
              <a:t>Graspable Math</a:t>
            </a:r>
            <a:endParaRPr b="1" sz="3900">
              <a:solidFill>
                <a:srgbClr val="FFFF00"/>
              </a:solidFill>
              <a:latin typeface="Raleway"/>
              <a:ea typeface="Raleway"/>
              <a:cs typeface="Raleway"/>
              <a:sym typeface="Raleway"/>
            </a:endParaRPr>
          </a:p>
          <a:p>
            <a:pPr indent="0" lvl="0" marL="0" marR="0" rtl="0" algn="l">
              <a:lnSpc>
                <a:spcPct val="100000"/>
              </a:lnSpc>
              <a:spcBef>
                <a:spcPts val="0"/>
              </a:spcBef>
              <a:spcAft>
                <a:spcPts val="0"/>
              </a:spcAft>
              <a:buClr>
                <a:srgbClr val="000000"/>
              </a:buClr>
              <a:buSzPts val="3900"/>
              <a:buFont typeface="Arial"/>
              <a:buNone/>
            </a:pPr>
            <a:r>
              <a:rPr b="1" lang="fr-CA" sz="3000">
                <a:solidFill>
                  <a:srgbClr val="FFFFFF"/>
                </a:solidFill>
                <a:latin typeface="Raleway"/>
                <a:ea typeface="Raleway"/>
                <a:cs typeface="Raleway"/>
                <a:sym typeface="Raleway"/>
              </a:rPr>
              <a:t>Stéphanie Rioux et Louise Roy</a:t>
            </a:r>
            <a:endParaRPr b="1" sz="3000">
              <a:solidFill>
                <a:srgbClr val="FFFFFF"/>
              </a:solidFill>
              <a:latin typeface="Raleway"/>
              <a:ea typeface="Raleway"/>
              <a:cs typeface="Raleway"/>
              <a:sym typeface="Raleway"/>
            </a:endParaRPr>
          </a:p>
          <a:p>
            <a:pPr indent="0" lvl="0" marL="0" rtl="0" algn="l">
              <a:spcBef>
                <a:spcPts val="0"/>
              </a:spcBef>
              <a:spcAft>
                <a:spcPts val="0"/>
              </a:spcAft>
              <a:buNone/>
            </a:pPr>
            <a:r>
              <a:rPr b="1" lang="fr-CA" sz="1900">
                <a:solidFill>
                  <a:srgbClr val="FFFFFF"/>
                </a:solidFill>
                <a:latin typeface="Ubuntu"/>
                <a:ea typeface="Ubuntu"/>
                <a:cs typeface="Ubuntu"/>
                <a:sym typeface="Ubuntu"/>
              </a:rPr>
              <a:t>Lien vers la présentation :</a:t>
            </a:r>
            <a:r>
              <a:rPr b="1" lang="fr-CA" sz="1900">
                <a:solidFill>
                  <a:srgbClr val="FFFFFF"/>
                </a:solidFill>
                <a:latin typeface="Ubuntu"/>
                <a:ea typeface="Ubuntu"/>
                <a:cs typeface="Ubuntu"/>
                <a:sym typeface="Ubuntu"/>
              </a:rPr>
              <a:t> </a:t>
            </a:r>
            <a:r>
              <a:rPr b="1" lang="fr-CA" sz="2300" u="sng">
                <a:solidFill>
                  <a:srgbClr val="FFFF00"/>
                </a:solidFill>
                <a:latin typeface="Ubuntu"/>
                <a:ea typeface="Ubuntu"/>
                <a:cs typeface="Ubuntu"/>
                <a:sym typeface="Ubuntu"/>
                <a:hlinkClick r:id="rId4">
                  <a:extLst>
                    <a:ext uri="{A12FA001-AC4F-418D-AE19-62706E023703}">
                      <ahyp:hlinkClr val="tx"/>
                    </a:ext>
                  </a:extLst>
                </a:hlinkClick>
              </a:rPr>
              <a:t>monurl.ca/gmath23112020</a:t>
            </a:r>
            <a:endParaRPr b="1" sz="3400">
              <a:solidFill>
                <a:srgbClr val="FFFF00"/>
              </a:solidFill>
              <a:latin typeface="Raleway"/>
              <a:ea typeface="Raleway"/>
              <a:cs typeface="Raleway"/>
              <a:sym typeface="Raleway"/>
            </a:endParaRPr>
          </a:p>
        </p:txBody>
      </p:sp>
      <p:sp>
        <p:nvSpPr>
          <p:cNvPr id="624" name="Google Shape;624;p22"/>
          <p:cNvSpPr txBox="1"/>
          <p:nvPr/>
        </p:nvSpPr>
        <p:spPr>
          <a:xfrm>
            <a:off x="8803200" y="1462067"/>
            <a:ext cx="3388800" cy="1109700"/>
          </a:xfrm>
          <a:prstGeom prst="rect">
            <a:avLst/>
          </a:prstGeom>
          <a:noFill/>
          <a:ln>
            <a:noFill/>
          </a:ln>
        </p:spPr>
        <p:txBody>
          <a:bodyPr anchorCtr="0" anchor="t" bIns="121900" lIns="121900" spcFirstLastPara="1" rIns="121900" wrap="square" tIns="121900">
            <a:noAutofit/>
          </a:bodyPr>
          <a:lstStyle/>
          <a:p>
            <a:pPr indent="0" lvl="0" marL="139700" rtl="0" algn="r">
              <a:spcBef>
                <a:spcPts val="0"/>
              </a:spcBef>
              <a:spcAft>
                <a:spcPts val="0"/>
              </a:spcAft>
              <a:buNone/>
            </a:pPr>
            <a:r>
              <a:rPr b="1" lang="fr-CA" sz="2700">
                <a:solidFill>
                  <a:srgbClr val="FFFFFF"/>
                </a:solidFill>
                <a:latin typeface="Ubuntu"/>
                <a:ea typeface="Ubuntu"/>
                <a:cs typeface="Ubuntu"/>
                <a:sym typeface="Ubuntu"/>
              </a:rPr>
              <a:t>23 novembre 2020</a:t>
            </a:r>
            <a:endParaRPr b="1" sz="2700">
              <a:solidFill>
                <a:srgbClr val="FFFFFF"/>
              </a:solidFill>
              <a:latin typeface="Ubuntu"/>
              <a:ea typeface="Ubuntu"/>
              <a:cs typeface="Ubuntu"/>
              <a:sym typeface="Ubuntu"/>
            </a:endParaRPr>
          </a:p>
          <a:p>
            <a:pPr indent="0" lvl="0" marL="139700" rtl="0" algn="r">
              <a:spcBef>
                <a:spcPts val="0"/>
              </a:spcBef>
              <a:spcAft>
                <a:spcPts val="0"/>
              </a:spcAft>
              <a:buNone/>
            </a:pPr>
            <a:r>
              <a:rPr b="1" lang="fr-CA" sz="2700">
                <a:solidFill>
                  <a:srgbClr val="FFFFFF"/>
                </a:solidFill>
                <a:latin typeface="Ubuntu"/>
                <a:ea typeface="Ubuntu"/>
                <a:cs typeface="Ubuntu"/>
                <a:sym typeface="Ubuntu"/>
              </a:rPr>
              <a:t>9h à 10h30</a:t>
            </a:r>
            <a:endParaRPr b="1" sz="2700">
              <a:solidFill>
                <a:srgbClr val="FFFFFF"/>
              </a:solidFill>
              <a:latin typeface="Ubuntu"/>
              <a:ea typeface="Ubuntu"/>
              <a:cs typeface="Ubuntu"/>
              <a:sym typeface="Ubuntu"/>
            </a:endParaRPr>
          </a:p>
          <a:p>
            <a:pPr indent="0" lvl="0" marL="139700" rtl="0" algn="r">
              <a:spcBef>
                <a:spcPts val="0"/>
              </a:spcBef>
              <a:spcAft>
                <a:spcPts val="0"/>
              </a:spcAft>
              <a:buNone/>
            </a:pPr>
            <a:r>
              <a:t/>
            </a:r>
            <a:endParaRPr b="1" sz="2700">
              <a:solidFill>
                <a:srgbClr val="FFFFFF"/>
              </a:solidFill>
              <a:latin typeface="Ubuntu"/>
              <a:ea typeface="Ubuntu"/>
              <a:cs typeface="Ubuntu"/>
              <a:sym typeface="Ubuntu"/>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6" name="Shape 716"/>
        <p:cNvGrpSpPr/>
        <p:nvPr/>
      </p:nvGrpSpPr>
      <p:grpSpPr>
        <a:xfrm>
          <a:off x="0" y="0"/>
          <a:ext cx="0" cy="0"/>
          <a:chOff x="0" y="0"/>
          <a:chExt cx="0" cy="0"/>
        </a:xfrm>
      </p:grpSpPr>
      <p:sp>
        <p:nvSpPr>
          <p:cNvPr id="717" name="Google Shape;717;p31"/>
          <p:cNvSpPr txBox="1"/>
          <p:nvPr>
            <p:ph idx="4294967295" type="title"/>
          </p:nvPr>
        </p:nvSpPr>
        <p:spPr>
          <a:xfrm>
            <a:off x="2102575" y="188852"/>
            <a:ext cx="8187300" cy="876000"/>
          </a:xfrm>
          <a:prstGeom prst="rect">
            <a:avLst/>
          </a:prstGeom>
          <a:noFill/>
          <a:ln>
            <a:noFill/>
          </a:ln>
        </p:spPr>
        <p:txBody>
          <a:bodyPr anchorCtr="0" anchor="b" bIns="121900" lIns="121900" spcFirstLastPara="1" rIns="121900" wrap="square" tIns="121900">
            <a:noAutofit/>
          </a:bodyPr>
          <a:lstStyle/>
          <a:p>
            <a:pPr indent="0" lvl="0" marL="0" rtl="0" algn="ctr">
              <a:lnSpc>
                <a:spcPct val="100000"/>
              </a:lnSpc>
              <a:spcBef>
                <a:spcPts val="0"/>
              </a:spcBef>
              <a:spcAft>
                <a:spcPts val="0"/>
              </a:spcAft>
              <a:buClr>
                <a:schemeClr val="accent1"/>
              </a:buClr>
              <a:buSzPts val="4200"/>
              <a:buFont typeface="Corbel"/>
              <a:buNone/>
            </a:pPr>
            <a:r>
              <a:rPr lang="fr-CA" sz="3600">
                <a:latin typeface="Viga"/>
                <a:ea typeface="Viga"/>
                <a:cs typeface="Viga"/>
                <a:sym typeface="Viga"/>
              </a:rPr>
              <a:t>Approches pédagogiques</a:t>
            </a:r>
            <a:endParaRPr sz="3600">
              <a:latin typeface="Viga"/>
              <a:ea typeface="Viga"/>
              <a:cs typeface="Viga"/>
              <a:sym typeface="Viga"/>
            </a:endParaRPr>
          </a:p>
        </p:txBody>
      </p:sp>
      <p:graphicFrame>
        <p:nvGraphicFramePr>
          <p:cNvPr id="718" name="Google Shape;718;p31"/>
          <p:cNvGraphicFramePr/>
          <p:nvPr/>
        </p:nvGraphicFramePr>
        <p:xfrm>
          <a:off x="1259100" y="1268391"/>
          <a:ext cx="3000000" cy="3000000"/>
        </p:xfrm>
        <a:graphic>
          <a:graphicData uri="http://schemas.openxmlformats.org/drawingml/2006/table">
            <a:tbl>
              <a:tblPr>
                <a:noFill/>
                <a:tableStyleId>{11134336-C918-4305-B6E8-7E9578B8E348}</a:tableStyleId>
              </a:tblPr>
              <a:tblGrid>
                <a:gridCol w="3738100"/>
                <a:gridCol w="6301700"/>
              </a:tblGrid>
              <a:tr h="528275">
                <a:tc>
                  <a:txBody>
                    <a:bodyPr/>
                    <a:lstStyle/>
                    <a:p>
                      <a:pPr indent="0" lvl="0" marL="0" marR="0" rtl="0" algn="l">
                        <a:lnSpc>
                          <a:spcPct val="100000"/>
                        </a:lnSpc>
                        <a:spcBef>
                          <a:spcPts val="0"/>
                        </a:spcBef>
                        <a:spcAft>
                          <a:spcPts val="0"/>
                        </a:spcAft>
                        <a:buClr>
                          <a:srgbClr val="000000"/>
                        </a:buClr>
                        <a:buSzPts val="1400"/>
                        <a:buFont typeface="Arial"/>
                        <a:buNone/>
                      </a:pPr>
                      <a:r>
                        <a:rPr b="1" lang="fr-CA" sz="1900" u="none" cap="none" strike="noStrike">
                          <a:solidFill>
                            <a:schemeClr val="lt1"/>
                          </a:solidFill>
                          <a:latin typeface="Ubuntu"/>
                          <a:ea typeface="Ubuntu"/>
                          <a:cs typeface="Ubuntu"/>
                          <a:sym typeface="Ubuntu"/>
                        </a:rPr>
                        <a:t>Pratiques</a:t>
                      </a:r>
                      <a:endParaRPr b="1" sz="1900" u="none" cap="none" strike="noStrike">
                        <a:solidFill>
                          <a:schemeClr val="lt1"/>
                        </a:solidFill>
                        <a:latin typeface="Ubuntu"/>
                        <a:ea typeface="Ubuntu"/>
                        <a:cs typeface="Ubuntu"/>
                        <a:sym typeface="Ubuntu"/>
                      </a:endParaRPr>
                    </a:p>
                  </a:txBody>
                  <a:tcPr marT="121900" marB="121900" marR="121900" marL="121900">
                    <a:solidFill>
                      <a:srgbClr val="FAA22A"/>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1" lang="fr-CA" sz="1900" u="none" cap="none" strike="noStrike">
                          <a:solidFill>
                            <a:schemeClr val="lt1"/>
                          </a:solidFill>
                          <a:latin typeface="Ubuntu"/>
                          <a:ea typeface="Ubuntu"/>
                          <a:cs typeface="Ubuntu"/>
                          <a:sym typeface="Ubuntu"/>
                        </a:rPr>
                        <a:t>Description</a:t>
                      </a:r>
                      <a:endParaRPr b="1" sz="1900" u="none" cap="none" strike="noStrike">
                        <a:solidFill>
                          <a:schemeClr val="lt1"/>
                        </a:solidFill>
                        <a:latin typeface="Ubuntu"/>
                        <a:ea typeface="Ubuntu"/>
                        <a:cs typeface="Ubuntu"/>
                        <a:sym typeface="Ubuntu"/>
                      </a:endParaRPr>
                    </a:p>
                  </a:txBody>
                  <a:tcPr marT="121900" marB="121900" marR="121900" marL="121900">
                    <a:solidFill>
                      <a:srgbClr val="FAA22A"/>
                    </a:solidFill>
                  </a:tcPr>
                </a:tc>
              </a:tr>
              <a:tr h="731475">
                <a:tc>
                  <a:txBody>
                    <a:bodyPr/>
                    <a:lstStyle/>
                    <a:p>
                      <a:pPr indent="0" lvl="0" marL="0" marR="0" rtl="0" algn="l">
                        <a:lnSpc>
                          <a:spcPct val="100000"/>
                        </a:lnSpc>
                        <a:spcBef>
                          <a:spcPts val="0"/>
                        </a:spcBef>
                        <a:spcAft>
                          <a:spcPts val="0"/>
                        </a:spcAft>
                        <a:buClr>
                          <a:srgbClr val="000000"/>
                        </a:buClr>
                        <a:buSzPts val="1200"/>
                        <a:buFont typeface="Century Gothic"/>
                        <a:buNone/>
                      </a:pPr>
                      <a:r>
                        <a:rPr lang="fr-CA" sz="1600" u="none" cap="none" strike="noStrike">
                          <a:latin typeface="Ubuntu"/>
                          <a:ea typeface="Ubuntu"/>
                          <a:cs typeface="Ubuntu"/>
                          <a:sym typeface="Ubuntu"/>
                        </a:rPr>
                        <a:t>A-Réelle déduction</a:t>
                      </a:r>
                      <a:endParaRPr sz="1600" u="none" cap="none" strike="noStrike">
                        <a:latin typeface="Ubuntu"/>
                        <a:ea typeface="Ubuntu"/>
                        <a:cs typeface="Ubuntu"/>
                        <a:sym typeface="Ubuntu"/>
                      </a:endParaRPr>
                    </a:p>
                  </a:txBody>
                  <a:tcPr marT="121900" marB="121900" marR="121900" marL="121900"/>
                </a:tc>
                <a:tc>
                  <a:txBody>
                    <a:bodyPr/>
                    <a:lstStyle/>
                    <a:p>
                      <a:pPr indent="0" lvl="0" marL="0" marR="0" rtl="0" algn="l">
                        <a:lnSpc>
                          <a:spcPct val="100000"/>
                        </a:lnSpc>
                        <a:spcBef>
                          <a:spcPts val="0"/>
                        </a:spcBef>
                        <a:spcAft>
                          <a:spcPts val="0"/>
                        </a:spcAft>
                        <a:buClr>
                          <a:srgbClr val="000000"/>
                        </a:buClr>
                        <a:buSzPts val="1200"/>
                        <a:buFont typeface="Arial"/>
                        <a:buNone/>
                      </a:pPr>
                      <a:r>
                        <a:rPr lang="fr-CA" sz="1600" u="none" cap="none" strike="noStrike">
                          <a:latin typeface="Ubuntu"/>
                          <a:ea typeface="Ubuntu"/>
                          <a:cs typeface="Ubuntu"/>
                          <a:sym typeface="Ubuntu"/>
                        </a:rPr>
                        <a:t>Enseigne une règle de façon explicite qui est ensuite appliquée par les élèves</a:t>
                      </a:r>
                      <a:endParaRPr sz="1600" u="none" cap="none" strike="noStrike">
                        <a:latin typeface="Ubuntu"/>
                        <a:ea typeface="Ubuntu"/>
                        <a:cs typeface="Ubuntu"/>
                        <a:sym typeface="Ubuntu"/>
                      </a:endParaRPr>
                    </a:p>
                  </a:txBody>
                  <a:tcPr marT="121900" marB="121900" marR="121900" marL="121900"/>
                </a:tc>
              </a:tr>
              <a:tr h="731475">
                <a:tc>
                  <a:txBody>
                    <a:bodyPr/>
                    <a:lstStyle/>
                    <a:p>
                      <a:pPr indent="0" lvl="0" marL="0" marR="0" rtl="0" algn="l">
                        <a:lnSpc>
                          <a:spcPct val="100000"/>
                        </a:lnSpc>
                        <a:spcBef>
                          <a:spcPts val="0"/>
                        </a:spcBef>
                        <a:spcAft>
                          <a:spcPts val="0"/>
                        </a:spcAft>
                        <a:buClr>
                          <a:srgbClr val="000000"/>
                        </a:buClr>
                        <a:buSzPts val="1200"/>
                        <a:buFont typeface="Century Gothic"/>
                        <a:buNone/>
                      </a:pPr>
                      <a:r>
                        <a:rPr lang="fr-CA" sz="1600" u="none" cap="none" strike="noStrike">
                          <a:latin typeface="Ubuntu"/>
                          <a:ea typeface="Ubuntu"/>
                          <a:cs typeface="Ubuntu"/>
                          <a:sym typeface="Ubuntu"/>
                        </a:rPr>
                        <a:t>B-Pratique inductive consciente par découverte guidée</a:t>
                      </a:r>
                      <a:endParaRPr sz="1600" u="none" cap="none" strike="noStrike">
                        <a:latin typeface="Ubuntu"/>
                        <a:ea typeface="Ubuntu"/>
                        <a:cs typeface="Ubuntu"/>
                        <a:sym typeface="Ubuntu"/>
                      </a:endParaRPr>
                    </a:p>
                  </a:txBody>
                  <a:tcPr marT="121900" marB="121900" marR="121900" marL="121900"/>
                </a:tc>
                <a:tc>
                  <a:txBody>
                    <a:bodyPr/>
                    <a:lstStyle/>
                    <a:p>
                      <a:pPr indent="0" lvl="0" marL="0" marR="0" rtl="0" algn="l">
                        <a:lnSpc>
                          <a:spcPct val="100000"/>
                        </a:lnSpc>
                        <a:spcBef>
                          <a:spcPts val="0"/>
                        </a:spcBef>
                        <a:spcAft>
                          <a:spcPts val="0"/>
                        </a:spcAft>
                        <a:buClr>
                          <a:srgbClr val="000000"/>
                        </a:buClr>
                        <a:buSzPts val="1200"/>
                        <a:buFont typeface="Arial"/>
                        <a:buNone/>
                      </a:pPr>
                      <a:r>
                        <a:rPr lang="fr-CA" sz="1600" u="none" cap="none" strike="noStrike">
                          <a:latin typeface="Ubuntu"/>
                          <a:ea typeface="Ubuntu"/>
                          <a:cs typeface="Ubuntu"/>
                          <a:sym typeface="Ubuntu"/>
                        </a:rPr>
                        <a:t>Exemples variés, questions posées par l’enseignant, les élèves découvrent la règle</a:t>
                      </a:r>
                      <a:endParaRPr sz="1600" u="none" cap="none" strike="noStrike">
                        <a:latin typeface="Ubuntu"/>
                        <a:ea typeface="Ubuntu"/>
                        <a:cs typeface="Ubuntu"/>
                        <a:sym typeface="Ubuntu"/>
                      </a:endParaRPr>
                    </a:p>
                  </a:txBody>
                  <a:tcPr marT="121900" marB="121900" marR="121900" marL="121900"/>
                </a:tc>
              </a:tr>
              <a:tr h="731475">
                <a:tc>
                  <a:txBody>
                    <a:bodyPr/>
                    <a:lstStyle/>
                    <a:p>
                      <a:pPr indent="0" lvl="0" marL="0" marR="0" rtl="0" algn="l">
                        <a:lnSpc>
                          <a:spcPct val="100000"/>
                        </a:lnSpc>
                        <a:spcBef>
                          <a:spcPts val="0"/>
                        </a:spcBef>
                        <a:spcAft>
                          <a:spcPts val="0"/>
                        </a:spcAft>
                        <a:buClr>
                          <a:srgbClr val="000000"/>
                        </a:buClr>
                        <a:buSzPts val="1200"/>
                        <a:buFont typeface="Century Gothic"/>
                        <a:buNone/>
                      </a:pPr>
                      <a:r>
                        <a:rPr lang="fr-CA" sz="1600" u="none" cap="none" strike="noStrike">
                          <a:latin typeface="Ubuntu"/>
                          <a:ea typeface="Ubuntu"/>
                          <a:cs typeface="Ubuntu"/>
                          <a:sym typeface="Ubuntu"/>
                        </a:rPr>
                        <a:t>C-Pratique inductive suivie d’une explication </a:t>
                      </a:r>
                      <a:r>
                        <a:rPr i="1" lang="fr-CA" sz="1600" u="none" cap="none" strike="noStrike">
                          <a:latin typeface="Ubuntu"/>
                          <a:ea typeface="Ubuntu"/>
                          <a:cs typeface="Ubuntu"/>
                          <a:sym typeface="Ubuntu"/>
                        </a:rPr>
                        <a:t>explicite</a:t>
                      </a:r>
                      <a:endParaRPr i="1" sz="1600" u="none" cap="none" strike="noStrike">
                        <a:latin typeface="Ubuntu"/>
                        <a:ea typeface="Ubuntu"/>
                        <a:cs typeface="Ubuntu"/>
                        <a:sym typeface="Ubuntu"/>
                      </a:endParaRPr>
                    </a:p>
                  </a:txBody>
                  <a:tcPr marT="121900" marB="121900" marR="121900" marL="121900"/>
                </a:tc>
                <a:tc>
                  <a:txBody>
                    <a:bodyPr/>
                    <a:lstStyle/>
                    <a:p>
                      <a:pPr indent="0" lvl="0" marL="0" marR="0" rtl="0" algn="l">
                        <a:lnSpc>
                          <a:spcPct val="100000"/>
                        </a:lnSpc>
                        <a:spcBef>
                          <a:spcPts val="0"/>
                        </a:spcBef>
                        <a:spcAft>
                          <a:spcPts val="0"/>
                        </a:spcAft>
                        <a:buClr>
                          <a:srgbClr val="000000"/>
                        </a:buClr>
                        <a:buSzPts val="1200"/>
                        <a:buFont typeface="Arial"/>
                        <a:buNone/>
                      </a:pPr>
                      <a:r>
                        <a:rPr lang="fr-CA" sz="1600" u="none" cap="none" strike="noStrike">
                          <a:latin typeface="Ubuntu"/>
                          <a:ea typeface="Ubuntu"/>
                          <a:cs typeface="Ubuntu"/>
                          <a:sym typeface="Ubuntu"/>
                        </a:rPr>
                        <a:t>Exercices répétés à partir d’un exemple puis explication de l’enseignant</a:t>
                      </a:r>
                      <a:endParaRPr sz="1600" u="none" cap="none" strike="noStrike">
                        <a:latin typeface="Ubuntu"/>
                        <a:ea typeface="Ubuntu"/>
                        <a:cs typeface="Ubuntu"/>
                        <a:sym typeface="Ubuntu"/>
                      </a:endParaRPr>
                    </a:p>
                  </a:txBody>
                  <a:tcPr marT="121900" marB="121900" marR="121900" marL="121900"/>
                </a:tc>
              </a:tr>
              <a:tr h="731475">
                <a:tc>
                  <a:txBody>
                    <a:bodyPr/>
                    <a:lstStyle/>
                    <a:p>
                      <a:pPr indent="0" lvl="0" marL="0" marR="0" rtl="0" algn="l">
                        <a:lnSpc>
                          <a:spcPct val="100000"/>
                        </a:lnSpc>
                        <a:spcBef>
                          <a:spcPts val="0"/>
                        </a:spcBef>
                        <a:spcAft>
                          <a:spcPts val="0"/>
                        </a:spcAft>
                        <a:buClr>
                          <a:srgbClr val="000000"/>
                        </a:buClr>
                        <a:buSzPts val="1200"/>
                        <a:buFont typeface="Century Gothic"/>
                        <a:buNone/>
                      </a:pPr>
                      <a:r>
                        <a:rPr lang="fr-CA" sz="1600" u="none" cap="none" strike="noStrike">
                          <a:latin typeface="Ubuntu"/>
                          <a:ea typeface="Ubuntu"/>
                          <a:cs typeface="Ubuntu"/>
                          <a:sym typeface="Ubuntu"/>
                        </a:rPr>
                        <a:t>D-Pratique inductive implicite avec matériel structuré</a:t>
                      </a:r>
                      <a:endParaRPr sz="1600" u="none" cap="none" strike="noStrike">
                        <a:latin typeface="Ubuntu"/>
                        <a:ea typeface="Ubuntu"/>
                        <a:cs typeface="Ubuntu"/>
                        <a:sym typeface="Ubuntu"/>
                      </a:endParaRPr>
                    </a:p>
                  </a:txBody>
                  <a:tcPr marT="121900" marB="121900" marR="121900" marL="121900"/>
                </a:tc>
                <a:tc>
                  <a:txBody>
                    <a:bodyPr/>
                    <a:lstStyle/>
                    <a:p>
                      <a:pPr indent="0" lvl="0" marL="0" marR="0" rtl="0" algn="l">
                        <a:lnSpc>
                          <a:spcPct val="100000"/>
                        </a:lnSpc>
                        <a:spcBef>
                          <a:spcPts val="0"/>
                        </a:spcBef>
                        <a:spcAft>
                          <a:spcPts val="0"/>
                        </a:spcAft>
                        <a:buClr>
                          <a:srgbClr val="000000"/>
                        </a:buClr>
                        <a:buSzPts val="1200"/>
                        <a:buFont typeface="Arial"/>
                        <a:buNone/>
                      </a:pPr>
                      <a:r>
                        <a:rPr lang="fr-CA" sz="1600" u="none" cap="none" strike="noStrike">
                          <a:latin typeface="Ubuntu"/>
                          <a:ea typeface="Ubuntu"/>
                          <a:cs typeface="Ubuntu"/>
                          <a:sym typeface="Ubuntu"/>
                        </a:rPr>
                        <a:t>Présentation de plusieurs exemples corrects, l’apprentissage se fait par processus d’internalisation sans enseignement explicite</a:t>
                      </a:r>
                      <a:endParaRPr sz="1600" u="none" cap="none" strike="noStrike">
                        <a:latin typeface="Ubuntu"/>
                        <a:ea typeface="Ubuntu"/>
                        <a:cs typeface="Ubuntu"/>
                        <a:sym typeface="Ubuntu"/>
                      </a:endParaRPr>
                    </a:p>
                  </a:txBody>
                  <a:tcPr marT="121900" marB="121900" marR="121900" marL="121900"/>
                </a:tc>
              </a:tr>
              <a:tr h="731475">
                <a:tc>
                  <a:txBody>
                    <a:bodyPr/>
                    <a:lstStyle/>
                    <a:p>
                      <a:pPr indent="0" lvl="0" marL="0" marR="0" rtl="0" algn="l">
                        <a:lnSpc>
                          <a:spcPct val="100000"/>
                        </a:lnSpc>
                        <a:spcBef>
                          <a:spcPts val="0"/>
                        </a:spcBef>
                        <a:spcAft>
                          <a:spcPts val="0"/>
                        </a:spcAft>
                        <a:buClr>
                          <a:srgbClr val="000000"/>
                        </a:buClr>
                        <a:buSzPts val="1200"/>
                        <a:buFont typeface="Century Gothic"/>
                        <a:buNone/>
                      </a:pPr>
                      <a:r>
                        <a:rPr lang="fr-CA" sz="1600" u="none" cap="none" strike="noStrike">
                          <a:latin typeface="Ubuntu"/>
                          <a:ea typeface="Ubuntu"/>
                          <a:cs typeface="Ubuntu"/>
                          <a:sym typeface="Ubuntu"/>
                        </a:rPr>
                        <a:t>E-Pratique inductive implicite sans matériel structuré</a:t>
                      </a:r>
                      <a:endParaRPr sz="1600" u="none" cap="none" strike="noStrike">
                        <a:latin typeface="Ubuntu"/>
                        <a:ea typeface="Ubuntu"/>
                        <a:cs typeface="Ubuntu"/>
                        <a:sym typeface="Ubuntu"/>
                      </a:endParaRPr>
                    </a:p>
                  </a:txBody>
                  <a:tcPr marT="121900" marB="121900" marR="121900" marL="121900"/>
                </a:tc>
                <a:tc>
                  <a:txBody>
                    <a:bodyPr/>
                    <a:lstStyle/>
                    <a:p>
                      <a:pPr indent="0" lvl="0" marL="0" marR="0" rtl="0" algn="l">
                        <a:lnSpc>
                          <a:spcPct val="100000"/>
                        </a:lnSpc>
                        <a:spcBef>
                          <a:spcPts val="0"/>
                        </a:spcBef>
                        <a:spcAft>
                          <a:spcPts val="0"/>
                        </a:spcAft>
                        <a:buClr>
                          <a:srgbClr val="000000"/>
                        </a:buClr>
                        <a:buSzPts val="1200"/>
                        <a:buFont typeface="Arial"/>
                        <a:buNone/>
                      </a:pPr>
                      <a:r>
                        <a:rPr lang="fr-CA" sz="1600" u="none" cap="none" strike="noStrike">
                          <a:latin typeface="Ubuntu"/>
                          <a:ea typeface="Ubuntu"/>
                          <a:cs typeface="Ubuntu"/>
                          <a:sym typeface="Ubuntu"/>
                        </a:rPr>
                        <a:t>Mise en contact d’exemples pas nécessairement structurés, apprentissage par internalisation</a:t>
                      </a:r>
                      <a:endParaRPr sz="1600" u="none" cap="none" strike="noStrike">
                        <a:latin typeface="Ubuntu"/>
                        <a:ea typeface="Ubuntu"/>
                        <a:cs typeface="Ubuntu"/>
                        <a:sym typeface="Ubuntu"/>
                      </a:endParaRPr>
                    </a:p>
                  </a:txBody>
                  <a:tcPr marT="121900" marB="121900" marR="121900" marL="121900"/>
                </a:tc>
              </a:tr>
            </a:tbl>
          </a:graphicData>
        </a:graphic>
      </p:graphicFrame>
      <p:sp>
        <p:nvSpPr>
          <p:cNvPr id="719" name="Google Shape;719;p31"/>
          <p:cNvSpPr txBox="1"/>
          <p:nvPr/>
        </p:nvSpPr>
        <p:spPr>
          <a:xfrm>
            <a:off x="308597" y="6265415"/>
            <a:ext cx="11775248" cy="533297"/>
          </a:xfrm>
          <a:prstGeom prst="rect">
            <a:avLst/>
          </a:prstGeom>
          <a:noFill/>
          <a:ln>
            <a:noFill/>
          </a:ln>
        </p:spPr>
        <p:txBody>
          <a:bodyPr anchorCtr="0" anchor="t" bIns="60925" lIns="121900" spcFirstLastPara="1" rIns="121900" wrap="square" tIns="60925">
            <a:noAutofit/>
          </a:bodyPr>
          <a:lstStyle/>
          <a:p>
            <a:pPr indent="0" lvl="0" marL="0" marR="0" rtl="0" algn="l">
              <a:spcBef>
                <a:spcPts val="0"/>
              </a:spcBef>
              <a:spcAft>
                <a:spcPts val="0"/>
              </a:spcAft>
              <a:buClr>
                <a:srgbClr val="000000"/>
              </a:buClr>
              <a:buSzPts val="1333"/>
              <a:buFont typeface="Arial"/>
              <a:buNone/>
            </a:pPr>
            <a:r>
              <a:rPr b="0" i="0" lang="fr-CA" sz="1333" u="none" cap="none" strike="noStrike">
                <a:solidFill>
                  <a:srgbClr val="000000"/>
                </a:solidFill>
                <a:latin typeface="Arial"/>
                <a:ea typeface="Arial"/>
                <a:cs typeface="Arial"/>
                <a:sym typeface="Arial"/>
              </a:rPr>
              <a:t>Adapté de : François Vincent, </a:t>
            </a:r>
            <a:r>
              <a:rPr b="0" i="0" lang="fr-CA" sz="1333" u="none" cap="none" strike="noStrike">
                <a:solidFill>
                  <a:schemeClr val="dk1"/>
                </a:solidFill>
                <a:latin typeface="Calibri"/>
                <a:ea typeface="Calibri"/>
                <a:cs typeface="Calibri"/>
                <a:sym typeface="Calibri"/>
              </a:rPr>
              <a:t>R</a:t>
            </a:r>
            <a:r>
              <a:rPr b="0" i="0" lang="fr-CA" sz="1333" u="none" cap="none" strike="noStrike">
                <a:solidFill>
                  <a:srgbClr val="000000"/>
                </a:solidFill>
                <a:latin typeface="Arial"/>
                <a:ea typeface="Arial"/>
                <a:cs typeface="Arial"/>
                <a:sym typeface="Arial"/>
              </a:rPr>
              <a:t>apport de recherche, 2014 </a:t>
            </a:r>
            <a:r>
              <a:rPr b="0" i="0" lang="fr-CA" sz="1333" u="sng" cap="none" strike="noStrike">
                <a:solidFill>
                  <a:schemeClr val="hlink"/>
                </a:solidFill>
                <a:latin typeface="Arial"/>
                <a:ea typeface="Arial"/>
                <a:cs typeface="Arial"/>
                <a:sym typeface="Arial"/>
                <a:hlinkClick r:id="rId3"/>
              </a:rPr>
              <a:t>http://www.frqsc.gouv.qc.ca/documents/11326/518700/These_FVincent_2011-2E-144330.pdf/37347bf4-b710-4faa-8719-a13774ca6dc9</a:t>
            </a:r>
            <a:endParaRPr b="0" i="0" sz="1333" u="sng" cap="none" strike="noStrike">
              <a:solidFill>
                <a:schemeClr val="hlink"/>
              </a:solidFill>
              <a:latin typeface="Calibri"/>
              <a:ea typeface="Calibri"/>
              <a:cs typeface="Calibri"/>
              <a:sym typeface="Calibri"/>
            </a:endParaRPr>
          </a:p>
          <a:p>
            <a:pPr indent="0" lvl="0" marL="0" marR="0" rtl="0" algn="l">
              <a:spcBef>
                <a:spcPts val="0"/>
              </a:spcBef>
              <a:spcAft>
                <a:spcPts val="0"/>
              </a:spcAft>
              <a:buClr>
                <a:srgbClr val="000000"/>
              </a:buClr>
              <a:buSzPts val="1333"/>
              <a:buFont typeface="Arial"/>
              <a:buNone/>
            </a:pPr>
            <a:r>
              <a:rPr b="0" i="0" lang="fr-CA" sz="1333" u="none" cap="none" strike="noStrike">
                <a:solidFill>
                  <a:srgbClr val="000000"/>
                </a:solidFill>
                <a:latin typeface="Arial"/>
                <a:ea typeface="Arial"/>
                <a:cs typeface="Arial"/>
                <a:sym typeface="Arial"/>
              </a:rPr>
              <a:t> </a:t>
            </a:r>
            <a:endParaRPr b="0" i="0" sz="2400" u="none" cap="none" strike="noStrike">
              <a:solidFill>
                <a:schemeClr val="dk1"/>
              </a:solidFill>
              <a:latin typeface="Corbel"/>
              <a:ea typeface="Corbel"/>
              <a:cs typeface="Corbel"/>
              <a:sym typeface="Corbel"/>
            </a:endParaRPr>
          </a:p>
        </p:txBody>
      </p:sp>
      <p:sp>
        <p:nvSpPr>
          <p:cNvPr id="720" name="Google Shape;720;p31"/>
          <p:cNvSpPr/>
          <p:nvPr/>
        </p:nvSpPr>
        <p:spPr>
          <a:xfrm>
            <a:off x="1259100" y="2500950"/>
            <a:ext cx="10039800" cy="3068700"/>
          </a:xfrm>
          <a:prstGeom prst="rect">
            <a:avLst/>
          </a:prstGeom>
          <a:noFill/>
          <a:ln cap="flat" cmpd="sng" w="28575">
            <a:solidFill>
              <a:srgbClr val="0069B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720"/>
                                        </p:tgtEl>
                                        <p:attrNameLst>
                                          <p:attrName>style.visibility</p:attrName>
                                        </p:attrNameLst>
                                      </p:cBhvr>
                                      <p:to>
                                        <p:strVal val="visible"/>
                                      </p:to>
                                    </p:set>
                                    <p:anim calcmode="lin" valueType="num">
                                      <p:cBhvr additive="base">
                                        <p:cTn dur="1000"/>
                                        <p:tgtEl>
                                          <p:spTgt spid="720"/>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4" name="Shape 724"/>
        <p:cNvGrpSpPr/>
        <p:nvPr/>
      </p:nvGrpSpPr>
      <p:grpSpPr>
        <a:xfrm>
          <a:off x="0" y="0"/>
          <a:ext cx="0" cy="0"/>
          <a:chOff x="0" y="0"/>
          <a:chExt cx="0" cy="0"/>
        </a:xfrm>
      </p:grpSpPr>
      <p:sp>
        <p:nvSpPr>
          <p:cNvPr id="725" name="Google Shape;725;p32"/>
          <p:cNvSpPr txBox="1"/>
          <p:nvPr>
            <p:ph type="title"/>
          </p:nvPr>
        </p:nvSpPr>
        <p:spPr>
          <a:xfrm>
            <a:off x="677325" y="166675"/>
            <a:ext cx="8596800" cy="8235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1"/>
              </a:buClr>
              <a:buSzPts val="4400"/>
              <a:buFont typeface="Corbel"/>
              <a:buNone/>
            </a:pPr>
            <a:r>
              <a:rPr lang="fr-CA">
                <a:latin typeface="Viga"/>
                <a:ea typeface="Viga"/>
                <a:cs typeface="Viga"/>
                <a:sym typeface="Viga"/>
              </a:rPr>
              <a:t>Différents usages de Graspable Math:</a:t>
            </a:r>
            <a:endParaRPr>
              <a:latin typeface="Viga"/>
              <a:ea typeface="Viga"/>
              <a:cs typeface="Viga"/>
              <a:sym typeface="Viga"/>
            </a:endParaRPr>
          </a:p>
        </p:txBody>
      </p:sp>
      <p:sp>
        <p:nvSpPr>
          <p:cNvPr id="726" name="Google Shape;726;p32"/>
          <p:cNvSpPr txBox="1"/>
          <p:nvPr>
            <p:ph idx="1" type="body"/>
          </p:nvPr>
        </p:nvSpPr>
        <p:spPr>
          <a:xfrm>
            <a:off x="677325" y="990175"/>
            <a:ext cx="10949100" cy="5595000"/>
          </a:xfrm>
          <a:prstGeom prst="rect">
            <a:avLst/>
          </a:prstGeom>
          <a:noFill/>
          <a:ln>
            <a:noFill/>
          </a:ln>
        </p:spPr>
        <p:txBody>
          <a:bodyPr anchorCtr="0" anchor="t" bIns="45700" lIns="91425" spcFirstLastPara="1" rIns="91425" wrap="square" tIns="45700">
            <a:noAutofit/>
          </a:bodyPr>
          <a:lstStyle/>
          <a:p>
            <a:pPr indent="-368300" lvl="0" marL="457200" rtl="0" algn="just">
              <a:lnSpc>
                <a:spcPct val="100000"/>
              </a:lnSpc>
              <a:spcBef>
                <a:spcPts val="0"/>
              </a:spcBef>
              <a:spcAft>
                <a:spcPts val="0"/>
              </a:spcAft>
              <a:buClr>
                <a:srgbClr val="000000"/>
              </a:buClr>
              <a:buSzPts val="2200"/>
              <a:buFont typeface="Ubuntu"/>
              <a:buChar char="■"/>
            </a:pPr>
            <a:r>
              <a:rPr b="1" lang="fr-CA" sz="2200">
                <a:solidFill>
                  <a:srgbClr val="000000"/>
                </a:solidFill>
                <a:highlight>
                  <a:srgbClr val="FFFFFF"/>
                </a:highlight>
                <a:latin typeface="Ubuntu"/>
                <a:ea typeface="Ubuntu"/>
                <a:cs typeface="Ubuntu"/>
                <a:sym typeface="Ubuntu"/>
              </a:rPr>
              <a:t>Enseignement</a:t>
            </a:r>
            <a:endParaRPr b="1" sz="2200">
              <a:solidFill>
                <a:srgbClr val="000000"/>
              </a:solidFill>
              <a:highlight>
                <a:srgbClr val="FFFFFF"/>
              </a:highlight>
              <a:latin typeface="Ubuntu"/>
              <a:ea typeface="Ubuntu"/>
              <a:cs typeface="Ubuntu"/>
              <a:sym typeface="Ubuntu"/>
            </a:endParaRPr>
          </a:p>
          <a:p>
            <a:pPr indent="0" lvl="0" marL="914400" rtl="0" algn="just">
              <a:lnSpc>
                <a:spcPct val="100000"/>
              </a:lnSpc>
              <a:spcBef>
                <a:spcPts val="2200"/>
              </a:spcBef>
              <a:spcAft>
                <a:spcPts val="0"/>
              </a:spcAft>
              <a:buNone/>
            </a:pPr>
            <a:r>
              <a:rPr lang="fr-CA" sz="2200">
                <a:solidFill>
                  <a:srgbClr val="000000"/>
                </a:solidFill>
                <a:highlight>
                  <a:srgbClr val="FFFFFF"/>
                </a:highlight>
                <a:latin typeface="Ubuntu"/>
                <a:ea typeface="Ubuntu"/>
                <a:cs typeface="Ubuntu"/>
                <a:sym typeface="Ubuntu"/>
              </a:rPr>
              <a:t>Démontrer, faire émerger des discussions, des observations, </a:t>
            </a:r>
            <a:r>
              <a:rPr lang="fr-CA" sz="2200">
                <a:solidFill>
                  <a:srgbClr val="000000"/>
                </a:solidFill>
                <a:highlight>
                  <a:schemeClr val="lt1"/>
                </a:highlight>
                <a:latin typeface="Ubuntu"/>
                <a:ea typeface="Ubuntu"/>
                <a:cs typeface="Ubuntu"/>
                <a:sym typeface="Ubuntu"/>
              </a:rPr>
              <a:t>piloter une causerie mathématique, favoriser l’engagement cognitif et la participation active de l’élève, </a:t>
            </a:r>
            <a:r>
              <a:rPr lang="fr-CA" sz="2200">
                <a:solidFill>
                  <a:srgbClr val="000000"/>
                </a:solidFill>
                <a:highlight>
                  <a:srgbClr val="FFFFFF"/>
                </a:highlight>
                <a:latin typeface="Ubuntu"/>
                <a:ea typeface="Ubuntu"/>
                <a:cs typeface="Ubuntu"/>
                <a:sym typeface="Ubuntu"/>
              </a:rPr>
              <a:t>soutenir l’accompagnement à distance, etc.</a:t>
            </a:r>
            <a:endParaRPr sz="2200">
              <a:solidFill>
                <a:srgbClr val="000000"/>
              </a:solidFill>
              <a:highlight>
                <a:srgbClr val="FFFFFF"/>
              </a:highlight>
              <a:latin typeface="Ubuntu"/>
              <a:ea typeface="Ubuntu"/>
              <a:cs typeface="Ubuntu"/>
              <a:sym typeface="Ubuntu"/>
            </a:endParaRPr>
          </a:p>
          <a:p>
            <a:pPr indent="-368300" lvl="0" marL="457200" rtl="0" algn="just">
              <a:lnSpc>
                <a:spcPct val="100000"/>
              </a:lnSpc>
              <a:spcBef>
                <a:spcPts val="2200"/>
              </a:spcBef>
              <a:spcAft>
                <a:spcPts val="0"/>
              </a:spcAft>
              <a:buClr>
                <a:srgbClr val="000000"/>
              </a:buClr>
              <a:buSzPts val="2200"/>
              <a:buFont typeface="Ubuntu"/>
              <a:buChar char="■"/>
            </a:pPr>
            <a:r>
              <a:rPr b="1" lang="fr-CA" sz="2200">
                <a:solidFill>
                  <a:srgbClr val="000000"/>
                </a:solidFill>
                <a:highlight>
                  <a:srgbClr val="FFFFFF"/>
                </a:highlight>
                <a:latin typeface="Ubuntu"/>
                <a:ea typeface="Ubuntu"/>
                <a:cs typeface="Ubuntu"/>
                <a:sym typeface="Ubuntu"/>
              </a:rPr>
              <a:t>Apprentissage</a:t>
            </a:r>
            <a:endParaRPr b="1" sz="2200">
              <a:solidFill>
                <a:srgbClr val="000000"/>
              </a:solidFill>
              <a:highlight>
                <a:srgbClr val="FFFFFF"/>
              </a:highlight>
              <a:latin typeface="Ubuntu"/>
              <a:ea typeface="Ubuntu"/>
              <a:cs typeface="Ubuntu"/>
              <a:sym typeface="Ubuntu"/>
            </a:endParaRPr>
          </a:p>
          <a:p>
            <a:pPr indent="0" lvl="0" marL="914400" rtl="0" algn="just">
              <a:lnSpc>
                <a:spcPct val="100000"/>
              </a:lnSpc>
              <a:spcBef>
                <a:spcPts val="2200"/>
              </a:spcBef>
              <a:spcAft>
                <a:spcPts val="0"/>
              </a:spcAft>
              <a:buNone/>
            </a:pPr>
            <a:r>
              <a:rPr lang="fr-CA" sz="2200">
                <a:solidFill>
                  <a:srgbClr val="000000"/>
                </a:solidFill>
                <a:highlight>
                  <a:srgbClr val="FFFFFF"/>
                </a:highlight>
                <a:latin typeface="Ubuntu"/>
                <a:ea typeface="Ubuntu"/>
                <a:cs typeface="Ubuntu"/>
                <a:sym typeface="Ubuntu"/>
              </a:rPr>
              <a:t>Manipuler, observer, explorer, découvrir, </a:t>
            </a:r>
            <a:r>
              <a:rPr lang="fr-CA" sz="2200">
                <a:solidFill>
                  <a:srgbClr val="000000"/>
                </a:solidFill>
                <a:highlight>
                  <a:schemeClr val="lt1"/>
                </a:highlight>
                <a:latin typeface="Ubuntu"/>
                <a:ea typeface="Ubuntu"/>
                <a:cs typeface="Ubuntu"/>
                <a:sym typeface="Ubuntu"/>
              </a:rPr>
              <a:t>induire, modéliser,</a:t>
            </a:r>
            <a:r>
              <a:rPr lang="fr-CA" sz="2200">
                <a:solidFill>
                  <a:srgbClr val="000000"/>
                </a:solidFill>
                <a:highlight>
                  <a:srgbClr val="FFFFFF"/>
                </a:highlight>
                <a:latin typeface="Ubuntu"/>
                <a:ea typeface="Ubuntu"/>
                <a:cs typeface="Ubuntu"/>
                <a:sym typeface="Ubuntu"/>
              </a:rPr>
              <a:t> se questionner, dégager des régularités, des procédures, développer sa compréhension conceptuelle, etc.</a:t>
            </a:r>
            <a:endParaRPr sz="2200">
              <a:solidFill>
                <a:srgbClr val="000000"/>
              </a:solidFill>
              <a:highlight>
                <a:srgbClr val="FFFFFF"/>
              </a:highlight>
              <a:latin typeface="Ubuntu"/>
              <a:ea typeface="Ubuntu"/>
              <a:cs typeface="Ubuntu"/>
              <a:sym typeface="Ubuntu"/>
            </a:endParaRPr>
          </a:p>
          <a:p>
            <a:pPr indent="-368300" lvl="0" marL="457200" rtl="0" algn="just">
              <a:lnSpc>
                <a:spcPct val="100000"/>
              </a:lnSpc>
              <a:spcBef>
                <a:spcPts val="2200"/>
              </a:spcBef>
              <a:spcAft>
                <a:spcPts val="0"/>
              </a:spcAft>
              <a:buClr>
                <a:srgbClr val="000000"/>
              </a:buClr>
              <a:buSzPts val="2200"/>
              <a:buFont typeface="Ubuntu"/>
              <a:buChar char="■"/>
            </a:pPr>
            <a:r>
              <a:rPr b="1" lang="fr-CA" sz="2200">
                <a:solidFill>
                  <a:srgbClr val="000000"/>
                </a:solidFill>
                <a:highlight>
                  <a:srgbClr val="FFFFFF"/>
                </a:highlight>
                <a:latin typeface="Ubuntu"/>
                <a:ea typeface="Ubuntu"/>
                <a:cs typeface="Ubuntu"/>
                <a:sym typeface="Ubuntu"/>
              </a:rPr>
              <a:t>Résolution de problème</a:t>
            </a:r>
            <a:endParaRPr b="1" sz="2200">
              <a:solidFill>
                <a:srgbClr val="000000"/>
              </a:solidFill>
              <a:highlight>
                <a:srgbClr val="FFFFFF"/>
              </a:highlight>
              <a:latin typeface="Ubuntu"/>
              <a:ea typeface="Ubuntu"/>
              <a:cs typeface="Ubuntu"/>
              <a:sym typeface="Ubuntu"/>
            </a:endParaRPr>
          </a:p>
          <a:p>
            <a:pPr indent="0" lvl="0" marL="914400" rtl="0" algn="just">
              <a:lnSpc>
                <a:spcPct val="100000"/>
              </a:lnSpc>
              <a:spcBef>
                <a:spcPts val="2200"/>
              </a:spcBef>
              <a:spcAft>
                <a:spcPts val="0"/>
              </a:spcAft>
              <a:buNone/>
            </a:pPr>
            <a:r>
              <a:rPr lang="fr-CA" sz="2200">
                <a:solidFill>
                  <a:srgbClr val="000000"/>
                </a:solidFill>
                <a:highlight>
                  <a:srgbClr val="FFFFFF"/>
                </a:highlight>
                <a:latin typeface="Ubuntu"/>
                <a:ea typeface="Ubuntu"/>
                <a:cs typeface="Ubuntu"/>
                <a:sym typeface="Ubuntu"/>
              </a:rPr>
              <a:t>Permet de laisser des traces du raisonnement de l’élève, favorise la rigueur, permet d’utiliser des modes de </a:t>
            </a:r>
            <a:r>
              <a:rPr lang="fr-CA" sz="2200">
                <a:solidFill>
                  <a:srgbClr val="000000"/>
                </a:solidFill>
                <a:highlight>
                  <a:srgbClr val="FFFFFF"/>
                </a:highlight>
                <a:latin typeface="Ubuntu"/>
                <a:ea typeface="Ubuntu"/>
                <a:cs typeface="Ubuntu"/>
                <a:sym typeface="Ubuntu"/>
              </a:rPr>
              <a:t>représentation</a:t>
            </a:r>
            <a:r>
              <a:rPr lang="fr-CA" sz="2200">
                <a:solidFill>
                  <a:srgbClr val="000000"/>
                </a:solidFill>
                <a:highlight>
                  <a:srgbClr val="FFFFFF"/>
                </a:highlight>
                <a:latin typeface="Ubuntu"/>
                <a:ea typeface="Ubuntu"/>
                <a:cs typeface="Ubuntu"/>
                <a:sym typeface="Ubuntu"/>
              </a:rPr>
              <a:t> variés, etc.</a:t>
            </a:r>
            <a:endParaRPr sz="2200">
              <a:solidFill>
                <a:srgbClr val="000000"/>
              </a:solidFill>
              <a:highlight>
                <a:srgbClr val="FFFFFF"/>
              </a:highlight>
              <a:latin typeface="Ubuntu"/>
              <a:ea typeface="Ubuntu"/>
              <a:cs typeface="Ubuntu"/>
              <a:sym typeface="Ubuntu"/>
            </a:endParaRPr>
          </a:p>
          <a:p>
            <a:pPr indent="0" lvl="0" marL="0" rtl="0" algn="just">
              <a:lnSpc>
                <a:spcPct val="115000"/>
              </a:lnSpc>
              <a:spcBef>
                <a:spcPts val="2200"/>
              </a:spcBef>
              <a:spcAft>
                <a:spcPts val="0"/>
              </a:spcAft>
              <a:buNone/>
            </a:pPr>
            <a:r>
              <a:t/>
            </a:r>
            <a:endParaRPr sz="2200">
              <a:solidFill>
                <a:srgbClr val="000000"/>
              </a:solidFill>
              <a:highlight>
                <a:srgbClr val="FFFFFF"/>
              </a:highlight>
              <a:latin typeface="Ubuntu"/>
              <a:ea typeface="Ubuntu"/>
              <a:cs typeface="Ubuntu"/>
              <a:sym typeface="Ubuntu"/>
            </a:endParaRPr>
          </a:p>
          <a:p>
            <a:pPr indent="0" lvl="0" marL="0" rtl="0" algn="just">
              <a:lnSpc>
                <a:spcPct val="90000"/>
              </a:lnSpc>
              <a:spcBef>
                <a:spcPts val="2200"/>
              </a:spcBef>
              <a:spcAft>
                <a:spcPts val="2100"/>
              </a:spcAft>
              <a:buClr>
                <a:schemeClr val="dk1"/>
              </a:buClr>
              <a:buSzPts val="2240"/>
              <a:buNone/>
            </a:pPr>
            <a:r>
              <a:t/>
            </a:r>
            <a:endParaRPr sz="2500">
              <a:latin typeface="Ubuntu"/>
              <a:ea typeface="Ubuntu"/>
              <a:cs typeface="Ubuntu"/>
              <a:sym typeface="Ubuntu"/>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1" name="Shape 731"/>
        <p:cNvGrpSpPr/>
        <p:nvPr/>
      </p:nvGrpSpPr>
      <p:grpSpPr>
        <a:xfrm>
          <a:off x="0" y="0"/>
          <a:ext cx="0" cy="0"/>
          <a:chOff x="0" y="0"/>
          <a:chExt cx="0" cy="0"/>
        </a:xfrm>
      </p:grpSpPr>
      <p:sp>
        <p:nvSpPr>
          <p:cNvPr id="732" name="Google Shape;732;p33"/>
          <p:cNvSpPr txBox="1"/>
          <p:nvPr>
            <p:ph type="title"/>
          </p:nvPr>
        </p:nvSpPr>
        <p:spPr>
          <a:xfrm>
            <a:off x="677335" y="609600"/>
            <a:ext cx="8596800" cy="13209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1"/>
              </a:buClr>
              <a:buSzPts val="4400"/>
              <a:buFont typeface="Corbel"/>
              <a:buNone/>
            </a:pPr>
            <a:r>
              <a:rPr lang="fr-CA">
                <a:latin typeface="Viga"/>
                <a:ea typeface="Viga"/>
                <a:cs typeface="Viga"/>
                <a:sym typeface="Viga"/>
              </a:rPr>
              <a:t>Ce que disent les recherches</a:t>
            </a:r>
            <a:endParaRPr>
              <a:latin typeface="Viga"/>
              <a:ea typeface="Viga"/>
              <a:cs typeface="Viga"/>
              <a:sym typeface="Viga"/>
            </a:endParaRPr>
          </a:p>
        </p:txBody>
      </p:sp>
      <p:sp>
        <p:nvSpPr>
          <p:cNvPr id="733" name="Google Shape;733;p33"/>
          <p:cNvSpPr txBox="1"/>
          <p:nvPr>
            <p:ph idx="1" type="body"/>
          </p:nvPr>
        </p:nvSpPr>
        <p:spPr>
          <a:xfrm>
            <a:off x="1143000" y="2168775"/>
            <a:ext cx="10137900" cy="2811600"/>
          </a:xfrm>
          <a:prstGeom prst="rect">
            <a:avLst/>
          </a:prstGeom>
          <a:noFill/>
          <a:ln>
            <a:noFill/>
          </a:ln>
        </p:spPr>
        <p:txBody>
          <a:bodyPr anchorCtr="0" anchor="t" bIns="45700" lIns="91425" spcFirstLastPara="1" rIns="91425" wrap="square" tIns="45700">
            <a:noAutofit/>
          </a:bodyPr>
          <a:lstStyle/>
          <a:p>
            <a:pPr indent="-157480" lvl="0" marL="228600" rtl="0" algn="just">
              <a:lnSpc>
                <a:spcPct val="90000"/>
              </a:lnSpc>
              <a:spcBef>
                <a:spcPts val="0"/>
              </a:spcBef>
              <a:spcAft>
                <a:spcPts val="0"/>
              </a:spcAft>
              <a:buClr>
                <a:schemeClr val="dk1"/>
              </a:buClr>
              <a:buSzPts val="1840"/>
              <a:buFont typeface="Ubuntu"/>
              <a:buChar char="●"/>
            </a:pPr>
            <a:r>
              <a:rPr lang="fr-CA" sz="2400">
                <a:latin typeface="Ubuntu"/>
                <a:ea typeface="Ubuntu"/>
                <a:cs typeface="Ubuntu"/>
                <a:sym typeface="Ubuntu"/>
              </a:rPr>
              <a:t>« …l’apprentissage de l’algèbre se doit d’aller au-delà de l’efficacité avec les opérations arithmétiques vers une explication des structures sous-jacentes. » (1)</a:t>
            </a:r>
            <a:endParaRPr sz="3100">
              <a:latin typeface="Ubuntu"/>
              <a:ea typeface="Ubuntu"/>
              <a:cs typeface="Ubuntu"/>
              <a:sym typeface="Ubuntu"/>
            </a:endParaRPr>
          </a:p>
          <a:p>
            <a:pPr indent="-157480" lvl="0" marL="228600" rtl="0" algn="just">
              <a:lnSpc>
                <a:spcPct val="90000"/>
              </a:lnSpc>
              <a:spcBef>
                <a:spcPts val="2500"/>
              </a:spcBef>
              <a:spcAft>
                <a:spcPts val="2100"/>
              </a:spcAft>
              <a:buClr>
                <a:schemeClr val="dk1"/>
              </a:buClr>
              <a:buSzPts val="1840"/>
              <a:buFont typeface="Ubuntu"/>
              <a:buChar char="●"/>
            </a:pPr>
            <a:r>
              <a:rPr lang="fr-CA" sz="2400">
                <a:latin typeface="Ubuntu"/>
                <a:ea typeface="Ubuntu"/>
                <a:cs typeface="Ubuntu"/>
                <a:sym typeface="Ubuntu"/>
              </a:rPr>
              <a:t>« Il faut donner l’occasion aux élèves de se comporter comme des mathématiciens en développant, en appuyant et en mettant au défi leurs habiletés à modéliser des situations particulières. » (2)</a:t>
            </a:r>
            <a:endParaRPr sz="3100">
              <a:latin typeface="Ubuntu"/>
              <a:ea typeface="Ubuntu"/>
              <a:cs typeface="Ubuntu"/>
              <a:sym typeface="Ubuntu"/>
            </a:endParaRPr>
          </a:p>
        </p:txBody>
      </p:sp>
      <p:sp>
        <p:nvSpPr>
          <p:cNvPr id="734" name="Google Shape;734;p33"/>
          <p:cNvSpPr txBox="1"/>
          <p:nvPr/>
        </p:nvSpPr>
        <p:spPr>
          <a:xfrm>
            <a:off x="1002450" y="5925625"/>
            <a:ext cx="9603900" cy="659700"/>
          </a:xfrm>
          <a:prstGeom prst="rect">
            <a:avLst/>
          </a:prstGeom>
          <a:noFill/>
          <a:ln>
            <a:noFill/>
          </a:ln>
        </p:spPr>
        <p:txBody>
          <a:bodyPr anchorCtr="0" anchor="t" bIns="91425" lIns="91425" spcFirstLastPara="1" rIns="91425" wrap="square" tIns="91425">
            <a:noAutofit/>
          </a:bodyPr>
          <a:lstStyle/>
          <a:p>
            <a:pPr indent="-234950" lvl="0" marL="228600" marR="0" rtl="0" algn="l">
              <a:spcBef>
                <a:spcPts val="0"/>
              </a:spcBef>
              <a:spcAft>
                <a:spcPts val="0"/>
              </a:spcAft>
              <a:buClr>
                <a:srgbClr val="666666"/>
              </a:buClr>
              <a:buSzPts val="1300"/>
              <a:buFont typeface="Calibri"/>
              <a:buAutoNum type="arabicParenBoth"/>
            </a:pPr>
            <a:r>
              <a:rPr b="0" i="0" lang="fr-CA" sz="1300" u="sng" cap="none" strike="noStrike">
                <a:solidFill>
                  <a:srgbClr val="666666"/>
                </a:solidFill>
                <a:latin typeface="Calibri"/>
                <a:ea typeface="Calibri"/>
                <a:cs typeface="Calibri"/>
                <a:sym typeface="Calibri"/>
                <a:hlinkClick r:id="rId3">
                  <a:extLst>
                    <a:ext uri="{A12FA001-AC4F-418D-AE19-62706E023703}">
                      <ahyp:hlinkClr val="tx"/>
                    </a:ext>
                  </a:extLst>
                </a:hlinkClick>
              </a:rPr>
              <a:t>Apprentissage de l’algèbre: procédures et difficultés rencontrées lors de la résolution de problèmes.</a:t>
            </a:r>
            <a:r>
              <a:rPr b="0" i="0" lang="fr-CA" sz="1300" u="none" cap="none" strike="noStrike">
                <a:solidFill>
                  <a:srgbClr val="666666"/>
                </a:solidFill>
                <a:latin typeface="Calibri"/>
                <a:ea typeface="Calibri"/>
                <a:cs typeface="Calibri"/>
                <a:sym typeface="Calibri"/>
              </a:rPr>
              <a:t> (2019) CRÉ</a:t>
            </a:r>
            <a:endParaRPr b="0" i="0" sz="1300" u="none" cap="none" strike="noStrike">
              <a:solidFill>
                <a:srgbClr val="666666"/>
              </a:solidFill>
              <a:latin typeface="Calibri"/>
              <a:ea typeface="Calibri"/>
              <a:cs typeface="Calibri"/>
              <a:sym typeface="Calibri"/>
            </a:endParaRPr>
          </a:p>
          <a:p>
            <a:pPr indent="-234950" lvl="0" marL="228600" marR="0" rtl="0" algn="l">
              <a:spcBef>
                <a:spcPts val="0"/>
              </a:spcBef>
              <a:spcAft>
                <a:spcPts val="0"/>
              </a:spcAft>
              <a:buClr>
                <a:srgbClr val="666666"/>
              </a:buClr>
              <a:buSzPts val="1300"/>
              <a:buFont typeface="Calibri"/>
              <a:buAutoNum type="arabicParenBoth"/>
            </a:pPr>
            <a:r>
              <a:rPr b="0" i="0" lang="fr-CA" sz="1300" u="sng" cap="none" strike="noStrike">
                <a:solidFill>
                  <a:srgbClr val="666666"/>
                </a:solidFill>
                <a:latin typeface="Calibri"/>
                <a:ea typeface="Calibri"/>
                <a:cs typeface="Calibri"/>
                <a:sym typeface="Calibri"/>
                <a:hlinkClick r:id="rId4">
                  <a:extLst>
                    <a:ext uri="{A12FA001-AC4F-418D-AE19-62706E023703}">
                      <ahyp:hlinkClr val="tx"/>
                    </a:ext>
                  </a:extLst>
                </a:hlinkClick>
              </a:rPr>
              <a:t>L’art de questionner de façon efficace</a:t>
            </a:r>
            <a:r>
              <a:rPr b="0" i="0" lang="fr-CA" sz="1300" u="none" cap="none" strike="noStrike">
                <a:solidFill>
                  <a:srgbClr val="666666"/>
                </a:solidFill>
                <a:latin typeface="Calibri"/>
                <a:ea typeface="Calibri"/>
                <a:cs typeface="Calibri"/>
                <a:sym typeface="Calibri"/>
              </a:rPr>
              <a:t> ( 2011-Ministère de l’éducation de l’Ontario)</a:t>
            </a:r>
            <a:endParaRPr b="0" i="0" sz="1300" u="none" cap="none" strike="noStrike">
              <a:solidFill>
                <a:srgbClr val="666666"/>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8" name="Shape 738"/>
        <p:cNvGrpSpPr/>
        <p:nvPr/>
      </p:nvGrpSpPr>
      <p:grpSpPr>
        <a:xfrm>
          <a:off x="0" y="0"/>
          <a:ext cx="0" cy="0"/>
          <a:chOff x="0" y="0"/>
          <a:chExt cx="0" cy="0"/>
        </a:xfrm>
      </p:grpSpPr>
      <p:sp>
        <p:nvSpPr>
          <p:cNvPr id="739" name="Google Shape;739;p34"/>
          <p:cNvSpPr txBox="1"/>
          <p:nvPr>
            <p:ph type="title"/>
          </p:nvPr>
        </p:nvSpPr>
        <p:spPr>
          <a:xfrm>
            <a:off x="3402450" y="2001150"/>
            <a:ext cx="5387100" cy="1201500"/>
          </a:xfrm>
          <a:prstGeom prst="rect">
            <a:avLst/>
          </a:prstGeom>
          <a:noFill/>
          <a:ln>
            <a:noFill/>
          </a:ln>
        </p:spPr>
        <p:txBody>
          <a:bodyPr anchorCtr="0" anchor="b" bIns="45700" lIns="91425" spcFirstLastPara="1" rIns="91425" wrap="square" tIns="45700">
            <a:noAutofit/>
          </a:bodyPr>
          <a:lstStyle/>
          <a:p>
            <a:pPr indent="0" lvl="0" marL="0" rtl="0" algn="ctr">
              <a:lnSpc>
                <a:spcPct val="85000"/>
              </a:lnSpc>
              <a:spcBef>
                <a:spcPts val="0"/>
              </a:spcBef>
              <a:spcAft>
                <a:spcPts val="0"/>
              </a:spcAft>
              <a:buClr>
                <a:schemeClr val="accent1"/>
              </a:buClr>
              <a:buSzPts val="4400"/>
              <a:buFont typeface="Corbel"/>
              <a:buNone/>
            </a:pPr>
            <a:r>
              <a:rPr lang="fr-CA" sz="4400">
                <a:latin typeface="Viga"/>
                <a:ea typeface="Viga"/>
                <a:cs typeface="Viga"/>
                <a:sym typeface="Viga"/>
              </a:rPr>
              <a:t>Le Canvas</a:t>
            </a:r>
            <a:endParaRPr>
              <a:latin typeface="Viga"/>
              <a:ea typeface="Viga"/>
              <a:cs typeface="Viga"/>
              <a:sym typeface="Viga"/>
            </a:endParaRPr>
          </a:p>
        </p:txBody>
      </p:sp>
      <p:pic>
        <p:nvPicPr>
          <p:cNvPr id="740" name="Google Shape;740;p34"/>
          <p:cNvPicPr preferRelativeResize="0"/>
          <p:nvPr>
            <p:ph idx="4294967295" type="body"/>
          </p:nvPr>
        </p:nvPicPr>
        <p:blipFill rotWithShape="1">
          <a:blip r:embed="rId3">
            <a:alphaModFix/>
          </a:blip>
          <a:srcRect b="0" l="0" r="0" t="0"/>
          <a:stretch/>
        </p:blipFill>
        <p:spPr>
          <a:xfrm>
            <a:off x="4078538" y="4031388"/>
            <a:ext cx="4022700" cy="7287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5" name="Shape 745"/>
        <p:cNvGrpSpPr/>
        <p:nvPr/>
      </p:nvGrpSpPr>
      <p:grpSpPr>
        <a:xfrm>
          <a:off x="0" y="0"/>
          <a:ext cx="0" cy="0"/>
          <a:chOff x="0" y="0"/>
          <a:chExt cx="0" cy="0"/>
        </a:xfrm>
      </p:grpSpPr>
      <p:pic>
        <p:nvPicPr>
          <p:cNvPr id="746" name="Google Shape;746;p35"/>
          <p:cNvPicPr preferRelativeResize="0"/>
          <p:nvPr/>
        </p:nvPicPr>
        <p:blipFill>
          <a:blip r:embed="rId3">
            <a:alphaModFix/>
          </a:blip>
          <a:stretch>
            <a:fillRect/>
          </a:stretch>
        </p:blipFill>
        <p:spPr>
          <a:xfrm>
            <a:off x="152400" y="1181987"/>
            <a:ext cx="11887201" cy="4494028"/>
          </a:xfrm>
          <a:prstGeom prst="rect">
            <a:avLst/>
          </a:prstGeom>
          <a:noFill/>
          <a:ln>
            <a:noFill/>
          </a:ln>
        </p:spPr>
      </p:pic>
      <p:sp>
        <p:nvSpPr>
          <p:cNvPr id="747" name="Google Shape;747;p35"/>
          <p:cNvSpPr/>
          <p:nvPr/>
        </p:nvSpPr>
        <p:spPr>
          <a:xfrm>
            <a:off x="1417750" y="2229525"/>
            <a:ext cx="2390400" cy="1450800"/>
          </a:xfrm>
          <a:prstGeom prst="ellipse">
            <a:avLst/>
          </a:prstGeom>
          <a:noFill/>
          <a:ln cap="flat" cmpd="sng" w="28575">
            <a:solidFill>
              <a:srgbClr val="FAA22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8" name="Google Shape;748;p35"/>
          <p:cNvSpPr/>
          <p:nvPr/>
        </p:nvSpPr>
        <p:spPr>
          <a:xfrm>
            <a:off x="5423750" y="3680325"/>
            <a:ext cx="3746400" cy="1846500"/>
          </a:xfrm>
          <a:prstGeom prst="ellipse">
            <a:avLst/>
          </a:prstGeom>
          <a:noFill/>
          <a:ln cap="flat" cmpd="sng" w="28575">
            <a:solidFill>
              <a:srgbClr val="FAA22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9" name="Google Shape;749;p35"/>
          <p:cNvSpPr txBox="1"/>
          <p:nvPr/>
        </p:nvSpPr>
        <p:spPr>
          <a:xfrm>
            <a:off x="296800" y="313225"/>
            <a:ext cx="4121400" cy="606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fr-CA" sz="2400">
                <a:solidFill>
                  <a:srgbClr val="FAA22A"/>
                </a:solidFill>
                <a:latin typeface="Ubuntu"/>
                <a:ea typeface="Ubuntu"/>
                <a:cs typeface="Ubuntu"/>
                <a:sym typeface="Ubuntu"/>
              </a:rPr>
              <a:t>Accès aux activités</a:t>
            </a:r>
            <a:endParaRPr b="1" sz="2400">
              <a:solidFill>
                <a:srgbClr val="FAA22A"/>
              </a:solidFill>
              <a:latin typeface="Ubuntu"/>
              <a:ea typeface="Ubuntu"/>
              <a:cs typeface="Ubuntu"/>
              <a:sym typeface="Ubuntu"/>
            </a:endParaRPr>
          </a:p>
        </p:txBody>
      </p:sp>
      <p:sp>
        <p:nvSpPr>
          <p:cNvPr id="750" name="Google Shape;750;p35"/>
          <p:cNvSpPr txBox="1"/>
          <p:nvPr/>
        </p:nvSpPr>
        <p:spPr>
          <a:xfrm>
            <a:off x="7407300" y="5938850"/>
            <a:ext cx="4632300" cy="741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fr-CA" sz="2400">
                <a:solidFill>
                  <a:srgbClr val="FAA22A"/>
                </a:solidFill>
                <a:latin typeface="Ubuntu"/>
                <a:ea typeface="Ubuntu"/>
                <a:cs typeface="Ubuntu"/>
                <a:sym typeface="Ubuntu"/>
              </a:rPr>
              <a:t>Accès au Canvas</a:t>
            </a:r>
            <a:endParaRPr b="1" sz="2400">
              <a:solidFill>
                <a:srgbClr val="FAA22A"/>
              </a:solidFill>
              <a:latin typeface="Ubuntu"/>
              <a:ea typeface="Ubuntu"/>
              <a:cs typeface="Ubuntu"/>
              <a:sym typeface="Ubuntu"/>
            </a:endParaRPr>
          </a:p>
        </p:txBody>
      </p:sp>
      <p:cxnSp>
        <p:nvCxnSpPr>
          <p:cNvPr id="751" name="Google Shape;751;p35"/>
          <p:cNvCxnSpPr>
            <a:stCxn id="749" idx="2"/>
            <a:endCxn id="747" idx="0"/>
          </p:cNvCxnSpPr>
          <p:nvPr/>
        </p:nvCxnSpPr>
        <p:spPr>
          <a:xfrm>
            <a:off x="2357500" y="919225"/>
            <a:ext cx="255600" cy="1310400"/>
          </a:xfrm>
          <a:prstGeom prst="straightConnector1">
            <a:avLst/>
          </a:prstGeom>
          <a:noFill/>
          <a:ln cap="flat" cmpd="sng" w="38100">
            <a:solidFill>
              <a:srgbClr val="FAA22A"/>
            </a:solidFill>
            <a:prstDash val="solid"/>
            <a:round/>
            <a:headEnd len="med" w="med" type="none"/>
            <a:tailEnd len="med" w="med" type="triangle"/>
          </a:ln>
        </p:spPr>
      </p:cxnSp>
      <p:cxnSp>
        <p:nvCxnSpPr>
          <p:cNvPr id="752" name="Google Shape;752;p35"/>
          <p:cNvCxnSpPr>
            <a:stCxn id="750" idx="0"/>
            <a:endCxn id="748" idx="5"/>
          </p:cNvCxnSpPr>
          <p:nvPr/>
        </p:nvCxnSpPr>
        <p:spPr>
          <a:xfrm rot="10800000">
            <a:off x="8621550" y="5256350"/>
            <a:ext cx="1101900" cy="682500"/>
          </a:xfrm>
          <a:prstGeom prst="straightConnector1">
            <a:avLst/>
          </a:prstGeom>
          <a:noFill/>
          <a:ln cap="flat" cmpd="sng" w="38100">
            <a:solidFill>
              <a:srgbClr val="FAA22A"/>
            </a:solidFill>
            <a:prstDash val="solid"/>
            <a:round/>
            <a:headEnd len="med" w="med" type="none"/>
            <a:tailEnd len="med" w="med" type="triangle"/>
          </a:ln>
        </p:spPr>
      </p:cxnSp>
      <p:sp>
        <p:nvSpPr>
          <p:cNvPr id="753" name="Google Shape;753;p35"/>
          <p:cNvSpPr/>
          <p:nvPr/>
        </p:nvSpPr>
        <p:spPr>
          <a:xfrm>
            <a:off x="4286250" y="1170475"/>
            <a:ext cx="1632000" cy="445200"/>
          </a:xfrm>
          <a:prstGeom prst="rect">
            <a:avLst/>
          </a:prstGeom>
          <a:noFill/>
          <a:ln cap="flat" cmpd="sng" w="28575">
            <a:solidFill>
              <a:srgbClr val="FAA22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4" name="Google Shape;754;p35"/>
          <p:cNvSpPr txBox="1"/>
          <p:nvPr/>
        </p:nvSpPr>
        <p:spPr>
          <a:xfrm>
            <a:off x="6878600" y="313175"/>
            <a:ext cx="2390400" cy="606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fr-CA" sz="2400">
                <a:solidFill>
                  <a:srgbClr val="FAA22A"/>
                </a:solidFill>
                <a:latin typeface="Ubuntu"/>
                <a:ea typeface="Ubuntu"/>
                <a:cs typeface="Ubuntu"/>
                <a:sym typeface="Ubuntu"/>
              </a:rPr>
              <a:t>Menu</a:t>
            </a:r>
            <a:endParaRPr b="1" sz="2400">
              <a:solidFill>
                <a:srgbClr val="FAA22A"/>
              </a:solidFill>
              <a:latin typeface="Ubuntu"/>
              <a:ea typeface="Ubuntu"/>
              <a:cs typeface="Ubuntu"/>
              <a:sym typeface="Ubuntu"/>
            </a:endParaRPr>
          </a:p>
        </p:txBody>
      </p:sp>
      <p:cxnSp>
        <p:nvCxnSpPr>
          <p:cNvPr id="755" name="Google Shape;755;p35"/>
          <p:cNvCxnSpPr>
            <a:stCxn id="754" idx="2"/>
            <a:endCxn id="753" idx="3"/>
          </p:cNvCxnSpPr>
          <p:nvPr/>
        </p:nvCxnSpPr>
        <p:spPr>
          <a:xfrm flipH="1">
            <a:off x="5918300" y="919175"/>
            <a:ext cx="2155500" cy="474000"/>
          </a:xfrm>
          <a:prstGeom prst="straightConnector1">
            <a:avLst/>
          </a:prstGeom>
          <a:noFill/>
          <a:ln cap="flat" cmpd="sng" w="38100">
            <a:solidFill>
              <a:srgbClr val="FAA22A"/>
            </a:solidFill>
            <a:prstDash val="solid"/>
            <a:round/>
            <a:headEnd len="med" w="med" type="none"/>
            <a:tailEnd len="med" w="med" type="triangle"/>
          </a:ln>
        </p:spPr>
      </p:cxn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0" name="Shape 760"/>
        <p:cNvGrpSpPr/>
        <p:nvPr/>
      </p:nvGrpSpPr>
      <p:grpSpPr>
        <a:xfrm>
          <a:off x="0" y="0"/>
          <a:ext cx="0" cy="0"/>
          <a:chOff x="0" y="0"/>
          <a:chExt cx="0" cy="0"/>
        </a:xfrm>
      </p:grpSpPr>
      <p:sp>
        <p:nvSpPr>
          <p:cNvPr id="761" name="Google Shape;761;p36"/>
          <p:cNvSpPr txBox="1"/>
          <p:nvPr>
            <p:ph idx="4294967295" type="title"/>
          </p:nvPr>
        </p:nvSpPr>
        <p:spPr>
          <a:xfrm>
            <a:off x="2669850" y="281150"/>
            <a:ext cx="6852300" cy="876000"/>
          </a:xfrm>
          <a:prstGeom prst="rect">
            <a:avLst/>
          </a:prstGeom>
        </p:spPr>
        <p:txBody>
          <a:bodyPr anchorCtr="0" anchor="b" bIns="121900" lIns="121900" spcFirstLastPara="1" rIns="121900" wrap="square" tIns="121900">
            <a:noAutofit/>
          </a:bodyPr>
          <a:lstStyle/>
          <a:p>
            <a:pPr indent="0" lvl="0" marL="0" rtl="0" algn="ctr">
              <a:spcBef>
                <a:spcPts val="0"/>
              </a:spcBef>
              <a:spcAft>
                <a:spcPts val="0"/>
              </a:spcAft>
              <a:buNone/>
            </a:pPr>
            <a:r>
              <a:rPr lang="fr-CA" sz="3000">
                <a:latin typeface="Viga"/>
                <a:ea typeface="Viga"/>
                <a:cs typeface="Viga"/>
                <a:sym typeface="Viga"/>
              </a:rPr>
              <a:t>Les options du menu</a:t>
            </a:r>
            <a:endParaRPr sz="3000">
              <a:latin typeface="Viga"/>
              <a:ea typeface="Viga"/>
              <a:cs typeface="Viga"/>
              <a:sym typeface="Viga"/>
            </a:endParaRPr>
          </a:p>
        </p:txBody>
      </p:sp>
      <p:sp>
        <p:nvSpPr>
          <p:cNvPr id="762" name="Google Shape;762;p36"/>
          <p:cNvSpPr txBox="1"/>
          <p:nvPr>
            <p:ph idx="4294967295" type="body"/>
          </p:nvPr>
        </p:nvSpPr>
        <p:spPr>
          <a:xfrm>
            <a:off x="238875" y="2664425"/>
            <a:ext cx="3948300" cy="1088100"/>
          </a:xfrm>
          <a:prstGeom prst="rect">
            <a:avLst/>
          </a:prstGeom>
        </p:spPr>
        <p:txBody>
          <a:bodyPr anchorCtr="0" anchor="t" bIns="121900" lIns="121900" spcFirstLastPara="1" rIns="121900" wrap="square" tIns="121900">
            <a:noAutofit/>
          </a:bodyPr>
          <a:lstStyle/>
          <a:p>
            <a:pPr indent="0" lvl="0" marL="0" rtl="0" algn="l">
              <a:spcBef>
                <a:spcPts val="800"/>
              </a:spcBef>
              <a:spcAft>
                <a:spcPts val="0"/>
              </a:spcAft>
              <a:buNone/>
            </a:pPr>
            <a:r>
              <a:rPr lang="fr-CA" sz="1900">
                <a:latin typeface="Ubuntu"/>
                <a:ea typeface="Ubuntu"/>
                <a:cs typeface="Ubuntu"/>
                <a:sym typeface="Ubuntu"/>
              </a:rPr>
              <a:t>Historique du projet et présentation des membres de l’équipe de développeurs </a:t>
            </a:r>
            <a:endParaRPr sz="1900">
              <a:latin typeface="Ubuntu"/>
              <a:ea typeface="Ubuntu"/>
              <a:cs typeface="Ubuntu"/>
              <a:sym typeface="Ubuntu"/>
            </a:endParaRPr>
          </a:p>
        </p:txBody>
      </p:sp>
      <p:pic>
        <p:nvPicPr>
          <p:cNvPr id="763" name="Google Shape;763;p36"/>
          <p:cNvPicPr preferRelativeResize="0"/>
          <p:nvPr/>
        </p:nvPicPr>
        <p:blipFill>
          <a:blip r:embed="rId3">
            <a:alphaModFix/>
          </a:blip>
          <a:stretch>
            <a:fillRect/>
          </a:stretch>
        </p:blipFill>
        <p:spPr>
          <a:xfrm>
            <a:off x="3204688" y="1233322"/>
            <a:ext cx="5782625" cy="1354925"/>
          </a:xfrm>
          <a:prstGeom prst="rect">
            <a:avLst/>
          </a:prstGeom>
          <a:noFill/>
          <a:ln>
            <a:noFill/>
          </a:ln>
        </p:spPr>
      </p:pic>
      <p:sp>
        <p:nvSpPr>
          <p:cNvPr id="764" name="Google Shape;764;p36"/>
          <p:cNvSpPr txBox="1"/>
          <p:nvPr>
            <p:ph idx="4294967295" type="body"/>
          </p:nvPr>
        </p:nvSpPr>
        <p:spPr>
          <a:xfrm>
            <a:off x="4121850" y="4669425"/>
            <a:ext cx="3948300" cy="1088100"/>
          </a:xfrm>
          <a:prstGeom prst="rect">
            <a:avLst/>
          </a:prstGeom>
        </p:spPr>
        <p:txBody>
          <a:bodyPr anchorCtr="0" anchor="t" bIns="121900" lIns="121900" spcFirstLastPara="1" rIns="121900" wrap="square" tIns="121900">
            <a:noAutofit/>
          </a:bodyPr>
          <a:lstStyle/>
          <a:p>
            <a:pPr indent="0" lvl="0" marL="0" rtl="0" algn="l">
              <a:spcBef>
                <a:spcPts val="800"/>
              </a:spcBef>
              <a:spcAft>
                <a:spcPts val="0"/>
              </a:spcAft>
              <a:buNone/>
            </a:pPr>
            <a:r>
              <a:rPr lang="fr-CA" sz="1900">
                <a:latin typeface="Ubuntu"/>
                <a:ea typeface="Ubuntu"/>
                <a:cs typeface="Ubuntu"/>
                <a:sym typeface="Ubuntu"/>
              </a:rPr>
              <a:t>Tutoriels sur la gestuelles et de nombreuses capsules vidéo</a:t>
            </a:r>
            <a:endParaRPr sz="1900">
              <a:latin typeface="Ubuntu"/>
              <a:ea typeface="Ubuntu"/>
              <a:cs typeface="Ubuntu"/>
              <a:sym typeface="Ubuntu"/>
            </a:endParaRPr>
          </a:p>
        </p:txBody>
      </p:sp>
      <p:sp>
        <p:nvSpPr>
          <p:cNvPr id="765" name="Google Shape;765;p36"/>
          <p:cNvSpPr txBox="1"/>
          <p:nvPr>
            <p:ph idx="4294967295" type="body"/>
          </p:nvPr>
        </p:nvSpPr>
        <p:spPr>
          <a:xfrm>
            <a:off x="7731650" y="2884950"/>
            <a:ext cx="4195500" cy="1284600"/>
          </a:xfrm>
          <a:prstGeom prst="rect">
            <a:avLst/>
          </a:prstGeom>
        </p:spPr>
        <p:txBody>
          <a:bodyPr anchorCtr="0" anchor="t" bIns="121900" lIns="121900" spcFirstLastPara="1" rIns="121900" wrap="square" tIns="121900">
            <a:noAutofit/>
          </a:bodyPr>
          <a:lstStyle/>
          <a:p>
            <a:pPr indent="0" lvl="0" marL="0" rtl="0" algn="l">
              <a:spcBef>
                <a:spcPts val="800"/>
              </a:spcBef>
              <a:spcAft>
                <a:spcPts val="0"/>
              </a:spcAft>
              <a:buNone/>
            </a:pPr>
            <a:r>
              <a:rPr lang="fr-CA" sz="1900">
                <a:latin typeface="Ubuntu"/>
                <a:ea typeface="Ubuntu"/>
                <a:cs typeface="Ubuntu"/>
                <a:sym typeface="Ubuntu"/>
              </a:rPr>
              <a:t>Quelques Canvas partagés publiquement et pouvant être récupérés dans nos propres canvas</a:t>
            </a:r>
            <a:endParaRPr sz="1900">
              <a:latin typeface="Ubuntu"/>
              <a:ea typeface="Ubuntu"/>
              <a:cs typeface="Ubuntu"/>
              <a:sym typeface="Ubuntu"/>
            </a:endParaRPr>
          </a:p>
        </p:txBody>
      </p:sp>
      <p:pic>
        <p:nvPicPr>
          <p:cNvPr id="766" name="Google Shape;766;p36"/>
          <p:cNvPicPr preferRelativeResize="0"/>
          <p:nvPr/>
        </p:nvPicPr>
        <p:blipFill>
          <a:blip r:embed="rId4">
            <a:alphaModFix/>
          </a:blip>
          <a:stretch>
            <a:fillRect/>
          </a:stretch>
        </p:blipFill>
        <p:spPr>
          <a:xfrm>
            <a:off x="238875" y="4879724"/>
            <a:ext cx="3339550" cy="1744650"/>
          </a:xfrm>
          <a:prstGeom prst="rect">
            <a:avLst/>
          </a:prstGeom>
          <a:noFill/>
          <a:ln>
            <a:noFill/>
          </a:ln>
        </p:spPr>
      </p:pic>
      <p:pic>
        <p:nvPicPr>
          <p:cNvPr id="767" name="Google Shape;767;p36"/>
          <p:cNvPicPr preferRelativeResize="0"/>
          <p:nvPr/>
        </p:nvPicPr>
        <p:blipFill>
          <a:blip r:embed="rId5">
            <a:alphaModFix/>
          </a:blip>
          <a:stretch>
            <a:fillRect/>
          </a:stretch>
        </p:blipFill>
        <p:spPr>
          <a:xfrm>
            <a:off x="8613575" y="4497626"/>
            <a:ext cx="3339550" cy="2026473"/>
          </a:xfrm>
          <a:prstGeom prst="rect">
            <a:avLst/>
          </a:prstGeom>
          <a:noFill/>
          <a:ln>
            <a:noFill/>
          </a:ln>
        </p:spPr>
      </p:pic>
      <p:cxnSp>
        <p:nvCxnSpPr>
          <p:cNvPr id="768" name="Google Shape;768;p36"/>
          <p:cNvCxnSpPr>
            <a:endCxn id="762" idx="0"/>
          </p:cNvCxnSpPr>
          <p:nvPr/>
        </p:nvCxnSpPr>
        <p:spPr>
          <a:xfrm flipH="1">
            <a:off x="2213025" y="2324525"/>
            <a:ext cx="2122800" cy="339900"/>
          </a:xfrm>
          <a:prstGeom prst="straightConnector1">
            <a:avLst/>
          </a:prstGeom>
          <a:noFill/>
          <a:ln cap="flat" cmpd="sng" w="38100">
            <a:solidFill>
              <a:srgbClr val="0069BF"/>
            </a:solidFill>
            <a:prstDash val="solid"/>
            <a:round/>
            <a:headEnd len="med" w="med" type="none"/>
            <a:tailEnd len="med" w="med" type="triangle"/>
          </a:ln>
        </p:spPr>
      </p:cxnSp>
      <p:cxnSp>
        <p:nvCxnSpPr>
          <p:cNvPr id="769" name="Google Shape;769;p36"/>
          <p:cNvCxnSpPr>
            <a:endCxn id="764" idx="0"/>
          </p:cNvCxnSpPr>
          <p:nvPr/>
        </p:nvCxnSpPr>
        <p:spPr>
          <a:xfrm>
            <a:off x="5769900" y="2324325"/>
            <a:ext cx="326100" cy="2345100"/>
          </a:xfrm>
          <a:prstGeom prst="straightConnector1">
            <a:avLst/>
          </a:prstGeom>
          <a:noFill/>
          <a:ln cap="flat" cmpd="sng" w="38100">
            <a:solidFill>
              <a:srgbClr val="0069BF"/>
            </a:solidFill>
            <a:prstDash val="solid"/>
            <a:round/>
            <a:headEnd len="med" w="med" type="none"/>
            <a:tailEnd len="med" w="med" type="triangle"/>
          </a:ln>
        </p:spPr>
      </p:cxnSp>
      <p:cxnSp>
        <p:nvCxnSpPr>
          <p:cNvPr id="770" name="Google Shape;770;p36"/>
          <p:cNvCxnSpPr>
            <a:endCxn id="765" idx="0"/>
          </p:cNvCxnSpPr>
          <p:nvPr/>
        </p:nvCxnSpPr>
        <p:spPr>
          <a:xfrm>
            <a:off x="7608200" y="2291550"/>
            <a:ext cx="2221200" cy="593400"/>
          </a:xfrm>
          <a:prstGeom prst="straightConnector1">
            <a:avLst/>
          </a:prstGeom>
          <a:noFill/>
          <a:ln cap="flat" cmpd="sng" w="38100">
            <a:solidFill>
              <a:srgbClr val="0069BF"/>
            </a:solidFill>
            <a:prstDash val="solid"/>
            <a:round/>
            <a:headEnd len="med" w="med" type="none"/>
            <a:tailEnd len="med" w="med" type="triangle"/>
          </a:ln>
        </p:spPr>
      </p:cxnSp>
      <p:pic>
        <p:nvPicPr>
          <p:cNvPr id="771" name="Google Shape;771;p36"/>
          <p:cNvPicPr preferRelativeResize="0"/>
          <p:nvPr/>
        </p:nvPicPr>
        <p:blipFill>
          <a:blip r:embed="rId6">
            <a:alphaModFix/>
          </a:blip>
          <a:stretch>
            <a:fillRect/>
          </a:stretch>
        </p:blipFill>
        <p:spPr>
          <a:xfrm>
            <a:off x="10333000" y="678975"/>
            <a:ext cx="1594150" cy="770800"/>
          </a:xfrm>
          <a:prstGeom prst="rect">
            <a:avLst/>
          </a:prstGeom>
          <a:noFill/>
          <a:ln>
            <a:noFill/>
          </a:ln>
        </p:spPr>
      </p:pic>
      <p:sp>
        <p:nvSpPr>
          <p:cNvPr id="772" name="Google Shape;772;p36"/>
          <p:cNvSpPr txBox="1"/>
          <p:nvPr/>
        </p:nvSpPr>
        <p:spPr>
          <a:xfrm>
            <a:off x="9297875" y="263775"/>
            <a:ext cx="2753100" cy="415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fr-CA">
                <a:solidFill>
                  <a:srgbClr val="0069BF"/>
                </a:solidFill>
                <a:latin typeface="Ubuntu"/>
                <a:ea typeface="Ubuntu"/>
                <a:cs typeface="Ubuntu"/>
                <a:sym typeface="Ubuntu"/>
              </a:rPr>
              <a:t>Liens vers les réseaux sociaux</a:t>
            </a:r>
            <a:endParaRPr>
              <a:solidFill>
                <a:srgbClr val="0069BF"/>
              </a:solidFill>
              <a:latin typeface="Ubuntu"/>
              <a:ea typeface="Ubuntu"/>
              <a:cs typeface="Ubuntu"/>
              <a:sym typeface="Ubuntu"/>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7" name="Shape 777"/>
        <p:cNvGrpSpPr/>
        <p:nvPr/>
      </p:nvGrpSpPr>
      <p:grpSpPr>
        <a:xfrm>
          <a:off x="0" y="0"/>
          <a:ext cx="0" cy="0"/>
          <a:chOff x="0" y="0"/>
          <a:chExt cx="0" cy="0"/>
        </a:xfrm>
      </p:grpSpPr>
      <p:sp>
        <p:nvSpPr>
          <p:cNvPr id="778" name="Google Shape;778;p37"/>
          <p:cNvSpPr txBox="1"/>
          <p:nvPr>
            <p:ph type="title"/>
          </p:nvPr>
        </p:nvSpPr>
        <p:spPr>
          <a:xfrm>
            <a:off x="997225" y="300029"/>
            <a:ext cx="8187300" cy="6135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accent1"/>
              </a:buClr>
              <a:buSzPts val="4400"/>
              <a:buFont typeface="Corbel"/>
              <a:buNone/>
            </a:pPr>
            <a:r>
              <a:rPr lang="fr-CA" sz="3600">
                <a:latin typeface="Viga"/>
                <a:ea typeface="Viga"/>
                <a:cs typeface="Viga"/>
                <a:sym typeface="Viga"/>
              </a:rPr>
              <a:t>Présentation de l’interface</a:t>
            </a:r>
            <a:endParaRPr sz="3600">
              <a:latin typeface="Viga"/>
              <a:ea typeface="Viga"/>
              <a:cs typeface="Viga"/>
              <a:sym typeface="Viga"/>
            </a:endParaRPr>
          </a:p>
        </p:txBody>
      </p:sp>
      <p:pic>
        <p:nvPicPr>
          <p:cNvPr id="779" name="Google Shape;779;p37"/>
          <p:cNvPicPr preferRelativeResize="0"/>
          <p:nvPr>
            <p:ph idx="1" type="body"/>
          </p:nvPr>
        </p:nvPicPr>
        <p:blipFill rotWithShape="1">
          <a:blip r:embed="rId3">
            <a:alphaModFix/>
          </a:blip>
          <a:srcRect b="0" l="0" r="0" t="0"/>
          <a:stretch/>
        </p:blipFill>
        <p:spPr>
          <a:xfrm>
            <a:off x="415600" y="1536625"/>
            <a:ext cx="2105100" cy="4555200"/>
          </a:xfrm>
          <a:prstGeom prst="rect">
            <a:avLst/>
          </a:prstGeom>
          <a:noFill/>
          <a:ln>
            <a:noFill/>
          </a:ln>
        </p:spPr>
      </p:pic>
      <p:pic>
        <p:nvPicPr>
          <p:cNvPr id="780" name="Google Shape;780;p37"/>
          <p:cNvPicPr preferRelativeResize="0"/>
          <p:nvPr/>
        </p:nvPicPr>
        <p:blipFill rotWithShape="1">
          <a:blip r:embed="rId4">
            <a:alphaModFix/>
          </a:blip>
          <a:srcRect b="0" l="0" r="0" t="0"/>
          <a:stretch/>
        </p:blipFill>
        <p:spPr>
          <a:xfrm>
            <a:off x="2778065" y="1633642"/>
            <a:ext cx="2400103" cy="2413005"/>
          </a:xfrm>
          <a:prstGeom prst="rect">
            <a:avLst/>
          </a:prstGeom>
          <a:noFill/>
          <a:ln>
            <a:noFill/>
          </a:ln>
          <a:effectLst>
            <a:outerShdw blurRad="271463" rotWithShape="0" algn="bl" dir="4140000" dist="171450">
              <a:srgbClr val="000000">
                <a:alpha val="40000"/>
              </a:srgbClr>
            </a:outerShdw>
          </a:effectLst>
        </p:spPr>
      </p:pic>
      <p:pic>
        <p:nvPicPr>
          <p:cNvPr id="781" name="Google Shape;781;p37"/>
          <p:cNvPicPr preferRelativeResize="0"/>
          <p:nvPr/>
        </p:nvPicPr>
        <p:blipFill rotWithShape="1">
          <a:blip r:embed="rId5">
            <a:alphaModFix/>
          </a:blip>
          <a:srcRect b="0" l="0" r="0" t="0"/>
          <a:stretch/>
        </p:blipFill>
        <p:spPr>
          <a:xfrm>
            <a:off x="5178166" y="3249228"/>
            <a:ext cx="5776219" cy="2025988"/>
          </a:xfrm>
          <a:prstGeom prst="rect">
            <a:avLst/>
          </a:prstGeom>
          <a:noFill/>
          <a:ln>
            <a:noFill/>
          </a:ln>
          <a:effectLst>
            <a:outerShdw blurRad="57150" rotWithShape="0" algn="bl" dir="5400000" dist="19050">
              <a:srgbClr val="000000">
                <a:alpha val="50000"/>
              </a:srgbClr>
            </a:outerShdw>
          </a:effectLst>
        </p:spPr>
      </p:pic>
      <p:sp>
        <p:nvSpPr>
          <p:cNvPr id="782" name="Google Shape;782;p37"/>
          <p:cNvSpPr txBox="1"/>
          <p:nvPr/>
        </p:nvSpPr>
        <p:spPr>
          <a:xfrm>
            <a:off x="5766342" y="2055842"/>
            <a:ext cx="5200500" cy="775200"/>
          </a:xfrm>
          <a:prstGeom prst="rect">
            <a:avLst/>
          </a:prstGeom>
          <a:noFill/>
          <a:ln>
            <a:noFill/>
          </a:ln>
        </p:spPr>
        <p:txBody>
          <a:bodyPr anchorCtr="0" anchor="t" bIns="121900" lIns="121900" spcFirstLastPara="1" rIns="121900" wrap="square" tIns="121900">
            <a:noAutofit/>
          </a:bodyPr>
          <a:lstStyle/>
          <a:p>
            <a:pPr indent="0" lvl="0" marL="0" marR="0" rtl="0" algn="ctr">
              <a:spcBef>
                <a:spcPts val="0"/>
              </a:spcBef>
              <a:spcAft>
                <a:spcPts val="0"/>
              </a:spcAft>
              <a:buClr>
                <a:srgbClr val="0069BF"/>
              </a:buClr>
              <a:buSzPts val="3200"/>
              <a:buFont typeface="Arial"/>
              <a:buNone/>
            </a:pPr>
            <a:r>
              <a:rPr b="0" i="0" lang="fr-CA" sz="2400" u="sng" cap="none" strike="noStrike">
                <a:solidFill>
                  <a:srgbClr val="0069BF"/>
                </a:solidFill>
                <a:latin typeface="Arial"/>
                <a:ea typeface="Arial"/>
                <a:cs typeface="Arial"/>
                <a:sym typeface="Arial"/>
                <a:hlinkClick r:id="rId6">
                  <a:extLst>
                    <a:ext uri="{A12FA001-AC4F-418D-AE19-62706E023703}">
                      <ahyp:hlinkClr val="tx"/>
                    </a:ext>
                  </a:extLst>
                </a:hlinkClick>
              </a:rPr>
              <a:t>https://graspablemath.com/</a:t>
            </a:r>
            <a:endParaRPr b="0" i="0" sz="2400" u="none" cap="none" strike="noStrike">
              <a:solidFill>
                <a:srgbClr val="0069BF"/>
              </a:solidFill>
              <a:latin typeface="Open Sans"/>
              <a:ea typeface="Open Sans"/>
              <a:cs typeface="Open Sans"/>
              <a:sym typeface="Open Sans"/>
            </a:endParaRPr>
          </a:p>
        </p:txBody>
      </p:sp>
      <p:pic>
        <p:nvPicPr>
          <p:cNvPr id="783" name="Google Shape;783;p37"/>
          <p:cNvPicPr preferRelativeResize="0"/>
          <p:nvPr/>
        </p:nvPicPr>
        <p:blipFill rotWithShape="1">
          <a:blip r:embed="rId7">
            <a:alphaModFix/>
          </a:blip>
          <a:srcRect b="0" l="0" r="0" t="0"/>
          <a:stretch/>
        </p:blipFill>
        <p:spPr>
          <a:xfrm rot="-543504">
            <a:off x="3044172" y="4466200"/>
            <a:ext cx="1867867" cy="1653867"/>
          </a:xfrm>
          <a:prstGeom prst="rect">
            <a:avLst/>
          </a:prstGeom>
          <a:noFill/>
          <a:ln>
            <a:noFill/>
          </a:ln>
          <a:effectLst>
            <a:outerShdw blurRad="71438" rotWithShape="0" algn="bl" dir="3960000" dist="76200">
              <a:srgbClr val="000000">
                <a:alpha val="49019"/>
              </a:srgbClr>
            </a:outerShdw>
          </a:effectLst>
        </p:spPr>
      </p:pic>
      <p:sp>
        <p:nvSpPr>
          <p:cNvPr id="784" name="Google Shape;784;p37"/>
          <p:cNvSpPr txBox="1"/>
          <p:nvPr/>
        </p:nvSpPr>
        <p:spPr>
          <a:xfrm>
            <a:off x="6863367" y="5985958"/>
            <a:ext cx="3109200" cy="432900"/>
          </a:xfrm>
          <a:prstGeom prst="rect">
            <a:avLst/>
          </a:prstGeom>
          <a:noFill/>
          <a:ln>
            <a:noFill/>
          </a:ln>
        </p:spPr>
        <p:txBody>
          <a:bodyPr anchorCtr="0" anchor="t" bIns="121900" lIns="121900" spcFirstLastPara="1" rIns="121900" wrap="square" tIns="121900">
            <a:noAutofit/>
          </a:bodyPr>
          <a:lstStyle/>
          <a:p>
            <a:pPr indent="0" lvl="0" marL="0" marR="0" rtl="0" algn="r">
              <a:spcBef>
                <a:spcPts val="0"/>
              </a:spcBef>
              <a:spcAft>
                <a:spcPts val="0"/>
              </a:spcAft>
              <a:buClr>
                <a:schemeClr val="hlink"/>
              </a:buClr>
              <a:buSzPts val="1467"/>
              <a:buFont typeface="Open Sans"/>
              <a:buNone/>
            </a:pPr>
            <a:r>
              <a:rPr b="0" i="0" lang="fr-CA" sz="1467" u="sng" cap="none" strike="noStrike">
                <a:solidFill>
                  <a:schemeClr val="hlink"/>
                </a:solidFill>
                <a:latin typeface="Open Sans"/>
                <a:ea typeface="Open Sans"/>
                <a:cs typeface="Open Sans"/>
                <a:sym typeface="Open Sans"/>
                <a:hlinkClick r:id="rId8"/>
              </a:rPr>
              <a:t>Chaine You</a:t>
            </a:r>
            <a:r>
              <a:rPr lang="fr-CA" sz="1467" u="sng">
                <a:solidFill>
                  <a:schemeClr val="hlink"/>
                </a:solidFill>
                <a:latin typeface="Open Sans"/>
                <a:ea typeface="Open Sans"/>
                <a:cs typeface="Open Sans"/>
                <a:sym typeface="Open Sans"/>
                <a:hlinkClick r:id="rId9"/>
              </a:rPr>
              <a:t>T</a:t>
            </a:r>
            <a:r>
              <a:rPr b="0" i="0" lang="fr-CA" sz="1467" u="sng" cap="none" strike="noStrike">
                <a:solidFill>
                  <a:schemeClr val="hlink"/>
                </a:solidFill>
                <a:latin typeface="Open Sans"/>
                <a:ea typeface="Open Sans"/>
                <a:cs typeface="Open Sans"/>
                <a:sym typeface="Open Sans"/>
                <a:hlinkClick r:id="rId10"/>
              </a:rPr>
              <a:t>ube pour tutoriel</a:t>
            </a:r>
            <a:endParaRPr b="0" i="0" sz="1467" u="none" cap="none" strike="noStrike">
              <a:solidFill>
                <a:schemeClr val="dk1"/>
              </a:solidFill>
              <a:latin typeface="Open Sans"/>
              <a:ea typeface="Open Sans"/>
              <a:cs typeface="Open Sans"/>
              <a:sym typeface="Open Sans"/>
            </a:endParaRPr>
          </a:p>
        </p:txBody>
      </p:sp>
      <p:sp>
        <p:nvSpPr>
          <p:cNvPr id="785" name="Google Shape;785;p37"/>
          <p:cNvSpPr txBox="1"/>
          <p:nvPr/>
        </p:nvSpPr>
        <p:spPr>
          <a:xfrm>
            <a:off x="7197867" y="5574625"/>
            <a:ext cx="2774700" cy="517200"/>
          </a:xfrm>
          <a:prstGeom prst="rect">
            <a:avLst/>
          </a:prstGeom>
          <a:noFill/>
          <a:ln>
            <a:noFill/>
          </a:ln>
        </p:spPr>
        <p:txBody>
          <a:bodyPr anchorCtr="0" anchor="t" bIns="121900" lIns="121900" spcFirstLastPara="1" rIns="121900" wrap="square" tIns="121900">
            <a:noAutofit/>
          </a:bodyPr>
          <a:lstStyle/>
          <a:p>
            <a:pPr indent="0" lvl="0" marL="0" marR="0" rtl="0" algn="r">
              <a:spcBef>
                <a:spcPts val="0"/>
              </a:spcBef>
              <a:spcAft>
                <a:spcPts val="0"/>
              </a:spcAft>
              <a:buClr>
                <a:schemeClr val="hlink"/>
              </a:buClr>
              <a:buSzPts val="1467"/>
              <a:buFont typeface="Open Sans"/>
              <a:buNone/>
            </a:pPr>
            <a:r>
              <a:rPr b="0" i="0" lang="fr-CA" sz="1467" u="sng" cap="none" strike="noStrike">
                <a:solidFill>
                  <a:schemeClr val="hlink"/>
                </a:solidFill>
                <a:latin typeface="Open Sans"/>
                <a:ea typeface="Open Sans"/>
                <a:cs typeface="Open Sans"/>
                <a:sym typeface="Open Sans"/>
                <a:hlinkClick r:id="rId11"/>
              </a:rPr>
              <a:t>Tutoriels du logiciel</a:t>
            </a:r>
            <a:endParaRPr b="0" i="0" sz="1467" u="none" cap="none" strike="noStrike">
              <a:solidFill>
                <a:schemeClr val="dk1"/>
              </a:solidFill>
              <a:latin typeface="Open Sans"/>
              <a:ea typeface="Open Sans"/>
              <a:cs typeface="Open Sans"/>
              <a:sym typeface="Open Sans"/>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0" name="Shape 790"/>
        <p:cNvGrpSpPr/>
        <p:nvPr/>
      </p:nvGrpSpPr>
      <p:grpSpPr>
        <a:xfrm>
          <a:off x="0" y="0"/>
          <a:ext cx="0" cy="0"/>
          <a:chOff x="0" y="0"/>
          <a:chExt cx="0" cy="0"/>
        </a:xfrm>
      </p:grpSpPr>
      <p:pic>
        <p:nvPicPr>
          <p:cNvPr id="791" name="Google Shape;791;p38"/>
          <p:cNvPicPr preferRelativeResize="0"/>
          <p:nvPr/>
        </p:nvPicPr>
        <p:blipFill>
          <a:blip r:embed="rId3">
            <a:alphaModFix/>
          </a:blip>
          <a:stretch>
            <a:fillRect/>
          </a:stretch>
        </p:blipFill>
        <p:spPr>
          <a:xfrm>
            <a:off x="1845601" y="4387750"/>
            <a:ext cx="8774673" cy="1900125"/>
          </a:xfrm>
          <a:prstGeom prst="rect">
            <a:avLst/>
          </a:prstGeom>
          <a:noFill/>
          <a:ln>
            <a:noFill/>
          </a:ln>
        </p:spPr>
      </p:pic>
      <p:pic>
        <p:nvPicPr>
          <p:cNvPr id="792" name="Google Shape;792;p38">
            <a:hlinkClick r:id="rId4"/>
          </p:cNvPr>
          <p:cNvPicPr preferRelativeResize="0"/>
          <p:nvPr/>
        </p:nvPicPr>
        <p:blipFill>
          <a:blip r:embed="rId5">
            <a:alphaModFix/>
          </a:blip>
          <a:stretch>
            <a:fillRect/>
          </a:stretch>
        </p:blipFill>
        <p:spPr>
          <a:xfrm>
            <a:off x="2910298" y="889600"/>
            <a:ext cx="6371425" cy="3188425"/>
          </a:xfrm>
          <a:prstGeom prst="rect">
            <a:avLst/>
          </a:prstGeom>
          <a:noFill/>
          <a:ln>
            <a:noFill/>
          </a:ln>
        </p:spPr>
      </p:pic>
      <p:sp>
        <p:nvSpPr>
          <p:cNvPr id="793" name="Google Shape;793;p38"/>
          <p:cNvSpPr txBox="1"/>
          <p:nvPr>
            <p:ph idx="4294967295" type="title"/>
          </p:nvPr>
        </p:nvSpPr>
        <p:spPr>
          <a:xfrm>
            <a:off x="1797600" y="106900"/>
            <a:ext cx="8596800" cy="782700"/>
          </a:xfrm>
          <a:prstGeom prst="rect">
            <a:avLst/>
          </a:prstGeom>
        </p:spPr>
        <p:txBody>
          <a:bodyPr anchorCtr="0" anchor="b" bIns="121900" lIns="121900" spcFirstLastPara="1" rIns="121900" wrap="square" tIns="121900">
            <a:noAutofit/>
          </a:bodyPr>
          <a:lstStyle/>
          <a:p>
            <a:pPr indent="0" lvl="0" marL="0" rtl="0" algn="ctr">
              <a:spcBef>
                <a:spcPts val="0"/>
              </a:spcBef>
              <a:spcAft>
                <a:spcPts val="0"/>
              </a:spcAft>
              <a:buNone/>
            </a:pPr>
            <a:r>
              <a:rPr lang="fr-CA" sz="3200">
                <a:latin typeface="Viga"/>
                <a:ea typeface="Viga"/>
                <a:cs typeface="Viga"/>
                <a:sym typeface="Viga"/>
              </a:rPr>
              <a:t>Exemples de tâches complexes</a:t>
            </a:r>
            <a:endParaRPr sz="3200">
              <a:latin typeface="Viga"/>
              <a:ea typeface="Viga"/>
              <a:cs typeface="Viga"/>
              <a:sym typeface="Viga"/>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8" name="Shape 798"/>
        <p:cNvGrpSpPr/>
        <p:nvPr/>
      </p:nvGrpSpPr>
      <p:grpSpPr>
        <a:xfrm>
          <a:off x="0" y="0"/>
          <a:ext cx="0" cy="0"/>
          <a:chOff x="0" y="0"/>
          <a:chExt cx="0" cy="0"/>
        </a:xfrm>
      </p:grpSpPr>
      <p:sp>
        <p:nvSpPr>
          <p:cNvPr id="799" name="Google Shape;799;p39"/>
          <p:cNvSpPr txBox="1"/>
          <p:nvPr>
            <p:ph type="title"/>
          </p:nvPr>
        </p:nvSpPr>
        <p:spPr>
          <a:xfrm>
            <a:off x="973025" y="254377"/>
            <a:ext cx="8187300" cy="876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Clr>
                <a:schemeClr val="accent1"/>
              </a:buClr>
              <a:buSzPts val="4200"/>
              <a:buFont typeface="Corbel"/>
              <a:buNone/>
            </a:pPr>
            <a:r>
              <a:rPr lang="fr-CA">
                <a:latin typeface="Viga"/>
                <a:ea typeface="Viga"/>
                <a:cs typeface="Viga"/>
                <a:sym typeface="Viga"/>
              </a:rPr>
              <a:t>Les options de configuration</a:t>
            </a:r>
            <a:endParaRPr>
              <a:latin typeface="Viga"/>
              <a:ea typeface="Viga"/>
              <a:cs typeface="Viga"/>
              <a:sym typeface="Viga"/>
            </a:endParaRPr>
          </a:p>
        </p:txBody>
      </p:sp>
      <p:pic>
        <p:nvPicPr>
          <p:cNvPr id="800" name="Google Shape;800;p39"/>
          <p:cNvPicPr preferRelativeResize="0"/>
          <p:nvPr/>
        </p:nvPicPr>
        <p:blipFill rotWithShape="1">
          <a:blip r:embed="rId3">
            <a:alphaModFix/>
          </a:blip>
          <a:srcRect b="0" l="0" r="0" t="0"/>
          <a:stretch/>
        </p:blipFill>
        <p:spPr>
          <a:xfrm>
            <a:off x="7561402" y="1257449"/>
            <a:ext cx="3854736" cy="5224367"/>
          </a:xfrm>
          <a:prstGeom prst="rect">
            <a:avLst/>
          </a:prstGeom>
          <a:noFill/>
          <a:ln>
            <a:noFill/>
          </a:ln>
        </p:spPr>
      </p:pic>
      <p:pic>
        <p:nvPicPr>
          <p:cNvPr id="801" name="Google Shape;801;p39"/>
          <p:cNvPicPr preferRelativeResize="0"/>
          <p:nvPr/>
        </p:nvPicPr>
        <p:blipFill rotWithShape="1">
          <a:blip r:embed="rId4">
            <a:alphaModFix/>
          </a:blip>
          <a:srcRect b="0" l="0" r="0" t="0"/>
          <a:stretch/>
        </p:blipFill>
        <p:spPr>
          <a:xfrm>
            <a:off x="801873" y="1529633"/>
            <a:ext cx="1411898" cy="1230368"/>
          </a:xfrm>
          <a:prstGeom prst="rect">
            <a:avLst/>
          </a:prstGeom>
          <a:noFill/>
          <a:ln>
            <a:noFill/>
          </a:ln>
        </p:spPr>
      </p:pic>
      <p:sp>
        <p:nvSpPr>
          <p:cNvPr id="802" name="Google Shape;802;p39">
            <a:hlinkClick r:id="rId5"/>
          </p:cNvPr>
          <p:cNvSpPr txBox="1"/>
          <p:nvPr/>
        </p:nvSpPr>
        <p:spPr>
          <a:xfrm>
            <a:off x="973015" y="3220894"/>
            <a:ext cx="5806398" cy="52322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117BF6"/>
              </a:buClr>
              <a:buSzPts val="2800"/>
              <a:buFont typeface="Century Gothic"/>
              <a:buNone/>
            </a:pPr>
            <a:r>
              <a:rPr i="0" lang="fr-CA" sz="2800" u="sng" cap="none" strike="noStrike">
                <a:solidFill>
                  <a:schemeClr val="hlink"/>
                </a:solidFill>
                <a:latin typeface="Ubuntu"/>
                <a:ea typeface="Ubuntu"/>
                <a:cs typeface="Ubuntu"/>
                <a:sym typeface="Ubuntu"/>
                <a:hlinkClick r:id="rId6"/>
              </a:rPr>
              <a:t>Document pour la configuration</a:t>
            </a:r>
            <a:endParaRPr i="0" sz="1800" u="none" cap="none" strike="noStrike">
              <a:solidFill>
                <a:schemeClr val="dk1"/>
              </a:solidFill>
              <a:latin typeface="Ubuntu"/>
              <a:ea typeface="Ubuntu"/>
              <a:cs typeface="Ubuntu"/>
              <a:sym typeface="Ubuntu"/>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7" name="Shape 807"/>
        <p:cNvGrpSpPr/>
        <p:nvPr/>
      </p:nvGrpSpPr>
      <p:grpSpPr>
        <a:xfrm>
          <a:off x="0" y="0"/>
          <a:ext cx="0" cy="0"/>
          <a:chOff x="0" y="0"/>
          <a:chExt cx="0" cy="0"/>
        </a:xfrm>
      </p:grpSpPr>
      <p:sp>
        <p:nvSpPr>
          <p:cNvPr id="808" name="Google Shape;808;p40"/>
          <p:cNvSpPr txBox="1"/>
          <p:nvPr>
            <p:ph type="title"/>
          </p:nvPr>
        </p:nvSpPr>
        <p:spPr>
          <a:xfrm>
            <a:off x="973025" y="254377"/>
            <a:ext cx="8187300" cy="876000"/>
          </a:xfrm>
          <a:prstGeom prst="rect">
            <a:avLst/>
          </a:prstGeom>
        </p:spPr>
        <p:txBody>
          <a:bodyPr anchorCtr="0" anchor="b" bIns="121900" lIns="121900" spcFirstLastPara="1" rIns="121900" wrap="square" tIns="121900">
            <a:noAutofit/>
          </a:bodyPr>
          <a:lstStyle/>
          <a:p>
            <a:pPr indent="0" lvl="0" marL="0" rtl="0" algn="l">
              <a:spcBef>
                <a:spcPts val="0"/>
              </a:spcBef>
              <a:spcAft>
                <a:spcPts val="0"/>
              </a:spcAft>
              <a:buNone/>
            </a:pPr>
            <a:r>
              <a:rPr lang="fr-CA">
                <a:latin typeface="Viga"/>
                <a:ea typeface="Viga"/>
                <a:cs typeface="Viga"/>
                <a:sym typeface="Viga"/>
              </a:rPr>
              <a:t>Documents de travail</a:t>
            </a:r>
            <a:endParaRPr>
              <a:latin typeface="Viga"/>
              <a:ea typeface="Viga"/>
              <a:cs typeface="Viga"/>
              <a:sym typeface="Viga"/>
            </a:endParaRPr>
          </a:p>
        </p:txBody>
      </p:sp>
      <p:sp>
        <p:nvSpPr>
          <p:cNvPr id="809" name="Google Shape;809;p40"/>
          <p:cNvSpPr txBox="1"/>
          <p:nvPr>
            <p:ph idx="1" type="body"/>
          </p:nvPr>
        </p:nvSpPr>
        <p:spPr>
          <a:xfrm>
            <a:off x="997224" y="1432325"/>
            <a:ext cx="9126000" cy="4814400"/>
          </a:xfrm>
          <a:prstGeom prst="rect">
            <a:avLst/>
          </a:prstGeom>
        </p:spPr>
        <p:txBody>
          <a:bodyPr anchorCtr="0" anchor="t" bIns="121900" lIns="121900" spcFirstLastPara="1" rIns="121900" wrap="square" tIns="121900">
            <a:noAutofit/>
          </a:bodyPr>
          <a:lstStyle/>
          <a:p>
            <a:pPr indent="0" lvl="0" marL="0" rtl="0" algn="l">
              <a:spcBef>
                <a:spcPts val="800"/>
              </a:spcBef>
              <a:spcAft>
                <a:spcPts val="0"/>
              </a:spcAft>
              <a:buNone/>
            </a:pPr>
            <a:r>
              <a:rPr lang="fr-CA" sz="3000" u="sng">
                <a:solidFill>
                  <a:schemeClr val="hlink"/>
                </a:solidFill>
                <a:latin typeface="Ubuntu"/>
                <a:ea typeface="Ubuntu"/>
                <a:cs typeface="Ubuntu"/>
                <a:sym typeface="Ubuntu"/>
                <a:hlinkClick r:id="rId3"/>
              </a:rPr>
              <a:t>Base</a:t>
            </a:r>
            <a:r>
              <a:rPr lang="fr-CA" sz="3000">
                <a:latin typeface="Ubuntu"/>
                <a:ea typeface="Ubuntu"/>
                <a:cs typeface="Ubuntu"/>
                <a:sym typeface="Ubuntu"/>
              </a:rPr>
              <a:t>: présecondaire, concepts de base</a:t>
            </a:r>
            <a:endParaRPr>
              <a:latin typeface="Ubuntu"/>
              <a:ea typeface="Ubuntu"/>
              <a:cs typeface="Ubuntu"/>
              <a:sym typeface="Ubuntu"/>
            </a:endParaRPr>
          </a:p>
          <a:p>
            <a:pPr indent="-368300" lvl="0" marL="457200" rtl="0" algn="l">
              <a:spcBef>
                <a:spcPts val="800"/>
              </a:spcBef>
              <a:spcAft>
                <a:spcPts val="0"/>
              </a:spcAft>
              <a:buSzPts val="2200"/>
              <a:buFont typeface="Ubuntu"/>
              <a:buChar char="●"/>
            </a:pPr>
            <a:r>
              <a:rPr lang="fr-CA" sz="2200">
                <a:latin typeface="Ubuntu"/>
                <a:ea typeface="Ubuntu"/>
                <a:cs typeface="Ubuntu"/>
                <a:sym typeface="Ubuntu"/>
              </a:rPr>
              <a:t>Égalité</a:t>
            </a:r>
            <a:endParaRPr sz="2200">
              <a:latin typeface="Ubuntu"/>
              <a:ea typeface="Ubuntu"/>
              <a:cs typeface="Ubuntu"/>
              <a:sym typeface="Ubuntu"/>
            </a:endParaRPr>
          </a:p>
          <a:p>
            <a:pPr indent="-368300" lvl="0" marL="457200" rtl="0" algn="l">
              <a:spcBef>
                <a:spcPts val="0"/>
              </a:spcBef>
              <a:spcAft>
                <a:spcPts val="0"/>
              </a:spcAft>
              <a:buSzPts val="2200"/>
              <a:buFont typeface="Ubuntu"/>
              <a:buChar char="●"/>
            </a:pPr>
            <a:r>
              <a:rPr lang="fr-CA" sz="2200">
                <a:latin typeface="Ubuntu"/>
                <a:ea typeface="Ubuntu"/>
                <a:cs typeface="Ubuntu"/>
                <a:sym typeface="Ubuntu"/>
              </a:rPr>
              <a:t>Commutativité et associativité</a:t>
            </a:r>
            <a:endParaRPr sz="2200">
              <a:latin typeface="Ubuntu"/>
              <a:ea typeface="Ubuntu"/>
              <a:cs typeface="Ubuntu"/>
              <a:sym typeface="Ubuntu"/>
            </a:endParaRPr>
          </a:p>
          <a:p>
            <a:pPr indent="-368300" lvl="0" marL="457200" rtl="0" algn="l">
              <a:spcBef>
                <a:spcPts val="0"/>
              </a:spcBef>
              <a:spcAft>
                <a:spcPts val="0"/>
              </a:spcAft>
              <a:buSzPts val="2200"/>
              <a:buFont typeface="Ubuntu"/>
              <a:buChar char="●"/>
            </a:pPr>
            <a:r>
              <a:rPr lang="fr-CA" sz="2200">
                <a:latin typeface="Ubuntu"/>
                <a:ea typeface="Ubuntu"/>
                <a:cs typeface="Ubuntu"/>
                <a:sym typeface="Ubuntu"/>
              </a:rPr>
              <a:t>Distributivité et priorité des opérations</a:t>
            </a:r>
            <a:endParaRPr sz="2200">
              <a:latin typeface="Ubuntu"/>
              <a:ea typeface="Ubuntu"/>
              <a:cs typeface="Ubuntu"/>
              <a:sym typeface="Ubuntu"/>
            </a:endParaRPr>
          </a:p>
          <a:p>
            <a:pPr indent="-368300" lvl="0" marL="457200" rtl="0" algn="l">
              <a:spcBef>
                <a:spcPts val="0"/>
              </a:spcBef>
              <a:spcAft>
                <a:spcPts val="0"/>
              </a:spcAft>
              <a:buSzPts val="2200"/>
              <a:buFont typeface="Ubuntu"/>
              <a:buChar char="●"/>
            </a:pPr>
            <a:r>
              <a:rPr lang="fr-CA" sz="2200">
                <a:latin typeface="Ubuntu"/>
                <a:ea typeface="Ubuntu"/>
                <a:cs typeface="Ubuntu"/>
                <a:sym typeface="Ubuntu"/>
              </a:rPr>
              <a:t>Fractions</a:t>
            </a:r>
            <a:endParaRPr sz="2200">
              <a:latin typeface="Ubuntu"/>
              <a:ea typeface="Ubuntu"/>
              <a:cs typeface="Ubuntu"/>
              <a:sym typeface="Ubuntu"/>
            </a:endParaRPr>
          </a:p>
          <a:p>
            <a:pPr indent="-368300" lvl="0" marL="457200" rtl="0" algn="l">
              <a:spcBef>
                <a:spcPts val="0"/>
              </a:spcBef>
              <a:spcAft>
                <a:spcPts val="0"/>
              </a:spcAft>
              <a:buSzPts val="2200"/>
              <a:buFont typeface="Ubuntu"/>
              <a:buChar char="●"/>
            </a:pPr>
            <a:r>
              <a:rPr lang="fr-CA" sz="2200">
                <a:latin typeface="Ubuntu"/>
                <a:ea typeface="Ubuntu"/>
                <a:cs typeface="Ubuntu"/>
                <a:sym typeface="Ubuntu"/>
              </a:rPr>
              <a:t>Géométrie</a:t>
            </a:r>
            <a:endParaRPr sz="2200">
              <a:latin typeface="Ubuntu"/>
              <a:ea typeface="Ubuntu"/>
              <a:cs typeface="Ubuntu"/>
              <a:sym typeface="Ubuntu"/>
            </a:endParaRPr>
          </a:p>
          <a:p>
            <a:pPr indent="0" lvl="0" marL="0" rtl="0" algn="l">
              <a:spcBef>
                <a:spcPts val="800"/>
              </a:spcBef>
              <a:spcAft>
                <a:spcPts val="0"/>
              </a:spcAft>
              <a:buNone/>
            </a:pPr>
            <a:r>
              <a:rPr lang="fr-CA" sz="3000" u="sng">
                <a:solidFill>
                  <a:schemeClr val="hlink"/>
                </a:solidFill>
                <a:latin typeface="Ubuntu"/>
                <a:ea typeface="Ubuntu"/>
                <a:cs typeface="Ubuntu"/>
                <a:sym typeface="Ubuntu"/>
                <a:hlinkClick r:id="rId4"/>
              </a:rPr>
              <a:t>Avancé</a:t>
            </a:r>
            <a:r>
              <a:rPr lang="fr-CA" sz="3000">
                <a:latin typeface="Ubuntu"/>
                <a:ea typeface="Ubuntu"/>
                <a:cs typeface="Ubuntu"/>
                <a:sym typeface="Ubuntu"/>
              </a:rPr>
              <a:t>: pour le secondaire</a:t>
            </a:r>
            <a:endParaRPr>
              <a:latin typeface="Ubuntu"/>
              <a:ea typeface="Ubuntu"/>
              <a:cs typeface="Ubuntu"/>
              <a:sym typeface="Ubuntu"/>
            </a:endParaRPr>
          </a:p>
          <a:p>
            <a:pPr indent="-368300" lvl="0" marL="457200" rtl="0" algn="l">
              <a:spcBef>
                <a:spcPts val="800"/>
              </a:spcBef>
              <a:spcAft>
                <a:spcPts val="0"/>
              </a:spcAft>
              <a:buSzPts val="2200"/>
              <a:buFont typeface="Ubuntu"/>
              <a:buChar char="●"/>
            </a:pPr>
            <a:r>
              <a:rPr lang="fr-CA" sz="2200">
                <a:latin typeface="Ubuntu"/>
                <a:ea typeface="Ubuntu"/>
                <a:cs typeface="Ubuntu"/>
                <a:sym typeface="Ubuntu"/>
              </a:rPr>
              <a:t>Opérations sur les polynômes</a:t>
            </a:r>
            <a:endParaRPr sz="2200">
              <a:latin typeface="Ubuntu"/>
              <a:ea typeface="Ubuntu"/>
              <a:cs typeface="Ubuntu"/>
              <a:sym typeface="Ubuntu"/>
            </a:endParaRPr>
          </a:p>
          <a:p>
            <a:pPr indent="-368300" lvl="0" marL="457200" rtl="0" algn="l">
              <a:spcBef>
                <a:spcPts val="0"/>
              </a:spcBef>
              <a:spcAft>
                <a:spcPts val="0"/>
              </a:spcAft>
              <a:buSzPts val="2200"/>
              <a:buFont typeface="Ubuntu"/>
              <a:buChar char="●"/>
            </a:pPr>
            <a:r>
              <a:rPr lang="fr-CA" sz="2200">
                <a:latin typeface="Ubuntu"/>
                <a:ea typeface="Ubuntu"/>
                <a:cs typeface="Ubuntu"/>
                <a:sym typeface="Ubuntu"/>
              </a:rPr>
              <a:t>Équations, systèmes et inéquations</a:t>
            </a:r>
            <a:endParaRPr sz="2200">
              <a:latin typeface="Ubuntu"/>
              <a:ea typeface="Ubuntu"/>
              <a:cs typeface="Ubuntu"/>
              <a:sym typeface="Ubuntu"/>
            </a:endParaRPr>
          </a:p>
          <a:p>
            <a:pPr indent="-368300" lvl="0" marL="457200" rtl="0" algn="l">
              <a:spcBef>
                <a:spcPts val="0"/>
              </a:spcBef>
              <a:spcAft>
                <a:spcPts val="0"/>
              </a:spcAft>
              <a:buSzPts val="2200"/>
              <a:buFont typeface="Ubuntu"/>
              <a:buChar char="●"/>
            </a:pPr>
            <a:r>
              <a:rPr lang="fr-CA" sz="2200">
                <a:latin typeface="Ubuntu"/>
                <a:ea typeface="Ubuntu"/>
                <a:cs typeface="Ubuntu"/>
                <a:sym typeface="Ubuntu"/>
              </a:rPr>
              <a:t>Fonctions et relations</a:t>
            </a:r>
            <a:endParaRPr sz="2200">
              <a:latin typeface="Ubuntu"/>
              <a:ea typeface="Ubuntu"/>
              <a:cs typeface="Ubuntu"/>
              <a:sym typeface="Ubuntu"/>
            </a:endParaRPr>
          </a:p>
          <a:p>
            <a:pPr indent="-368300" lvl="0" marL="457200" rtl="0" algn="l">
              <a:spcBef>
                <a:spcPts val="0"/>
              </a:spcBef>
              <a:spcAft>
                <a:spcPts val="0"/>
              </a:spcAft>
              <a:buSzPts val="2200"/>
              <a:buFont typeface="Ubuntu"/>
              <a:buChar char="●"/>
            </a:pPr>
            <a:r>
              <a:rPr lang="fr-CA" sz="2200">
                <a:latin typeface="Ubuntu"/>
                <a:ea typeface="Ubuntu"/>
                <a:cs typeface="Ubuntu"/>
                <a:sym typeface="Ubuntu"/>
              </a:rPr>
              <a:t>Lois des exposants</a:t>
            </a:r>
            <a:endParaRPr sz="2200">
              <a:latin typeface="Ubuntu"/>
              <a:ea typeface="Ubuntu"/>
              <a:cs typeface="Ubuntu"/>
              <a:sym typeface="Ubuntu"/>
            </a:endParaRPr>
          </a:p>
        </p:txBody>
      </p:sp>
      <p:sp>
        <p:nvSpPr>
          <p:cNvPr id="810" name="Google Shape;810;p40"/>
          <p:cNvSpPr/>
          <p:nvPr/>
        </p:nvSpPr>
        <p:spPr>
          <a:xfrm rot="1767883">
            <a:off x="7998762" y="961242"/>
            <a:ext cx="4255888" cy="2380568"/>
          </a:xfrm>
          <a:prstGeom prst="irregularSeal2">
            <a:avLst/>
          </a:prstGeom>
          <a:solidFill>
            <a:srgbClr val="FAA22A"/>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fr-CA" sz="1500">
                <a:solidFill>
                  <a:srgbClr val="FFFFFF"/>
                </a:solidFill>
                <a:latin typeface="Viga"/>
                <a:ea typeface="Viga"/>
                <a:cs typeface="Viga"/>
                <a:sym typeface="Viga"/>
              </a:rPr>
              <a:t>Temps </a:t>
            </a:r>
            <a:endParaRPr sz="1500">
              <a:solidFill>
                <a:srgbClr val="FFFFFF"/>
              </a:solidFill>
              <a:latin typeface="Viga"/>
              <a:ea typeface="Viga"/>
              <a:cs typeface="Viga"/>
              <a:sym typeface="Viga"/>
            </a:endParaRPr>
          </a:p>
          <a:p>
            <a:pPr indent="0" lvl="0" marL="0" rtl="0" algn="ctr">
              <a:spcBef>
                <a:spcPts val="0"/>
              </a:spcBef>
              <a:spcAft>
                <a:spcPts val="0"/>
              </a:spcAft>
              <a:buNone/>
            </a:pPr>
            <a:r>
              <a:rPr lang="fr-CA" sz="1500">
                <a:solidFill>
                  <a:srgbClr val="FFFFFF"/>
                </a:solidFill>
                <a:latin typeface="Viga"/>
                <a:ea typeface="Viga"/>
                <a:cs typeface="Viga"/>
                <a:sym typeface="Viga"/>
              </a:rPr>
              <a:t>d’exploration</a:t>
            </a:r>
            <a:endParaRPr sz="1500">
              <a:solidFill>
                <a:srgbClr val="FFFFFF"/>
              </a:solidFill>
              <a:latin typeface="Viga"/>
              <a:ea typeface="Viga"/>
              <a:cs typeface="Viga"/>
              <a:sym typeface="Viga"/>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8" name="Shape 628"/>
        <p:cNvGrpSpPr/>
        <p:nvPr/>
      </p:nvGrpSpPr>
      <p:grpSpPr>
        <a:xfrm>
          <a:off x="0" y="0"/>
          <a:ext cx="0" cy="0"/>
          <a:chOff x="0" y="0"/>
          <a:chExt cx="0" cy="0"/>
        </a:xfrm>
      </p:grpSpPr>
      <p:pic>
        <p:nvPicPr>
          <p:cNvPr id="629" name="Google Shape;629;p23"/>
          <p:cNvPicPr preferRelativeResize="0"/>
          <p:nvPr/>
        </p:nvPicPr>
        <p:blipFill rotWithShape="1">
          <a:blip r:embed="rId3">
            <a:alphaModFix amt="12000"/>
          </a:blip>
          <a:srcRect b="0" l="0" r="0" t="0"/>
          <a:stretch/>
        </p:blipFill>
        <p:spPr>
          <a:xfrm>
            <a:off x="0" y="0"/>
            <a:ext cx="12192000" cy="7242779"/>
          </a:xfrm>
          <a:prstGeom prst="rect">
            <a:avLst/>
          </a:prstGeom>
          <a:noFill/>
          <a:ln>
            <a:noFill/>
          </a:ln>
          <a:effectLst>
            <a:outerShdw blurRad="57150" rotWithShape="0" algn="bl" dir="5400000" dist="19050">
              <a:srgbClr val="000000">
                <a:alpha val="49800"/>
              </a:srgbClr>
            </a:outerShdw>
          </a:effectLst>
        </p:spPr>
      </p:pic>
      <p:sp>
        <p:nvSpPr>
          <p:cNvPr id="630" name="Google Shape;630;p23"/>
          <p:cNvSpPr txBox="1"/>
          <p:nvPr/>
        </p:nvSpPr>
        <p:spPr>
          <a:xfrm>
            <a:off x="498000" y="171200"/>
            <a:ext cx="11196000" cy="1310700"/>
          </a:xfrm>
          <a:prstGeom prst="rect">
            <a:avLst/>
          </a:prstGeom>
          <a:noFill/>
          <a:ln>
            <a:noFill/>
          </a:ln>
        </p:spPr>
        <p:txBody>
          <a:bodyPr anchorCtr="0" anchor="t"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5700"/>
              <a:buFont typeface="Arial"/>
              <a:buNone/>
            </a:pPr>
            <a:r>
              <a:rPr b="1" i="0" lang="fr-CA" sz="5700" u="none" cap="none" strike="noStrike">
                <a:solidFill>
                  <a:srgbClr val="000000"/>
                </a:solidFill>
                <a:latin typeface="Raleway"/>
                <a:ea typeface="Raleway"/>
                <a:cs typeface="Raleway"/>
                <a:sym typeface="Raleway"/>
              </a:rPr>
              <a:t>Merci à nos exposants!</a:t>
            </a:r>
            <a:endParaRPr b="1" baseline="30000" i="0" sz="5700" u="none" cap="none" strike="noStrike">
              <a:solidFill>
                <a:srgbClr val="000000"/>
              </a:solidFill>
              <a:latin typeface="Raleway"/>
              <a:ea typeface="Raleway"/>
              <a:cs typeface="Raleway"/>
              <a:sym typeface="Raleway"/>
            </a:endParaRPr>
          </a:p>
        </p:txBody>
      </p:sp>
      <p:pic>
        <p:nvPicPr>
          <p:cNvPr id="631" name="Google Shape;631;p23"/>
          <p:cNvPicPr preferRelativeResize="0"/>
          <p:nvPr/>
        </p:nvPicPr>
        <p:blipFill rotWithShape="1">
          <a:blip r:embed="rId4">
            <a:alphaModFix/>
          </a:blip>
          <a:srcRect b="0" l="0" r="0" t="0"/>
          <a:stretch/>
        </p:blipFill>
        <p:spPr>
          <a:xfrm>
            <a:off x="4926000" y="1722200"/>
            <a:ext cx="1905000" cy="1270000"/>
          </a:xfrm>
          <a:prstGeom prst="rect">
            <a:avLst/>
          </a:prstGeom>
          <a:noFill/>
          <a:ln>
            <a:noFill/>
          </a:ln>
          <a:effectLst>
            <a:outerShdw blurRad="57150" rotWithShape="0" algn="bl" dir="5400000" dist="19050">
              <a:srgbClr val="000000">
                <a:alpha val="49800"/>
              </a:srgbClr>
            </a:outerShdw>
          </a:effectLst>
        </p:spPr>
      </p:pic>
      <p:pic>
        <p:nvPicPr>
          <p:cNvPr id="632" name="Google Shape;632;p23"/>
          <p:cNvPicPr preferRelativeResize="0"/>
          <p:nvPr/>
        </p:nvPicPr>
        <p:blipFill rotWithShape="1">
          <a:blip r:embed="rId5">
            <a:alphaModFix/>
          </a:blip>
          <a:srcRect b="0" l="0" r="0" t="0"/>
          <a:stretch/>
        </p:blipFill>
        <p:spPr>
          <a:xfrm>
            <a:off x="4099933" y="4519667"/>
            <a:ext cx="3810000" cy="1157067"/>
          </a:xfrm>
          <a:prstGeom prst="rect">
            <a:avLst/>
          </a:prstGeom>
          <a:noFill/>
          <a:ln>
            <a:noFill/>
          </a:ln>
          <a:effectLst>
            <a:outerShdw blurRad="57150" rotWithShape="0" algn="bl" dir="5400000" dist="19050">
              <a:srgbClr val="000000">
                <a:alpha val="49800"/>
              </a:srgbClr>
            </a:outerShdw>
          </a:effectLst>
        </p:spPr>
      </p:pic>
      <p:pic>
        <p:nvPicPr>
          <p:cNvPr id="633" name="Google Shape;633;p23"/>
          <p:cNvPicPr preferRelativeResize="0"/>
          <p:nvPr/>
        </p:nvPicPr>
        <p:blipFill rotWithShape="1">
          <a:blip r:embed="rId6">
            <a:alphaModFix/>
          </a:blip>
          <a:srcRect b="0" l="0" r="0" t="0"/>
          <a:stretch/>
        </p:blipFill>
        <p:spPr>
          <a:xfrm>
            <a:off x="8316600" y="1722200"/>
            <a:ext cx="3296602" cy="1445567"/>
          </a:xfrm>
          <a:prstGeom prst="rect">
            <a:avLst/>
          </a:prstGeom>
          <a:noFill/>
          <a:ln>
            <a:noFill/>
          </a:ln>
          <a:effectLst>
            <a:outerShdw blurRad="57150" rotWithShape="0" algn="bl" dir="5400000" dist="19050">
              <a:srgbClr val="000000">
                <a:alpha val="49800"/>
              </a:srgbClr>
            </a:outerShdw>
          </a:effectLst>
        </p:spPr>
      </p:pic>
      <p:pic>
        <p:nvPicPr>
          <p:cNvPr id="634" name="Google Shape;634;p23"/>
          <p:cNvPicPr preferRelativeResize="0"/>
          <p:nvPr/>
        </p:nvPicPr>
        <p:blipFill rotWithShape="1">
          <a:blip r:embed="rId7">
            <a:alphaModFix/>
          </a:blip>
          <a:srcRect b="0" l="0" r="0" t="0"/>
          <a:stretch/>
        </p:blipFill>
        <p:spPr>
          <a:xfrm>
            <a:off x="9967100" y="4519667"/>
            <a:ext cx="1374934" cy="1374934"/>
          </a:xfrm>
          <a:prstGeom prst="rect">
            <a:avLst/>
          </a:prstGeom>
          <a:noFill/>
          <a:ln>
            <a:noFill/>
          </a:ln>
          <a:effectLst>
            <a:outerShdw blurRad="57150" rotWithShape="0" algn="bl" dir="5400000" dist="19050">
              <a:srgbClr val="000000">
                <a:alpha val="49800"/>
              </a:srgbClr>
            </a:outerShdw>
          </a:effectLst>
        </p:spPr>
      </p:pic>
      <p:pic>
        <p:nvPicPr>
          <p:cNvPr id="635" name="Google Shape;635;p23"/>
          <p:cNvPicPr preferRelativeResize="0"/>
          <p:nvPr/>
        </p:nvPicPr>
        <p:blipFill rotWithShape="1">
          <a:blip r:embed="rId8">
            <a:alphaModFix/>
          </a:blip>
          <a:srcRect b="0" l="0" r="0" t="0"/>
          <a:stretch/>
        </p:blipFill>
        <p:spPr>
          <a:xfrm>
            <a:off x="416345" y="4365927"/>
            <a:ext cx="1969781" cy="1310800"/>
          </a:xfrm>
          <a:prstGeom prst="rect">
            <a:avLst/>
          </a:prstGeom>
          <a:noFill/>
          <a:ln>
            <a:noFill/>
          </a:ln>
          <a:effectLst>
            <a:outerShdw blurRad="57150" rotWithShape="0" algn="bl" dir="5400000" dist="19050">
              <a:srgbClr val="000000">
                <a:alpha val="49800"/>
              </a:srgbClr>
            </a:outerShdw>
          </a:effectLst>
        </p:spPr>
      </p:pic>
      <p:pic>
        <p:nvPicPr>
          <p:cNvPr id="636" name="Google Shape;636;p23"/>
          <p:cNvPicPr preferRelativeResize="0"/>
          <p:nvPr/>
        </p:nvPicPr>
        <p:blipFill rotWithShape="1">
          <a:blip r:embed="rId9">
            <a:alphaModFix/>
          </a:blip>
          <a:srcRect b="0" l="0" r="0" t="0"/>
          <a:stretch/>
        </p:blipFill>
        <p:spPr>
          <a:xfrm>
            <a:off x="416321" y="1722204"/>
            <a:ext cx="2217933" cy="894500"/>
          </a:xfrm>
          <a:prstGeom prst="rect">
            <a:avLst/>
          </a:prstGeom>
          <a:noFill/>
          <a:ln>
            <a:noFill/>
          </a:ln>
          <a:effectLst>
            <a:outerShdw blurRad="57150" rotWithShape="0" algn="bl" dir="5400000" dist="19050">
              <a:srgbClr val="000000">
                <a:alpha val="49800"/>
              </a:srgbClr>
            </a:outerShdw>
          </a:effectLst>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5" name="Shape 815"/>
        <p:cNvGrpSpPr/>
        <p:nvPr/>
      </p:nvGrpSpPr>
      <p:grpSpPr>
        <a:xfrm>
          <a:off x="0" y="0"/>
          <a:ext cx="0" cy="0"/>
          <a:chOff x="0" y="0"/>
          <a:chExt cx="0" cy="0"/>
        </a:xfrm>
      </p:grpSpPr>
      <p:sp>
        <p:nvSpPr>
          <p:cNvPr id="816" name="Google Shape;816;p41"/>
          <p:cNvSpPr txBox="1"/>
          <p:nvPr>
            <p:ph type="title"/>
          </p:nvPr>
        </p:nvSpPr>
        <p:spPr>
          <a:xfrm>
            <a:off x="677325" y="609600"/>
            <a:ext cx="8596800" cy="9885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1"/>
              </a:buClr>
              <a:buSzPts val="4400"/>
              <a:buFont typeface="Corbel"/>
              <a:buNone/>
            </a:pPr>
            <a:r>
              <a:rPr lang="fr-CA">
                <a:latin typeface="Viga"/>
                <a:ea typeface="Viga"/>
                <a:cs typeface="Viga"/>
                <a:sym typeface="Viga"/>
              </a:rPr>
              <a:t>Les concepts</a:t>
            </a:r>
            <a:endParaRPr>
              <a:latin typeface="Viga"/>
              <a:ea typeface="Viga"/>
              <a:cs typeface="Viga"/>
              <a:sym typeface="Viga"/>
            </a:endParaRPr>
          </a:p>
        </p:txBody>
      </p:sp>
      <p:sp>
        <p:nvSpPr>
          <p:cNvPr id="817" name="Google Shape;817;p41"/>
          <p:cNvSpPr txBox="1"/>
          <p:nvPr>
            <p:ph idx="1" type="body"/>
          </p:nvPr>
        </p:nvSpPr>
        <p:spPr>
          <a:xfrm>
            <a:off x="784950" y="1598100"/>
            <a:ext cx="10244700" cy="4038600"/>
          </a:xfrm>
          <a:prstGeom prst="rect">
            <a:avLst/>
          </a:prstGeom>
          <a:noFill/>
          <a:ln>
            <a:noFill/>
          </a:ln>
        </p:spPr>
        <p:txBody>
          <a:bodyPr anchorCtr="0" anchor="t" bIns="45700" lIns="91425" spcFirstLastPara="1" rIns="91425" wrap="square" tIns="45700">
            <a:noAutofit/>
          </a:bodyPr>
          <a:lstStyle/>
          <a:p>
            <a:pPr indent="-374650" lvl="0" marL="457200" rtl="0" algn="l">
              <a:lnSpc>
                <a:spcPct val="90000"/>
              </a:lnSpc>
              <a:spcBef>
                <a:spcPts val="1400"/>
              </a:spcBef>
              <a:spcAft>
                <a:spcPts val="0"/>
              </a:spcAft>
              <a:buSzPts val="2300"/>
              <a:buFont typeface="Ubuntu"/>
              <a:buChar char="❏"/>
            </a:pPr>
            <a:r>
              <a:rPr lang="fr-CA" sz="2300">
                <a:latin typeface="Ubuntu"/>
                <a:ea typeface="Ubuntu"/>
                <a:cs typeface="Ubuntu"/>
                <a:sym typeface="Ubuntu"/>
              </a:rPr>
              <a:t>Le concept d’égalité (et d’inégalité);</a:t>
            </a:r>
            <a:endParaRPr sz="2300">
              <a:latin typeface="Ubuntu"/>
              <a:ea typeface="Ubuntu"/>
              <a:cs typeface="Ubuntu"/>
              <a:sym typeface="Ubuntu"/>
            </a:endParaRPr>
          </a:p>
          <a:p>
            <a:pPr indent="-374650" lvl="0" marL="457200" rtl="0" algn="l">
              <a:lnSpc>
                <a:spcPct val="90000"/>
              </a:lnSpc>
              <a:spcBef>
                <a:spcPts val="1000"/>
              </a:spcBef>
              <a:spcAft>
                <a:spcPts val="0"/>
              </a:spcAft>
              <a:buSzPts val="2300"/>
              <a:buFont typeface="Ubuntu"/>
              <a:buChar char="❏"/>
            </a:pPr>
            <a:r>
              <a:rPr lang="fr-CA" sz="2300">
                <a:latin typeface="Ubuntu"/>
                <a:ea typeface="Ubuntu"/>
                <a:cs typeface="Ubuntu"/>
                <a:sym typeface="Ubuntu"/>
              </a:rPr>
              <a:t>Les quatre opérations (priorités et concepts de commutativité, associativité, distributivité);</a:t>
            </a:r>
            <a:endParaRPr sz="2300">
              <a:latin typeface="Ubuntu"/>
              <a:ea typeface="Ubuntu"/>
              <a:cs typeface="Ubuntu"/>
              <a:sym typeface="Ubuntu"/>
            </a:endParaRPr>
          </a:p>
          <a:p>
            <a:pPr indent="-374650" lvl="0" marL="457200" rtl="0" algn="l">
              <a:lnSpc>
                <a:spcPct val="90000"/>
              </a:lnSpc>
              <a:spcBef>
                <a:spcPts val="1000"/>
              </a:spcBef>
              <a:spcAft>
                <a:spcPts val="0"/>
              </a:spcAft>
              <a:buSzPts val="2300"/>
              <a:buFont typeface="Ubuntu"/>
              <a:buChar char="❏"/>
            </a:pPr>
            <a:r>
              <a:rPr lang="fr-CA" sz="2300">
                <a:latin typeface="Ubuntu"/>
                <a:ea typeface="Ubuntu"/>
                <a:cs typeface="Ubuntu"/>
                <a:sym typeface="Ubuntu"/>
              </a:rPr>
              <a:t>Les opérations avec les fractions;</a:t>
            </a:r>
            <a:endParaRPr sz="2300">
              <a:latin typeface="Ubuntu"/>
              <a:ea typeface="Ubuntu"/>
              <a:cs typeface="Ubuntu"/>
              <a:sym typeface="Ubuntu"/>
            </a:endParaRPr>
          </a:p>
          <a:p>
            <a:pPr indent="-374650" lvl="0" marL="457200" rtl="0" algn="l">
              <a:lnSpc>
                <a:spcPct val="90000"/>
              </a:lnSpc>
              <a:spcBef>
                <a:spcPts val="1000"/>
              </a:spcBef>
              <a:spcAft>
                <a:spcPts val="0"/>
              </a:spcAft>
              <a:buSzPts val="2300"/>
              <a:buFont typeface="Ubuntu"/>
              <a:buChar char="❏"/>
            </a:pPr>
            <a:r>
              <a:rPr lang="fr-CA" sz="2300">
                <a:latin typeface="Ubuntu"/>
                <a:ea typeface="Ubuntu"/>
                <a:cs typeface="Ubuntu"/>
                <a:sym typeface="Ubuntu"/>
              </a:rPr>
              <a:t>La manipulation d’expressions algébriques;</a:t>
            </a:r>
            <a:endParaRPr sz="2300">
              <a:latin typeface="Ubuntu"/>
              <a:ea typeface="Ubuntu"/>
              <a:cs typeface="Ubuntu"/>
              <a:sym typeface="Ubuntu"/>
            </a:endParaRPr>
          </a:p>
          <a:p>
            <a:pPr indent="-374650" lvl="0" marL="457200" rtl="0" algn="l">
              <a:lnSpc>
                <a:spcPct val="90000"/>
              </a:lnSpc>
              <a:spcBef>
                <a:spcPts val="1000"/>
              </a:spcBef>
              <a:spcAft>
                <a:spcPts val="0"/>
              </a:spcAft>
              <a:buSzPts val="2300"/>
              <a:buFont typeface="Ubuntu"/>
              <a:buChar char="❏"/>
            </a:pPr>
            <a:r>
              <a:rPr lang="fr-CA" sz="2300">
                <a:latin typeface="Ubuntu"/>
                <a:ea typeface="Ubuntu"/>
                <a:cs typeface="Ubuntu"/>
                <a:sym typeface="Ubuntu"/>
              </a:rPr>
              <a:t>Équations et inéquations;</a:t>
            </a:r>
            <a:endParaRPr sz="2300">
              <a:latin typeface="Ubuntu"/>
              <a:ea typeface="Ubuntu"/>
              <a:cs typeface="Ubuntu"/>
              <a:sym typeface="Ubuntu"/>
            </a:endParaRPr>
          </a:p>
          <a:p>
            <a:pPr indent="-374650" lvl="0" marL="457200" rtl="0" algn="l">
              <a:lnSpc>
                <a:spcPct val="90000"/>
              </a:lnSpc>
              <a:spcBef>
                <a:spcPts val="1400"/>
              </a:spcBef>
              <a:spcAft>
                <a:spcPts val="1000"/>
              </a:spcAft>
              <a:buSzPts val="2300"/>
              <a:buFont typeface="Ubuntu"/>
              <a:buChar char="❏"/>
            </a:pPr>
            <a:r>
              <a:rPr lang="fr-CA" sz="2300">
                <a:latin typeface="Ubuntu"/>
                <a:ea typeface="Ubuntu"/>
                <a:cs typeface="Ubuntu"/>
                <a:sym typeface="Ubuntu"/>
              </a:rPr>
              <a:t>Rôle des paramètres dans les fonctions.</a:t>
            </a:r>
            <a:endParaRPr sz="2300">
              <a:latin typeface="Ubuntu"/>
              <a:ea typeface="Ubuntu"/>
              <a:cs typeface="Ubuntu"/>
              <a:sym typeface="Ubuntu"/>
            </a:endParaRPr>
          </a:p>
        </p:txBody>
      </p:sp>
      <p:pic>
        <p:nvPicPr>
          <p:cNvPr id="818" name="Google Shape;818;p41">
            <a:hlinkClick r:id="rId3"/>
          </p:cNvPr>
          <p:cNvPicPr preferRelativeResize="0"/>
          <p:nvPr/>
        </p:nvPicPr>
        <p:blipFill rotWithShape="1">
          <a:blip r:embed="rId4">
            <a:alphaModFix/>
          </a:blip>
          <a:srcRect b="0" l="0" r="0" t="0"/>
          <a:stretch/>
        </p:blipFill>
        <p:spPr>
          <a:xfrm>
            <a:off x="7075364" y="5608950"/>
            <a:ext cx="4210050" cy="7620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3" name="Shape 823"/>
        <p:cNvGrpSpPr/>
        <p:nvPr/>
      </p:nvGrpSpPr>
      <p:grpSpPr>
        <a:xfrm>
          <a:off x="0" y="0"/>
          <a:ext cx="0" cy="0"/>
          <a:chOff x="0" y="0"/>
          <a:chExt cx="0" cy="0"/>
        </a:xfrm>
      </p:grpSpPr>
      <p:sp>
        <p:nvSpPr>
          <p:cNvPr id="824" name="Google Shape;824;p42"/>
          <p:cNvSpPr txBox="1"/>
          <p:nvPr>
            <p:ph type="title"/>
          </p:nvPr>
        </p:nvSpPr>
        <p:spPr>
          <a:xfrm>
            <a:off x="677335" y="609600"/>
            <a:ext cx="8596800" cy="13209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rPr lang="fr-CA">
                <a:latin typeface="Viga"/>
                <a:ea typeface="Viga"/>
                <a:cs typeface="Viga"/>
                <a:sym typeface="Viga"/>
              </a:rPr>
              <a:t>Sauvegarde et partage</a:t>
            </a:r>
            <a:endParaRPr>
              <a:latin typeface="Viga"/>
              <a:ea typeface="Viga"/>
              <a:cs typeface="Viga"/>
              <a:sym typeface="Viga"/>
            </a:endParaRPr>
          </a:p>
        </p:txBody>
      </p:sp>
      <p:pic>
        <p:nvPicPr>
          <p:cNvPr id="825" name="Google Shape;825;p42"/>
          <p:cNvPicPr preferRelativeResize="0"/>
          <p:nvPr/>
        </p:nvPicPr>
        <p:blipFill rotWithShape="1">
          <a:blip r:embed="rId3">
            <a:alphaModFix/>
          </a:blip>
          <a:srcRect b="0" l="0" r="0" t="0"/>
          <a:stretch/>
        </p:blipFill>
        <p:spPr>
          <a:xfrm>
            <a:off x="453700" y="1965900"/>
            <a:ext cx="4362450" cy="4305300"/>
          </a:xfrm>
          <a:prstGeom prst="rect">
            <a:avLst/>
          </a:prstGeom>
          <a:noFill/>
          <a:ln>
            <a:noFill/>
          </a:ln>
        </p:spPr>
      </p:pic>
      <p:pic>
        <p:nvPicPr>
          <p:cNvPr id="826" name="Google Shape;826;p42"/>
          <p:cNvPicPr preferRelativeResize="0"/>
          <p:nvPr/>
        </p:nvPicPr>
        <p:blipFill rotWithShape="1">
          <a:blip r:embed="rId4">
            <a:alphaModFix/>
          </a:blip>
          <a:srcRect b="0" l="0" r="0" t="0"/>
          <a:stretch/>
        </p:blipFill>
        <p:spPr>
          <a:xfrm>
            <a:off x="6487200" y="2105025"/>
            <a:ext cx="4476750" cy="264795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1" name="Shape 831"/>
        <p:cNvGrpSpPr/>
        <p:nvPr/>
      </p:nvGrpSpPr>
      <p:grpSpPr>
        <a:xfrm>
          <a:off x="0" y="0"/>
          <a:ext cx="0" cy="0"/>
          <a:chOff x="0" y="0"/>
          <a:chExt cx="0" cy="0"/>
        </a:xfrm>
      </p:grpSpPr>
      <p:sp>
        <p:nvSpPr>
          <p:cNvPr id="832" name="Google Shape;832;p43"/>
          <p:cNvSpPr txBox="1"/>
          <p:nvPr>
            <p:ph type="title"/>
          </p:nvPr>
        </p:nvSpPr>
        <p:spPr>
          <a:xfrm>
            <a:off x="1106425" y="2599677"/>
            <a:ext cx="9966900" cy="1500000"/>
          </a:xfrm>
          <a:prstGeom prst="rect">
            <a:avLst/>
          </a:prstGeom>
          <a:noFill/>
          <a:ln>
            <a:noFill/>
          </a:ln>
        </p:spPr>
        <p:txBody>
          <a:bodyPr anchorCtr="0" anchor="b" bIns="45700" lIns="91425" spcFirstLastPara="1" rIns="91425" wrap="square" tIns="45700">
            <a:noAutofit/>
          </a:bodyPr>
          <a:lstStyle/>
          <a:p>
            <a:pPr indent="0" lvl="0" marL="0" rtl="0" algn="ctr">
              <a:lnSpc>
                <a:spcPct val="85000"/>
              </a:lnSpc>
              <a:spcBef>
                <a:spcPts val="0"/>
              </a:spcBef>
              <a:spcAft>
                <a:spcPts val="0"/>
              </a:spcAft>
              <a:buClr>
                <a:schemeClr val="accent1"/>
              </a:buClr>
              <a:buSzPts val="7200"/>
              <a:buFont typeface="Corbel"/>
              <a:buNone/>
            </a:pPr>
            <a:r>
              <a:rPr lang="fr-CA" sz="5500">
                <a:latin typeface="Viga"/>
                <a:ea typeface="Viga"/>
                <a:cs typeface="Viga"/>
                <a:sym typeface="Viga"/>
              </a:rPr>
              <a:t>Les </a:t>
            </a:r>
            <a:r>
              <a:rPr lang="fr-CA" sz="5500">
                <a:latin typeface="Viga"/>
                <a:ea typeface="Viga"/>
                <a:cs typeface="Viga"/>
                <a:sym typeface="Viga"/>
              </a:rPr>
              <a:t>ACTIVITÉS</a:t>
            </a:r>
            <a:endParaRPr sz="5500">
              <a:latin typeface="Viga"/>
              <a:ea typeface="Viga"/>
              <a:cs typeface="Viga"/>
              <a:sym typeface="Viga"/>
            </a:endParaRPr>
          </a:p>
        </p:txBody>
      </p:sp>
      <p:pic>
        <p:nvPicPr>
          <p:cNvPr id="833" name="Google Shape;833;p43"/>
          <p:cNvPicPr preferRelativeResize="0"/>
          <p:nvPr/>
        </p:nvPicPr>
        <p:blipFill>
          <a:blip r:embed="rId3">
            <a:alphaModFix/>
          </a:blip>
          <a:stretch>
            <a:fillRect/>
          </a:stretch>
        </p:blipFill>
        <p:spPr>
          <a:xfrm>
            <a:off x="5210175" y="4548327"/>
            <a:ext cx="1771650" cy="166687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8" name="Shape 838"/>
        <p:cNvGrpSpPr/>
        <p:nvPr/>
      </p:nvGrpSpPr>
      <p:grpSpPr>
        <a:xfrm>
          <a:off x="0" y="0"/>
          <a:ext cx="0" cy="0"/>
          <a:chOff x="0" y="0"/>
          <a:chExt cx="0" cy="0"/>
        </a:xfrm>
      </p:grpSpPr>
      <p:sp>
        <p:nvSpPr>
          <p:cNvPr id="839" name="Google Shape;839;p44"/>
          <p:cNvSpPr txBox="1"/>
          <p:nvPr>
            <p:ph type="title"/>
          </p:nvPr>
        </p:nvSpPr>
        <p:spPr>
          <a:xfrm>
            <a:off x="677335" y="609600"/>
            <a:ext cx="8596800" cy="13209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1"/>
              </a:buClr>
              <a:buSzPts val="4400"/>
              <a:buFont typeface="Corbel"/>
              <a:buNone/>
            </a:pPr>
            <a:r>
              <a:rPr lang="fr-CA">
                <a:latin typeface="Viga"/>
                <a:ea typeface="Viga"/>
                <a:cs typeface="Viga"/>
                <a:sym typeface="Viga"/>
              </a:rPr>
              <a:t>Les activités de Graspable Math</a:t>
            </a:r>
            <a:endParaRPr>
              <a:latin typeface="Viga"/>
              <a:ea typeface="Viga"/>
              <a:cs typeface="Viga"/>
              <a:sym typeface="Viga"/>
            </a:endParaRPr>
          </a:p>
          <a:p>
            <a:pPr indent="0" lvl="0" marL="0" rtl="0" algn="l">
              <a:lnSpc>
                <a:spcPct val="90000"/>
              </a:lnSpc>
              <a:spcBef>
                <a:spcPts val="0"/>
              </a:spcBef>
              <a:spcAft>
                <a:spcPts val="0"/>
              </a:spcAft>
              <a:buClr>
                <a:schemeClr val="accent1"/>
              </a:buClr>
              <a:buSzPts val="4400"/>
              <a:buFont typeface="Corbel"/>
              <a:buNone/>
            </a:pPr>
            <a:r>
              <a:rPr lang="fr-CA" sz="2900" u="sng">
                <a:solidFill>
                  <a:schemeClr val="dk2"/>
                </a:solidFill>
                <a:latin typeface="Viga"/>
                <a:ea typeface="Viga"/>
                <a:cs typeface="Viga"/>
                <a:sym typeface="Viga"/>
                <a:hlinkClick r:id="rId3">
                  <a:extLst>
                    <a:ext uri="{A12FA001-AC4F-418D-AE19-62706E023703}">
                      <ahyp:hlinkClr val="tx"/>
                    </a:ext>
                  </a:extLst>
                </a:hlinkClick>
              </a:rPr>
              <a:t>activities.graspablemath.com</a:t>
            </a:r>
            <a:endParaRPr sz="2900">
              <a:solidFill>
                <a:schemeClr val="dk2"/>
              </a:solidFill>
              <a:latin typeface="Viga"/>
              <a:ea typeface="Viga"/>
              <a:cs typeface="Viga"/>
              <a:sym typeface="Viga"/>
            </a:endParaRPr>
          </a:p>
        </p:txBody>
      </p:sp>
      <p:pic>
        <p:nvPicPr>
          <p:cNvPr id="840" name="Google Shape;840;p44">
            <a:hlinkClick r:id="rId4"/>
          </p:cNvPr>
          <p:cNvPicPr preferRelativeResize="0"/>
          <p:nvPr/>
        </p:nvPicPr>
        <p:blipFill rotWithShape="1">
          <a:blip r:embed="rId5">
            <a:alphaModFix/>
          </a:blip>
          <a:srcRect b="3920" l="3151" r="1836" t="4489"/>
          <a:stretch/>
        </p:blipFill>
        <p:spPr>
          <a:xfrm>
            <a:off x="2485292" y="1965960"/>
            <a:ext cx="7291754" cy="4106594"/>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5" name="Shape 845"/>
        <p:cNvGrpSpPr/>
        <p:nvPr/>
      </p:nvGrpSpPr>
      <p:grpSpPr>
        <a:xfrm>
          <a:off x="0" y="0"/>
          <a:ext cx="0" cy="0"/>
          <a:chOff x="0" y="0"/>
          <a:chExt cx="0" cy="0"/>
        </a:xfrm>
      </p:grpSpPr>
      <p:sp>
        <p:nvSpPr>
          <p:cNvPr id="846" name="Google Shape;846;p45"/>
          <p:cNvSpPr txBox="1"/>
          <p:nvPr>
            <p:ph type="title"/>
          </p:nvPr>
        </p:nvSpPr>
        <p:spPr>
          <a:xfrm>
            <a:off x="677335" y="609600"/>
            <a:ext cx="8596800" cy="13209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1"/>
              </a:buClr>
              <a:buSzPts val="4400"/>
              <a:buFont typeface="Corbel"/>
              <a:buNone/>
            </a:pPr>
            <a:r>
              <a:rPr lang="fr-CA">
                <a:latin typeface="Viga"/>
                <a:ea typeface="Viga"/>
                <a:cs typeface="Viga"/>
                <a:sym typeface="Viga"/>
              </a:rPr>
              <a:t>L’activité vue de l’élève</a:t>
            </a:r>
            <a:endParaRPr>
              <a:latin typeface="Viga"/>
              <a:ea typeface="Viga"/>
              <a:cs typeface="Viga"/>
              <a:sym typeface="Viga"/>
            </a:endParaRPr>
          </a:p>
        </p:txBody>
      </p:sp>
      <p:pic>
        <p:nvPicPr>
          <p:cNvPr id="847" name="Google Shape;847;p45"/>
          <p:cNvPicPr preferRelativeResize="0"/>
          <p:nvPr/>
        </p:nvPicPr>
        <p:blipFill rotWithShape="1">
          <a:blip r:embed="rId3">
            <a:alphaModFix/>
          </a:blip>
          <a:srcRect b="0" l="0" r="0" t="0"/>
          <a:stretch/>
        </p:blipFill>
        <p:spPr>
          <a:xfrm>
            <a:off x="852487" y="1767837"/>
            <a:ext cx="5957461" cy="1661163"/>
          </a:xfrm>
          <a:prstGeom prst="rect">
            <a:avLst/>
          </a:prstGeom>
          <a:noFill/>
          <a:ln>
            <a:noFill/>
          </a:ln>
        </p:spPr>
      </p:pic>
      <p:pic>
        <p:nvPicPr>
          <p:cNvPr id="848" name="Google Shape;848;p45"/>
          <p:cNvPicPr preferRelativeResize="0"/>
          <p:nvPr/>
        </p:nvPicPr>
        <p:blipFill rotWithShape="1">
          <a:blip r:embed="rId4">
            <a:alphaModFix/>
          </a:blip>
          <a:srcRect b="0" l="0" r="0" t="0"/>
          <a:stretch/>
        </p:blipFill>
        <p:spPr>
          <a:xfrm>
            <a:off x="7009844" y="1804671"/>
            <a:ext cx="4789243" cy="2639051"/>
          </a:xfrm>
          <a:prstGeom prst="rect">
            <a:avLst/>
          </a:prstGeom>
          <a:noFill/>
          <a:ln>
            <a:noFill/>
          </a:ln>
        </p:spPr>
      </p:pic>
      <p:pic>
        <p:nvPicPr>
          <p:cNvPr id="849" name="Google Shape;849;p45">
            <a:hlinkClick r:id="rId5"/>
          </p:cNvPr>
          <p:cNvPicPr preferRelativeResize="0"/>
          <p:nvPr/>
        </p:nvPicPr>
        <p:blipFill>
          <a:blip r:embed="rId6">
            <a:alphaModFix/>
          </a:blip>
          <a:stretch>
            <a:fillRect/>
          </a:stretch>
        </p:blipFill>
        <p:spPr>
          <a:xfrm>
            <a:off x="8547206" y="5032947"/>
            <a:ext cx="1714500" cy="828675"/>
          </a:xfrm>
          <a:prstGeom prst="rect">
            <a:avLst/>
          </a:prstGeom>
          <a:noFill/>
          <a:ln>
            <a:noFill/>
          </a:ln>
        </p:spPr>
      </p:pic>
      <p:pic>
        <p:nvPicPr>
          <p:cNvPr id="850" name="Google Shape;850;p45"/>
          <p:cNvPicPr preferRelativeResize="0"/>
          <p:nvPr/>
        </p:nvPicPr>
        <p:blipFill>
          <a:blip r:embed="rId7">
            <a:alphaModFix/>
          </a:blip>
          <a:stretch>
            <a:fillRect/>
          </a:stretch>
        </p:blipFill>
        <p:spPr>
          <a:xfrm>
            <a:off x="1783338" y="3570475"/>
            <a:ext cx="4095750" cy="27432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5" name="Shape 855"/>
        <p:cNvGrpSpPr/>
        <p:nvPr/>
      </p:nvGrpSpPr>
      <p:grpSpPr>
        <a:xfrm>
          <a:off x="0" y="0"/>
          <a:ext cx="0" cy="0"/>
          <a:chOff x="0" y="0"/>
          <a:chExt cx="0" cy="0"/>
        </a:xfrm>
      </p:grpSpPr>
      <p:sp>
        <p:nvSpPr>
          <p:cNvPr id="856" name="Google Shape;856;p46"/>
          <p:cNvSpPr txBox="1"/>
          <p:nvPr>
            <p:ph type="title"/>
          </p:nvPr>
        </p:nvSpPr>
        <p:spPr>
          <a:xfrm>
            <a:off x="1143000" y="381000"/>
            <a:ext cx="9875400" cy="13563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1"/>
              </a:buClr>
              <a:buSzPts val="4400"/>
              <a:buFont typeface="Corbel"/>
              <a:buNone/>
            </a:pPr>
            <a:r>
              <a:rPr lang="fr-CA">
                <a:latin typeface="Viga"/>
                <a:ea typeface="Viga"/>
                <a:cs typeface="Viga"/>
                <a:sym typeface="Viga"/>
              </a:rPr>
              <a:t>L’activité vue de l’enseignant</a:t>
            </a:r>
            <a:endParaRPr>
              <a:latin typeface="Viga"/>
              <a:ea typeface="Viga"/>
              <a:cs typeface="Viga"/>
              <a:sym typeface="Viga"/>
            </a:endParaRPr>
          </a:p>
        </p:txBody>
      </p:sp>
      <p:pic>
        <p:nvPicPr>
          <p:cNvPr id="857" name="Google Shape;857;p46"/>
          <p:cNvPicPr preferRelativeResize="0"/>
          <p:nvPr/>
        </p:nvPicPr>
        <p:blipFill rotWithShape="1">
          <a:blip r:embed="rId3">
            <a:alphaModFix/>
          </a:blip>
          <a:srcRect b="0" l="0" r="0" t="0"/>
          <a:stretch/>
        </p:blipFill>
        <p:spPr>
          <a:xfrm>
            <a:off x="1041943" y="1793400"/>
            <a:ext cx="4930309" cy="2823136"/>
          </a:xfrm>
          <a:prstGeom prst="rect">
            <a:avLst/>
          </a:prstGeom>
          <a:noFill/>
          <a:ln>
            <a:noFill/>
          </a:ln>
        </p:spPr>
      </p:pic>
      <p:pic>
        <p:nvPicPr>
          <p:cNvPr id="858" name="Google Shape;858;p46"/>
          <p:cNvPicPr preferRelativeResize="0"/>
          <p:nvPr/>
        </p:nvPicPr>
        <p:blipFill rotWithShape="1">
          <a:blip r:embed="rId4">
            <a:alphaModFix/>
          </a:blip>
          <a:srcRect b="0" l="0" r="0" t="0"/>
          <a:stretch/>
        </p:blipFill>
        <p:spPr>
          <a:xfrm>
            <a:off x="6431521" y="1631633"/>
            <a:ext cx="5253455" cy="3170026"/>
          </a:xfrm>
          <a:prstGeom prst="rect">
            <a:avLst/>
          </a:prstGeom>
          <a:noFill/>
          <a:ln>
            <a:noFill/>
          </a:ln>
        </p:spPr>
      </p:pic>
      <p:pic>
        <p:nvPicPr>
          <p:cNvPr id="859" name="Google Shape;859;p46"/>
          <p:cNvPicPr preferRelativeResize="0"/>
          <p:nvPr/>
        </p:nvPicPr>
        <p:blipFill rotWithShape="1">
          <a:blip r:embed="rId5">
            <a:alphaModFix/>
          </a:blip>
          <a:srcRect b="0" l="0" r="0" t="0"/>
          <a:stretch/>
        </p:blipFill>
        <p:spPr>
          <a:xfrm>
            <a:off x="1041943" y="4672637"/>
            <a:ext cx="4718538" cy="1692994"/>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3" name="Shape 863"/>
        <p:cNvGrpSpPr/>
        <p:nvPr/>
      </p:nvGrpSpPr>
      <p:grpSpPr>
        <a:xfrm>
          <a:off x="0" y="0"/>
          <a:ext cx="0" cy="0"/>
          <a:chOff x="0" y="0"/>
          <a:chExt cx="0" cy="0"/>
        </a:xfrm>
      </p:grpSpPr>
      <p:sp>
        <p:nvSpPr>
          <p:cNvPr id="864" name="Google Shape;864;p47"/>
          <p:cNvSpPr txBox="1"/>
          <p:nvPr>
            <p:ph type="title"/>
          </p:nvPr>
        </p:nvSpPr>
        <p:spPr>
          <a:xfrm>
            <a:off x="677335" y="609600"/>
            <a:ext cx="8596800" cy="13209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1"/>
              </a:buClr>
              <a:buSzPts val="4400"/>
              <a:buFont typeface="Corbel"/>
              <a:buNone/>
            </a:pPr>
            <a:r>
              <a:rPr lang="fr-CA">
                <a:latin typeface="Viga"/>
                <a:ea typeface="Viga"/>
                <a:cs typeface="Viga"/>
                <a:sym typeface="Viga"/>
              </a:rPr>
              <a:t>L’interface de l’enseignant</a:t>
            </a:r>
            <a:endParaRPr>
              <a:latin typeface="Viga"/>
              <a:ea typeface="Viga"/>
              <a:cs typeface="Viga"/>
              <a:sym typeface="Viga"/>
            </a:endParaRPr>
          </a:p>
        </p:txBody>
      </p:sp>
      <p:sp>
        <p:nvSpPr>
          <p:cNvPr id="865" name="Google Shape;865;p47"/>
          <p:cNvSpPr txBox="1"/>
          <p:nvPr>
            <p:ph idx="1" type="body"/>
          </p:nvPr>
        </p:nvSpPr>
        <p:spPr>
          <a:xfrm>
            <a:off x="677325" y="1851750"/>
            <a:ext cx="8304900" cy="4492500"/>
          </a:xfrm>
          <a:prstGeom prst="rect">
            <a:avLst/>
          </a:prstGeom>
          <a:noFill/>
          <a:ln>
            <a:noFill/>
          </a:ln>
        </p:spPr>
        <p:txBody>
          <a:bodyPr anchorCtr="0" anchor="t" bIns="45700" lIns="91425" spcFirstLastPara="1" rIns="91425" wrap="square" tIns="45700">
            <a:noAutofit/>
          </a:bodyPr>
          <a:lstStyle/>
          <a:p>
            <a:pPr indent="-106680" lvl="0" marL="228600" rtl="0" algn="l">
              <a:lnSpc>
                <a:spcPct val="90000"/>
              </a:lnSpc>
              <a:spcBef>
                <a:spcPts val="0"/>
              </a:spcBef>
              <a:spcAft>
                <a:spcPts val="0"/>
              </a:spcAft>
              <a:buClr>
                <a:schemeClr val="dk1"/>
              </a:buClr>
              <a:buSzPts val="560"/>
              <a:buFont typeface="Ubuntu"/>
              <a:buChar char="●"/>
            </a:pPr>
            <a:r>
              <a:rPr lang="fr-CA" sz="2300">
                <a:latin typeface="Ubuntu"/>
                <a:ea typeface="Ubuntu"/>
                <a:cs typeface="Ubuntu"/>
                <a:sym typeface="Ubuntu"/>
              </a:rPr>
              <a:t>Se créer un compte;</a:t>
            </a:r>
            <a:endParaRPr sz="2300">
              <a:latin typeface="Ubuntu"/>
              <a:ea typeface="Ubuntu"/>
              <a:cs typeface="Ubuntu"/>
              <a:sym typeface="Ubuntu"/>
            </a:endParaRPr>
          </a:p>
          <a:p>
            <a:pPr indent="-106680" lvl="0" marL="228600" rtl="0" algn="l">
              <a:lnSpc>
                <a:spcPct val="90000"/>
              </a:lnSpc>
              <a:spcBef>
                <a:spcPts val="1400"/>
              </a:spcBef>
              <a:spcAft>
                <a:spcPts val="0"/>
              </a:spcAft>
              <a:buClr>
                <a:schemeClr val="dk1"/>
              </a:buClr>
              <a:buSzPts val="560"/>
              <a:buFont typeface="Ubuntu"/>
              <a:buChar char="●"/>
            </a:pPr>
            <a:r>
              <a:rPr lang="fr-CA" sz="2300">
                <a:latin typeface="Ubuntu"/>
                <a:ea typeface="Ubuntu"/>
                <a:cs typeface="Ubuntu"/>
                <a:sym typeface="Ubuntu"/>
              </a:rPr>
              <a:t>Voir les Webinaires ou les infos (anglais);</a:t>
            </a:r>
            <a:endParaRPr sz="2300">
              <a:latin typeface="Ubuntu"/>
              <a:ea typeface="Ubuntu"/>
              <a:cs typeface="Ubuntu"/>
              <a:sym typeface="Ubuntu"/>
            </a:endParaRPr>
          </a:p>
          <a:p>
            <a:pPr indent="-106680" lvl="0" marL="228600" rtl="0" algn="l">
              <a:lnSpc>
                <a:spcPct val="90000"/>
              </a:lnSpc>
              <a:spcBef>
                <a:spcPts val="1400"/>
              </a:spcBef>
              <a:spcAft>
                <a:spcPts val="0"/>
              </a:spcAft>
              <a:buClr>
                <a:schemeClr val="dk1"/>
              </a:buClr>
              <a:buSzPts val="560"/>
              <a:buFont typeface="Ubuntu"/>
              <a:buChar char="●"/>
            </a:pPr>
            <a:r>
              <a:rPr lang="fr-CA" sz="2300">
                <a:latin typeface="Ubuntu"/>
                <a:ea typeface="Ubuntu"/>
                <a:cs typeface="Ubuntu"/>
                <a:sym typeface="Ubuntu"/>
              </a:rPr>
              <a:t>Voir les activités publiques;</a:t>
            </a:r>
            <a:endParaRPr sz="2300">
              <a:latin typeface="Ubuntu"/>
              <a:ea typeface="Ubuntu"/>
              <a:cs typeface="Ubuntu"/>
              <a:sym typeface="Ubuntu"/>
            </a:endParaRPr>
          </a:p>
          <a:p>
            <a:pPr indent="-106680" lvl="0" marL="228600" rtl="0" algn="l">
              <a:lnSpc>
                <a:spcPct val="90000"/>
              </a:lnSpc>
              <a:spcBef>
                <a:spcPts val="1400"/>
              </a:spcBef>
              <a:spcAft>
                <a:spcPts val="0"/>
              </a:spcAft>
              <a:buClr>
                <a:schemeClr val="dk1"/>
              </a:buClr>
              <a:buSzPts val="560"/>
              <a:buFont typeface="Ubuntu"/>
              <a:buChar char="●"/>
            </a:pPr>
            <a:r>
              <a:rPr lang="fr-CA" sz="2300">
                <a:latin typeface="Ubuntu"/>
                <a:ea typeface="Ubuntu"/>
                <a:cs typeface="Ubuntu"/>
                <a:sym typeface="Ubuntu"/>
              </a:rPr>
              <a:t>Créer une activité ou faire une copie d’une activité publique;</a:t>
            </a:r>
            <a:endParaRPr sz="2300">
              <a:latin typeface="Ubuntu"/>
              <a:ea typeface="Ubuntu"/>
              <a:cs typeface="Ubuntu"/>
              <a:sym typeface="Ubuntu"/>
            </a:endParaRPr>
          </a:p>
          <a:p>
            <a:pPr indent="-106680" lvl="1" marL="457200" rtl="0" algn="l">
              <a:lnSpc>
                <a:spcPct val="90000"/>
              </a:lnSpc>
              <a:spcBef>
                <a:spcPts val="1400"/>
              </a:spcBef>
              <a:spcAft>
                <a:spcPts val="0"/>
              </a:spcAft>
              <a:buClr>
                <a:schemeClr val="dk1"/>
              </a:buClr>
              <a:buSzPts val="240"/>
              <a:buFont typeface="Ubuntu"/>
              <a:buChar char="○"/>
            </a:pPr>
            <a:r>
              <a:rPr lang="fr-CA" sz="1500">
                <a:latin typeface="Ubuntu"/>
                <a:ea typeface="Ubuntu"/>
                <a:cs typeface="Ubuntu"/>
                <a:sym typeface="Ubuntu"/>
              </a:rPr>
              <a:t>On peut éditer des activités faites par d’autres</a:t>
            </a:r>
            <a:endParaRPr sz="1500">
              <a:latin typeface="Ubuntu"/>
              <a:ea typeface="Ubuntu"/>
              <a:cs typeface="Ubuntu"/>
              <a:sym typeface="Ubuntu"/>
            </a:endParaRPr>
          </a:p>
          <a:p>
            <a:pPr indent="-106680" lvl="0" marL="228600" rtl="0" algn="l">
              <a:lnSpc>
                <a:spcPct val="90000"/>
              </a:lnSpc>
              <a:spcBef>
                <a:spcPts val="1400"/>
              </a:spcBef>
              <a:spcAft>
                <a:spcPts val="0"/>
              </a:spcAft>
              <a:buClr>
                <a:schemeClr val="dk1"/>
              </a:buClr>
              <a:buSzPts val="560"/>
              <a:buFont typeface="Ubuntu"/>
              <a:buChar char="●"/>
            </a:pPr>
            <a:r>
              <a:rPr lang="fr-CA" sz="2300">
                <a:latin typeface="Ubuntu"/>
                <a:ea typeface="Ubuntu"/>
                <a:cs typeface="Ubuntu"/>
                <a:sym typeface="Ubuntu"/>
              </a:rPr>
              <a:t>Créer une session et la diffuser aux élèves;</a:t>
            </a:r>
            <a:endParaRPr sz="2300">
              <a:latin typeface="Ubuntu"/>
              <a:ea typeface="Ubuntu"/>
              <a:cs typeface="Ubuntu"/>
              <a:sym typeface="Ubuntu"/>
            </a:endParaRPr>
          </a:p>
          <a:p>
            <a:pPr indent="-86360" lvl="0" marL="228600" rtl="0" algn="l">
              <a:lnSpc>
                <a:spcPct val="90000"/>
              </a:lnSpc>
              <a:spcBef>
                <a:spcPts val="2100"/>
              </a:spcBef>
              <a:spcAft>
                <a:spcPts val="0"/>
              </a:spcAft>
              <a:buClr>
                <a:schemeClr val="dk1"/>
              </a:buClr>
              <a:buSzPts val="240"/>
              <a:buFont typeface="Ubuntu"/>
              <a:buChar char="●"/>
            </a:pPr>
            <a:r>
              <a:rPr lang="fr-CA" sz="2300">
                <a:latin typeface="Ubuntu"/>
                <a:ea typeface="Ubuntu"/>
                <a:cs typeface="Ubuntu"/>
                <a:sym typeface="Ubuntu"/>
              </a:rPr>
              <a:t>Observer les résultats et faire le suivi;</a:t>
            </a:r>
            <a:endParaRPr sz="2300">
              <a:latin typeface="Ubuntu"/>
              <a:ea typeface="Ubuntu"/>
              <a:cs typeface="Ubuntu"/>
              <a:sym typeface="Ubuntu"/>
            </a:endParaRPr>
          </a:p>
          <a:p>
            <a:pPr indent="-86360" lvl="0" marL="228600" rtl="0" algn="l">
              <a:lnSpc>
                <a:spcPct val="90000"/>
              </a:lnSpc>
              <a:spcBef>
                <a:spcPts val="2100"/>
              </a:spcBef>
              <a:spcAft>
                <a:spcPts val="2100"/>
              </a:spcAft>
              <a:buClr>
                <a:schemeClr val="dk1"/>
              </a:buClr>
              <a:buSzPts val="240"/>
              <a:buFont typeface="Ubuntu"/>
              <a:buChar char="●"/>
            </a:pPr>
            <a:r>
              <a:rPr lang="fr-CA" sz="2300">
                <a:latin typeface="Ubuntu"/>
                <a:ea typeface="Ubuntu"/>
                <a:cs typeface="Ubuntu"/>
                <a:sym typeface="Ubuntu"/>
              </a:rPr>
              <a:t>Publier nos activités afin de bonifier la banque.</a:t>
            </a:r>
            <a:endParaRPr sz="2300">
              <a:latin typeface="Ubuntu"/>
              <a:ea typeface="Ubuntu"/>
              <a:cs typeface="Ubuntu"/>
              <a:sym typeface="Ubuntu"/>
            </a:endParaRPr>
          </a:p>
        </p:txBody>
      </p:sp>
      <p:pic>
        <p:nvPicPr>
          <p:cNvPr id="866" name="Google Shape;866;p47"/>
          <p:cNvPicPr preferRelativeResize="0"/>
          <p:nvPr/>
        </p:nvPicPr>
        <p:blipFill rotWithShape="1">
          <a:blip r:embed="rId3">
            <a:alphaModFix/>
          </a:blip>
          <a:srcRect b="0" l="0" r="0" t="0"/>
          <a:stretch/>
        </p:blipFill>
        <p:spPr>
          <a:xfrm>
            <a:off x="9414362" y="2057400"/>
            <a:ext cx="1704975" cy="324802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0" name="Shape 870"/>
        <p:cNvGrpSpPr/>
        <p:nvPr/>
      </p:nvGrpSpPr>
      <p:grpSpPr>
        <a:xfrm>
          <a:off x="0" y="0"/>
          <a:ext cx="0" cy="0"/>
          <a:chOff x="0" y="0"/>
          <a:chExt cx="0" cy="0"/>
        </a:xfrm>
      </p:grpSpPr>
      <p:sp>
        <p:nvSpPr>
          <p:cNvPr id="871" name="Google Shape;871;p48"/>
          <p:cNvSpPr txBox="1"/>
          <p:nvPr>
            <p:ph idx="4294967295" type="title"/>
          </p:nvPr>
        </p:nvSpPr>
        <p:spPr>
          <a:xfrm>
            <a:off x="3256800" y="282000"/>
            <a:ext cx="5678400" cy="9963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accent1"/>
              </a:buClr>
              <a:buSzPts val="4400"/>
              <a:buFont typeface="Corbel"/>
              <a:buNone/>
            </a:pPr>
            <a:r>
              <a:rPr lang="fr-CA" sz="2600">
                <a:latin typeface="Viga"/>
                <a:ea typeface="Viga"/>
                <a:cs typeface="Viga"/>
                <a:sym typeface="Viga"/>
              </a:rPr>
              <a:t>Activités publiques</a:t>
            </a:r>
            <a:endParaRPr sz="2600">
              <a:latin typeface="Viga"/>
              <a:ea typeface="Viga"/>
              <a:cs typeface="Viga"/>
              <a:sym typeface="Viga"/>
            </a:endParaRPr>
          </a:p>
        </p:txBody>
      </p:sp>
      <p:pic>
        <p:nvPicPr>
          <p:cNvPr id="872" name="Google Shape;872;p48"/>
          <p:cNvPicPr preferRelativeResize="0"/>
          <p:nvPr/>
        </p:nvPicPr>
        <p:blipFill>
          <a:blip r:embed="rId3">
            <a:alphaModFix/>
          </a:blip>
          <a:stretch>
            <a:fillRect/>
          </a:stretch>
        </p:blipFill>
        <p:spPr>
          <a:xfrm>
            <a:off x="410775" y="1291475"/>
            <a:ext cx="6971526" cy="4275050"/>
          </a:xfrm>
          <a:prstGeom prst="rect">
            <a:avLst/>
          </a:prstGeom>
          <a:noFill/>
          <a:ln>
            <a:noFill/>
          </a:ln>
        </p:spPr>
      </p:pic>
      <p:pic>
        <p:nvPicPr>
          <p:cNvPr id="873" name="Google Shape;873;p48"/>
          <p:cNvPicPr preferRelativeResize="0"/>
          <p:nvPr/>
        </p:nvPicPr>
        <p:blipFill>
          <a:blip r:embed="rId4">
            <a:alphaModFix/>
          </a:blip>
          <a:stretch>
            <a:fillRect/>
          </a:stretch>
        </p:blipFill>
        <p:spPr>
          <a:xfrm>
            <a:off x="7382301" y="2875450"/>
            <a:ext cx="4504898" cy="2691084"/>
          </a:xfrm>
          <a:prstGeom prst="rect">
            <a:avLst/>
          </a:prstGeom>
          <a:noFill/>
          <a:ln>
            <a:noFill/>
          </a:ln>
        </p:spPr>
      </p:pic>
      <p:sp>
        <p:nvSpPr>
          <p:cNvPr id="874" name="Google Shape;874;p48"/>
          <p:cNvSpPr txBox="1"/>
          <p:nvPr/>
        </p:nvSpPr>
        <p:spPr>
          <a:xfrm>
            <a:off x="8166700" y="1394675"/>
            <a:ext cx="2936100" cy="880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fr-CA" sz="1600">
                <a:solidFill>
                  <a:srgbClr val="FAA22A"/>
                </a:solidFill>
                <a:latin typeface="Ubuntu"/>
                <a:ea typeface="Ubuntu"/>
                <a:cs typeface="Ubuntu"/>
                <a:sym typeface="Ubuntu"/>
              </a:rPr>
              <a:t>Champ de recherche pour filtrer les sujets</a:t>
            </a:r>
            <a:endParaRPr b="1" sz="1600">
              <a:solidFill>
                <a:srgbClr val="FAA22A"/>
              </a:solidFill>
              <a:latin typeface="Ubuntu"/>
              <a:ea typeface="Ubuntu"/>
              <a:cs typeface="Ubuntu"/>
              <a:sym typeface="Ubuntu"/>
            </a:endParaRPr>
          </a:p>
        </p:txBody>
      </p:sp>
      <p:cxnSp>
        <p:nvCxnSpPr>
          <p:cNvPr id="875" name="Google Shape;875;p48"/>
          <p:cNvCxnSpPr>
            <a:stCxn id="874" idx="2"/>
          </p:cNvCxnSpPr>
          <p:nvPr/>
        </p:nvCxnSpPr>
        <p:spPr>
          <a:xfrm flipH="1">
            <a:off x="8481250" y="2275475"/>
            <a:ext cx="1153500" cy="1216500"/>
          </a:xfrm>
          <a:prstGeom prst="straightConnector1">
            <a:avLst/>
          </a:prstGeom>
          <a:noFill/>
          <a:ln cap="flat" cmpd="sng" w="28575">
            <a:solidFill>
              <a:srgbClr val="FAA22A"/>
            </a:solidFill>
            <a:prstDash val="solid"/>
            <a:round/>
            <a:headEnd len="med" w="med" type="none"/>
            <a:tailEnd len="med" w="med" type="triangle"/>
          </a:ln>
        </p:spPr>
      </p:cxn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9" name="Shape 879"/>
        <p:cNvGrpSpPr/>
        <p:nvPr/>
      </p:nvGrpSpPr>
      <p:grpSpPr>
        <a:xfrm>
          <a:off x="0" y="0"/>
          <a:ext cx="0" cy="0"/>
          <a:chOff x="0" y="0"/>
          <a:chExt cx="0" cy="0"/>
        </a:xfrm>
      </p:grpSpPr>
      <p:sp>
        <p:nvSpPr>
          <p:cNvPr id="880" name="Google Shape;880;p49"/>
          <p:cNvSpPr txBox="1"/>
          <p:nvPr>
            <p:ph idx="4294967295" type="title"/>
          </p:nvPr>
        </p:nvSpPr>
        <p:spPr>
          <a:xfrm>
            <a:off x="2665650" y="278500"/>
            <a:ext cx="6860700" cy="9693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accent1"/>
              </a:buClr>
              <a:buSzPts val="4400"/>
              <a:buFont typeface="Corbel"/>
              <a:buNone/>
            </a:pPr>
            <a:r>
              <a:rPr lang="fr-CA" sz="3500">
                <a:latin typeface="Viga"/>
                <a:ea typeface="Viga"/>
                <a:cs typeface="Viga"/>
                <a:sym typeface="Viga"/>
              </a:rPr>
              <a:t>Activités en vedette</a:t>
            </a:r>
            <a:endParaRPr sz="3500">
              <a:latin typeface="Viga"/>
              <a:ea typeface="Viga"/>
              <a:cs typeface="Viga"/>
              <a:sym typeface="Viga"/>
            </a:endParaRPr>
          </a:p>
        </p:txBody>
      </p:sp>
      <p:pic>
        <p:nvPicPr>
          <p:cNvPr id="881" name="Google Shape;881;p49"/>
          <p:cNvPicPr preferRelativeResize="0"/>
          <p:nvPr/>
        </p:nvPicPr>
        <p:blipFill>
          <a:blip r:embed="rId3">
            <a:alphaModFix/>
          </a:blip>
          <a:stretch>
            <a:fillRect/>
          </a:stretch>
        </p:blipFill>
        <p:spPr>
          <a:xfrm>
            <a:off x="1459538" y="1410700"/>
            <a:ext cx="9272916" cy="53054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6" name="Shape 886"/>
        <p:cNvGrpSpPr/>
        <p:nvPr/>
      </p:nvGrpSpPr>
      <p:grpSpPr>
        <a:xfrm>
          <a:off x="0" y="0"/>
          <a:ext cx="0" cy="0"/>
          <a:chOff x="0" y="0"/>
          <a:chExt cx="0" cy="0"/>
        </a:xfrm>
      </p:grpSpPr>
      <p:sp>
        <p:nvSpPr>
          <p:cNvPr id="887" name="Google Shape;887;p50"/>
          <p:cNvSpPr txBox="1"/>
          <p:nvPr>
            <p:ph type="title"/>
          </p:nvPr>
        </p:nvSpPr>
        <p:spPr>
          <a:xfrm>
            <a:off x="677335" y="2700868"/>
            <a:ext cx="8596800" cy="1826400"/>
          </a:xfrm>
          <a:prstGeom prst="rect">
            <a:avLst/>
          </a:prstGeom>
        </p:spPr>
        <p:txBody>
          <a:bodyPr anchorCtr="0" anchor="b" bIns="60925" lIns="121900" spcFirstLastPara="1" rIns="121900" wrap="square" tIns="60925">
            <a:noAutofit/>
          </a:bodyPr>
          <a:lstStyle/>
          <a:p>
            <a:pPr indent="0" lvl="0" marL="0" rtl="0" algn="l">
              <a:spcBef>
                <a:spcPts val="0"/>
              </a:spcBef>
              <a:spcAft>
                <a:spcPts val="0"/>
              </a:spcAft>
              <a:buNone/>
            </a:pPr>
            <a:r>
              <a:rPr lang="fr-CA">
                <a:latin typeface="Viga"/>
                <a:ea typeface="Viga"/>
                <a:cs typeface="Viga"/>
                <a:sym typeface="Viga"/>
              </a:rPr>
              <a:t>Première activité - le Canvas ouvert</a:t>
            </a:r>
            <a:endParaRPr>
              <a:latin typeface="Viga"/>
              <a:ea typeface="Viga"/>
              <a:cs typeface="Viga"/>
              <a:sym typeface="Viga"/>
            </a:endParaRPr>
          </a:p>
        </p:txBody>
      </p:sp>
      <p:sp>
        <p:nvSpPr>
          <p:cNvPr id="888" name="Google Shape;888;p50"/>
          <p:cNvSpPr txBox="1"/>
          <p:nvPr>
            <p:ph idx="1" type="body"/>
          </p:nvPr>
        </p:nvSpPr>
        <p:spPr>
          <a:xfrm>
            <a:off x="677335" y="4527448"/>
            <a:ext cx="8596800" cy="860400"/>
          </a:xfrm>
          <a:prstGeom prst="rect">
            <a:avLst/>
          </a:prstGeom>
        </p:spPr>
        <p:txBody>
          <a:bodyPr anchorCtr="0" anchor="t" bIns="60925" lIns="121900" spcFirstLastPara="1" rIns="121900" wrap="square" tIns="60925">
            <a:noAutofit/>
          </a:bodyPr>
          <a:lstStyle/>
          <a:p>
            <a:pPr indent="0" lvl="0" marL="0" rtl="0" algn="l">
              <a:spcBef>
                <a:spcPts val="1000"/>
              </a:spcBef>
              <a:spcAft>
                <a:spcPts val="0"/>
              </a:spcAft>
              <a:buNone/>
            </a:pPr>
            <a:r>
              <a:rPr lang="fr-CA">
                <a:latin typeface="Ubuntu"/>
                <a:ea typeface="Ubuntu"/>
                <a:cs typeface="Ubuntu"/>
                <a:sym typeface="Ubuntu"/>
              </a:rPr>
              <a:t>Répondre aux élèves lorsqu’ils sont à la maison</a:t>
            </a:r>
            <a:endParaRPr>
              <a:latin typeface="Ubuntu"/>
              <a:ea typeface="Ubuntu"/>
              <a:cs typeface="Ubuntu"/>
              <a:sym typeface="Ubuntu"/>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0" name="Shape 640"/>
        <p:cNvGrpSpPr/>
        <p:nvPr/>
      </p:nvGrpSpPr>
      <p:grpSpPr>
        <a:xfrm>
          <a:off x="0" y="0"/>
          <a:ext cx="0" cy="0"/>
          <a:chOff x="0" y="0"/>
          <a:chExt cx="0" cy="0"/>
        </a:xfrm>
      </p:grpSpPr>
      <p:pic>
        <p:nvPicPr>
          <p:cNvPr id="641" name="Google Shape;641;p24"/>
          <p:cNvPicPr preferRelativeResize="0"/>
          <p:nvPr/>
        </p:nvPicPr>
        <p:blipFill>
          <a:blip r:embed="rId3">
            <a:alphaModFix/>
          </a:blip>
          <a:stretch>
            <a:fillRect/>
          </a:stretch>
        </p:blipFill>
        <p:spPr>
          <a:xfrm>
            <a:off x="1230475" y="2479358"/>
            <a:ext cx="3345930" cy="2222242"/>
          </a:xfrm>
          <a:prstGeom prst="rect">
            <a:avLst/>
          </a:prstGeom>
          <a:noFill/>
          <a:ln>
            <a:noFill/>
          </a:ln>
        </p:spPr>
      </p:pic>
      <p:sp>
        <p:nvSpPr>
          <p:cNvPr id="642" name="Google Shape;642;p24"/>
          <p:cNvSpPr txBox="1"/>
          <p:nvPr>
            <p:ph idx="4294967295" type="body"/>
          </p:nvPr>
        </p:nvSpPr>
        <p:spPr>
          <a:xfrm>
            <a:off x="4949000" y="1945350"/>
            <a:ext cx="6188400" cy="2850000"/>
          </a:xfrm>
          <a:prstGeom prst="rect">
            <a:avLst/>
          </a:prstGeom>
        </p:spPr>
        <p:txBody>
          <a:bodyPr anchorCtr="0" anchor="t" bIns="121900" lIns="121900" spcFirstLastPara="1" rIns="121900" wrap="square" tIns="121900">
            <a:noAutofit/>
          </a:bodyPr>
          <a:lstStyle/>
          <a:p>
            <a:pPr indent="0" lvl="0" marL="0" rtl="0" algn="l">
              <a:spcBef>
                <a:spcPts val="800"/>
              </a:spcBef>
              <a:spcAft>
                <a:spcPts val="0"/>
              </a:spcAft>
              <a:buNone/>
            </a:pPr>
            <a:r>
              <a:rPr b="1" lang="fr-CA" sz="4800">
                <a:solidFill>
                  <a:schemeClr val="dk2"/>
                </a:solidFill>
                <a:latin typeface="Ubuntu"/>
                <a:ea typeface="Ubuntu"/>
                <a:cs typeface="Ubuntu"/>
                <a:sym typeface="Ubuntu"/>
              </a:rPr>
              <a:t>Stéphanie Rioux</a:t>
            </a:r>
            <a:endParaRPr b="1" sz="4800">
              <a:solidFill>
                <a:schemeClr val="dk2"/>
              </a:solidFill>
              <a:latin typeface="Ubuntu"/>
              <a:ea typeface="Ubuntu"/>
              <a:cs typeface="Ubuntu"/>
              <a:sym typeface="Ubuntu"/>
            </a:endParaRPr>
          </a:p>
          <a:p>
            <a:pPr indent="0" lvl="0" marL="0" rtl="0" algn="l">
              <a:spcBef>
                <a:spcPts val="800"/>
              </a:spcBef>
              <a:spcAft>
                <a:spcPts val="0"/>
              </a:spcAft>
              <a:buNone/>
            </a:pPr>
            <a:r>
              <a:rPr b="1" lang="fr-CA" sz="2700" u="sng">
                <a:solidFill>
                  <a:schemeClr val="hlink"/>
                </a:solidFill>
                <a:latin typeface="Ubuntu"/>
                <a:ea typeface="Ubuntu"/>
                <a:cs typeface="Ubuntu"/>
                <a:sym typeface="Ubuntu"/>
                <a:hlinkClick r:id="rId4"/>
              </a:rPr>
              <a:t>stephanie.rioux@recitmst.qc.ca</a:t>
            </a:r>
            <a:endParaRPr b="1" sz="2700">
              <a:solidFill>
                <a:schemeClr val="dk2"/>
              </a:solidFill>
              <a:latin typeface="Ubuntu"/>
              <a:ea typeface="Ubuntu"/>
              <a:cs typeface="Ubuntu"/>
              <a:sym typeface="Ubuntu"/>
            </a:endParaRPr>
          </a:p>
          <a:p>
            <a:pPr indent="0" lvl="0" marL="0" rtl="0" algn="l">
              <a:spcBef>
                <a:spcPts val="800"/>
              </a:spcBef>
              <a:spcAft>
                <a:spcPts val="0"/>
              </a:spcAft>
              <a:buNone/>
            </a:pPr>
            <a:r>
              <a:rPr b="1" lang="fr-CA" sz="4800">
                <a:solidFill>
                  <a:schemeClr val="dk2"/>
                </a:solidFill>
                <a:latin typeface="Ubuntu"/>
                <a:ea typeface="Ubuntu"/>
                <a:cs typeface="Ubuntu"/>
                <a:sym typeface="Ubuntu"/>
              </a:rPr>
              <a:t>Louise Roy</a:t>
            </a:r>
            <a:endParaRPr b="1" sz="4800">
              <a:solidFill>
                <a:schemeClr val="dk2"/>
              </a:solidFill>
              <a:latin typeface="Ubuntu"/>
              <a:ea typeface="Ubuntu"/>
              <a:cs typeface="Ubuntu"/>
              <a:sym typeface="Ubuntu"/>
            </a:endParaRPr>
          </a:p>
          <a:p>
            <a:pPr indent="0" lvl="0" marL="0" rtl="0" algn="l">
              <a:spcBef>
                <a:spcPts val="800"/>
              </a:spcBef>
              <a:spcAft>
                <a:spcPts val="0"/>
              </a:spcAft>
              <a:buNone/>
            </a:pPr>
            <a:r>
              <a:rPr b="1" lang="fr-CA" sz="2700" u="sng">
                <a:solidFill>
                  <a:schemeClr val="hlink"/>
                </a:solidFill>
                <a:latin typeface="Ubuntu"/>
                <a:ea typeface="Ubuntu"/>
                <a:cs typeface="Ubuntu"/>
                <a:sym typeface="Ubuntu"/>
                <a:hlinkClick r:id="rId5"/>
              </a:rPr>
              <a:t>louise.roy@recitmst.qc.ca</a:t>
            </a:r>
            <a:endParaRPr b="1" sz="2700">
              <a:latin typeface="Ubuntu"/>
              <a:ea typeface="Ubuntu"/>
              <a:cs typeface="Ubuntu"/>
              <a:sym typeface="Ubuntu"/>
            </a:endParaRPr>
          </a:p>
        </p:txBody>
      </p:sp>
      <p:sp>
        <p:nvSpPr>
          <p:cNvPr id="643" name="Google Shape;643;p24"/>
          <p:cNvSpPr txBox="1"/>
          <p:nvPr>
            <p:ph idx="12" type="sldNum"/>
          </p:nvPr>
        </p:nvSpPr>
        <p:spPr>
          <a:xfrm>
            <a:off x="7640267" y="8628088"/>
            <a:ext cx="975600" cy="5157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fld id="{00000000-1234-1234-1234-123412341234}" type="slidenum">
              <a:rPr lang="fr-CA"/>
              <a:t>‹#›</a:t>
            </a:fld>
            <a:endParaRPr/>
          </a:p>
        </p:txBody>
      </p:sp>
      <p:pic>
        <p:nvPicPr>
          <p:cNvPr id="644" name="Google Shape;644;p24"/>
          <p:cNvPicPr preferRelativeResize="0"/>
          <p:nvPr/>
        </p:nvPicPr>
        <p:blipFill>
          <a:blip r:embed="rId6">
            <a:alphaModFix/>
          </a:blip>
          <a:stretch>
            <a:fillRect/>
          </a:stretch>
        </p:blipFill>
        <p:spPr>
          <a:xfrm>
            <a:off x="3441700" y="330000"/>
            <a:ext cx="5308600" cy="1524000"/>
          </a:xfrm>
          <a:prstGeom prst="rect">
            <a:avLst/>
          </a:prstGeom>
          <a:noFill/>
          <a:ln>
            <a:noFill/>
          </a:ln>
        </p:spPr>
      </p:pic>
      <p:sp>
        <p:nvSpPr>
          <p:cNvPr id="645" name="Google Shape;645;p24"/>
          <p:cNvSpPr txBox="1"/>
          <p:nvPr/>
        </p:nvSpPr>
        <p:spPr>
          <a:xfrm>
            <a:off x="2805650" y="5591950"/>
            <a:ext cx="6691200" cy="890700"/>
          </a:xfrm>
          <a:prstGeom prst="rect">
            <a:avLst/>
          </a:prstGeom>
          <a:no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b="1" lang="fr-CA" sz="1900">
                <a:latin typeface="Ubuntu"/>
                <a:ea typeface="Ubuntu"/>
                <a:cs typeface="Ubuntu"/>
                <a:sym typeface="Ubuntu"/>
              </a:rPr>
              <a:t>Lien vers la présentation :</a:t>
            </a:r>
            <a:r>
              <a:rPr b="1" lang="fr-CA" sz="1900">
                <a:latin typeface="Ubuntu"/>
                <a:ea typeface="Ubuntu"/>
                <a:cs typeface="Ubuntu"/>
                <a:sym typeface="Ubuntu"/>
              </a:rPr>
              <a:t> </a:t>
            </a:r>
            <a:r>
              <a:rPr b="1" lang="fr-CA" sz="1900" u="sng">
                <a:solidFill>
                  <a:srgbClr val="0000FF"/>
                </a:solidFill>
                <a:highlight>
                  <a:srgbClr val="F4F4F6"/>
                </a:highlight>
                <a:latin typeface="Ubuntu"/>
                <a:ea typeface="Ubuntu"/>
                <a:cs typeface="Ubuntu"/>
                <a:sym typeface="Ubuntu"/>
                <a:hlinkClick r:id="rId7">
                  <a:extLst>
                    <a:ext uri="{A12FA001-AC4F-418D-AE19-62706E023703}">
                      <ahyp:hlinkClr val="tx"/>
                    </a:ext>
                  </a:extLst>
                </a:hlinkClick>
              </a:rPr>
              <a:t>monurl.ca/gmath23112020</a:t>
            </a:r>
            <a:endParaRPr b="1" sz="2600" u="sng">
              <a:solidFill>
                <a:srgbClr val="0000FF"/>
              </a:solidFill>
              <a:latin typeface="Ubuntu"/>
              <a:ea typeface="Ubuntu"/>
              <a:cs typeface="Ubuntu"/>
              <a:sym typeface="Ubuntu"/>
            </a:endParaRPr>
          </a:p>
          <a:p>
            <a:pPr indent="0" lvl="0" marL="0" rtl="0" algn="ctr">
              <a:spcBef>
                <a:spcPts val="0"/>
              </a:spcBef>
              <a:spcAft>
                <a:spcPts val="0"/>
              </a:spcAft>
              <a:buNone/>
            </a:pPr>
            <a:r>
              <a:t/>
            </a:r>
            <a:endParaRPr b="1" sz="1900" u="sng">
              <a:solidFill>
                <a:srgbClr val="0000FF"/>
              </a:solidFill>
              <a:latin typeface="Ubuntu"/>
              <a:ea typeface="Ubuntu"/>
              <a:cs typeface="Ubuntu"/>
              <a:sym typeface="Ubuntu"/>
            </a:endParaRPr>
          </a:p>
          <a:p>
            <a:pPr indent="0" lvl="0" marL="0" rtl="0" algn="ctr">
              <a:spcBef>
                <a:spcPts val="0"/>
              </a:spcBef>
              <a:spcAft>
                <a:spcPts val="0"/>
              </a:spcAft>
              <a:buNone/>
            </a:pPr>
            <a:r>
              <a:rPr b="1" lang="fr-CA" sz="1900">
                <a:latin typeface="Ubuntu"/>
                <a:ea typeface="Ubuntu"/>
                <a:cs typeface="Ubuntu"/>
                <a:sym typeface="Ubuntu"/>
              </a:rPr>
              <a:t>Pour plus de détails : </a:t>
            </a:r>
            <a:r>
              <a:rPr b="1" lang="fr-CA" sz="1900" u="sng">
                <a:solidFill>
                  <a:srgbClr val="0000FF"/>
                </a:solidFill>
                <a:latin typeface="Ubuntu"/>
                <a:ea typeface="Ubuntu"/>
                <a:cs typeface="Ubuntu"/>
                <a:sym typeface="Ubuntu"/>
                <a:hlinkClick r:id="rId8">
                  <a:extLst>
                    <a:ext uri="{A12FA001-AC4F-418D-AE19-62706E023703}">
                      <ahyp:hlinkClr val="tx"/>
                    </a:ext>
                  </a:extLst>
                </a:hlinkClick>
              </a:rPr>
              <a:t>recitmst.qc.ca</a:t>
            </a:r>
            <a:endParaRPr b="1" sz="1900" u="sng">
              <a:solidFill>
                <a:srgbClr val="0000FF"/>
              </a:solidFill>
              <a:latin typeface="Ubuntu"/>
              <a:ea typeface="Ubuntu"/>
              <a:cs typeface="Ubuntu"/>
              <a:sym typeface="Ubuntu"/>
            </a:endParaRPr>
          </a:p>
        </p:txBody>
      </p:sp>
      <p:pic>
        <p:nvPicPr>
          <p:cNvPr id="646" name="Google Shape;646;p24"/>
          <p:cNvPicPr preferRelativeResize="0"/>
          <p:nvPr/>
        </p:nvPicPr>
        <p:blipFill rotWithShape="1">
          <a:blip r:embed="rId9">
            <a:alphaModFix/>
          </a:blip>
          <a:srcRect b="0" l="0" r="0" t="0"/>
          <a:stretch/>
        </p:blipFill>
        <p:spPr>
          <a:xfrm>
            <a:off x="10441750" y="6125926"/>
            <a:ext cx="1478040" cy="523200"/>
          </a:xfrm>
          <a:prstGeom prst="rect">
            <a:avLst/>
          </a:prstGeom>
          <a:noFill/>
          <a:ln>
            <a:noFill/>
          </a:ln>
        </p:spPr>
      </p:pic>
      <p:pic>
        <p:nvPicPr>
          <p:cNvPr id="647" name="Google Shape;647;p24"/>
          <p:cNvPicPr preferRelativeResize="0"/>
          <p:nvPr/>
        </p:nvPicPr>
        <p:blipFill>
          <a:blip r:embed="rId10">
            <a:alphaModFix/>
          </a:blip>
          <a:stretch>
            <a:fillRect/>
          </a:stretch>
        </p:blipFill>
        <p:spPr>
          <a:xfrm>
            <a:off x="2017618" y="2753509"/>
            <a:ext cx="1786650" cy="100615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3" name="Shape 893"/>
        <p:cNvGrpSpPr/>
        <p:nvPr/>
      </p:nvGrpSpPr>
      <p:grpSpPr>
        <a:xfrm>
          <a:off x="0" y="0"/>
          <a:ext cx="0" cy="0"/>
          <a:chOff x="0" y="0"/>
          <a:chExt cx="0" cy="0"/>
        </a:xfrm>
      </p:grpSpPr>
      <p:sp>
        <p:nvSpPr>
          <p:cNvPr id="894" name="Google Shape;894;p51"/>
          <p:cNvSpPr txBox="1"/>
          <p:nvPr>
            <p:ph idx="4294967295" type="title"/>
          </p:nvPr>
        </p:nvSpPr>
        <p:spPr>
          <a:xfrm>
            <a:off x="1797600" y="357800"/>
            <a:ext cx="8596800" cy="782700"/>
          </a:xfrm>
          <a:prstGeom prst="rect">
            <a:avLst/>
          </a:prstGeom>
        </p:spPr>
        <p:txBody>
          <a:bodyPr anchorCtr="0" anchor="b" bIns="121900" lIns="121900" spcFirstLastPara="1" rIns="121900" wrap="square" tIns="121900">
            <a:noAutofit/>
          </a:bodyPr>
          <a:lstStyle/>
          <a:p>
            <a:pPr indent="0" lvl="0" marL="0" rtl="0" algn="ctr">
              <a:spcBef>
                <a:spcPts val="0"/>
              </a:spcBef>
              <a:spcAft>
                <a:spcPts val="0"/>
              </a:spcAft>
              <a:buNone/>
            </a:pPr>
            <a:r>
              <a:rPr lang="fr-CA" sz="3200">
                <a:latin typeface="Viga"/>
                <a:ea typeface="Viga"/>
                <a:cs typeface="Viga"/>
                <a:sym typeface="Viga"/>
              </a:rPr>
              <a:t>Quand et dans quel contexte</a:t>
            </a:r>
            <a:endParaRPr sz="3200">
              <a:latin typeface="Viga"/>
              <a:ea typeface="Viga"/>
              <a:cs typeface="Viga"/>
              <a:sym typeface="Viga"/>
            </a:endParaRPr>
          </a:p>
        </p:txBody>
      </p:sp>
      <p:sp>
        <p:nvSpPr>
          <p:cNvPr id="895" name="Google Shape;895;p51"/>
          <p:cNvSpPr txBox="1"/>
          <p:nvPr/>
        </p:nvSpPr>
        <p:spPr>
          <a:xfrm>
            <a:off x="1797600" y="1347900"/>
            <a:ext cx="7080300" cy="308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r-CA" sz="1700">
                <a:latin typeface="Ubuntu"/>
                <a:ea typeface="Ubuntu"/>
                <a:cs typeface="Ubuntu"/>
                <a:sym typeface="Ubuntu"/>
              </a:rPr>
              <a:t>Contexte d’utilisation</a:t>
            </a:r>
            <a:endParaRPr b="1" sz="1700">
              <a:latin typeface="Ubuntu"/>
              <a:ea typeface="Ubuntu"/>
              <a:cs typeface="Ubuntu"/>
              <a:sym typeface="Ubuntu"/>
            </a:endParaRPr>
          </a:p>
          <a:p>
            <a:pPr indent="-336550" lvl="0" marL="457200" rtl="0" algn="l">
              <a:spcBef>
                <a:spcPts val="1000"/>
              </a:spcBef>
              <a:spcAft>
                <a:spcPts val="0"/>
              </a:spcAft>
              <a:buSzPts val="1700"/>
              <a:buFont typeface="Ubuntu"/>
              <a:buChar char="●"/>
            </a:pPr>
            <a:r>
              <a:rPr lang="fr-CA" sz="1700">
                <a:latin typeface="Ubuntu"/>
                <a:ea typeface="Ubuntu"/>
                <a:cs typeface="Ubuntu"/>
                <a:sym typeface="Ubuntu"/>
              </a:rPr>
              <a:t>L’élève travaille </a:t>
            </a:r>
            <a:r>
              <a:rPr lang="fr-CA" sz="1700">
                <a:latin typeface="Ubuntu"/>
                <a:ea typeface="Ubuntu"/>
                <a:cs typeface="Ubuntu"/>
                <a:sym typeface="Ubuntu"/>
              </a:rPr>
              <a:t>individuellement</a:t>
            </a:r>
            <a:r>
              <a:rPr lang="fr-CA" sz="1700">
                <a:latin typeface="Ubuntu"/>
                <a:ea typeface="Ubuntu"/>
                <a:cs typeface="Ubuntu"/>
                <a:sym typeface="Ubuntu"/>
              </a:rPr>
              <a:t> dans son manuel</a:t>
            </a:r>
            <a:endParaRPr sz="1700">
              <a:latin typeface="Ubuntu"/>
              <a:ea typeface="Ubuntu"/>
              <a:cs typeface="Ubuntu"/>
              <a:sym typeface="Ubuntu"/>
            </a:endParaRPr>
          </a:p>
          <a:p>
            <a:pPr indent="-336550" lvl="0" marL="457200" rtl="0" algn="l">
              <a:spcBef>
                <a:spcPts val="1000"/>
              </a:spcBef>
              <a:spcAft>
                <a:spcPts val="0"/>
              </a:spcAft>
              <a:buSzPts val="1700"/>
              <a:buFont typeface="Ubuntu"/>
              <a:buChar char="●"/>
            </a:pPr>
            <a:r>
              <a:rPr lang="fr-CA" sz="1700">
                <a:latin typeface="Ubuntu"/>
                <a:ea typeface="Ubuntu"/>
                <a:cs typeface="Ubuntu"/>
                <a:sym typeface="Ubuntu"/>
              </a:rPr>
              <a:t>Il est à distance et communique avec son enseignant par une plateforme de visioconférence</a:t>
            </a:r>
            <a:endParaRPr sz="1700">
              <a:latin typeface="Ubuntu"/>
              <a:ea typeface="Ubuntu"/>
              <a:cs typeface="Ubuntu"/>
              <a:sym typeface="Ubuntu"/>
            </a:endParaRPr>
          </a:p>
          <a:p>
            <a:pPr indent="-336550" lvl="0" marL="457200" rtl="0" algn="l">
              <a:spcBef>
                <a:spcPts val="1000"/>
              </a:spcBef>
              <a:spcAft>
                <a:spcPts val="0"/>
              </a:spcAft>
              <a:buSzPts val="1700"/>
              <a:buFont typeface="Ubuntu"/>
              <a:buChar char="●"/>
            </a:pPr>
            <a:r>
              <a:rPr lang="fr-CA" sz="1700">
                <a:latin typeface="Ubuntu"/>
                <a:ea typeface="Ubuntu"/>
                <a:cs typeface="Ubuntu"/>
                <a:sym typeface="Ubuntu"/>
              </a:rPr>
              <a:t>L’enseignant veut voir la démarche de l’élève et intervenir sur la démarche au besoin</a:t>
            </a:r>
            <a:endParaRPr sz="1700">
              <a:latin typeface="Ubuntu"/>
              <a:ea typeface="Ubuntu"/>
              <a:cs typeface="Ubuntu"/>
              <a:sym typeface="Ubuntu"/>
            </a:endParaRPr>
          </a:p>
          <a:p>
            <a:pPr indent="-336550" lvl="0" marL="457200" rtl="0" algn="l">
              <a:spcBef>
                <a:spcPts val="1000"/>
              </a:spcBef>
              <a:spcAft>
                <a:spcPts val="1000"/>
              </a:spcAft>
              <a:buSzPts val="1700"/>
              <a:buFont typeface="Ubuntu"/>
              <a:buChar char="●"/>
            </a:pPr>
            <a:r>
              <a:rPr lang="fr-CA" sz="1700">
                <a:latin typeface="Ubuntu"/>
                <a:ea typeface="Ubuntu"/>
                <a:cs typeface="Ubuntu"/>
                <a:sym typeface="Ubuntu"/>
              </a:rPr>
              <a:t>L’enseignant aimerait conserver les traces du travail de l’élève</a:t>
            </a:r>
            <a:endParaRPr sz="1700">
              <a:latin typeface="Ubuntu"/>
              <a:ea typeface="Ubuntu"/>
              <a:cs typeface="Ubuntu"/>
              <a:sym typeface="Ubuntu"/>
            </a:endParaRPr>
          </a:p>
        </p:txBody>
      </p:sp>
      <p:sp>
        <p:nvSpPr>
          <p:cNvPr id="896" name="Google Shape;896;p51"/>
          <p:cNvSpPr txBox="1"/>
          <p:nvPr/>
        </p:nvSpPr>
        <p:spPr>
          <a:xfrm>
            <a:off x="1797600" y="4221425"/>
            <a:ext cx="8454000" cy="179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r-CA" sz="1700">
                <a:latin typeface="Ubuntu"/>
                <a:ea typeface="Ubuntu"/>
                <a:cs typeface="Ubuntu"/>
                <a:sym typeface="Ubuntu"/>
              </a:rPr>
              <a:t>Préalables</a:t>
            </a:r>
            <a:endParaRPr b="1" sz="1700">
              <a:latin typeface="Ubuntu"/>
              <a:ea typeface="Ubuntu"/>
              <a:cs typeface="Ubuntu"/>
              <a:sym typeface="Ubuntu"/>
            </a:endParaRPr>
          </a:p>
          <a:p>
            <a:pPr indent="-336550" lvl="0" marL="457200" rtl="0" algn="l">
              <a:spcBef>
                <a:spcPts val="1000"/>
              </a:spcBef>
              <a:spcAft>
                <a:spcPts val="0"/>
              </a:spcAft>
              <a:buSzPts val="1700"/>
              <a:buFont typeface="Ubuntu"/>
              <a:buChar char="●"/>
            </a:pPr>
            <a:r>
              <a:rPr lang="fr-CA" sz="1700">
                <a:latin typeface="Ubuntu"/>
                <a:ea typeface="Ubuntu"/>
                <a:cs typeface="Ubuntu"/>
                <a:sym typeface="Ubuntu"/>
              </a:rPr>
              <a:t>L’élève doit avoir appris à utiliser l’application</a:t>
            </a:r>
            <a:endParaRPr sz="1700">
              <a:latin typeface="Ubuntu"/>
              <a:ea typeface="Ubuntu"/>
              <a:cs typeface="Ubuntu"/>
              <a:sym typeface="Ubuntu"/>
            </a:endParaRPr>
          </a:p>
          <a:p>
            <a:pPr indent="-336550" lvl="0" marL="457200" rtl="0" algn="l">
              <a:spcBef>
                <a:spcPts val="1000"/>
              </a:spcBef>
              <a:spcAft>
                <a:spcPts val="0"/>
              </a:spcAft>
              <a:buSzPts val="1700"/>
              <a:buFont typeface="Ubuntu"/>
              <a:buChar char="●"/>
            </a:pPr>
            <a:r>
              <a:rPr lang="fr-CA" sz="1700">
                <a:latin typeface="Ubuntu"/>
                <a:ea typeface="Ubuntu"/>
                <a:cs typeface="Ubuntu"/>
                <a:sym typeface="Ubuntu"/>
              </a:rPr>
              <a:t>L’enseignant doit avoir un compte</a:t>
            </a:r>
            <a:endParaRPr sz="1700">
              <a:latin typeface="Ubuntu"/>
              <a:ea typeface="Ubuntu"/>
              <a:cs typeface="Ubuntu"/>
              <a:sym typeface="Ubuntu"/>
            </a:endParaRPr>
          </a:p>
          <a:p>
            <a:pPr indent="-336550" lvl="0" marL="457200" rtl="0" algn="l">
              <a:spcBef>
                <a:spcPts val="1000"/>
              </a:spcBef>
              <a:spcAft>
                <a:spcPts val="1000"/>
              </a:spcAft>
              <a:buSzPts val="1700"/>
              <a:buFont typeface="Ubuntu"/>
              <a:buChar char="●"/>
            </a:pPr>
            <a:r>
              <a:rPr lang="fr-CA" sz="1700">
                <a:latin typeface="Ubuntu"/>
                <a:ea typeface="Ubuntu"/>
                <a:cs typeface="Ubuntu"/>
                <a:sym typeface="Ubuntu"/>
              </a:rPr>
              <a:t>Selon le choix de l’enseignant, celui-ci peut attribuer ou non un code à ses élèves</a:t>
            </a:r>
            <a:endParaRPr sz="1700">
              <a:latin typeface="Ubuntu"/>
              <a:ea typeface="Ubuntu"/>
              <a:cs typeface="Ubuntu"/>
              <a:sym typeface="Ubuntu"/>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1" name="Shape 901"/>
        <p:cNvGrpSpPr/>
        <p:nvPr/>
      </p:nvGrpSpPr>
      <p:grpSpPr>
        <a:xfrm>
          <a:off x="0" y="0"/>
          <a:ext cx="0" cy="0"/>
          <a:chOff x="0" y="0"/>
          <a:chExt cx="0" cy="0"/>
        </a:xfrm>
      </p:grpSpPr>
      <p:sp>
        <p:nvSpPr>
          <p:cNvPr id="902" name="Google Shape;902;p52"/>
          <p:cNvSpPr txBox="1"/>
          <p:nvPr/>
        </p:nvSpPr>
        <p:spPr>
          <a:xfrm>
            <a:off x="2526300" y="622100"/>
            <a:ext cx="7139400" cy="1007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fr-CA" sz="3200">
                <a:solidFill>
                  <a:schemeClr val="accent1"/>
                </a:solidFill>
                <a:latin typeface="Viga"/>
                <a:ea typeface="Viga"/>
                <a:cs typeface="Viga"/>
                <a:sym typeface="Viga"/>
              </a:rPr>
              <a:t>Quelques approches</a:t>
            </a:r>
            <a:endParaRPr>
              <a:latin typeface="Dosis"/>
              <a:ea typeface="Dosis"/>
              <a:cs typeface="Dosis"/>
              <a:sym typeface="Dosis"/>
            </a:endParaRPr>
          </a:p>
        </p:txBody>
      </p:sp>
      <p:sp>
        <p:nvSpPr>
          <p:cNvPr id="903" name="Google Shape;903;p52"/>
          <p:cNvSpPr txBox="1"/>
          <p:nvPr/>
        </p:nvSpPr>
        <p:spPr>
          <a:xfrm>
            <a:off x="1185750" y="1310875"/>
            <a:ext cx="9820500" cy="48807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SzPts val="1800"/>
              <a:buFont typeface="Ubuntu"/>
              <a:buChar char="●"/>
            </a:pPr>
            <a:r>
              <a:rPr lang="fr-CA" sz="1800">
                <a:latin typeface="Ubuntu"/>
                <a:ea typeface="Ubuntu"/>
                <a:cs typeface="Ubuntu"/>
                <a:sym typeface="Ubuntu"/>
              </a:rPr>
              <a:t>Une activité avec quelques tâches de types Canvas dont certaines avec des fenêtres graphiques, l’élève à le lien et entre avec son prénom. S’il sort et revient, il est considéré comme un nouvel élève. </a:t>
            </a:r>
            <a:endParaRPr sz="1800">
              <a:latin typeface="Ubuntu"/>
              <a:ea typeface="Ubuntu"/>
              <a:cs typeface="Ubuntu"/>
              <a:sym typeface="Ubuntu"/>
            </a:endParaRPr>
          </a:p>
          <a:p>
            <a:pPr indent="-342900" lvl="1" marL="914400" rtl="0" algn="l">
              <a:spcBef>
                <a:spcPts val="1000"/>
              </a:spcBef>
              <a:spcAft>
                <a:spcPts val="0"/>
              </a:spcAft>
              <a:buSzPts val="1800"/>
              <a:buFont typeface="Ubuntu"/>
              <a:buChar char="○"/>
            </a:pPr>
            <a:r>
              <a:rPr b="1" lang="fr-CA" sz="1800">
                <a:latin typeface="Ubuntu"/>
                <a:ea typeface="Ubuntu"/>
                <a:cs typeface="Ubuntu"/>
                <a:sym typeface="Ubuntu"/>
              </a:rPr>
              <a:t>Avantage</a:t>
            </a:r>
            <a:r>
              <a:rPr lang="fr-CA" sz="1800">
                <a:latin typeface="Ubuntu"/>
                <a:ea typeface="Ubuntu"/>
                <a:cs typeface="Ubuntu"/>
                <a:sym typeface="Ubuntu"/>
              </a:rPr>
              <a:t>: l’enseignant garde des traces de chaque intervention, car l’élève ne peut pas retourner </a:t>
            </a:r>
            <a:r>
              <a:rPr lang="fr-CA" sz="1800">
                <a:latin typeface="Ubuntu"/>
                <a:ea typeface="Ubuntu"/>
                <a:cs typeface="Ubuntu"/>
                <a:sym typeface="Ubuntu"/>
              </a:rPr>
              <a:t>effacer</a:t>
            </a:r>
            <a:r>
              <a:rPr lang="fr-CA" sz="1800">
                <a:latin typeface="Ubuntu"/>
                <a:ea typeface="Ubuntu"/>
                <a:cs typeface="Ubuntu"/>
                <a:sym typeface="Ubuntu"/>
              </a:rPr>
              <a:t> ce qu’il a fait avant.</a:t>
            </a:r>
            <a:endParaRPr sz="1800">
              <a:latin typeface="Ubuntu"/>
              <a:ea typeface="Ubuntu"/>
              <a:cs typeface="Ubuntu"/>
              <a:sym typeface="Ubuntu"/>
            </a:endParaRPr>
          </a:p>
          <a:p>
            <a:pPr indent="-342900" lvl="1" marL="914400" rtl="0" algn="l">
              <a:spcBef>
                <a:spcPts val="1000"/>
              </a:spcBef>
              <a:spcAft>
                <a:spcPts val="0"/>
              </a:spcAft>
              <a:buSzPts val="1800"/>
              <a:buFont typeface="Ubuntu"/>
              <a:buChar char="○"/>
            </a:pPr>
            <a:r>
              <a:rPr b="1" lang="fr-CA" sz="1800">
                <a:latin typeface="Ubuntu"/>
                <a:ea typeface="Ubuntu"/>
                <a:cs typeface="Ubuntu"/>
                <a:sym typeface="Ubuntu"/>
              </a:rPr>
              <a:t>Limite</a:t>
            </a:r>
            <a:r>
              <a:rPr lang="fr-CA" sz="1800">
                <a:latin typeface="Ubuntu"/>
                <a:ea typeface="Ubuntu"/>
                <a:cs typeface="Ubuntu"/>
                <a:sym typeface="Ubuntu"/>
              </a:rPr>
              <a:t>: à la longue, il peut y avoir toute une liste d’”</a:t>
            </a:r>
            <a:r>
              <a:rPr i="1" lang="fr-CA" sz="1800">
                <a:latin typeface="Ubuntu"/>
                <a:ea typeface="Ubuntu"/>
                <a:cs typeface="Ubuntu"/>
                <a:sym typeface="Ubuntu"/>
              </a:rPr>
              <a:t>élèves</a:t>
            </a:r>
            <a:r>
              <a:rPr lang="fr-CA" sz="1800">
                <a:latin typeface="Ubuntu"/>
                <a:ea typeface="Ubuntu"/>
                <a:cs typeface="Ubuntu"/>
                <a:sym typeface="Ubuntu"/>
              </a:rPr>
              <a:t>” dans l’interface de l’enseignant et ça peut être difficile à suivre. L’enseignant doit donc recréer régulièrement de nouvelles sessions.</a:t>
            </a:r>
            <a:endParaRPr sz="1800">
              <a:latin typeface="Ubuntu"/>
              <a:ea typeface="Ubuntu"/>
              <a:cs typeface="Ubuntu"/>
              <a:sym typeface="Ubuntu"/>
            </a:endParaRPr>
          </a:p>
          <a:p>
            <a:pPr indent="-342900" lvl="0" marL="457200" rtl="0" algn="l">
              <a:spcBef>
                <a:spcPts val="1000"/>
              </a:spcBef>
              <a:spcAft>
                <a:spcPts val="0"/>
              </a:spcAft>
              <a:buSzPts val="1800"/>
              <a:buFont typeface="Ubuntu"/>
              <a:buChar char="●"/>
            </a:pPr>
            <a:r>
              <a:rPr lang="fr-CA" sz="1800">
                <a:latin typeface="Ubuntu"/>
                <a:ea typeface="Ubuntu"/>
                <a:cs typeface="Ubuntu"/>
                <a:sym typeface="Ubuntu"/>
              </a:rPr>
              <a:t>Les élèves ont un code attribué. Ils utilisent toujours le même code et peuvent poursuivre une tâche déjà commencée.</a:t>
            </a:r>
            <a:endParaRPr sz="1800">
              <a:latin typeface="Ubuntu"/>
              <a:ea typeface="Ubuntu"/>
              <a:cs typeface="Ubuntu"/>
              <a:sym typeface="Ubuntu"/>
            </a:endParaRPr>
          </a:p>
          <a:p>
            <a:pPr indent="-342900" lvl="1" marL="914400" rtl="0" algn="l">
              <a:spcBef>
                <a:spcPts val="1000"/>
              </a:spcBef>
              <a:spcAft>
                <a:spcPts val="0"/>
              </a:spcAft>
              <a:buSzPts val="1800"/>
              <a:buFont typeface="Ubuntu"/>
              <a:buChar char="○"/>
            </a:pPr>
            <a:r>
              <a:rPr b="1" lang="fr-CA" sz="1800">
                <a:latin typeface="Ubuntu"/>
                <a:ea typeface="Ubuntu"/>
                <a:cs typeface="Ubuntu"/>
                <a:sym typeface="Ubuntu"/>
              </a:rPr>
              <a:t>Avantage</a:t>
            </a:r>
            <a:r>
              <a:rPr lang="fr-CA" sz="1800">
                <a:latin typeface="Ubuntu"/>
                <a:ea typeface="Ubuntu"/>
                <a:cs typeface="Ubuntu"/>
                <a:sym typeface="Ubuntu"/>
              </a:rPr>
              <a:t>: l’élève peut revoir ce qu’il a déjà fait et l’enseignant voit qui est en ligne à chaque instant.</a:t>
            </a:r>
            <a:endParaRPr sz="1800">
              <a:latin typeface="Ubuntu"/>
              <a:ea typeface="Ubuntu"/>
              <a:cs typeface="Ubuntu"/>
              <a:sym typeface="Ubuntu"/>
            </a:endParaRPr>
          </a:p>
          <a:p>
            <a:pPr indent="-342900" lvl="1" marL="914400" rtl="0" algn="l">
              <a:spcBef>
                <a:spcPts val="1000"/>
              </a:spcBef>
              <a:spcAft>
                <a:spcPts val="1000"/>
              </a:spcAft>
              <a:buSzPts val="1800"/>
              <a:buFont typeface="Ubuntu"/>
              <a:buChar char="○"/>
            </a:pPr>
            <a:r>
              <a:rPr b="1" lang="fr-CA" sz="1800">
                <a:latin typeface="Ubuntu"/>
                <a:ea typeface="Ubuntu"/>
                <a:cs typeface="Ubuntu"/>
                <a:sym typeface="Ubuntu"/>
              </a:rPr>
              <a:t>Limite</a:t>
            </a:r>
            <a:r>
              <a:rPr lang="fr-CA" sz="1800">
                <a:latin typeface="Ubuntu"/>
                <a:ea typeface="Ubuntu"/>
                <a:cs typeface="Ubuntu"/>
                <a:sym typeface="Ubuntu"/>
              </a:rPr>
              <a:t>: l’élève peut effacer le contenu de son canvas pour refaire un nouveau problème, donc l’enseignant perd la trace des questions précédentes. S’il tient à les conserver, il doit faire des captures d’écran.</a:t>
            </a:r>
            <a:endParaRPr sz="1800">
              <a:latin typeface="Ubuntu"/>
              <a:ea typeface="Ubuntu"/>
              <a:cs typeface="Ubuntu"/>
              <a:sym typeface="Ubuntu"/>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8" name="Shape 908"/>
        <p:cNvGrpSpPr/>
        <p:nvPr/>
      </p:nvGrpSpPr>
      <p:grpSpPr>
        <a:xfrm>
          <a:off x="0" y="0"/>
          <a:ext cx="0" cy="0"/>
          <a:chOff x="0" y="0"/>
          <a:chExt cx="0" cy="0"/>
        </a:xfrm>
      </p:grpSpPr>
      <p:sp>
        <p:nvSpPr>
          <p:cNvPr id="909" name="Google Shape;909;p53"/>
          <p:cNvSpPr txBox="1"/>
          <p:nvPr>
            <p:ph idx="4294967295" type="title"/>
          </p:nvPr>
        </p:nvSpPr>
        <p:spPr>
          <a:xfrm>
            <a:off x="2972850" y="282000"/>
            <a:ext cx="6246300" cy="8610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accent1"/>
              </a:buClr>
              <a:buSzPts val="4400"/>
              <a:buFont typeface="Corbel"/>
              <a:buNone/>
            </a:pPr>
            <a:r>
              <a:rPr lang="fr-CA" sz="3500">
                <a:latin typeface="Viga"/>
                <a:ea typeface="Viga"/>
                <a:cs typeface="Viga"/>
                <a:sym typeface="Viga"/>
              </a:rPr>
              <a:t>Mes activités</a:t>
            </a:r>
            <a:endParaRPr sz="3500">
              <a:latin typeface="Viga"/>
              <a:ea typeface="Viga"/>
              <a:cs typeface="Viga"/>
              <a:sym typeface="Viga"/>
            </a:endParaRPr>
          </a:p>
        </p:txBody>
      </p:sp>
      <p:pic>
        <p:nvPicPr>
          <p:cNvPr id="910" name="Google Shape;910;p53"/>
          <p:cNvPicPr preferRelativeResize="0"/>
          <p:nvPr/>
        </p:nvPicPr>
        <p:blipFill>
          <a:blip r:embed="rId3">
            <a:alphaModFix/>
          </a:blip>
          <a:stretch>
            <a:fillRect/>
          </a:stretch>
        </p:blipFill>
        <p:spPr>
          <a:xfrm>
            <a:off x="665688" y="1444600"/>
            <a:ext cx="10860633" cy="5187601"/>
          </a:xfrm>
          <a:prstGeom prst="rect">
            <a:avLst/>
          </a:prstGeom>
          <a:noFill/>
          <a:ln>
            <a:noFill/>
          </a:ln>
        </p:spPr>
      </p:pic>
      <p:sp>
        <p:nvSpPr>
          <p:cNvPr id="911" name="Google Shape;911;p53"/>
          <p:cNvSpPr/>
          <p:nvPr/>
        </p:nvSpPr>
        <p:spPr>
          <a:xfrm>
            <a:off x="9435300" y="1303475"/>
            <a:ext cx="2444100" cy="1022100"/>
          </a:xfrm>
          <a:prstGeom prst="ellipse">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6" name="Shape 916"/>
        <p:cNvGrpSpPr/>
        <p:nvPr/>
      </p:nvGrpSpPr>
      <p:grpSpPr>
        <a:xfrm>
          <a:off x="0" y="0"/>
          <a:ext cx="0" cy="0"/>
          <a:chOff x="0" y="0"/>
          <a:chExt cx="0" cy="0"/>
        </a:xfrm>
      </p:grpSpPr>
      <p:sp>
        <p:nvSpPr>
          <p:cNvPr id="917" name="Google Shape;917;p54"/>
          <p:cNvSpPr txBox="1"/>
          <p:nvPr/>
        </p:nvSpPr>
        <p:spPr>
          <a:xfrm>
            <a:off x="3474750" y="544025"/>
            <a:ext cx="5242500" cy="774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fr-CA" sz="3500">
                <a:solidFill>
                  <a:schemeClr val="accent1"/>
                </a:solidFill>
                <a:latin typeface="Viga"/>
                <a:ea typeface="Viga"/>
                <a:cs typeface="Viga"/>
                <a:sym typeface="Viga"/>
              </a:rPr>
              <a:t>Les types de tâches</a:t>
            </a:r>
            <a:endParaRPr>
              <a:latin typeface="Dosis"/>
              <a:ea typeface="Dosis"/>
              <a:cs typeface="Dosis"/>
              <a:sym typeface="Dosis"/>
            </a:endParaRPr>
          </a:p>
        </p:txBody>
      </p:sp>
      <p:pic>
        <p:nvPicPr>
          <p:cNvPr id="918" name="Google Shape;918;p54"/>
          <p:cNvPicPr preferRelativeResize="0"/>
          <p:nvPr/>
        </p:nvPicPr>
        <p:blipFill>
          <a:blip r:embed="rId3">
            <a:alphaModFix/>
          </a:blip>
          <a:stretch>
            <a:fillRect/>
          </a:stretch>
        </p:blipFill>
        <p:spPr>
          <a:xfrm>
            <a:off x="1289900" y="1971675"/>
            <a:ext cx="5257800" cy="2914650"/>
          </a:xfrm>
          <a:prstGeom prst="rect">
            <a:avLst/>
          </a:prstGeom>
          <a:noFill/>
          <a:ln>
            <a:noFill/>
          </a:ln>
        </p:spPr>
      </p:pic>
      <p:sp>
        <p:nvSpPr>
          <p:cNvPr id="919" name="Google Shape;919;p54"/>
          <p:cNvSpPr/>
          <p:nvPr/>
        </p:nvSpPr>
        <p:spPr>
          <a:xfrm>
            <a:off x="7154750" y="1978275"/>
            <a:ext cx="4170900" cy="2753100"/>
          </a:xfrm>
          <a:prstGeom prst="roundRect">
            <a:avLst>
              <a:gd fmla="val 16667" name="adj"/>
            </a:avLst>
          </a:prstGeom>
          <a:solidFill>
            <a:srgbClr val="FAA22A"/>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fr-CA" sz="2400">
                <a:solidFill>
                  <a:srgbClr val="FFFFFF"/>
                </a:solidFill>
              </a:rPr>
              <a:t>Actuellement, il y a six types de tâches pouvant être incluses dans une activité.</a:t>
            </a:r>
            <a:endParaRPr b="1" sz="2400">
              <a:solidFill>
                <a:srgbClr val="FFFFFF"/>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4" name="Shape 924"/>
        <p:cNvGrpSpPr/>
        <p:nvPr/>
      </p:nvGrpSpPr>
      <p:grpSpPr>
        <a:xfrm>
          <a:off x="0" y="0"/>
          <a:ext cx="0" cy="0"/>
          <a:chOff x="0" y="0"/>
          <a:chExt cx="0" cy="0"/>
        </a:xfrm>
      </p:grpSpPr>
      <p:sp>
        <p:nvSpPr>
          <p:cNvPr id="925" name="Google Shape;925;p55"/>
          <p:cNvSpPr txBox="1"/>
          <p:nvPr>
            <p:ph type="title"/>
          </p:nvPr>
        </p:nvSpPr>
        <p:spPr>
          <a:xfrm>
            <a:off x="677325" y="225525"/>
            <a:ext cx="6988200" cy="8754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1"/>
              </a:buClr>
              <a:buSzPts val="4400"/>
              <a:buFont typeface="Corbel"/>
              <a:buNone/>
            </a:pPr>
            <a:r>
              <a:rPr lang="fr-CA" sz="3400">
                <a:latin typeface="Viga"/>
                <a:ea typeface="Viga"/>
                <a:cs typeface="Viga"/>
                <a:sym typeface="Viga"/>
              </a:rPr>
              <a:t>Modification et création d’activités</a:t>
            </a:r>
            <a:endParaRPr sz="3400">
              <a:latin typeface="Viga"/>
              <a:ea typeface="Viga"/>
              <a:cs typeface="Viga"/>
              <a:sym typeface="Viga"/>
            </a:endParaRPr>
          </a:p>
        </p:txBody>
      </p:sp>
      <p:sp>
        <p:nvSpPr>
          <p:cNvPr id="926" name="Google Shape;926;p55"/>
          <p:cNvSpPr txBox="1"/>
          <p:nvPr>
            <p:ph idx="1" type="body"/>
          </p:nvPr>
        </p:nvSpPr>
        <p:spPr>
          <a:xfrm>
            <a:off x="677325" y="1211031"/>
            <a:ext cx="5631900" cy="3291900"/>
          </a:xfrm>
          <a:prstGeom prst="rect">
            <a:avLst/>
          </a:prstGeom>
          <a:noFill/>
          <a:ln>
            <a:noFill/>
          </a:ln>
        </p:spPr>
        <p:txBody>
          <a:bodyPr anchorCtr="0" anchor="t" bIns="45700" lIns="91425" spcFirstLastPara="1" rIns="91425" wrap="square" tIns="45700">
            <a:noAutofit/>
          </a:bodyPr>
          <a:lstStyle/>
          <a:p>
            <a:pPr indent="0" lvl="0" marL="45720" rtl="0" algn="l">
              <a:lnSpc>
                <a:spcPct val="90000"/>
              </a:lnSpc>
              <a:spcBef>
                <a:spcPts val="0"/>
              </a:spcBef>
              <a:spcAft>
                <a:spcPts val="0"/>
              </a:spcAft>
              <a:buClr>
                <a:schemeClr val="dk1"/>
              </a:buClr>
              <a:buSzPts val="1760"/>
              <a:buNone/>
            </a:pPr>
            <a:r>
              <a:rPr b="1" lang="fr-CA" sz="1800">
                <a:latin typeface="Ubuntu"/>
                <a:ea typeface="Ubuntu"/>
                <a:cs typeface="Ubuntu"/>
                <a:sym typeface="Ubuntu"/>
              </a:rPr>
              <a:t>Les</a:t>
            </a:r>
            <a:r>
              <a:rPr b="1" lang="fr-CA" sz="1800">
                <a:latin typeface="Ubuntu"/>
                <a:ea typeface="Ubuntu"/>
                <a:cs typeface="Ubuntu"/>
                <a:sym typeface="Ubuntu"/>
              </a:rPr>
              <a:t> types de tâches:</a:t>
            </a:r>
            <a:endParaRPr b="1" sz="1800">
              <a:latin typeface="Ubuntu"/>
              <a:ea typeface="Ubuntu"/>
              <a:cs typeface="Ubuntu"/>
              <a:sym typeface="Ubuntu"/>
            </a:endParaRPr>
          </a:p>
          <a:p>
            <a:pPr indent="-342900" lvl="0" marL="457200" rtl="0" algn="l">
              <a:lnSpc>
                <a:spcPct val="90000"/>
              </a:lnSpc>
              <a:spcBef>
                <a:spcPts val="1400"/>
              </a:spcBef>
              <a:spcAft>
                <a:spcPts val="0"/>
              </a:spcAft>
              <a:buSzPts val="1800"/>
              <a:buFont typeface="Ubuntu"/>
              <a:buChar char="●"/>
            </a:pPr>
            <a:r>
              <a:rPr lang="fr-CA" sz="1800">
                <a:latin typeface="Ubuntu"/>
                <a:ea typeface="Ubuntu"/>
                <a:cs typeface="Ubuntu"/>
                <a:sym typeface="Ubuntu"/>
              </a:rPr>
              <a:t>Canvas</a:t>
            </a:r>
            <a:endParaRPr sz="1800">
              <a:latin typeface="Ubuntu"/>
              <a:ea typeface="Ubuntu"/>
              <a:cs typeface="Ubuntu"/>
              <a:sym typeface="Ubuntu"/>
            </a:endParaRPr>
          </a:p>
          <a:p>
            <a:pPr indent="-342900" lvl="0" marL="457200" rtl="0" algn="l">
              <a:lnSpc>
                <a:spcPct val="90000"/>
              </a:lnSpc>
              <a:spcBef>
                <a:spcPts val="1000"/>
              </a:spcBef>
              <a:spcAft>
                <a:spcPts val="0"/>
              </a:spcAft>
              <a:buSzPts val="1800"/>
              <a:buFont typeface="Ubuntu"/>
              <a:buChar char="●"/>
            </a:pPr>
            <a:r>
              <a:rPr lang="fr-CA" sz="1800">
                <a:latin typeface="Ubuntu"/>
                <a:ea typeface="Ubuntu"/>
                <a:cs typeface="Ubuntu"/>
                <a:sym typeface="Ubuntu"/>
              </a:rPr>
              <a:t>Multimédia (gif, lien, image, texte, vidéo)</a:t>
            </a:r>
            <a:endParaRPr sz="1800">
              <a:latin typeface="Ubuntu"/>
              <a:ea typeface="Ubuntu"/>
              <a:cs typeface="Ubuntu"/>
              <a:sym typeface="Ubuntu"/>
            </a:endParaRPr>
          </a:p>
          <a:p>
            <a:pPr indent="-342900" lvl="0" marL="457200" rtl="0" algn="l">
              <a:lnSpc>
                <a:spcPct val="90000"/>
              </a:lnSpc>
              <a:spcBef>
                <a:spcPts val="1000"/>
              </a:spcBef>
              <a:spcAft>
                <a:spcPts val="0"/>
              </a:spcAft>
              <a:buSzPts val="1800"/>
              <a:buFont typeface="Ubuntu"/>
              <a:buChar char="●"/>
            </a:pPr>
            <a:r>
              <a:rPr lang="fr-CA" sz="1800">
                <a:latin typeface="Ubuntu"/>
                <a:ea typeface="Ubuntu"/>
                <a:cs typeface="Ubuntu"/>
                <a:sym typeface="Ubuntu"/>
              </a:rPr>
              <a:t>Avec un but à atteindre (Goal state)</a:t>
            </a:r>
            <a:endParaRPr sz="1800">
              <a:latin typeface="Ubuntu"/>
              <a:ea typeface="Ubuntu"/>
              <a:cs typeface="Ubuntu"/>
              <a:sym typeface="Ubuntu"/>
            </a:endParaRPr>
          </a:p>
          <a:p>
            <a:pPr indent="-342900" lvl="0" marL="457200" rtl="0" algn="l">
              <a:lnSpc>
                <a:spcPct val="90000"/>
              </a:lnSpc>
              <a:spcBef>
                <a:spcPts val="1000"/>
              </a:spcBef>
              <a:spcAft>
                <a:spcPts val="0"/>
              </a:spcAft>
              <a:buSzPts val="1800"/>
              <a:buFont typeface="Ubuntu"/>
              <a:buChar char="●"/>
            </a:pPr>
            <a:r>
              <a:rPr lang="fr-CA" sz="1800">
                <a:latin typeface="Ubuntu"/>
                <a:ea typeface="Ubuntu"/>
                <a:cs typeface="Ubuntu"/>
                <a:sym typeface="Ubuntu"/>
              </a:rPr>
              <a:t>Line Up</a:t>
            </a:r>
            <a:endParaRPr sz="1800">
              <a:latin typeface="Ubuntu"/>
              <a:ea typeface="Ubuntu"/>
              <a:cs typeface="Ubuntu"/>
              <a:sym typeface="Ubuntu"/>
            </a:endParaRPr>
          </a:p>
          <a:p>
            <a:pPr indent="-342900" lvl="0" marL="457200" rtl="0" algn="l">
              <a:lnSpc>
                <a:spcPct val="90000"/>
              </a:lnSpc>
              <a:spcBef>
                <a:spcPts val="1000"/>
              </a:spcBef>
              <a:spcAft>
                <a:spcPts val="0"/>
              </a:spcAft>
              <a:buSzPts val="1800"/>
              <a:buFont typeface="Ubuntu"/>
              <a:buChar char="●"/>
            </a:pPr>
            <a:r>
              <a:rPr lang="fr-CA" sz="1800">
                <a:latin typeface="Ubuntu"/>
                <a:ea typeface="Ubuntu"/>
                <a:cs typeface="Ubuntu"/>
                <a:sym typeface="Ubuntu"/>
              </a:rPr>
              <a:t>Hot Spot</a:t>
            </a:r>
            <a:endParaRPr sz="1800">
              <a:latin typeface="Ubuntu"/>
              <a:ea typeface="Ubuntu"/>
              <a:cs typeface="Ubuntu"/>
              <a:sym typeface="Ubuntu"/>
            </a:endParaRPr>
          </a:p>
          <a:p>
            <a:pPr indent="-342900" lvl="0" marL="457200" rtl="0" algn="l">
              <a:lnSpc>
                <a:spcPct val="90000"/>
              </a:lnSpc>
              <a:spcBef>
                <a:spcPts val="1400"/>
              </a:spcBef>
              <a:spcAft>
                <a:spcPts val="1000"/>
              </a:spcAft>
              <a:buSzPts val="1800"/>
              <a:buFont typeface="Ubuntu"/>
              <a:buChar char="●"/>
            </a:pPr>
            <a:r>
              <a:rPr lang="fr-CA" sz="1800">
                <a:latin typeface="Ubuntu"/>
                <a:ea typeface="Ubuntu"/>
                <a:cs typeface="Ubuntu"/>
                <a:sym typeface="Ubuntu"/>
              </a:rPr>
              <a:t>Choix multiples</a:t>
            </a:r>
            <a:endParaRPr sz="1800">
              <a:latin typeface="Ubuntu"/>
              <a:ea typeface="Ubuntu"/>
              <a:cs typeface="Ubuntu"/>
              <a:sym typeface="Ubuntu"/>
            </a:endParaRPr>
          </a:p>
        </p:txBody>
      </p:sp>
      <p:pic>
        <p:nvPicPr>
          <p:cNvPr id="927" name="Google Shape;927;p55"/>
          <p:cNvPicPr preferRelativeResize="0"/>
          <p:nvPr/>
        </p:nvPicPr>
        <p:blipFill rotWithShape="1">
          <a:blip r:embed="rId3">
            <a:alphaModFix/>
          </a:blip>
          <a:srcRect b="0" l="0" r="0" t="0"/>
          <a:stretch/>
        </p:blipFill>
        <p:spPr>
          <a:xfrm>
            <a:off x="677322" y="4711074"/>
            <a:ext cx="2706226" cy="1790400"/>
          </a:xfrm>
          <a:prstGeom prst="rect">
            <a:avLst/>
          </a:prstGeom>
          <a:noFill/>
          <a:ln>
            <a:noFill/>
          </a:ln>
        </p:spPr>
      </p:pic>
      <p:pic>
        <p:nvPicPr>
          <p:cNvPr id="928" name="Google Shape;928;p55"/>
          <p:cNvPicPr preferRelativeResize="0"/>
          <p:nvPr/>
        </p:nvPicPr>
        <p:blipFill rotWithShape="1">
          <a:blip r:embed="rId4">
            <a:alphaModFix/>
          </a:blip>
          <a:srcRect b="0" l="0" r="0" t="0"/>
          <a:stretch/>
        </p:blipFill>
        <p:spPr>
          <a:xfrm>
            <a:off x="5619038" y="1211025"/>
            <a:ext cx="2046489" cy="2066925"/>
          </a:xfrm>
          <a:prstGeom prst="rect">
            <a:avLst/>
          </a:prstGeom>
          <a:noFill/>
          <a:ln>
            <a:noFill/>
          </a:ln>
        </p:spPr>
      </p:pic>
      <p:sp>
        <p:nvSpPr>
          <p:cNvPr id="929" name="Google Shape;929;p55"/>
          <p:cNvSpPr txBox="1"/>
          <p:nvPr/>
        </p:nvSpPr>
        <p:spPr>
          <a:xfrm>
            <a:off x="3878725" y="6200950"/>
            <a:ext cx="2339700" cy="554700"/>
          </a:xfrm>
          <a:prstGeom prst="rect">
            <a:avLst/>
          </a:prstGeom>
          <a:noFill/>
          <a:ln>
            <a:noFill/>
          </a:ln>
        </p:spPr>
        <p:txBody>
          <a:bodyPr anchorCtr="0" anchor="t" bIns="91425" lIns="91425" spcFirstLastPara="1" rIns="91425" wrap="square" tIns="91425">
            <a:noAutofit/>
          </a:bodyPr>
          <a:lstStyle/>
          <a:p>
            <a:pPr indent="0" lvl="0" marL="0" marR="0" rtl="0" algn="r">
              <a:spcBef>
                <a:spcPts val="0"/>
              </a:spcBef>
              <a:spcAft>
                <a:spcPts val="0"/>
              </a:spcAft>
              <a:buClr>
                <a:schemeClr val="dk1"/>
              </a:buClr>
              <a:buSzPts val="1800"/>
              <a:buFont typeface="Century Gothic"/>
              <a:buNone/>
            </a:pPr>
            <a:r>
              <a:rPr b="0" i="0" lang="fr-CA" sz="1800" u="none" cap="none" strike="noStrike">
                <a:solidFill>
                  <a:schemeClr val="dk1"/>
                </a:solidFill>
                <a:highlight>
                  <a:srgbClr val="FFFF00"/>
                </a:highlight>
                <a:latin typeface="Century Gothic"/>
                <a:ea typeface="Century Gothic"/>
                <a:cs typeface="Century Gothic"/>
                <a:sym typeface="Century Gothic"/>
              </a:rPr>
              <a:t>Édition d’activités</a:t>
            </a:r>
            <a:endParaRPr b="0" i="0" sz="1800" u="none" cap="none" strike="noStrike">
              <a:solidFill>
                <a:schemeClr val="dk1"/>
              </a:solidFill>
              <a:highlight>
                <a:srgbClr val="FFFF00"/>
              </a:highlight>
              <a:latin typeface="Century Gothic"/>
              <a:ea typeface="Century Gothic"/>
              <a:cs typeface="Century Gothic"/>
              <a:sym typeface="Century Gothic"/>
            </a:endParaRPr>
          </a:p>
        </p:txBody>
      </p:sp>
      <p:cxnSp>
        <p:nvCxnSpPr>
          <p:cNvPr id="930" name="Google Shape;930;p55"/>
          <p:cNvCxnSpPr>
            <a:stCxn id="929" idx="1"/>
          </p:cNvCxnSpPr>
          <p:nvPr/>
        </p:nvCxnSpPr>
        <p:spPr>
          <a:xfrm rot="10800000">
            <a:off x="2715925" y="6113500"/>
            <a:ext cx="1162800" cy="364800"/>
          </a:xfrm>
          <a:prstGeom prst="straightConnector1">
            <a:avLst/>
          </a:prstGeom>
          <a:noFill/>
          <a:ln cap="flat" cmpd="sng" w="28575">
            <a:solidFill>
              <a:srgbClr val="FAA22A"/>
            </a:solidFill>
            <a:prstDash val="solid"/>
            <a:round/>
            <a:headEnd len="sm" w="sm" type="none"/>
            <a:tailEnd len="med" w="med" type="triangle"/>
          </a:ln>
        </p:spPr>
      </p:cxnSp>
      <p:pic>
        <p:nvPicPr>
          <p:cNvPr id="931" name="Google Shape;931;p55"/>
          <p:cNvPicPr preferRelativeResize="0"/>
          <p:nvPr/>
        </p:nvPicPr>
        <p:blipFill>
          <a:blip r:embed="rId5">
            <a:alphaModFix/>
          </a:blip>
          <a:stretch>
            <a:fillRect/>
          </a:stretch>
        </p:blipFill>
        <p:spPr>
          <a:xfrm>
            <a:off x="5326519" y="3705988"/>
            <a:ext cx="3130931" cy="2066925"/>
          </a:xfrm>
          <a:prstGeom prst="rect">
            <a:avLst/>
          </a:prstGeom>
          <a:noFill/>
          <a:ln>
            <a:noFill/>
          </a:ln>
        </p:spPr>
      </p:pic>
      <p:pic>
        <p:nvPicPr>
          <p:cNvPr id="932" name="Google Shape;932;p55"/>
          <p:cNvPicPr preferRelativeResize="0"/>
          <p:nvPr/>
        </p:nvPicPr>
        <p:blipFill>
          <a:blip r:embed="rId6">
            <a:alphaModFix/>
          </a:blip>
          <a:stretch>
            <a:fillRect/>
          </a:stretch>
        </p:blipFill>
        <p:spPr>
          <a:xfrm>
            <a:off x="7665526" y="315900"/>
            <a:ext cx="4379799" cy="2236600"/>
          </a:xfrm>
          <a:prstGeom prst="rect">
            <a:avLst/>
          </a:prstGeom>
          <a:noFill/>
          <a:ln>
            <a:noFill/>
          </a:ln>
        </p:spPr>
      </p:pic>
      <p:pic>
        <p:nvPicPr>
          <p:cNvPr id="933" name="Google Shape;933;p55"/>
          <p:cNvPicPr preferRelativeResize="0"/>
          <p:nvPr/>
        </p:nvPicPr>
        <p:blipFill>
          <a:blip r:embed="rId7">
            <a:alphaModFix/>
          </a:blip>
          <a:stretch>
            <a:fillRect/>
          </a:stretch>
        </p:blipFill>
        <p:spPr>
          <a:xfrm>
            <a:off x="8654064" y="3344476"/>
            <a:ext cx="3391261" cy="329190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8" name="Shape 938"/>
        <p:cNvGrpSpPr/>
        <p:nvPr/>
      </p:nvGrpSpPr>
      <p:grpSpPr>
        <a:xfrm>
          <a:off x="0" y="0"/>
          <a:ext cx="0" cy="0"/>
          <a:chOff x="0" y="0"/>
          <a:chExt cx="0" cy="0"/>
        </a:xfrm>
      </p:grpSpPr>
      <p:sp>
        <p:nvSpPr>
          <p:cNvPr id="939" name="Google Shape;939;p56"/>
          <p:cNvSpPr txBox="1"/>
          <p:nvPr/>
        </p:nvSpPr>
        <p:spPr>
          <a:xfrm>
            <a:off x="3542550" y="419450"/>
            <a:ext cx="5106900" cy="796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fr-CA" sz="3500">
                <a:solidFill>
                  <a:srgbClr val="0069BF"/>
                </a:solidFill>
                <a:latin typeface="Viga"/>
                <a:ea typeface="Viga"/>
                <a:cs typeface="Viga"/>
                <a:sym typeface="Viga"/>
              </a:rPr>
              <a:t>Tâche Canvas</a:t>
            </a:r>
            <a:endParaRPr sz="3500">
              <a:solidFill>
                <a:srgbClr val="0069BF"/>
              </a:solidFill>
              <a:latin typeface="Viga"/>
              <a:ea typeface="Viga"/>
              <a:cs typeface="Viga"/>
              <a:sym typeface="Viga"/>
            </a:endParaRPr>
          </a:p>
        </p:txBody>
      </p:sp>
      <p:sp>
        <p:nvSpPr>
          <p:cNvPr id="940" name="Google Shape;940;p56"/>
          <p:cNvSpPr txBox="1"/>
          <p:nvPr/>
        </p:nvSpPr>
        <p:spPr>
          <a:xfrm>
            <a:off x="933900" y="1073225"/>
            <a:ext cx="7550100" cy="1551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r-CA" sz="1900">
                <a:latin typeface="Ubuntu"/>
                <a:ea typeface="Ubuntu"/>
                <a:cs typeface="Ubuntu"/>
                <a:sym typeface="Ubuntu"/>
              </a:rPr>
              <a:t>Objectifs de ce type de tâche</a:t>
            </a:r>
            <a:endParaRPr b="1" sz="1900">
              <a:latin typeface="Ubuntu"/>
              <a:ea typeface="Ubuntu"/>
              <a:cs typeface="Ubuntu"/>
              <a:sym typeface="Ubuntu"/>
            </a:endParaRPr>
          </a:p>
          <a:p>
            <a:pPr indent="-349250" lvl="0" marL="457200" rtl="0" algn="l">
              <a:spcBef>
                <a:spcPts val="1000"/>
              </a:spcBef>
              <a:spcAft>
                <a:spcPts val="0"/>
              </a:spcAft>
              <a:buSzPts val="1900"/>
              <a:buFont typeface="Ubuntu"/>
              <a:buChar char="●"/>
            </a:pPr>
            <a:r>
              <a:rPr lang="fr-CA" sz="1900">
                <a:latin typeface="Ubuntu"/>
                <a:ea typeface="Ubuntu"/>
                <a:cs typeface="Ubuntu"/>
                <a:sym typeface="Ubuntu"/>
              </a:rPr>
              <a:t>Voir la démarche de résolution de problème</a:t>
            </a:r>
            <a:endParaRPr sz="1900">
              <a:latin typeface="Ubuntu"/>
              <a:ea typeface="Ubuntu"/>
              <a:cs typeface="Ubuntu"/>
              <a:sym typeface="Ubuntu"/>
            </a:endParaRPr>
          </a:p>
          <a:p>
            <a:pPr indent="-349250" lvl="0" marL="457200" rtl="0" algn="l">
              <a:spcBef>
                <a:spcPts val="1000"/>
              </a:spcBef>
              <a:spcAft>
                <a:spcPts val="1000"/>
              </a:spcAft>
              <a:buSzPts val="1900"/>
              <a:buFont typeface="Ubuntu"/>
              <a:buChar char="●"/>
            </a:pPr>
            <a:r>
              <a:rPr lang="fr-CA" sz="1900">
                <a:latin typeface="Ubuntu"/>
                <a:ea typeface="Ubuntu"/>
                <a:cs typeface="Ubuntu"/>
                <a:sym typeface="Ubuntu"/>
              </a:rPr>
              <a:t>En mode synchrone, accompagner l’élève</a:t>
            </a:r>
            <a:endParaRPr sz="1900">
              <a:latin typeface="Ubuntu"/>
              <a:ea typeface="Ubuntu"/>
              <a:cs typeface="Ubuntu"/>
              <a:sym typeface="Ubuntu"/>
            </a:endParaRPr>
          </a:p>
        </p:txBody>
      </p:sp>
      <p:pic>
        <p:nvPicPr>
          <p:cNvPr id="941" name="Google Shape;941;p56"/>
          <p:cNvPicPr preferRelativeResize="0"/>
          <p:nvPr/>
        </p:nvPicPr>
        <p:blipFill>
          <a:blip r:embed="rId3">
            <a:alphaModFix/>
          </a:blip>
          <a:stretch>
            <a:fillRect/>
          </a:stretch>
        </p:blipFill>
        <p:spPr>
          <a:xfrm>
            <a:off x="747175" y="2686124"/>
            <a:ext cx="8206973" cy="4095824"/>
          </a:xfrm>
          <a:prstGeom prst="rect">
            <a:avLst/>
          </a:prstGeom>
          <a:noFill/>
          <a:ln>
            <a:noFill/>
          </a:ln>
        </p:spPr>
      </p:pic>
      <p:pic>
        <p:nvPicPr>
          <p:cNvPr id="942" name="Google Shape;942;p56"/>
          <p:cNvPicPr preferRelativeResize="0"/>
          <p:nvPr/>
        </p:nvPicPr>
        <p:blipFill>
          <a:blip r:embed="rId4">
            <a:alphaModFix/>
          </a:blip>
          <a:stretch>
            <a:fillRect/>
          </a:stretch>
        </p:blipFill>
        <p:spPr>
          <a:xfrm>
            <a:off x="6893500" y="1216250"/>
            <a:ext cx="4676350" cy="2542475"/>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7" name="Shape 947"/>
        <p:cNvGrpSpPr/>
        <p:nvPr/>
      </p:nvGrpSpPr>
      <p:grpSpPr>
        <a:xfrm>
          <a:off x="0" y="0"/>
          <a:ext cx="0" cy="0"/>
          <a:chOff x="0" y="0"/>
          <a:chExt cx="0" cy="0"/>
        </a:xfrm>
      </p:grpSpPr>
      <p:sp>
        <p:nvSpPr>
          <p:cNvPr id="948" name="Google Shape;948;p57"/>
          <p:cNvSpPr txBox="1"/>
          <p:nvPr/>
        </p:nvSpPr>
        <p:spPr>
          <a:xfrm>
            <a:off x="3542550" y="419450"/>
            <a:ext cx="5106900" cy="796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fr-CA" sz="3500">
                <a:solidFill>
                  <a:srgbClr val="0069BF"/>
                </a:solidFill>
                <a:latin typeface="Viga"/>
                <a:ea typeface="Viga"/>
                <a:cs typeface="Viga"/>
                <a:sym typeface="Viga"/>
              </a:rPr>
              <a:t>Tâche Multimédia</a:t>
            </a:r>
            <a:endParaRPr sz="3500">
              <a:solidFill>
                <a:srgbClr val="0069BF"/>
              </a:solidFill>
              <a:latin typeface="Viga"/>
              <a:ea typeface="Viga"/>
              <a:cs typeface="Viga"/>
              <a:sym typeface="Viga"/>
            </a:endParaRPr>
          </a:p>
        </p:txBody>
      </p:sp>
      <p:sp>
        <p:nvSpPr>
          <p:cNvPr id="949" name="Google Shape;949;p57"/>
          <p:cNvSpPr txBox="1"/>
          <p:nvPr/>
        </p:nvSpPr>
        <p:spPr>
          <a:xfrm>
            <a:off x="490350" y="1428375"/>
            <a:ext cx="7927500" cy="1551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r-CA" sz="1800">
                <a:latin typeface="Ubuntu"/>
                <a:ea typeface="Ubuntu"/>
                <a:cs typeface="Ubuntu"/>
                <a:sym typeface="Ubuntu"/>
              </a:rPr>
              <a:t>Présentation</a:t>
            </a:r>
            <a:endParaRPr b="1" sz="1800">
              <a:latin typeface="Ubuntu"/>
              <a:ea typeface="Ubuntu"/>
              <a:cs typeface="Ubuntu"/>
              <a:sym typeface="Ubuntu"/>
            </a:endParaRPr>
          </a:p>
          <a:p>
            <a:pPr indent="-342900" lvl="0" marL="457200" rtl="0" algn="l">
              <a:spcBef>
                <a:spcPts val="0"/>
              </a:spcBef>
              <a:spcAft>
                <a:spcPts val="0"/>
              </a:spcAft>
              <a:buSzPts val="1800"/>
              <a:buFont typeface="Ubuntu"/>
              <a:buChar char="●"/>
            </a:pPr>
            <a:r>
              <a:rPr lang="fr-CA" sz="1800">
                <a:latin typeface="Ubuntu"/>
                <a:ea typeface="Ubuntu"/>
                <a:cs typeface="Ubuntu"/>
                <a:sym typeface="Ubuntu"/>
              </a:rPr>
              <a:t>Contient du texte, une image, un gif animé, un lien ou une vidéo</a:t>
            </a:r>
            <a:endParaRPr sz="1800">
              <a:latin typeface="Ubuntu"/>
              <a:ea typeface="Ubuntu"/>
              <a:cs typeface="Ubuntu"/>
              <a:sym typeface="Ubuntu"/>
            </a:endParaRPr>
          </a:p>
          <a:p>
            <a:pPr indent="-342900" lvl="0" marL="457200" rtl="0" algn="l">
              <a:spcBef>
                <a:spcPts val="0"/>
              </a:spcBef>
              <a:spcAft>
                <a:spcPts val="0"/>
              </a:spcAft>
              <a:buSzPts val="1800"/>
              <a:buFont typeface="Ubuntu"/>
              <a:buChar char="●"/>
            </a:pPr>
            <a:r>
              <a:rPr lang="fr-CA" sz="1800">
                <a:latin typeface="Ubuntu"/>
                <a:ea typeface="Ubuntu"/>
                <a:cs typeface="Ubuntu"/>
                <a:sym typeface="Ubuntu"/>
              </a:rPr>
              <a:t>L’image et le gif sont téléchargés de l’ordinateur</a:t>
            </a:r>
            <a:endParaRPr sz="1800">
              <a:latin typeface="Ubuntu"/>
              <a:ea typeface="Ubuntu"/>
              <a:cs typeface="Ubuntu"/>
              <a:sym typeface="Ubuntu"/>
            </a:endParaRPr>
          </a:p>
          <a:p>
            <a:pPr indent="-342900" lvl="0" marL="457200" rtl="0" algn="l">
              <a:spcBef>
                <a:spcPts val="0"/>
              </a:spcBef>
              <a:spcAft>
                <a:spcPts val="0"/>
              </a:spcAft>
              <a:buSzPts val="1800"/>
              <a:buFont typeface="Ubuntu"/>
              <a:buChar char="●"/>
            </a:pPr>
            <a:r>
              <a:rPr lang="fr-CA" sz="1800">
                <a:latin typeface="Ubuntu"/>
                <a:ea typeface="Ubuntu"/>
                <a:cs typeface="Ubuntu"/>
                <a:sym typeface="Ubuntu"/>
              </a:rPr>
              <a:t>La vidéo est intégrée à partir d’un lien</a:t>
            </a:r>
            <a:endParaRPr sz="1800">
              <a:latin typeface="Ubuntu"/>
              <a:ea typeface="Ubuntu"/>
              <a:cs typeface="Ubuntu"/>
              <a:sym typeface="Ubuntu"/>
            </a:endParaRPr>
          </a:p>
          <a:p>
            <a:pPr indent="-342900" lvl="0" marL="457200" rtl="0" algn="l">
              <a:spcBef>
                <a:spcPts val="0"/>
              </a:spcBef>
              <a:spcAft>
                <a:spcPts val="0"/>
              </a:spcAft>
              <a:buSzPts val="1800"/>
              <a:buFont typeface="Ubuntu"/>
              <a:buChar char="●"/>
            </a:pPr>
            <a:r>
              <a:rPr lang="fr-CA" sz="1800">
                <a:latin typeface="Ubuntu"/>
                <a:ea typeface="Ubuntu"/>
                <a:cs typeface="Ubuntu"/>
                <a:sym typeface="Ubuntu"/>
              </a:rPr>
              <a:t>Ce n’est pas une tâche interactive</a:t>
            </a:r>
            <a:endParaRPr sz="1800">
              <a:latin typeface="Ubuntu"/>
              <a:ea typeface="Ubuntu"/>
              <a:cs typeface="Ubuntu"/>
              <a:sym typeface="Ubuntu"/>
            </a:endParaRPr>
          </a:p>
        </p:txBody>
      </p:sp>
      <p:sp>
        <p:nvSpPr>
          <p:cNvPr id="950" name="Google Shape;950;p57"/>
          <p:cNvSpPr txBox="1"/>
          <p:nvPr/>
        </p:nvSpPr>
        <p:spPr>
          <a:xfrm>
            <a:off x="6433275" y="2221425"/>
            <a:ext cx="7550100" cy="1388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r-CA" sz="1800">
                <a:latin typeface="Ubuntu"/>
                <a:ea typeface="Ubuntu"/>
                <a:cs typeface="Ubuntu"/>
                <a:sym typeface="Ubuntu"/>
              </a:rPr>
              <a:t>Objectifs de ce type de tâche</a:t>
            </a:r>
            <a:endParaRPr b="1" sz="1800">
              <a:latin typeface="Ubuntu"/>
              <a:ea typeface="Ubuntu"/>
              <a:cs typeface="Ubuntu"/>
              <a:sym typeface="Ubuntu"/>
            </a:endParaRPr>
          </a:p>
          <a:p>
            <a:pPr indent="-342900" lvl="0" marL="457200" rtl="0" algn="l">
              <a:spcBef>
                <a:spcPts val="0"/>
              </a:spcBef>
              <a:spcAft>
                <a:spcPts val="0"/>
              </a:spcAft>
              <a:buSzPts val="1800"/>
              <a:buFont typeface="Ubuntu"/>
              <a:buChar char="●"/>
            </a:pPr>
            <a:r>
              <a:rPr lang="fr-CA" sz="1800">
                <a:latin typeface="Ubuntu"/>
                <a:ea typeface="Ubuntu"/>
                <a:cs typeface="Ubuntu"/>
                <a:sym typeface="Ubuntu"/>
              </a:rPr>
              <a:t>donner des instructions</a:t>
            </a:r>
            <a:endParaRPr sz="1800">
              <a:latin typeface="Ubuntu"/>
              <a:ea typeface="Ubuntu"/>
              <a:cs typeface="Ubuntu"/>
              <a:sym typeface="Ubuntu"/>
            </a:endParaRPr>
          </a:p>
          <a:p>
            <a:pPr indent="-342900" lvl="0" marL="457200" rtl="0" algn="l">
              <a:spcBef>
                <a:spcPts val="0"/>
              </a:spcBef>
              <a:spcAft>
                <a:spcPts val="0"/>
              </a:spcAft>
              <a:buSzPts val="1800"/>
              <a:buFont typeface="Ubuntu"/>
              <a:buChar char="●"/>
            </a:pPr>
            <a:r>
              <a:rPr lang="fr-CA" sz="1800">
                <a:latin typeface="Ubuntu"/>
                <a:ea typeface="Ubuntu"/>
                <a:cs typeface="Ubuntu"/>
                <a:sym typeface="Ubuntu"/>
              </a:rPr>
              <a:t>montrer comment faire</a:t>
            </a:r>
            <a:endParaRPr sz="1800">
              <a:latin typeface="Ubuntu"/>
              <a:ea typeface="Ubuntu"/>
              <a:cs typeface="Ubuntu"/>
              <a:sym typeface="Ubuntu"/>
            </a:endParaRPr>
          </a:p>
          <a:p>
            <a:pPr indent="-342900" lvl="0" marL="457200" rtl="0" algn="l">
              <a:spcBef>
                <a:spcPts val="0"/>
              </a:spcBef>
              <a:spcAft>
                <a:spcPts val="0"/>
              </a:spcAft>
              <a:buSzPts val="1800"/>
              <a:buFont typeface="Ubuntu"/>
              <a:buChar char="●"/>
            </a:pPr>
            <a:r>
              <a:rPr lang="fr-CA" sz="1800">
                <a:latin typeface="Ubuntu"/>
                <a:ea typeface="Ubuntu"/>
                <a:cs typeface="Ubuntu"/>
                <a:sym typeface="Ubuntu"/>
              </a:rPr>
              <a:t>présenter une situation-problème</a:t>
            </a:r>
            <a:endParaRPr sz="1800">
              <a:latin typeface="Ubuntu"/>
              <a:ea typeface="Ubuntu"/>
              <a:cs typeface="Ubuntu"/>
              <a:sym typeface="Ubuntu"/>
            </a:endParaRPr>
          </a:p>
        </p:txBody>
      </p:sp>
      <p:pic>
        <p:nvPicPr>
          <p:cNvPr id="951" name="Google Shape;951;p57"/>
          <p:cNvPicPr preferRelativeResize="0"/>
          <p:nvPr/>
        </p:nvPicPr>
        <p:blipFill>
          <a:blip r:embed="rId3">
            <a:alphaModFix/>
          </a:blip>
          <a:stretch>
            <a:fillRect/>
          </a:stretch>
        </p:blipFill>
        <p:spPr>
          <a:xfrm>
            <a:off x="992721" y="3680278"/>
            <a:ext cx="9202826" cy="2764475"/>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6" name="Shape 956"/>
        <p:cNvGrpSpPr/>
        <p:nvPr/>
      </p:nvGrpSpPr>
      <p:grpSpPr>
        <a:xfrm>
          <a:off x="0" y="0"/>
          <a:ext cx="0" cy="0"/>
          <a:chOff x="0" y="0"/>
          <a:chExt cx="0" cy="0"/>
        </a:xfrm>
      </p:grpSpPr>
      <p:sp>
        <p:nvSpPr>
          <p:cNvPr id="957" name="Google Shape;957;p58"/>
          <p:cNvSpPr txBox="1"/>
          <p:nvPr/>
        </p:nvSpPr>
        <p:spPr>
          <a:xfrm>
            <a:off x="3542550" y="419450"/>
            <a:ext cx="5106900" cy="796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fr-CA" sz="3500">
                <a:solidFill>
                  <a:srgbClr val="0069BF"/>
                </a:solidFill>
                <a:latin typeface="Viga"/>
                <a:ea typeface="Viga"/>
                <a:cs typeface="Viga"/>
                <a:sym typeface="Viga"/>
              </a:rPr>
              <a:t>Tâche “Goal state”</a:t>
            </a:r>
            <a:endParaRPr sz="3500">
              <a:solidFill>
                <a:srgbClr val="0069BF"/>
              </a:solidFill>
              <a:latin typeface="Viga"/>
              <a:ea typeface="Viga"/>
              <a:cs typeface="Viga"/>
              <a:sym typeface="Viga"/>
            </a:endParaRPr>
          </a:p>
        </p:txBody>
      </p:sp>
      <p:sp>
        <p:nvSpPr>
          <p:cNvPr id="958" name="Google Shape;958;p58"/>
          <p:cNvSpPr txBox="1"/>
          <p:nvPr/>
        </p:nvSpPr>
        <p:spPr>
          <a:xfrm>
            <a:off x="999125" y="1404575"/>
            <a:ext cx="7927500" cy="1551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r-CA" sz="1800">
                <a:latin typeface="Ubuntu"/>
                <a:ea typeface="Ubuntu"/>
                <a:cs typeface="Ubuntu"/>
                <a:sym typeface="Ubuntu"/>
              </a:rPr>
              <a:t>Présentation</a:t>
            </a:r>
            <a:endParaRPr b="1" sz="1800">
              <a:latin typeface="Ubuntu"/>
              <a:ea typeface="Ubuntu"/>
              <a:cs typeface="Ubuntu"/>
              <a:sym typeface="Ubuntu"/>
            </a:endParaRPr>
          </a:p>
          <a:p>
            <a:pPr indent="-342900" lvl="0" marL="457200" rtl="0" algn="l">
              <a:spcBef>
                <a:spcPts val="0"/>
              </a:spcBef>
              <a:spcAft>
                <a:spcPts val="0"/>
              </a:spcAft>
              <a:buSzPts val="1800"/>
              <a:buFont typeface="Ubuntu"/>
              <a:buChar char="●"/>
            </a:pPr>
            <a:r>
              <a:rPr lang="fr-CA" sz="1800">
                <a:latin typeface="Ubuntu"/>
                <a:ea typeface="Ubuntu"/>
                <a:cs typeface="Ubuntu"/>
                <a:sym typeface="Ubuntu"/>
              </a:rPr>
              <a:t>Courte activité où l’élève doit faire des actions afin d’arriver à un objectif</a:t>
            </a:r>
            <a:endParaRPr sz="1800">
              <a:latin typeface="Ubuntu"/>
              <a:ea typeface="Ubuntu"/>
              <a:cs typeface="Ubuntu"/>
              <a:sym typeface="Ubuntu"/>
            </a:endParaRPr>
          </a:p>
          <a:p>
            <a:pPr indent="-342900" lvl="0" marL="457200" rtl="0" algn="l">
              <a:spcBef>
                <a:spcPts val="0"/>
              </a:spcBef>
              <a:spcAft>
                <a:spcPts val="0"/>
              </a:spcAft>
              <a:buSzPts val="1800"/>
              <a:buFont typeface="Ubuntu"/>
              <a:buChar char="●"/>
            </a:pPr>
            <a:r>
              <a:rPr lang="fr-CA" sz="1800">
                <a:latin typeface="Ubuntu"/>
                <a:ea typeface="Ubuntu"/>
                <a:cs typeface="Ubuntu"/>
                <a:sym typeface="Ubuntu"/>
              </a:rPr>
              <a:t>Interactif et autocorrectif</a:t>
            </a:r>
            <a:endParaRPr sz="1800">
              <a:latin typeface="Ubuntu"/>
              <a:ea typeface="Ubuntu"/>
              <a:cs typeface="Ubuntu"/>
              <a:sym typeface="Ubuntu"/>
            </a:endParaRPr>
          </a:p>
          <a:p>
            <a:pPr indent="-342900" lvl="0" marL="457200" rtl="0" algn="l">
              <a:spcBef>
                <a:spcPts val="0"/>
              </a:spcBef>
              <a:spcAft>
                <a:spcPts val="0"/>
              </a:spcAft>
              <a:buSzPts val="1800"/>
              <a:buFont typeface="Ubuntu"/>
              <a:buChar char="●"/>
            </a:pPr>
            <a:r>
              <a:rPr lang="fr-CA" sz="1800">
                <a:latin typeface="Ubuntu"/>
                <a:ea typeface="Ubuntu"/>
                <a:cs typeface="Ubuntu"/>
                <a:sym typeface="Ubuntu"/>
              </a:rPr>
              <a:t>L’enseignant peut voir toutes les étapes effectuées par l’élève</a:t>
            </a:r>
            <a:endParaRPr sz="1800">
              <a:latin typeface="Ubuntu"/>
              <a:ea typeface="Ubuntu"/>
              <a:cs typeface="Ubuntu"/>
              <a:sym typeface="Ubuntu"/>
            </a:endParaRPr>
          </a:p>
        </p:txBody>
      </p:sp>
      <p:sp>
        <p:nvSpPr>
          <p:cNvPr id="959" name="Google Shape;959;p58"/>
          <p:cNvSpPr txBox="1"/>
          <p:nvPr/>
        </p:nvSpPr>
        <p:spPr>
          <a:xfrm>
            <a:off x="1097500" y="3678825"/>
            <a:ext cx="6398400" cy="1551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r-CA" sz="1800">
                <a:latin typeface="Ubuntu"/>
                <a:ea typeface="Ubuntu"/>
                <a:cs typeface="Ubuntu"/>
                <a:sym typeface="Ubuntu"/>
              </a:rPr>
              <a:t>Objectifs de ce type de tâche</a:t>
            </a:r>
            <a:endParaRPr b="1" sz="1800">
              <a:latin typeface="Ubuntu"/>
              <a:ea typeface="Ubuntu"/>
              <a:cs typeface="Ubuntu"/>
              <a:sym typeface="Ubuntu"/>
            </a:endParaRPr>
          </a:p>
          <a:p>
            <a:pPr indent="-342900" lvl="0" marL="457200" rtl="0" algn="l">
              <a:spcBef>
                <a:spcPts val="0"/>
              </a:spcBef>
              <a:spcAft>
                <a:spcPts val="0"/>
              </a:spcAft>
              <a:buSzPts val="1800"/>
              <a:buFont typeface="Ubuntu"/>
              <a:buChar char="●"/>
            </a:pPr>
            <a:r>
              <a:rPr lang="fr-CA" sz="1800">
                <a:latin typeface="Ubuntu"/>
                <a:ea typeface="Ubuntu"/>
                <a:cs typeface="Ubuntu"/>
                <a:sym typeface="Ubuntu"/>
              </a:rPr>
              <a:t>Apprendre des techniques de manipulation</a:t>
            </a:r>
            <a:endParaRPr sz="1800">
              <a:latin typeface="Ubuntu"/>
              <a:ea typeface="Ubuntu"/>
              <a:cs typeface="Ubuntu"/>
              <a:sym typeface="Ubuntu"/>
            </a:endParaRPr>
          </a:p>
          <a:p>
            <a:pPr indent="-342900" lvl="0" marL="457200" rtl="0" algn="l">
              <a:spcBef>
                <a:spcPts val="0"/>
              </a:spcBef>
              <a:spcAft>
                <a:spcPts val="0"/>
              </a:spcAft>
              <a:buSzPts val="1800"/>
              <a:buFont typeface="Ubuntu"/>
              <a:buChar char="●"/>
            </a:pPr>
            <a:r>
              <a:rPr lang="fr-CA" sz="1800">
                <a:latin typeface="Ubuntu"/>
                <a:ea typeface="Ubuntu"/>
                <a:cs typeface="Ubuntu"/>
                <a:sym typeface="Ubuntu"/>
              </a:rPr>
              <a:t>Observer des régularités</a:t>
            </a:r>
            <a:endParaRPr sz="1800">
              <a:latin typeface="Ubuntu"/>
              <a:ea typeface="Ubuntu"/>
              <a:cs typeface="Ubuntu"/>
              <a:sym typeface="Ubuntu"/>
            </a:endParaRPr>
          </a:p>
          <a:p>
            <a:pPr indent="-342900" lvl="0" marL="457200" rtl="0" algn="l">
              <a:spcBef>
                <a:spcPts val="0"/>
              </a:spcBef>
              <a:spcAft>
                <a:spcPts val="0"/>
              </a:spcAft>
              <a:buSzPts val="1800"/>
              <a:buFont typeface="Ubuntu"/>
              <a:buChar char="●"/>
            </a:pPr>
            <a:r>
              <a:rPr lang="fr-CA" sz="1800">
                <a:latin typeface="Ubuntu"/>
                <a:ea typeface="Ubuntu"/>
                <a:cs typeface="Ubuntu"/>
                <a:sym typeface="Ubuntu"/>
              </a:rPr>
              <a:t>Valider la maîtrise de certaines techniques</a:t>
            </a:r>
            <a:endParaRPr sz="1800">
              <a:latin typeface="Ubuntu"/>
              <a:ea typeface="Ubuntu"/>
              <a:cs typeface="Ubuntu"/>
              <a:sym typeface="Ubuntu"/>
            </a:endParaRPr>
          </a:p>
        </p:txBody>
      </p:sp>
      <p:pic>
        <p:nvPicPr>
          <p:cNvPr id="960" name="Google Shape;960;p58"/>
          <p:cNvPicPr preferRelativeResize="0"/>
          <p:nvPr/>
        </p:nvPicPr>
        <p:blipFill>
          <a:blip r:embed="rId3">
            <a:alphaModFix/>
          </a:blip>
          <a:stretch>
            <a:fillRect/>
          </a:stretch>
        </p:blipFill>
        <p:spPr>
          <a:xfrm>
            <a:off x="8173275" y="2518150"/>
            <a:ext cx="3653574" cy="3873249"/>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5" name="Shape 965"/>
        <p:cNvGrpSpPr/>
        <p:nvPr/>
      </p:nvGrpSpPr>
      <p:grpSpPr>
        <a:xfrm>
          <a:off x="0" y="0"/>
          <a:ext cx="0" cy="0"/>
          <a:chOff x="0" y="0"/>
          <a:chExt cx="0" cy="0"/>
        </a:xfrm>
      </p:grpSpPr>
      <p:sp>
        <p:nvSpPr>
          <p:cNvPr id="966" name="Google Shape;966;p59"/>
          <p:cNvSpPr txBox="1"/>
          <p:nvPr/>
        </p:nvSpPr>
        <p:spPr>
          <a:xfrm>
            <a:off x="3542550" y="419450"/>
            <a:ext cx="5106900" cy="796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fr-CA" sz="3500">
                <a:solidFill>
                  <a:srgbClr val="0069BF"/>
                </a:solidFill>
                <a:latin typeface="Viga"/>
                <a:ea typeface="Viga"/>
                <a:cs typeface="Viga"/>
                <a:sym typeface="Viga"/>
              </a:rPr>
              <a:t>Tâche “Line Up”</a:t>
            </a:r>
            <a:endParaRPr sz="3500">
              <a:solidFill>
                <a:srgbClr val="0069BF"/>
              </a:solidFill>
              <a:latin typeface="Viga"/>
              <a:ea typeface="Viga"/>
              <a:cs typeface="Viga"/>
              <a:sym typeface="Viga"/>
            </a:endParaRPr>
          </a:p>
        </p:txBody>
      </p:sp>
      <p:sp>
        <p:nvSpPr>
          <p:cNvPr id="967" name="Google Shape;967;p59"/>
          <p:cNvSpPr txBox="1"/>
          <p:nvPr/>
        </p:nvSpPr>
        <p:spPr>
          <a:xfrm>
            <a:off x="1083075" y="1216250"/>
            <a:ext cx="7927500" cy="1800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r-CA" sz="1800">
                <a:latin typeface="Ubuntu"/>
                <a:ea typeface="Ubuntu"/>
                <a:cs typeface="Ubuntu"/>
                <a:sym typeface="Ubuntu"/>
              </a:rPr>
              <a:t>Présentation</a:t>
            </a:r>
            <a:endParaRPr b="1" sz="1800">
              <a:latin typeface="Ubuntu"/>
              <a:ea typeface="Ubuntu"/>
              <a:cs typeface="Ubuntu"/>
              <a:sym typeface="Ubuntu"/>
            </a:endParaRPr>
          </a:p>
          <a:p>
            <a:pPr indent="-342900" lvl="0" marL="457200" rtl="0" algn="l">
              <a:spcBef>
                <a:spcPts val="0"/>
              </a:spcBef>
              <a:spcAft>
                <a:spcPts val="0"/>
              </a:spcAft>
              <a:buSzPts val="1800"/>
              <a:buFont typeface="Ubuntu"/>
              <a:buChar char="●"/>
            </a:pPr>
            <a:r>
              <a:rPr lang="fr-CA" sz="1800">
                <a:latin typeface="Ubuntu"/>
                <a:ea typeface="Ubuntu"/>
                <a:cs typeface="Ubuntu"/>
                <a:sym typeface="Ubuntu"/>
              </a:rPr>
              <a:t>On a une fonction ou une relation présentée graphiquement</a:t>
            </a:r>
            <a:endParaRPr sz="1800">
              <a:latin typeface="Ubuntu"/>
              <a:ea typeface="Ubuntu"/>
              <a:cs typeface="Ubuntu"/>
              <a:sym typeface="Ubuntu"/>
            </a:endParaRPr>
          </a:p>
          <a:p>
            <a:pPr indent="-342900" lvl="0" marL="457200" rtl="0" algn="l">
              <a:spcBef>
                <a:spcPts val="0"/>
              </a:spcBef>
              <a:spcAft>
                <a:spcPts val="0"/>
              </a:spcAft>
              <a:buSzPts val="1800"/>
              <a:buFont typeface="Ubuntu"/>
              <a:buChar char="●"/>
            </a:pPr>
            <a:r>
              <a:rPr lang="fr-CA" sz="1800">
                <a:latin typeface="Ubuntu"/>
                <a:ea typeface="Ubuntu"/>
                <a:cs typeface="Ubuntu"/>
                <a:sym typeface="Ubuntu"/>
              </a:rPr>
              <a:t>L’élève choisit le modèle de la fonction et trouve les paramètres afin d’obtenir ce graphique</a:t>
            </a:r>
            <a:endParaRPr sz="1800">
              <a:latin typeface="Ubuntu"/>
              <a:ea typeface="Ubuntu"/>
              <a:cs typeface="Ubuntu"/>
              <a:sym typeface="Ubuntu"/>
            </a:endParaRPr>
          </a:p>
          <a:p>
            <a:pPr indent="-342900" lvl="0" marL="457200" rtl="0" algn="l">
              <a:spcBef>
                <a:spcPts val="0"/>
              </a:spcBef>
              <a:spcAft>
                <a:spcPts val="0"/>
              </a:spcAft>
              <a:buSzPts val="1800"/>
              <a:buFont typeface="Ubuntu"/>
              <a:buChar char="●"/>
            </a:pPr>
            <a:r>
              <a:rPr lang="fr-CA" sz="1800">
                <a:latin typeface="Ubuntu"/>
                <a:ea typeface="Ubuntu"/>
                <a:cs typeface="Ubuntu"/>
                <a:sym typeface="Ubuntu"/>
              </a:rPr>
              <a:t>On peut offrir plusieurs choix de modèles et travailler sur un ou plusieurs paramètres</a:t>
            </a:r>
            <a:endParaRPr sz="1800">
              <a:latin typeface="Ubuntu"/>
              <a:ea typeface="Ubuntu"/>
              <a:cs typeface="Ubuntu"/>
              <a:sym typeface="Ubuntu"/>
            </a:endParaRPr>
          </a:p>
        </p:txBody>
      </p:sp>
      <p:sp>
        <p:nvSpPr>
          <p:cNvPr id="968" name="Google Shape;968;p59"/>
          <p:cNvSpPr txBox="1"/>
          <p:nvPr/>
        </p:nvSpPr>
        <p:spPr>
          <a:xfrm>
            <a:off x="1083075" y="3016850"/>
            <a:ext cx="6368400" cy="2065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r-CA" sz="1800">
                <a:latin typeface="Ubuntu"/>
                <a:ea typeface="Ubuntu"/>
                <a:cs typeface="Ubuntu"/>
                <a:sym typeface="Ubuntu"/>
              </a:rPr>
              <a:t>Objectifs de ce type de tâche</a:t>
            </a:r>
            <a:endParaRPr b="1" sz="1800">
              <a:latin typeface="Ubuntu"/>
              <a:ea typeface="Ubuntu"/>
              <a:cs typeface="Ubuntu"/>
              <a:sym typeface="Ubuntu"/>
            </a:endParaRPr>
          </a:p>
          <a:p>
            <a:pPr indent="-342900" lvl="0" marL="457200" rtl="0" algn="l">
              <a:spcBef>
                <a:spcPts val="0"/>
              </a:spcBef>
              <a:spcAft>
                <a:spcPts val="0"/>
              </a:spcAft>
              <a:buSzPts val="1800"/>
              <a:buFont typeface="Ubuntu"/>
              <a:buChar char="●"/>
            </a:pPr>
            <a:r>
              <a:rPr lang="fr-CA" sz="1800">
                <a:latin typeface="Ubuntu"/>
                <a:ea typeface="Ubuntu"/>
                <a:cs typeface="Ubuntu"/>
                <a:sym typeface="Ubuntu"/>
              </a:rPr>
              <a:t>Apprendre le rôle des paramètres</a:t>
            </a:r>
            <a:endParaRPr sz="1800">
              <a:latin typeface="Ubuntu"/>
              <a:ea typeface="Ubuntu"/>
              <a:cs typeface="Ubuntu"/>
              <a:sym typeface="Ubuntu"/>
            </a:endParaRPr>
          </a:p>
          <a:p>
            <a:pPr indent="-342900" lvl="0" marL="457200" rtl="0" algn="l">
              <a:spcBef>
                <a:spcPts val="0"/>
              </a:spcBef>
              <a:spcAft>
                <a:spcPts val="0"/>
              </a:spcAft>
              <a:buSzPts val="1800"/>
              <a:buFont typeface="Ubuntu"/>
              <a:buChar char="●"/>
            </a:pPr>
            <a:r>
              <a:rPr lang="fr-CA" sz="1800">
                <a:latin typeface="Ubuntu"/>
                <a:ea typeface="Ubuntu"/>
                <a:cs typeface="Ubuntu"/>
                <a:sym typeface="Ubuntu"/>
              </a:rPr>
              <a:t>Reconnaître le type de fonction ou de relation</a:t>
            </a:r>
            <a:endParaRPr sz="1800">
              <a:latin typeface="Ubuntu"/>
              <a:ea typeface="Ubuntu"/>
              <a:cs typeface="Ubuntu"/>
              <a:sym typeface="Ubuntu"/>
            </a:endParaRPr>
          </a:p>
          <a:p>
            <a:pPr indent="-342900" lvl="0" marL="457200" rtl="0" algn="l">
              <a:spcBef>
                <a:spcPts val="0"/>
              </a:spcBef>
              <a:spcAft>
                <a:spcPts val="0"/>
              </a:spcAft>
              <a:buSzPts val="1800"/>
              <a:buFont typeface="Ubuntu"/>
              <a:buChar char="●"/>
            </a:pPr>
            <a:r>
              <a:rPr lang="fr-CA" sz="1800">
                <a:latin typeface="Ubuntu"/>
                <a:ea typeface="Ubuntu"/>
                <a:cs typeface="Ubuntu"/>
                <a:sym typeface="Ubuntu"/>
              </a:rPr>
              <a:t>Préférable d’avoir plusieurs tâches de ce type </a:t>
            </a:r>
            <a:endParaRPr sz="1800">
              <a:latin typeface="Ubuntu"/>
              <a:ea typeface="Ubuntu"/>
              <a:cs typeface="Ubuntu"/>
              <a:sym typeface="Ubuntu"/>
            </a:endParaRPr>
          </a:p>
          <a:p>
            <a:pPr indent="0" lvl="0" marL="457200" rtl="0" algn="l">
              <a:spcBef>
                <a:spcPts val="0"/>
              </a:spcBef>
              <a:spcAft>
                <a:spcPts val="0"/>
              </a:spcAft>
              <a:buNone/>
            </a:pPr>
            <a:r>
              <a:rPr lang="fr-CA" sz="1800">
                <a:latin typeface="Ubuntu"/>
                <a:ea typeface="Ubuntu"/>
                <a:cs typeface="Ubuntu"/>
                <a:sym typeface="Ubuntu"/>
              </a:rPr>
              <a:t>suivies de questions pour amener l’élève à </a:t>
            </a:r>
            <a:endParaRPr sz="1800">
              <a:latin typeface="Ubuntu"/>
              <a:ea typeface="Ubuntu"/>
              <a:cs typeface="Ubuntu"/>
              <a:sym typeface="Ubuntu"/>
            </a:endParaRPr>
          </a:p>
          <a:p>
            <a:pPr indent="0" lvl="0" marL="457200" rtl="0" algn="l">
              <a:spcBef>
                <a:spcPts val="0"/>
              </a:spcBef>
              <a:spcAft>
                <a:spcPts val="0"/>
              </a:spcAft>
              <a:buNone/>
            </a:pPr>
            <a:r>
              <a:rPr lang="fr-CA" sz="1800">
                <a:latin typeface="Ubuntu"/>
                <a:ea typeface="Ubuntu"/>
                <a:cs typeface="Ubuntu"/>
                <a:sym typeface="Ubuntu"/>
              </a:rPr>
              <a:t>généraliser</a:t>
            </a:r>
            <a:endParaRPr sz="1800">
              <a:latin typeface="Ubuntu"/>
              <a:ea typeface="Ubuntu"/>
              <a:cs typeface="Ubuntu"/>
              <a:sym typeface="Ubuntu"/>
            </a:endParaRPr>
          </a:p>
        </p:txBody>
      </p:sp>
      <p:pic>
        <p:nvPicPr>
          <p:cNvPr id="969" name="Google Shape;969;p59"/>
          <p:cNvPicPr preferRelativeResize="0"/>
          <p:nvPr/>
        </p:nvPicPr>
        <p:blipFill>
          <a:blip r:embed="rId3">
            <a:alphaModFix/>
          </a:blip>
          <a:stretch>
            <a:fillRect/>
          </a:stretch>
        </p:blipFill>
        <p:spPr>
          <a:xfrm>
            <a:off x="6697200" y="2833725"/>
            <a:ext cx="5494799" cy="4024275"/>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4" name="Shape 974"/>
        <p:cNvGrpSpPr/>
        <p:nvPr/>
      </p:nvGrpSpPr>
      <p:grpSpPr>
        <a:xfrm>
          <a:off x="0" y="0"/>
          <a:ext cx="0" cy="0"/>
          <a:chOff x="0" y="0"/>
          <a:chExt cx="0" cy="0"/>
        </a:xfrm>
      </p:grpSpPr>
      <p:sp>
        <p:nvSpPr>
          <p:cNvPr id="975" name="Google Shape;975;p60"/>
          <p:cNvSpPr txBox="1"/>
          <p:nvPr/>
        </p:nvSpPr>
        <p:spPr>
          <a:xfrm>
            <a:off x="3542550" y="419450"/>
            <a:ext cx="5106900" cy="796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fr-CA" sz="3500">
                <a:solidFill>
                  <a:srgbClr val="0069BF"/>
                </a:solidFill>
                <a:latin typeface="Viga"/>
                <a:ea typeface="Viga"/>
                <a:cs typeface="Viga"/>
                <a:sym typeface="Viga"/>
              </a:rPr>
              <a:t>Tâche “Hot spot”</a:t>
            </a:r>
            <a:endParaRPr sz="3500">
              <a:solidFill>
                <a:srgbClr val="0069BF"/>
              </a:solidFill>
              <a:latin typeface="Viga"/>
              <a:ea typeface="Viga"/>
              <a:cs typeface="Viga"/>
              <a:sym typeface="Viga"/>
            </a:endParaRPr>
          </a:p>
        </p:txBody>
      </p:sp>
      <p:sp>
        <p:nvSpPr>
          <p:cNvPr id="976" name="Google Shape;976;p60"/>
          <p:cNvSpPr txBox="1"/>
          <p:nvPr/>
        </p:nvSpPr>
        <p:spPr>
          <a:xfrm>
            <a:off x="883500" y="1353050"/>
            <a:ext cx="7927500" cy="1551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r-CA" sz="1800">
                <a:latin typeface="Ubuntu"/>
                <a:ea typeface="Ubuntu"/>
                <a:cs typeface="Ubuntu"/>
                <a:sym typeface="Ubuntu"/>
              </a:rPr>
              <a:t>Présentation</a:t>
            </a:r>
            <a:endParaRPr b="1" sz="1800">
              <a:latin typeface="Ubuntu"/>
              <a:ea typeface="Ubuntu"/>
              <a:cs typeface="Ubuntu"/>
              <a:sym typeface="Ubuntu"/>
            </a:endParaRPr>
          </a:p>
          <a:p>
            <a:pPr indent="-342900" lvl="0" marL="457200" rtl="0" algn="l">
              <a:spcBef>
                <a:spcPts val="0"/>
              </a:spcBef>
              <a:spcAft>
                <a:spcPts val="0"/>
              </a:spcAft>
              <a:buSzPts val="1800"/>
              <a:buFont typeface="Ubuntu"/>
              <a:buChar char="●"/>
            </a:pPr>
            <a:r>
              <a:rPr lang="fr-CA" sz="1800">
                <a:latin typeface="Ubuntu"/>
                <a:ea typeface="Ubuntu"/>
                <a:cs typeface="Ubuntu"/>
                <a:sym typeface="Ubuntu"/>
              </a:rPr>
              <a:t>L’élève doit identifier, sur une image, un ou plusieurs objets</a:t>
            </a:r>
            <a:endParaRPr sz="1800">
              <a:latin typeface="Ubuntu"/>
              <a:ea typeface="Ubuntu"/>
              <a:cs typeface="Ubuntu"/>
              <a:sym typeface="Ubuntu"/>
            </a:endParaRPr>
          </a:p>
          <a:p>
            <a:pPr indent="-342900" lvl="0" marL="457200" rtl="0" algn="l">
              <a:spcBef>
                <a:spcPts val="0"/>
              </a:spcBef>
              <a:spcAft>
                <a:spcPts val="0"/>
              </a:spcAft>
              <a:buSzPts val="1800"/>
              <a:buFont typeface="Ubuntu"/>
              <a:buChar char="●"/>
            </a:pPr>
            <a:r>
              <a:rPr lang="fr-CA" sz="1800">
                <a:latin typeface="Ubuntu"/>
                <a:ea typeface="Ubuntu"/>
                <a:cs typeface="Ubuntu"/>
                <a:sym typeface="Ubuntu"/>
              </a:rPr>
              <a:t>Autocorrectif</a:t>
            </a:r>
            <a:endParaRPr sz="1800">
              <a:latin typeface="Ubuntu"/>
              <a:ea typeface="Ubuntu"/>
              <a:cs typeface="Ubuntu"/>
              <a:sym typeface="Ubuntu"/>
            </a:endParaRPr>
          </a:p>
        </p:txBody>
      </p:sp>
      <p:sp>
        <p:nvSpPr>
          <p:cNvPr id="977" name="Google Shape;977;p60"/>
          <p:cNvSpPr txBox="1"/>
          <p:nvPr/>
        </p:nvSpPr>
        <p:spPr>
          <a:xfrm>
            <a:off x="716225" y="2652363"/>
            <a:ext cx="6798900" cy="241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r-CA" sz="1800">
                <a:latin typeface="Ubuntu"/>
                <a:ea typeface="Ubuntu"/>
                <a:cs typeface="Ubuntu"/>
                <a:sym typeface="Ubuntu"/>
              </a:rPr>
              <a:t>Objectifs de ce type de tâche</a:t>
            </a:r>
            <a:endParaRPr b="1" sz="1800">
              <a:latin typeface="Ubuntu"/>
              <a:ea typeface="Ubuntu"/>
              <a:cs typeface="Ubuntu"/>
              <a:sym typeface="Ubuntu"/>
            </a:endParaRPr>
          </a:p>
          <a:p>
            <a:pPr indent="-342900" lvl="0" marL="457200" rtl="0" algn="l">
              <a:spcBef>
                <a:spcPts val="0"/>
              </a:spcBef>
              <a:spcAft>
                <a:spcPts val="0"/>
              </a:spcAft>
              <a:buSzPts val="1800"/>
              <a:buFont typeface="Ubuntu"/>
              <a:buChar char="●"/>
            </a:pPr>
            <a:r>
              <a:rPr lang="fr-CA" sz="1800">
                <a:latin typeface="Ubuntu"/>
                <a:ea typeface="Ubuntu"/>
                <a:cs typeface="Ubuntu"/>
                <a:sym typeface="Ubuntu"/>
              </a:rPr>
              <a:t>Pour l’élève, validation de sa compréhension </a:t>
            </a:r>
            <a:endParaRPr sz="1800">
              <a:latin typeface="Ubuntu"/>
              <a:ea typeface="Ubuntu"/>
              <a:cs typeface="Ubuntu"/>
              <a:sym typeface="Ubuntu"/>
            </a:endParaRPr>
          </a:p>
          <a:p>
            <a:pPr indent="0" lvl="0" marL="457200" rtl="0" algn="l">
              <a:spcBef>
                <a:spcPts val="0"/>
              </a:spcBef>
              <a:spcAft>
                <a:spcPts val="0"/>
              </a:spcAft>
              <a:buNone/>
            </a:pPr>
            <a:r>
              <a:rPr lang="fr-CA" sz="1800">
                <a:latin typeface="Ubuntu"/>
                <a:ea typeface="Ubuntu"/>
                <a:cs typeface="Ubuntu"/>
                <a:sym typeface="Ubuntu"/>
              </a:rPr>
              <a:t>ou de ses apprentissages</a:t>
            </a:r>
            <a:endParaRPr sz="1800">
              <a:latin typeface="Ubuntu"/>
              <a:ea typeface="Ubuntu"/>
              <a:cs typeface="Ubuntu"/>
              <a:sym typeface="Ubuntu"/>
            </a:endParaRPr>
          </a:p>
          <a:p>
            <a:pPr indent="-342900" lvl="0" marL="457200" rtl="0" algn="l">
              <a:spcBef>
                <a:spcPts val="0"/>
              </a:spcBef>
              <a:spcAft>
                <a:spcPts val="0"/>
              </a:spcAft>
              <a:buSzPts val="1800"/>
              <a:buFont typeface="Ubuntu"/>
              <a:buChar char="●"/>
            </a:pPr>
            <a:r>
              <a:rPr lang="fr-CA" sz="1800">
                <a:latin typeface="Ubuntu"/>
                <a:ea typeface="Ubuntu"/>
                <a:cs typeface="Ubuntu"/>
                <a:sym typeface="Ubuntu"/>
              </a:rPr>
              <a:t>Tâche de motivation</a:t>
            </a:r>
            <a:endParaRPr sz="1800">
              <a:latin typeface="Ubuntu"/>
              <a:ea typeface="Ubuntu"/>
              <a:cs typeface="Ubuntu"/>
              <a:sym typeface="Ubuntu"/>
            </a:endParaRPr>
          </a:p>
          <a:p>
            <a:pPr indent="-342900" lvl="0" marL="457200" rtl="0" algn="l">
              <a:spcBef>
                <a:spcPts val="0"/>
              </a:spcBef>
              <a:spcAft>
                <a:spcPts val="0"/>
              </a:spcAft>
              <a:buSzPts val="1800"/>
              <a:buFont typeface="Ubuntu"/>
              <a:buChar char="●"/>
            </a:pPr>
            <a:r>
              <a:rPr lang="fr-CA" sz="1800">
                <a:latin typeface="Ubuntu"/>
                <a:ea typeface="Ubuntu"/>
                <a:cs typeface="Ubuntu"/>
                <a:sym typeface="Ubuntu"/>
              </a:rPr>
              <a:t>Tâche qui peut être pertinente pour, par exemple, </a:t>
            </a:r>
            <a:endParaRPr sz="1800">
              <a:latin typeface="Ubuntu"/>
              <a:ea typeface="Ubuntu"/>
              <a:cs typeface="Ubuntu"/>
              <a:sym typeface="Ubuntu"/>
            </a:endParaRPr>
          </a:p>
          <a:p>
            <a:pPr indent="0" lvl="0" marL="457200" rtl="0" algn="l">
              <a:spcBef>
                <a:spcPts val="0"/>
              </a:spcBef>
              <a:spcAft>
                <a:spcPts val="0"/>
              </a:spcAft>
              <a:buNone/>
            </a:pPr>
            <a:r>
              <a:rPr lang="fr-CA" sz="1800">
                <a:latin typeface="Ubuntu"/>
                <a:ea typeface="Ubuntu"/>
                <a:cs typeface="Ubuntu"/>
                <a:sym typeface="Ubuntu"/>
              </a:rPr>
              <a:t>trouver des éléments dans une équation ou un </a:t>
            </a:r>
            <a:endParaRPr sz="1800">
              <a:latin typeface="Ubuntu"/>
              <a:ea typeface="Ubuntu"/>
              <a:cs typeface="Ubuntu"/>
              <a:sym typeface="Ubuntu"/>
            </a:endParaRPr>
          </a:p>
          <a:p>
            <a:pPr indent="457200" lvl="0" marL="0" rtl="0" algn="l">
              <a:spcBef>
                <a:spcPts val="0"/>
              </a:spcBef>
              <a:spcAft>
                <a:spcPts val="0"/>
              </a:spcAft>
              <a:buNone/>
            </a:pPr>
            <a:r>
              <a:rPr lang="fr-CA" sz="1800">
                <a:latin typeface="Ubuntu"/>
                <a:ea typeface="Ubuntu"/>
                <a:cs typeface="Ubuntu"/>
                <a:sym typeface="Ubuntu"/>
              </a:rPr>
              <a:t>graphique ou trouver des figures répondant à </a:t>
            </a:r>
            <a:endParaRPr sz="1800">
              <a:latin typeface="Ubuntu"/>
              <a:ea typeface="Ubuntu"/>
              <a:cs typeface="Ubuntu"/>
              <a:sym typeface="Ubuntu"/>
            </a:endParaRPr>
          </a:p>
          <a:p>
            <a:pPr indent="457200" lvl="0" marL="0" rtl="0" algn="l">
              <a:spcBef>
                <a:spcPts val="0"/>
              </a:spcBef>
              <a:spcAft>
                <a:spcPts val="0"/>
              </a:spcAft>
              <a:buNone/>
            </a:pPr>
            <a:r>
              <a:rPr lang="fr-CA" sz="1800">
                <a:latin typeface="Ubuntu"/>
                <a:ea typeface="Ubuntu"/>
                <a:cs typeface="Ubuntu"/>
                <a:sym typeface="Ubuntu"/>
              </a:rPr>
              <a:t>certains critères.</a:t>
            </a:r>
            <a:endParaRPr sz="1800">
              <a:latin typeface="Ubuntu"/>
              <a:ea typeface="Ubuntu"/>
              <a:cs typeface="Ubuntu"/>
              <a:sym typeface="Ubuntu"/>
            </a:endParaRPr>
          </a:p>
        </p:txBody>
      </p:sp>
      <p:pic>
        <p:nvPicPr>
          <p:cNvPr id="978" name="Google Shape;978;p60"/>
          <p:cNvPicPr preferRelativeResize="0"/>
          <p:nvPr/>
        </p:nvPicPr>
        <p:blipFill>
          <a:blip r:embed="rId3">
            <a:alphaModFix/>
          </a:blip>
          <a:stretch>
            <a:fillRect/>
          </a:stretch>
        </p:blipFill>
        <p:spPr>
          <a:xfrm>
            <a:off x="6412025" y="2823875"/>
            <a:ext cx="5779975" cy="403412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1" name="Shape 651"/>
        <p:cNvGrpSpPr/>
        <p:nvPr/>
      </p:nvGrpSpPr>
      <p:grpSpPr>
        <a:xfrm>
          <a:off x="0" y="0"/>
          <a:ext cx="0" cy="0"/>
          <a:chOff x="0" y="0"/>
          <a:chExt cx="0" cy="0"/>
        </a:xfrm>
      </p:grpSpPr>
      <p:sp>
        <p:nvSpPr>
          <p:cNvPr id="652" name="Google Shape;652;p25"/>
          <p:cNvSpPr txBox="1"/>
          <p:nvPr>
            <p:ph type="title"/>
          </p:nvPr>
        </p:nvSpPr>
        <p:spPr>
          <a:xfrm>
            <a:off x="973025" y="254377"/>
            <a:ext cx="8187300" cy="8760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1"/>
              </a:buClr>
              <a:buSzPts val="4400"/>
              <a:buFont typeface="Corbel"/>
              <a:buNone/>
            </a:pPr>
            <a:r>
              <a:rPr lang="fr-CA">
                <a:latin typeface="Viga"/>
                <a:ea typeface="Viga"/>
                <a:cs typeface="Viga"/>
                <a:sym typeface="Viga"/>
              </a:rPr>
              <a:t>Les ateliers offerts par le RÉCIT MST</a:t>
            </a:r>
            <a:endParaRPr>
              <a:latin typeface="Viga"/>
              <a:ea typeface="Viga"/>
              <a:cs typeface="Viga"/>
              <a:sym typeface="Viga"/>
            </a:endParaRPr>
          </a:p>
        </p:txBody>
      </p:sp>
      <p:sp>
        <p:nvSpPr>
          <p:cNvPr id="653" name="Google Shape;653;p25"/>
          <p:cNvSpPr txBox="1"/>
          <p:nvPr>
            <p:ph idx="1" type="body"/>
          </p:nvPr>
        </p:nvSpPr>
        <p:spPr>
          <a:xfrm>
            <a:off x="997225" y="1737125"/>
            <a:ext cx="8727300" cy="3580500"/>
          </a:xfrm>
          <a:prstGeom prst="rect">
            <a:avLst/>
          </a:prstGeom>
          <a:noFill/>
          <a:ln>
            <a:noFill/>
          </a:ln>
        </p:spPr>
        <p:txBody>
          <a:bodyPr anchorCtr="0" anchor="t" bIns="45700" lIns="91425" spcFirstLastPara="1" rIns="91425" wrap="square" tIns="45700">
            <a:noAutofit/>
          </a:bodyPr>
          <a:lstStyle/>
          <a:p>
            <a:pPr indent="0" lvl="0" marL="0" rtl="0" algn="l">
              <a:lnSpc>
                <a:spcPct val="150000"/>
              </a:lnSpc>
              <a:spcBef>
                <a:spcPts val="0"/>
              </a:spcBef>
              <a:spcAft>
                <a:spcPts val="0"/>
              </a:spcAft>
              <a:buNone/>
            </a:pPr>
            <a:r>
              <a:rPr lang="fr-CA" sz="2200">
                <a:latin typeface="Ubuntu"/>
                <a:ea typeface="Ubuntu"/>
                <a:cs typeface="Ubuntu"/>
                <a:sym typeface="Ubuntu"/>
              </a:rPr>
              <a:t>101 ► Initiation à Graspable Math</a:t>
            </a:r>
            <a:endParaRPr sz="2200">
              <a:latin typeface="Ubuntu"/>
              <a:ea typeface="Ubuntu"/>
              <a:cs typeface="Ubuntu"/>
              <a:sym typeface="Ubuntu"/>
            </a:endParaRPr>
          </a:p>
          <a:p>
            <a:pPr indent="0" lvl="0" marL="0" rtl="0" algn="l">
              <a:lnSpc>
                <a:spcPct val="150000"/>
              </a:lnSpc>
              <a:spcBef>
                <a:spcPts val="0"/>
              </a:spcBef>
              <a:spcAft>
                <a:spcPts val="0"/>
              </a:spcAft>
              <a:buNone/>
            </a:pPr>
            <a:r>
              <a:rPr lang="fr-CA" sz="2200">
                <a:latin typeface="Ubuntu"/>
                <a:ea typeface="Ubuntu"/>
                <a:cs typeface="Ubuntu"/>
                <a:sym typeface="Ubuntu"/>
              </a:rPr>
              <a:t>202 ► Enseignement et apprentissage en mode hybride</a:t>
            </a:r>
            <a:endParaRPr sz="2200">
              <a:latin typeface="Ubuntu"/>
              <a:ea typeface="Ubuntu"/>
              <a:cs typeface="Ubuntu"/>
              <a:sym typeface="Ubuntu"/>
            </a:endParaRPr>
          </a:p>
          <a:p>
            <a:pPr indent="0" lvl="0" marL="0" rtl="0" algn="l">
              <a:lnSpc>
                <a:spcPct val="150000"/>
              </a:lnSpc>
              <a:spcBef>
                <a:spcPts val="0"/>
              </a:spcBef>
              <a:spcAft>
                <a:spcPts val="0"/>
              </a:spcAft>
              <a:buNone/>
            </a:pPr>
            <a:r>
              <a:rPr lang="fr-CA" sz="2200">
                <a:latin typeface="Ubuntu"/>
                <a:ea typeface="Ubuntu"/>
                <a:cs typeface="Ubuntu"/>
                <a:sym typeface="Ubuntu"/>
              </a:rPr>
              <a:t>302 ► Initiation à Minecr</a:t>
            </a:r>
            <a:r>
              <a:rPr lang="fr-CA" sz="2200">
                <a:latin typeface="Ubuntu"/>
                <a:ea typeface="Ubuntu"/>
                <a:cs typeface="Ubuntu"/>
                <a:sym typeface="Ubuntu"/>
              </a:rPr>
              <a:t>aft pour les maths</a:t>
            </a:r>
            <a:endParaRPr sz="2200">
              <a:latin typeface="Ubuntu"/>
              <a:ea typeface="Ubuntu"/>
              <a:cs typeface="Ubuntu"/>
              <a:sym typeface="Ubuntu"/>
            </a:endParaRPr>
          </a:p>
          <a:p>
            <a:pPr indent="0" lvl="0" marL="0" rtl="0" algn="l">
              <a:lnSpc>
                <a:spcPct val="150000"/>
              </a:lnSpc>
              <a:spcBef>
                <a:spcPts val="0"/>
              </a:spcBef>
              <a:spcAft>
                <a:spcPts val="0"/>
              </a:spcAft>
              <a:buNone/>
            </a:pPr>
            <a:r>
              <a:rPr lang="fr-CA" sz="2200">
                <a:latin typeface="Ubuntu"/>
                <a:ea typeface="Ubuntu"/>
                <a:cs typeface="Ubuntu"/>
                <a:sym typeface="Ubuntu"/>
              </a:rPr>
              <a:t>401 ► Initiation à BlocksCAD: Modélisation 3D et programmation</a:t>
            </a:r>
            <a:endParaRPr sz="2200">
              <a:latin typeface="Ubuntu"/>
              <a:ea typeface="Ubuntu"/>
              <a:cs typeface="Ubuntu"/>
              <a:sym typeface="Ubuntu"/>
            </a:endParaRPr>
          </a:p>
          <a:p>
            <a:pPr indent="0" lvl="0" marL="0" rtl="0" algn="l">
              <a:lnSpc>
                <a:spcPct val="150000"/>
              </a:lnSpc>
              <a:spcBef>
                <a:spcPts val="0"/>
              </a:spcBef>
              <a:spcAft>
                <a:spcPts val="0"/>
              </a:spcAft>
              <a:buNone/>
            </a:pPr>
            <a:r>
              <a:rPr lang="fr-CA" sz="2200">
                <a:latin typeface="Ubuntu"/>
                <a:ea typeface="Ubuntu"/>
                <a:cs typeface="Ubuntu"/>
                <a:sym typeface="Ubuntu"/>
              </a:rPr>
              <a:t>502 ► Création d’une séquence d’apprentissage en ligne</a:t>
            </a:r>
            <a:endParaRPr sz="2200">
              <a:latin typeface="Ubuntu"/>
              <a:ea typeface="Ubuntu"/>
              <a:cs typeface="Ubuntu"/>
              <a:sym typeface="Ubuntu"/>
            </a:endParaRPr>
          </a:p>
          <a:p>
            <a:pPr indent="0" lvl="0" marL="0" rtl="0" algn="l">
              <a:lnSpc>
                <a:spcPct val="150000"/>
              </a:lnSpc>
              <a:spcBef>
                <a:spcPts val="0"/>
              </a:spcBef>
              <a:spcAft>
                <a:spcPts val="0"/>
              </a:spcAft>
              <a:buNone/>
            </a:pPr>
            <a:r>
              <a:rPr lang="fr-CA" sz="2200">
                <a:latin typeface="Ubuntu"/>
                <a:ea typeface="Ubuntu"/>
                <a:cs typeface="Ubuntu"/>
                <a:sym typeface="Ubuntu"/>
              </a:rPr>
              <a:t>603 ► Scratch: Dessin géométrique avancé</a:t>
            </a:r>
            <a:endParaRPr sz="2200">
              <a:latin typeface="Ubuntu"/>
              <a:ea typeface="Ubuntu"/>
              <a:cs typeface="Ubuntu"/>
              <a:sym typeface="Ubuntu"/>
            </a:endParaRPr>
          </a:p>
          <a:p>
            <a:pPr indent="0" lvl="0" marL="990600" rtl="0" algn="l">
              <a:lnSpc>
                <a:spcPct val="115000"/>
              </a:lnSpc>
              <a:spcBef>
                <a:spcPts val="600"/>
              </a:spcBef>
              <a:spcAft>
                <a:spcPts val="0"/>
              </a:spcAft>
              <a:buNone/>
            </a:pPr>
            <a:r>
              <a:t/>
            </a:r>
            <a:endParaRPr sz="2200">
              <a:latin typeface="Ubuntu"/>
              <a:ea typeface="Ubuntu"/>
              <a:cs typeface="Ubuntu"/>
              <a:sym typeface="Ubuntu"/>
            </a:endParaRPr>
          </a:p>
          <a:p>
            <a:pPr indent="0" lvl="0" marL="457200" rtl="0" algn="l">
              <a:lnSpc>
                <a:spcPct val="115000"/>
              </a:lnSpc>
              <a:spcBef>
                <a:spcPts val="600"/>
              </a:spcBef>
              <a:spcAft>
                <a:spcPts val="0"/>
              </a:spcAft>
              <a:buNone/>
            </a:pPr>
            <a:r>
              <a:t/>
            </a:r>
            <a:endParaRPr sz="2200">
              <a:latin typeface="Ubuntu"/>
              <a:ea typeface="Ubuntu"/>
              <a:cs typeface="Ubuntu"/>
              <a:sym typeface="Ubuntu"/>
            </a:endParaRPr>
          </a:p>
          <a:p>
            <a:pPr indent="0" lvl="0" marL="990600" rtl="0" algn="l">
              <a:lnSpc>
                <a:spcPct val="115000"/>
              </a:lnSpc>
              <a:spcBef>
                <a:spcPts val="600"/>
              </a:spcBef>
              <a:spcAft>
                <a:spcPts val="0"/>
              </a:spcAft>
              <a:buNone/>
            </a:pPr>
            <a:r>
              <a:t/>
            </a:r>
            <a:endParaRPr sz="2200">
              <a:latin typeface="Ubuntu"/>
              <a:ea typeface="Ubuntu"/>
              <a:cs typeface="Ubuntu"/>
              <a:sym typeface="Ubuntu"/>
            </a:endParaRPr>
          </a:p>
          <a:p>
            <a:pPr indent="0" lvl="0" marL="990600" rtl="0" algn="l">
              <a:lnSpc>
                <a:spcPct val="115000"/>
              </a:lnSpc>
              <a:spcBef>
                <a:spcPts val="600"/>
              </a:spcBef>
              <a:spcAft>
                <a:spcPts val="0"/>
              </a:spcAft>
              <a:buNone/>
            </a:pPr>
            <a:r>
              <a:t/>
            </a:r>
            <a:endParaRPr sz="2200">
              <a:latin typeface="Ubuntu"/>
              <a:ea typeface="Ubuntu"/>
              <a:cs typeface="Ubuntu"/>
              <a:sym typeface="Ubuntu"/>
            </a:endParaRPr>
          </a:p>
          <a:p>
            <a:pPr indent="0" lvl="0" marL="457200" rtl="0" algn="l">
              <a:lnSpc>
                <a:spcPct val="115000"/>
              </a:lnSpc>
              <a:spcBef>
                <a:spcPts val="600"/>
              </a:spcBef>
              <a:spcAft>
                <a:spcPts val="0"/>
              </a:spcAft>
              <a:buNone/>
            </a:pPr>
            <a:r>
              <a:t/>
            </a:r>
            <a:endParaRPr sz="2200">
              <a:latin typeface="Ubuntu"/>
              <a:ea typeface="Ubuntu"/>
              <a:cs typeface="Ubuntu"/>
              <a:sym typeface="Ubuntu"/>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3" name="Shape 983"/>
        <p:cNvGrpSpPr/>
        <p:nvPr/>
      </p:nvGrpSpPr>
      <p:grpSpPr>
        <a:xfrm>
          <a:off x="0" y="0"/>
          <a:ext cx="0" cy="0"/>
          <a:chOff x="0" y="0"/>
          <a:chExt cx="0" cy="0"/>
        </a:xfrm>
      </p:grpSpPr>
      <p:sp>
        <p:nvSpPr>
          <p:cNvPr id="984" name="Google Shape;984;p61"/>
          <p:cNvSpPr txBox="1"/>
          <p:nvPr/>
        </p:nvSpPr>
        <p:spPr>
          <a:xfrm>
            <a:off x="3542550" y="419450"/>
            <a:ext cx="5106900" cy="796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fr-CA" sz="3500">
                <a:solidFill>
                  <a:srgbClr val="0069BF"/>
                </a:solidFill>
                <a:latin typeface="Viga"/>
                <a:ea typeface="Viga"/>
                <a:cs typeface="Viga"/>
                <a:sym typeface="Viga"/>
              </a:rPr>
              <a:t>Tâche Choix multiples</a:t>
            </a:r>
            <a:endParaRPr sz="3500">
              <a:solidFill>
                <a:srgbClr val="0069BF"/>
              </a:solidFill>
              <a:latin typeface="Viga"/>
              <a:ea typeface="Viga"/>
              <a:cs typeface="Viga"/>
              <a:sym typeface="Viga"/>
            </a:endParaRPr>
          </a:p>
        </p:txBody>
      </p:sp>
      <p:sp>
        <p:nvSpPr>
          <p:cNvPr id="985" name="Google Shape;985;p61"/>
          <p:cNvSpPr txBox="1"/>
          <p:nvPr/>
        </p:nvSpPr>
        <p:spPr>
          <a:xfrm>
            <a:off x="998900" y="1150300"/>
            <a:ext cx="7927500" cy="1741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r-CA" sz="1900">
                <a:latin typeface="Ubuntu"/>
                <a:ea typeface="Ubuntu"/>
                <a:cs typeface="Ubuntu"/>
                <a:sym typeface="Ubuntu"/>
              </a:rPr>
              <a:t>Présentation</a:t>
            </a:r>
            <a:endParaRPr b="1" sz="1900">
              <a:latin typeface="Ubuntu"/>
              <a:ea typeface="Ubuntu"/>
              <a:cs typeface="Ubuntu"/>
              <a:sym typeface="Ubuntu"/>
            </a:endParaRPr>
          </a:p>
          <a:p>
            <a:pPr indent="-349250" lvl="0" marL="457200" rtl="0" algn="l">
              <a:spcBef>
                <a:spcPts val="1000"/>
              </a:spcBef>
              <a:spcAft>
                <a:spcPts val="0"/>
              </a:spcAft>
              <a:buSzPts val="1900"/>
              <a:buFont typeface="Ubuntu"/>
              <a:buChar char="●"/>
            </a:pPr>
            <a:r>
              <a:rPr lang="fr-CA" sz="1900">
                <a:latin typeface="Ubuntu"/>
                <a:ea typeface="Ubuntu"/>
                <a:cs typeface="Ubuntu"/>
                <a:sym typeface="Ubuntu"/>
              </a:rPr>
              <a:t>Question et réponses en texte, image, lien, équation ou vidéo</a:t>
            </a:r>
            <a:endParaRPr sz="1900">
              <a:latin typeface="Ubuntu"/>
              <a:ea typeface="Ubuntu"/>
              <a:cs typeface="Ubuntu"/>
              <a:sym typeface="Ubuntu"/>
            </a:endParaRPr>
          </a:p>
          <a:p>
            <a:pPr indent="-349250" lvl="0" marL="457200" rtl="0" algn="l">
              <a:spcBef>
                <a:spcPts val="1000"/>
              </a:spcBef>
              <a:spcAft>
                <a:spcPts val="0"/>
              </a:spcAft>
              <a:buSzPts val="1900"/>
              <a:buFont typeface="Ubuntu"/>
              <a:buChar char="●"/>
            </a:pPr>
            <a:r>
              <a:rPr lang="fr-CA" sz="1900">
                <a:latin typeface="Ubuntu"/>
                <a:ea typeface="Ubuntu"/>
                <a:cs typeface="Ubuntu"/>
                <a:sym typeface="Ubuntu"/>
              </a:rPr>
              <a:t>L’élève peut avoir à choisir une ou plusieurs bonnes réponses</a:t>
            </a:r>
            <a:endParaRPr sz="1900">
              <a:latin typeface="Ubuntu"/>
              <a:ea typeface="Ubuntu"/>
              <a:cs typeface="Ubuntu"/>
              <a:sym typeface="Ubuntu"/>
            </a:endParaRPr>
          </a:p>
          <a:p>
            <a:pPr indent="-349250" lvl="0" marL="457200" rtl="0" algn="l">
              <a:spcBef>
                <a:spcPts val="1000"/>
              </a:spcBef>
              <a:spcAft>
                <a:spcPts val="1000"/>
              </a:spcAft>
              <a:buSzPts val="1900"/>
              <a:buFont typeface="Ubuntu"/>
              <a:buChar char="●"/>
            </a:pPr>
            <a:r>
              <a:rPr lang="fr-CA" sz="1900">
                <a:latin typeface="Ubuntu"/>
                <a:ea typeface="Ubuntu"/>
                <a:cs typeface="Ubuntu"/>
                <a:sym typeface="Ubuntu"/>
              </a:rPr>
              <a:t>Autocorrectif</a:t>
            </a:r>
            <a:endParaRPr sz="1900">
              <a:latin typeface="Ubuntu"/>
              <a:ea typeface="Ubuntu"/>
              <a:cs typeface="Ubuntu"/>
              <a:sym typeface="Ubuntu"/>
            </a:endParaRPr>
          </a:p>
        </p:txBody>
      </p:sp>
      <p:sp>
        <p:nvSpPr>
          <p:cNvPr id="986" name="Google Shape;986;p61"/>
          <p:cNvSpPr txBox="1"/>
          <p:nvPr/>
        </p:nvSpPr>
        <p:spPr>
          <a:xfrm>
            <a:off x="998900" y="3823075"/>
            <a:ext cx="5201100" cy="2065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r-CA" sz="1900">
                <a:latin typeface="Ubuntu"/>
                <a:ea typeface="Ubuntu"/>
                <a:cs typeface="Ubuntu"/>
                <a:sym typeface="Ubuntu"/>
              </a:rPr>
              <a:t>Objectifs de ce type de tâche</a:t>
            </a:r>
            <a:endParaRPr b="1" sz="1900">
              <a:latin typeface="Ubuntu"/>
              <a:ea typeface="Ubuntu"/>
              <a:cs typeface="Ubuntu"/>
              <a:sym typeface="Ubuntu"/>
            </a:endParaRPr>
          </a:p>
          <a:p>
            <a:pPr indent="-349250" lvl="0" marL="457200" rtl="0" algn="l">
              <a:spcBef>
                <a:spcPts val="1000"/>
              </a:spcBef>
              <a:spcAft>
                <a:spcPts val="0"/>
              </a:spcAft>
              <a:buSzPts val="1900"/>
              <a:buFont typeface="Ubuntu"/>
              <a:buChar char="●"/>
            </a:pPr>
            <a:r>
              <a:rPr lang="fr-CA" sz="1900">
                <a:latin typeface="Ubuntu"/>
                <a:ea typeface="Ubuntu"/>
                <a:cs typeface="Ubuntu"/>
                <a:sym typeface="Ubuntu"/>
              </a:rPr>
              <a:t>Validation des apprentissages</a:t>
            </a:r>
            <a:endParaRPr sz="1900">
              <a:latin typeface="Ubuntu"/>
              <a:ea typeface="Ubuntu"/>
              <a:cs typeface="Ubuntu"/>
              <a:sym typeface="Ubuntu"/>
            </a:endParaRPr>
          </a:p>
          <a:p>
            <a:pPr indent="-349250" lvl="0" marL="457200" rtl="0" algn="l">
              <a:spcBef>
                <a:spcPts val="1000"/>
              </a:spcBef>
              <a:spcAft>
                <a:spcPts val="1000"/>
              </a:spcAft>
              <a:buSzPts val="1900"/>
              <a:buFont typeface="Ubuntu"/>
              <a:buChar char="●"/>
            </a:pPr>
            <a:r>
              <a:rPr lang="fr-CA" sz="1900">
                <a:latin typeface="Ubuntu"/>
                <a:ea typeface="Ubuntu"/>
                <a:cs typeface="Ubuntu"/>
                <a:sym typeface="Ubuntu"/>
              </a:rPr>
              <a:t>Pour l’enseignant, voir si l’élève a compris</a:t>
            </a:r>
            <a:endParaRPr sz="1900">
              <a:latin typeface="Ubuntu"/>
              <a:ea typeface="Ubuntu"/>
              <a:cs typeface="Ubuntu"/>
              <a:sym typeface="Ubuntu"/>
            </a:endParaRPr>
          </a:p>
        </p:txBody>
      </p:sp>
      <p:pic>
        <p:nvPicPr>
          <p:cNvPr id="987" name="Google Shape;987;p61"/>
          <p:cNvPicPr preferRelativeResize="0"/>
          <p:nvPr/>
        </p:nvPicPr>
        <p:blipFill>
          <a:blip r:embed="rId3">
            <a:alphaModFix/>
          </a:blip>
          <a:stretch>
            <a:fillRect/>
          </a:stretch>
        </p:blipFill>
        <p:spPr>
          <a:xfrm>
            <a:off x="6990900" y="2663585"/>
            <a:ext cx="5201101" cy="4194414"/>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2" name="Shape 992"/>
        <p:cNvGrpSpPr/>
        <p:nvPr/>
      </p:nvGrpSpPr>
      <p:grpSpPr>
        <a:xfrm>
          <a:off x="0" y="0"/>
          <a:ext cx="0" cy="0"/>
          <a:chOff x="0" y="0"/>
          <a:chExt cx="0" cy="0"/>
        </a:xfrm>
      </p:grpSpPr>
      <p:sp>
        <p:nvSpPr>
          <p:cNvPr id="993" name="Google Shape;993;p62"/>
          <p:cNvSpPr txBox="1"/>
          <p:nvPr>
            <p:ph type="title"/>
          </p:nvPr>
        </p:nvSpPr>
        <p:spPr>
          <a:xfrm>
            <a:off x="732975" y="347450"/>
            <a:ext cx="6004200" cy="9738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rPr lang="fr-CA">
                <a:latin typeface="Viga"/>
                <a:ea typeface="Viga"/>
                <a:cs typeface="Viga"/>
                <a:sym typeface="Viga"/>
              </a:rPr>
              <a:t>Création de sessions</a:t>
            </a:r>
            <a:endParaRPr>
              <a:latin typeface="Viga"/>
              <a:ea typeface="Viga"/>
              <a:cs typeface="Viga"/>
              <a:sym typeface="Viga"/>
            </a:endParaRPr>
          </a:p>
        </p:txBody>
      </p:sp>
      <p:pic>
        <p:nvPicPr>
          <p:cNvPr id="994" name="Google Shape;994;p62"/>
          <p:cNvPicPr preferRelativeResize="0"/>
          <p:nvPr/>
        </p:nvPicPr>
        <p:blipFill rotWithShape="1">
          <a:blip r:embed="rId3">
            <a:alphaModFix/>
          </a:blip>
          <a:srcRect b="0" l="0" r="0" t="0"/>
          <a:stretch/>
        </p:blipFill>
        <p:spPr>
          <a:xfrm>
            <a:off x="2065900" y="3181813"/>
            <a:ext cx="9393125" cy="494375"/>
          </a:xfrm>
          <a:prstGeom prst="rect">
            <a:avLst/>
          </a:prstGeom>
          <a:noFill/>
          <a:ln>
            <a:noFill/>
          </a:ln>
        </p:spPr>
      </p:pic>
      <p:pic>
        <p:nvPicPr>
          <p:cNvPr id="995" name="Google Shape;995;p62"/>
          <p:cNvPicPr preferRelativeResize="0"/>
          <p:nvPr/>
        </p:nvPicPr>
        <p:blipFill rotWithShape="1">
          <a:blip r:embed="rId4">
            <a:alphaModFix/>
          </a:blip>
          <a:srcRect b="0" l="0" r="0" t="0"/>
          <a:stretch/>
        </p:blipFill>
        <p:spPr>
          <a:xfrm>
            <a:off x="732950" y="3768100"/>
            <a:ext cx="10726076" cy="2774150"/>
          </a:xfrm>
          <a:prstGeom prst="rect">
            <a:avLst/>
          </a:prstGeom>
          <a:noFill/>
          <a:ln>
            <a:noFill/>
          </a:ln>
        </p:spPr>
      </p:pic>
      <p:pic>
        <p:nvPicPr>
          <p:cNvPr id="996" name="Google Shape;996;p62"/>
          <p:cNvPicPr preferRelativeResize="0"/>
          <p:nvPr/>
        </p:nvPicPr>
        <p:blipFill rotWithShape="1">
          <a:blip r:embed="rId5">
            <a:alphaModFix/>
          </a:blip>
          <a:srcRect b="0" l="0" r="0" t="0"/>
          <a:stretch/>
        </p:blipFill>
        <p:spPr>
          <a:xfrm>
            <a:off x="562700" y="1450025"/>
            <a:ext cx="3067050" cy="1323975"/>
          </a:xfrm>
          <a:prstGeom prst="rect">
            <a:avLst/>
          </a:prstGeom>
          <a:noFill/>
          <a:ln>
            <a:noFill/>
          </a:ln>
        </p:spPr>
      </p:pic>
      <p:pic>
        <p:nvPicPr>
          <p:cNvPr id="997" name="Google Shape;997;p62"/>
          <p:cNvPicPr preferRelativeResize="0"/>
          <p:nvPr/>
        </p:nvPicPr>
        <p:blipFill>
          <a:blip r:embed="rId6">
            <a:alphaModFix/>
          </a:blip>
          <a:stretch>
            <a:fillRect/>
          </a:stretch>
        </p:blipFill>
        <p:spPr>
          <a:xfrm>
            <a:off x="8391975" y="347450"/>
            <a:ext cx="3067051" cy="2508293"/>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2" name="Shape 1002"/>
        <p:cNvGrpSpPr/>
        <p:nvPr/>
      </p:nvGrpSpPr>
      <p:grpSpPr>
        <a:xfrm>
          <a:off x="0" y="0"/>
          <a:ext cx="0" cy="0"/>
          <a:chOff x="0" y="0"/>
          <a:chExt cx="0" cy="0"/>
        </a:xfrm>
      </p:grpSpPr>
      <p:sp>
        <p:nvSpPr>
          <p:cNvPr id="1003" name="Google Shape;1003;p63"/>
          <p:cNvSpPr txBox="1"/>
          <p:nvPr>
            <p:ph idx="4294967295" type="title"/>
          </p:nvPr>
        </p:nvSpPr>
        <p:spPr>
          <a:xfrm>
            <a:off x="2822100" y="399875"/>
            <a:ext cx="6547800" cy="596400"/>
          </a:xfrm>
          <a:prstGeom prst="rect">
            <a:avLst/>
          </a:prstGeom>
        </p:spPr>
        <p:txBody>
          <a:bodyPr anchorCtr="0" anchor="b" bIns="121900" lIns="121900" spcFirstLastPara="1" rIns="121900" wrap="square" tIns="121900">
            <a:noAutofit/>
          </a:bodyPr>
          <a:lstStyle/>
          <a:p>
            <a:pPr indent="0" lvl="0" marL="0" rtl="0" algn="ctr">
              <a:spcBef>
                <a:spcPts val="0"/>
              </a:spcBef>
              <a:spcAft>
                <a:spcPts val="0"/>
              </a:spcAft>
              <a:buNone/>
            </a:pPr>
            <a:r>
              <a:rPr lang="fr-CA" sz="3500">
                <a:latin typeface="Viga"/>
                <a:ea typeface="Viga"/>
                <a:cs typeface="Viga"/>
                <a:sym typeface="Viga"/>
              </a:rPr>
              <a:t>Création de classes</a:t>
            </a:r>
            <a:endParaRPr sz="3500">
              <a:latin typeface="Viga"/>
              <a:ea typeface="Viga"/>
              <a:cs typeface="Viga"/>
              <a:sym typeface="Viga"/>
            </a:endParaRPr>
          </a:p>
        </p:txBody>
      </p:sp>
      <p:sp>
        <p:nvSpPr>
          <p:cNvPr id="1004" name="Google Shape;1004;p63"/>
          <p:cNvSpPr txBox="1"/>
          <p:nvPr>
            <p:ph idx="4294967295" type="body"/>
          </p:nvPr>
        </p:nvSpPr>
        <p:spPr>
          <a:xfrm>
            <a:off x="702550" y="1165925"/>
            <a:ext cx="6666600" cy="2411400"/>
          </a:xfrm>
          <a:prstGeom prst="rect">
            <a:avLst/>
          </a:prstGeom>
        </p:spPr>
        <p:txBody>
          <a:bodyPr anchorCtr="0" anchor="t" bIns="121900" lIns="121900" spcFirstLastPara="1" rIns="121900" wrap="square" tIns="121900">
            <a:noAutofit/>
          </a:bodyPr>
          <a:lstStyle/>
          <a:p>
            <a:pPr indent="-342900" lvl="0" marL="457200" rtl="0" algn="l">
              <a:spcBef>
                <a:spcPts val="800"/>
              </a:spcBef>
              <a:spcAft>
                <a:spcPts val="0"/>
              </a:spcAft>
              <a:buSzPts val="1800"/>
              <a:buFont typeface="Ubuntu"/>
              <a:buChar char="✘"/>
            </a:pPr>
            <a:r>
              <a:rPr lang="fr-CA" sz="1800">
                <a:latin typeface="Ubuntu"/>
                <a:ea typeface="Ubuntu"/>
                <a:cs typeface="Ubuntu"/>
                <a:sym typeface="Ubuntu"/>
              </a:rPr>
              <a:t>Attribution d’un code aux élèves</a:t>
            </a:r>
            <a:endParaRPr sz="1800">
              <a:latin typeface="Ubuntu"/>
              <a:ea typeface="Ubuntu"/>
              <a:cs typeface="Ubuntu"/>
              <a:sym typeface="Ubuntu"/>
            </a:endParaRPr>
          </a:p>
          <a:p>
            <a:pPr indent="-342900" lvl="0" marL="457200" rtl="0" algn="l">
              <a:spcBef>
                <a:spcPts val="0"/>
              </a:spcBef>
              <a:spcAft>
                <a:spcPts val="0"/>
              </a:spcAft>
              <a:buSzPts val="1800"/>
              <a:buFont typeface="Ubuntu"/>
              <a:buChar char="✘"/>
            </a:pPr>
            <a:r>
              <a:rPr lang="fr-CA" sz="1800">
                <a:latin typeface="Ubuntu"/>
                <a:ea typeface="Ubuntu"/>
                <a:cs typeface="Ubuntu"/>
                <a:sym typeface="Ubuntu"/>
              </a:rPr>
              <a:t>Assignation d’une session à une ou plusieurs classes</a:t>
            </a:r>
            <a:endParaRPr sz="1800">
              <a:latin typeface="Ubuntu"/>
              <a:ea typeface="Ubuntu"/>
              <a:cs typeface="Ubuntu"/>
              <a:sym typeface="Ubuntu"/>
            </a:endParaRPr>
          </a:p>
          <a:p>
            <a:pPr indent="-342900" lvl="0" marL="457200" rtl="0" algn="l">
              <a:spcBef>
                <a:spcPts val="0"/>
              </a:spcBef>
              <a:spcAft>
                <a:spcPts val="0"/>
              </a:spcAft>
              <a:buSzPts val="1800"/>
              <a:buFont typeface="Ubuntu"/>
              <a:buChar char="✘"/>
            </a:pPr>
            <a:r>
              <a:rPr lang="fr-CA" sz="1800">
                <a:latin typeface="Ubuntu"/>
                <a:ea typeface="Ubuntu"/>
                <a:cs typeface="Ubuntu"/>
                <a:sym typeface="Ubuntu"/>
              </a:rPr>
              <a:t>Les listes d’élèves peuvent être importées d’un fichier Excel</a:t>
            </a:r>
            <a:endParaRPr sz="1800">
              <a:latin typeface="Ubuntu"/>
              <a:ea typeface="Ubuntu"/>
              <a:cs typeface="Ubuntu"/>
              <a:sym typeface="Ubuntu"/>
            </a:endParaRPr>
          </a:p>
          <a:p>
            <a:pPr indent="-342900" lvl="0" marL="457200" rtl="0" algn="l">
              <a:spcBef>
                <a:spcPts val="0"/>
              </a:spcBef>
              <a:spcAft>
                <a:spcPts val="0"/>
              </a:spcAft>
              <a:buSzPts val="1800"/>
              <a:buFont typeface="Ubuntu"/>
              <a:buChar char="✘"/>
            </a:pPr>
            <a:r>
              <a:rPr lang="fr-CA" sz="1800">
                <a:latin typeface="Ubuntu"/>
                <a:ea typeface="Ubuntu"/>
                <a:cs typeface="Ubuntu"/>
                <a:sym typeface="Ubuntu"/>
              </a:rPr>
              <a:t>Le prénom et la première lettre du nom de famille s’affichent</a:t>
            </a:r>
            <a:endParaRPr sz="1800">
              <a:latin typeface="Ubuntu"/>
              <a:ea typeface="Ubuntu"/>
              <a:cs typeface="Ubuntu"/>
              <a:sym typeface="Ubuntu"/>
            </a:endParaRPr>
          </a:p>
          <a:p>
            <a:pPr indent="-342900" lvl="0" marL="457200" rtl="0" algn="l">
              <a:spcBef>
                <a:spcPts val="0"/>
              </a:spcBef>
              <a:spcAft>
                <a:spcPts val="0"/>
              </a:spcAft>
              <a:buSzPts val="1800"/>
              <a:buFont typeface="Ubuntu"/>
              <a:buChar char="✘"/>
            </a:pPr>
            <a:r>
              <a:rPr lang="fr-CA" sz="1800">
                <a:latin typeface="Ubuntu"/>
                <a:ea typeface="Ubuntu"/>
                <a:cs typeface="Ubuntu"/>
                <a:sym typeface="Ubuntu"/>
              </a:rPr>
              <a:t>On peut assigner des activités à des classes</a:t>
            </a:r>
            <a:endParaRPr sz="1800">
              <a:latin typeface="Ubuntu"/>
              <a:ea typeface="Ubuntu"/>
              <a:cs typeface="Ubuntu"/>
              <a:sym typeface="Ubuntu"/>
            </a:endParaRPr>
          </a:p>
        </p:txBody>
      </p:sp>
      <p:pic>
        <p:nvPicPr>
          <p:cNvPr id="1005" name="Google Shape;1005;p63"/>
          <p:cNvPicPr preferRelativeResize="0"/>
          <p:nvPr/>
        </p:nvPicPr>
        <p:blipFill>
          <a:blip r:embed="rId3">
            <a:alphaModFix/>
          </a:blip>
          <a:stretch>
            <a:fillRect/>
          </a:stretch>
        </p:blipFill>
        <p:spPr>
          <a:xfrm>
            <a:off x="262125" y="3890600"/>
            <a:ext cx="7178350" cy="2840675"/>
          </a:xfrm>
          <a:prstGeom prst="rect">
            <a:avLst/>
          </a:prstGeom>
          <a:noFill/>
          <a:ln>
            <a:noFill/>
          </a:ln>
        </p:spPr>
      </p:pic>
      <p:pic>
        <p:nvPicPr>
          <p:cNvPr id="1006" name="Google Shape;1006;p63"/>
          <p:cNvPicPr preferRelativeResize="0"/>
          <p:nvPr/>
        </p:nvPicPr>
        <p:blipFill>
          <a:blip r:embed="rId4">
            <a:alphaModFix/>
          </a:blip>
          <a:stretch>
            <a:fillRect/>
          </a:stretch>
        </p:blipFill>
        <p:spPr>
          <a:xfrm>
            <a:off x="8077924" y="2467726"/>
            <a:ext cx="3914249" cy="4263549"/>
          </a:xfrm>
          <a:prstGeom prst="rect">
            <a:avLst/>
          </a:prstGeom>
          <a:noFill/>
          <a:ln>
            <a:noFill/>
          </a:ln>
        </p:spPr>
      </p:pic>
      <p:pic>
        <p:nvPicPr>
          <p:cNvPr id="1007" name="Google Shape;1007;p63"/>
          <p:cNvPicPr preferRelativeResize="0"/>
          <p:nvPr/>
        </p:nvPicPr>
        <p:blipFill>
          <a:blip r:embed="rId5">
            <a:alphaModFix/>
          </a:blip>
          <a:stretch>
            <a:fillRect/>
          </a:stretch>
        </p:blipFill>
        <p:spPr>
          <a:xfrm>
            <a:off x="9201338" y="289788"/>
            <a:ext cx="2790825" cy="1876425"/>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2" name="Shape 1012"/>
        <p:cNvGrpSpPr/>
        <p:nvPr/>
      </p:nvGrpSpPr>
      <p:grpSpPr>
        <a:xfrm>
          <a:off x="0" y="0"/>
          <a:ext cx="0" cy="0"/>
          <a:chOff x="0" y="0"/>
          <a:chExt cx="0" cy="0"/>
        </a:xfrm>
      </p:grpSpPr>
      <p:sp>
        <p:nvSpPr>
          <p:cNvPr id="1013" name="Google Shape;1013;p64"/>
          <p:cNvSpPr txBox="1"/>
          <p:nvPr/>
        </p:nvSpPr>
        <p:spPr>
          <a:xfrm>
            <a:off x="2671825" y="520850"/>
            <a:ext cx="6240600" cy="781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fr-CA" sz="2500">
                <a:solidFill>
                  <a:srgbClr val="0069BF"/>
                </a:solidFill>
                <a:latin typeface="Viga"/>
                <a:ea typeface="Viga"/>
                <a:cs typeface="Viga"/>
                <a:sym typeface="Viga"/>
              </a:rPr>
              <a:t>Suivi d’élèves en ligne</a:t>
            </a:r>
            <a:endParaRPr sz="2500">
              <a:solidFill>
                <a:srgbClr val="0069BF"/>
              </a:solidFill>
              <a:latin typeface="Viga"/>
              <a:ea typeface="Viga"/>
              <a:cs typeface="Viga"/>
              <a:sym typeface="Viga"/>
            </a:endParaRPr>
          </a:p>
        </p:txBody>
      </p:sp>
      <p:sp>
        <p:nvSpPr>
          <p:cNvPr id="1014" name="Google Shape;1014;p64"/>
          <p:cNvSpPr txBox="1"/>
          <p:nvPr/>
        </p:nvSpPr>
        <p:spPr>
          <a:xfrm>
            <a:off x="1426150" y="1582050"/>
            <a:ext cx="9570900" cy="408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r-CA" sz="2000">
                <a:latin typeface="Ubuntu"/>
                <a:ea typeface="Ubuntu"/>
                <a:cs typeface="Ubuntu"/>
                <a:sym typeface="Ubuntu"/>
              </a:rPr>
              <a:t>Quelques pistes pour l’utilisation des activités </a:t>
            </a:r>
            <a:endParaRPr b="1" sz="2000">
              <a:latin typeface="Ubuntu"/>
              <a:ea typeface="Ubuntu"/>
              <a:cs typeface="Ubuntu"/>
              <a:sym typeface="Ubuntu"/>
            </a:endParaRPr>
          </a:p>
          <a:p>
            <a:pPr indent="-355600" lvl="0" marL="457200" rtl="0" algn="l">
              <a:spcBef>
                <a:spcPts val="1000"/>
              </a:spcBef>
              <a:spcAft>
                <a:spcPts val="0"/>
              </a:spcAft>
              <a:buSzPts val="2000"/>
              <a:buFont typeface="Ubuntu"/>
              <a:buChar char="●"/>
            </a:pPr>
            <a:r>
              <a:rPr lang="fr-CA" sz="2000">
                <a:latin typeface="Ubuntu"/>
                <a:ea typeface="Ubuntu"/>
                <a:cs typeface="Ubuntu"/>
                <a:sym typeface="Ubuntu"/>
              </a:rPr>
              <a:t>Faire une session avec seulement une tâche Canvas</a:t>
            </a:r>
            <a:endParaRPr sz="2000">
              <a:latin typeface="Ubuntu"/>
              <a:ea typeface="Ubuntu"/>
              <a:cs typeface="Ubuntu"/>
              <a:sym typeface="Ubuntu"/>
            </a:endParaRPr>
          </a:p>
          <a:p>
            <a:pPr indent="-355600" lvl="0" marL="457200" rtl="0" algn="l">
              <a:spcBef>
                <a:spcPts val="1000"/>
              </a:spcBef>
              <a:spcAft>
                <a:spcPts val="0"/>
              </a:spcAft>
              <a:buSzPts val="2000"/>
              <a:buFont typeface="Ubuntu"/>
              <a:buChar char="●"/>
            </a:pPr>
            <a:r>
              <a:rPr lang="fr-CA" sz="2000">
                <a:latin typeface="Ubuntu"/>
                <a:ea typeface="Ubuntu"/>
                <a:cs typeface="Ubuntu"/>
                <a:sym typeface="Ubuntu"/>
              </a:rPr>
              <a:t>Attribuer un code, ou pas, aux élèves</a:t>
            </a:r>
            <a:endParaRPr sz="2000">
              <a:latin typeface="Ubuntu"/>
              <a:ea typeface="Ubuntu"/>
              <a:cs typeface="Ubuntu"/>
              <a:sym typeface="Ubuntu"/>
            </a:endParaRPr>
          </a:p>
          <a:p>
            <a:pPr indent="-355600" lvl="0" marL="457200" rtl="0" algn="l">
              <a:spcBef>
                <a:spcPts val="1000"/>
              </a:spcBef>
              <a:spcAft>
                <a:spcPts val="0"/>
              </a:spcAft>
              <a:buSzPts val="2000"/>
              <a:buFont typeface="Ubuntu"/>
              <a:buChar char="●"/>
            </a:pPr>
            <a:r>
              <a:rPr lang="fr-CA" sz="2000">
                <a:latin typeface="Ubuntu"/>
                <a:ea typeface="Ubuntu"/>
                <a:cs typeface="Ubuntu"/>
                <a:sym typeface="Ubuntu"/>
              </a:rPr>
              <a:t>Lorsque l’élève a une question, il se rend dans l’activité et ouvre le Canvas, l’enseignant ouvre son interface enseignant</a:t>
            </a:r>
            <a:endParaRPr sz="2000">
              <a:latin typeface="Ubuntu"/>
              <a:ea typeface="Ubuntu"/>
              <a:cs typeface="Ubuntu"/>
              <a:sym typeface="Ubuntu"/>
            </a:endParaRPr>
          </a:p>
          <a:p>
            <a:pPr indent="-355600" lvl="0" marL="457200" rtl="0" algn="l">
              <a:spcBef>
                <a:spcPts val="1000"/>
              </a:spcBef>
              <a:spcAft>
                <a:spcPts val="0"/>
              </a:spcAft>
              <a:buSzPts val="2000"/>
              <a:buFont typeface="Ubuntu"/>
              <a:buChar char="●"/>
            </a:pPr>
            <a:r>
              <a:rPr lang="fr-CA" sz="2000">
                <a:latin typeface="Ubuntu"/>
                <a:ea typeface="Ubuntu"/>
                <a:cs typeface="Ubuntu"/>
                <a:sym typeface="Ubuntu"/>
              </a:rPr>
              <a:t>L’élève peut alors parler à l’enseignant par la plateforme de visioconférence tout en faisant sa démarche sur son Canvas. L’enseignant peut alors voir ce que l’élève fait</a:t>
            </a:r>
            <a:endParaRPr sz="2000">
              <a:latin typeface="Ubuntu"/>
              <a:ea typeface="Ubuntu"/>
              <a:cs typeface="Ubuntu"/>
              <a:sym typeface="Ubuntu"/>
            </a:endParaRPr>
          </a:p>
          <a:p>
            <a:pPr indent="-355600" lvl="0" marL="457200" rtl="0" algn="l">
              <a:spcBef>
                <a:spcPts val="1000"/>
              </a:spcBef>
              <a:spcAft>
                <a:spcPts val="1000"/>
              </a:spcAft>
              <a:buSzPts val="2000"/>
              <a:buFont typeface="Ubuntu"/>
              <a:buChar char="●"/>
            </a:pPr>
            <a:r>
              <a:rPr lang="fr-CA" sz="2000">
                <a:latin typeface="Ubuntu"/>
                <a:ea typeface="Ubuntu"/>
                <a:cs typeface="Ubuntu"/>
                <a:sym typeface="Ubuntu"/>
              </a:rPr>
              <a:t>Éditer une mini évaluation ou des questions synthèses en activité </a:t>
            </a:r>
            <a:endParaRPr sz="2000">
              <a:latin typeface="Ubuntu"/>
              <a:ea typeface="Ubuntu"/>
              <a:cs typeface="Ubuntu"/>
              <a:sym typeface="Ubuntu"/>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9" name="Shape 1019"/>
        <p:cNvGrpSpPr/>
        <p:nvPr/>
      </p:nvGrpSpPr>
      <p:grpSpPr>
        <a:xfrm>
          <a:off x="0" y="0"/>
          <a:ext cx="0" cy="0"/>
          <a:chOff x="0" y="0"/>
          <a:chExt cx="0" cy="0"/>
        </a:xfrm>
      </p:grpSpPr>
      <p:sp>
        <p:nvSpPr>
          <p:cNvPr id="1020" name="Google Shape;1020;p65"/>
          <p:cNvSpPr txBox="1"/>
          <p:nvPr>
            <p:ph type="title"/>
          </p:nvPr>
        </p:nvSpPr>
        <p:spPr>
          <a:xfrm>
            <a:off x="1106424" y="1173575"/>
            <a:ext cx="9966960" cy="2926080"/>
          </a:xfrm>
          <a:prstGeom prst="rect">
            <a:avLst/>
          </a:prstGeom>
          <a:noFill/>
          <a:ln>
            <a:noFill/>
          </a:ln>
        </p:spPr>
        <p:txBody>
          <a:bodyPr anchorCtr="0" anchor="b" bIns="45700" lIns="91425" spcFirstLastPara="1" rIns="91425" wrap="square" tIns="45700">
            <a:noAutofit/>
          </a:bodyPr>
          <a:lstStyle/>
          <a:p>
            <a:pPr indent="0" lvl="0" marL="0" rtl="0" algn="ctr">
              <a:lnSpc>
                <a:spcPct val="85000"/>
              </a:lnSpc>
              <a:spcBef>
                <a:spcPts val="0"/>
              </a:spcBef>
              <a:spcAft>
                <a:spcPts val="0"/>
              </a:spcAft>
              <a:buClr>
                <a:schemeClr val="accent1"/>
              </a:buClr>
              <a:buSzPts val="7200"/>
              <a:buFont typeface="Corbel"/>
              <a:buNone/>
            </a:pPr>
            <a:r>
              <a:rPr lang="fr-CA">
                <a:latin typeface="Viga"/>
                <a:ea typeface="Viga"/>
                <a:cs typeface="Viga"/>
                <a:sym typeface="Viga"/>
              </a:rPr>
              <a:t>À VOTRE TOUR</a:t>
            </a:r>
            <a:endParaRPr>
              <a:latin typeface="Viga"/>
              <a:ea typeface="Viga"/>
              <a:cs typeface="Viga"/>
              <a:sym typeface="Viga"/>
            </a:endParaRPr>
          </a:p>
        </p:txBody>
      </p:sp>
      <p:sp>
        <p:nvSpPr>
          <p:cNvPr id="1021" name="Google Shape;1021;p65"/>
          <p:cNvSpPr txBox="1"/>
          <p:nvPr>
            <p:ph idx="1" type="body"/>
          </p:nvPr>
        </p:nvSpPr>
        <p:spPr>
          <a:xfrm>
            <a:off x="1709928" y="4154520"/>
            <a:ext cx="8769000" cy="13638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2100"/>
              </a:spcAft>
              <a:buClr>
                <a:schemeClr val="accent1"/>
              </a:buClr>
              <a:buSzPts val="1760"/>
              <a:buNone/>
            </a:pPr>
            <a:r>
              <a:rPr lang="fr-CA">
                <a:latin typeface="Ubuntu"/>
                <a:ea typeface="Ubuntu"/>
                <a:cs typeface="Ubuntu"/>
                <a:sym typeface="Ubuntu"/>
              </a:rPr>
              <a:t>Création d’activités et partage</a:t>
            </a:r>
            <a:endParaRPr>
              <a:latin typeface="Ubuntu"/>
              <a:ea typeface="Ubuntu"/>
              <a:cs typeface="Ubuntu"/>
              <a:sym typeface="Ubuntu"/>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5" name="Shape 1025"/>
        <p:cNvGrpSpPr/>
        <p:nvPr/>
      </p:nvGrpSpPr>
      <p:grpSpPr>
        <a:xfrm>
          <a:off x="0" y="0"/>
          <a:ext cx="0" cy="0"/>
          <a:chOff x="0" y="0"/>
          <a:chExt cx="0" cy="0"/>
        </a:xfrm>
      </p:grpSpPr>
      <p:sp>
        <p:nvSpPr>
          <p:cNvPr id="1026" name="Google Shape;1026;p66"/>
          <p:cNvSpPr txBox="1"/>
          <p:nvPr>
            <p:ph type="title"/>
          </p:nvPr>
        </p:nvSpPr>
        <p:spPr>
          <a:xfrm>
            <a:off x="1143075" y="609600"/>
            <a:ext cx="10275300" cy="11166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1"/>
              </a:buClr>
              <a:buSzPts val="4400"/>
              <a:buFont typeface="Corbel"/>
              <a:buNone/>
            </a:pPr>
            <a:r>
              <a:rPr lang="fr-CA">
                <a:latin typeface="Viga"/>
                <a:ea typeface="Viga"/>
                <a:cs typeface="Viga"/>
                <a:sym typeface="Viga"/>
              </a:rPr>
              <a:t>Création d’activités d’apprentissage</a:t>
            </a:r>
            <a:endParaRPr>
              <a:latin typeface="Viga"/>
              <a:ea typeface="Viga"/>
              <a:cs typeface="Viga"/>
              <a:sym typeface="Viga"/>
            </a:endParaRPr>
          </a:p>
        </p:txBody>
      </p:sp>
      <p:sp>
        <p:nvSpPr>
          <p:cNvPr id="1027" name="Google Shape;1027;p66"/>
          <p:cNvSpPr txBox="1"/>
          <p:nvPr>
            <p:ph idx="1" type="body"/>
          </p:nvPr>
        </p:nvSpPr>
        <p:spPr>
          <a:xfrm>
            <a:off x="1159500" y="1801025"/>
            <a:ext cx="9873000" cy="4670100"/>
          </a:xfrm>
          <a:prstGeom prst="rect">
            <a:avLst/>
          </a:prstGeom>
          <a:noFill/>
          <a:ln>
            <a:noFill/>
          </a:ln>
        </p:spPr>
        <p:txBody>
          <a:bodyPr anchorCtr="0" anchor="t" bIns="45700" lIns="91425" spcFirstLastPara="1" rIns="91425" wrap="square" tIns="45700">
            <a:noAutofit/>
          </a:bodyPr>
          <a:lstStyle/>
          <a:p>
            <a:pPr indent="0" lvl="0" marL="45720" rtl="0" algn="l">
              <a:lnSpc>
                <a:spcPct val="90000"/>
              </a:lnSpc>
              <a:spcBef>
                <a:spcPts val="0"/>
              </a:spcBef>
              <a:spcAft>
                <a:spcPts val="0"/>
              </a:spcAft>
              <a:buClr>
                <a:srgbClr val="0069BF"/>
              </a:buClr>
              <a:buSzPts val="1760"/>
              <a:buNone/>
            </a:pPr>
            <a:r>
              <a:rPr b="1" lang="fr-CA" sz="2300">
                <a:solidFill>
                  <a:srgbClr val="0069BF"/>
                </a:solidFill>
                <a:latin typeface="Ubuntu"/>
                <a:ea typeface="Ubuntu"/>
                <a:cs typeface="Ubuntu"/>
                <a:sym typeface="Ubuntu"/>
              </a:rPr>
              <a:t>Pour intégrer les activités dans les cours</a:t>
            </a:r>
            <a:endParaRPr b="1" sz="2300">
              <a:solidFill>
                <a:srgbClr val="0069BF"/>
              </a:solidFill>
              <a:latin typeface="Ubuntu"/>
              <a:ea typeface="Ubuntu"/>
              <a:cs typeface="Ubuntu"/>
              <a:sym typeface="Ubuntu"/>
            </a:endParaRPr>
          </a:p>
          <a:p>
            <a:pPr indent="-138430" lvl="0" marL="228600" rtl="0" algn="l">
              <a:lnSpc>
                <a:spcPct val="90000"/>
              </a:lnSpc>
              <a:spcBef>
                <a:spcPts val="1400"/>
              </a:spcBef>
              <a:spcAft>
                <a:spcPts val="0"/>
              </a:spcAft>
              <a:buClr>
                <a:schemeClr val="dk1"/>
              </a:buClr>
              <a:buSzPts val="1060"/>
              <a:buFont typeface="Ubuntu"/>
              <a:buChar char="●"/>
            </a:pPr>
            <a:r>
              <a:rPr lang="fr-CA" sz="2800">
                <a:latin typeface="Ubuntu"/>
                <a:ea typeface="Ubuntu"/>
                <a:cs typeface="Ubuntu"/>
                <a:sym typeface="Ubuntu"/>
              </a:rPr>
              <a:t>Création d’un compte dans </a:t>
            </a:r>
            <a:r>
              <a:rPr i="1" lang="fr-CA" sz="2800">
                <a:latin typeface="Ubuntu"/>
                <a:ea typeface="Ubuntu"/>
                <a:cs typeface="Ubuntu"/>
                <a:sym typeface="Ubuntu"/>
              </a:rPr>
              <a:t>Graspable Math</a:t>
            </a:r>
            <a:r>
              <a:rPr lang="fr-CA" sz="2800">
                <a:latin typeface="Ubuntu"/>
                <a:ea typeface="Ubuntu"/>
                <a:cs typeface="Ubuntu"/>
                <a:sym typeface="Ubuntu"/>
              </a:rPr>
              <a:t>;</a:t>
            </a:r>
            <a:endParaRPr sz="2800">
              <a:latin typeface="Ubuntu"/>
              <a:ea typeface="Ubuntu"/>
              <a:cs typeface="Ubuntu"/>
              <a:sym typeface="Ubuntu"/>
            </a:endParaRPr>
          </a:p>
          <a:p>
            <a:pPr indent="-138430" lvl="0" marL="228600" rtl="0" algn="l">
              <a:lnSpc>
                <a:spcPct val="90000"/>
              </a:lnSpc>
              <a:spcBef>
                <a:spcPts val="1000"/>
              </a:spcBef>
              <a:spcAft>
                <a:spcPts val="0"/>
              </a:spcAft>
              <a:buClr>
                <a:schemeClr val="dk1"/>
              </a:buClr>
              <a:buSzPts val="1060"/>
              <a:buFont typeface="Ubuntu"/>
              <a:buChar char="●"/>
            </a:pPr>
            <a:r>
              <a:rPr lang="fr-CA" sz="2800">
                <a:latin typeface="Ubuntu"/>
                <a:ea typeface="Ubuntu"/>
                <a:cs typeface="Ubuntu"/>
                <a:sym typeface="Ubuntu"/>
              </a:rPr>
              <a:t>Avec le Canvas</a:t>
            </a:r>
            <a:endParaRPr sz="2800">
              <a:latin typeface="Ubuntu"/>
              <a:ea typeface="Ubuntu"/>
              <a:cs typeface="Ubuntu"/>
              <a:sym typeface="Ubuntu"/>
            </a:endParaRPr>
          </a:p>
          <a:p>
            <a:pPr indent="-158750" lvl="1" marL="457200" rtl="0" algn="l">
              <a:lnSpc>
                <a:spcPct val="90000"/>
              </a:lnSpc>
              <a:spcBef>
                <a:spcPts val="1000"/>
              </a:spcBef>
              <a:spcAft>
                <a:spcPts val="0"/>
              </a:spcAft>
              <a:buClr>
                <a:schemeClr val="dk1"/>
              </a:buClr>
              <a:buSzPts val="1060"/>
              <a:buFont typeface="Ubuntu"/>
              <a:buChar char="○"/>
            </a:pPr>
            <a:r>
              <a:rPr lang="fr-CA" sz="2000">
                <a:latin typeface="Ubuntu"/>
                <a:ea typeface="Ubuntu"/>
                <a:cs typeface="Ubuntu"/>
                <a:sym typeface="Ubuntu"/>
              </a:rPr>
              <a:t>Ajout de texte pour les instructions;</a:t>
            </a:r>
            <a:endParaRPr sz="2000">
              <a:latin typeface="Ubuntu"/>
              <a:ea typeface="Ubuntu"/>
              <a:cs typeface="Ubuntu"/>
              <a:sym typeface="Ubuntu"/>
            </a:endParaRPr>
          </a:p>
          <a:p>
            <a:pPr indent="-158750" lvl="1" marL="457200" rtl="0" algn="l">
              <a:lnSpc>
                <a:spcPct val="90000"/>
              </a:lnSpc>
              <a:spcBef>
                <a:spcPts val="500"/>
              </a:spcBef>
              <a:spcAft>
                <a:spcPts val="0"/>
              </a:spcAft>
              <a:buClr>
                <a:schemeClr val="dk1"/>
              </a:buClr>
              <a:buSzPts val="1060"/>
              <a:buFont typeface="Ubuntu"/>
              <a:buChar char="○"/>
            </a:pPr>
            <a:r>
              <a:rPr lang="fr-CA" sz="2000">
                <a:latin typeface="Ubuntu"/>
                <a:ea typeface="Ubuntu"/>
                <a:cs typeface="Ubuntu"/>
                <a:sym typeface="Ubuntu"/>
              </a:rPr>
              <a:t>Ajout d’une vidéo soit pour les instructions, soit pour la mise en situation;</a:t>
            </a:r>
            <a:endParaRPr sz="2000">
              <a:latin typeface="Ubuntu"/>
              <a:ea typeface="Ubuntu"/>
              <a:cs typeface="Ubuntu"/>
              <a:sym typeface="Ubuntu"/>
            </a:endParaRPr>
          </a:p>
          <a:p>
            <a:pPr indent="-158750" lvl="1" marL="457200" rtl="0" algn="l">
              <a:lnSpc>
                <a:spcPct val="90000"/>
              </a:lnSpc>
              <a:spcBef>
                <a:spcPts val="500"/>
              </a:spcBef>
              <a:spcAft>
                <a:spcPts val="0"/>
              </a:spcAft>
              <a:buClr>
                <a:schemeClr val="dk1"/>
              </a:buClr>
              <a:buSzPts val="1060"/>
              <a:buFont typeface="Ubuntu"/>
              <a:buChar char="○"/>
            </a:pPr>
            <a:r>
              <a:rPr lang="fr-CA" sz="2000">
                <a:latin typeface="Ubuntu"/>
                <a:ea typeface="Ubuntu"/>
                <a:cs typeface="Ubuntu"/>
                <a:sym typeface="Ubuntu"/>
              </a:rPr>
              <a:t>Options de partage par lien ou par Google Classroom.</a:t>
            </a:r>
            <a:endParaRPr sz="2000">
              <a:latin typeface="Ubuntu"/>
              <a:ea typeface="Ubuntu"/>
              <a:cs typeface="Ubuntu"/>
              <a:sym typeface="Ubuntu"/>
            </a:endParaRPr>
          </a:p>
          <a:p>
            <a:pPr indent="-138430" lvl="0" marL="228600" rtl="0" algn="l">
              <a:lnSpc>
                <a:spcPct val="90000"/>
              </a:lnSpc>
              <a:spcBef>
                <a:spcPts val="1000"/>
              </a:spcBef>
              <a:spcAft>
                <a:spcPts val="0"/>
              </a:spcAft>
              <a:buClr>
                <a:schemeClr val="dk1"/>
              </a:buClr>
              <a:buSzPts val="1060"/>
              <a:buFont typeface="Ubuntu"/>
              <a:buChar char="●"/>
            </a:pPr>
            <a:r>
              <a:rPr lang="fr-CA" sz="2800">
                <a:latin typeface="Ubuntu"/>
                <a:ea typeface="Ubuntu"/>
                <a:cs typeface="Ubuntu"/>
                <a:sym typeface="Ubuntu"/>
              </a:rPr>
              <a:t>Avec Graspable Math Activities</a:t>
            </a:r>
            <a:endParaRPr sz="2800">
              <a:latin typeface="Ubuntu"/>
              <a:ea typeface="Ubuntu"/>
              <a:cs typeface="Ubuntu"/>
              <a:sym typeface="Ubuntu"/>
            </a:endParaRPr>
          </a:p>
          <a:p>
            <a:pPr indent="-138430" lvl="1" marL="457200" rtl="0" algn="l">
              <a:lnSpc>
                <a:spcPct val="90000"/>
              </a:lnSpc>
              <a:spcBef>
                <a:spcPts val="1000"/>
              </a:spcBef>
              <a:spcAft>
                <a:spcPts val="0"/>
              </a:spcAft>
              <a:buClr>
                <a:schemeClr val="dk1"/>
              </a:buClr>
              <a:buSzPts val="740"/>
              <a:buFont typeface="Ubuntu"/>
              <a:buChar char="○"/>
            </a:pPr>
            <a:r>
              <a:rPr lang="fr-CA" sz="2000">
                <a:latin typeface="Ubuntu"/>
                <a:ea typeface="Ubuntu"/>
                <a:cs typeface="Ubuntu"/>
                <a:sym typeface="Ubuntu"/>
              </a:rPr>
              <a:t>Création ou modification d’activités;</a:t>
            </a:r>
            <a:endParaRPr sz="2000">
              <a:latin typeface="Ubuntu"/>
              <a:ea typeface="Ubuntu"/>
              <a:cs typeface="Ubuntu"/>
              <a:sym typeface="Ubuntu"/>
            </a:endParaRPr>
          </a:p>
          <a:p>
            <a:pPr indent="-138430" lvl="1" marL="457200" rtl="0" algn="l">
              <a:lnSpc>
                <a:spcPct val="90000"/>
              </a:lnSpc>
              <a:spcBef>
                <a:spcPts val="500"/>
              </a:spcBef>
              <a:spcAft>
                <a:spcPts val="0"/>
              </a:spcAft>
              <a:buClr>
                <a:schemeClr val="dk1"/>
              </a:buClr>
              <a:buSzPts val="740"/>
              <a:buFont typeface="Ubuntu"/>
              <a:buChar char="○"/>
            </a:pPr>
            <a:r>
              <a:rPr lang="fr-CA" sz="2000">
                <a:latin typeface="Ubuntu"/>
                <a:ea typeface="Ubuntu"/>
                <a:cs typeface="Ubuntu"/>
                <a:sym typeface="Ubuntu"/>
              </a:rPr>
              <a:t>Création de session et partage avec les élèves;</a:t>
            </a:r>
            <a:endParaRPr sz="2000">
              <a:latin typeface="Ubuntu"/>
              <a:ea typeface="Ubuntu"/>
              <a:cs typeface="Ubuntu"/>
              <a:sym typeface="Ubuntu"/>
            </a:endParaRPr>
          </a:p>
          <a:p>
            <a:pPr indent="-138430" lvl="1" marL="457200" rtl="0" algn="l">
              <a:lnSpc>
                <a:spcPct val="90000"/>
              </a:lnSpc>
              <a:spcBef>
                <a:spcPts val="500"/>
              </a:spcBef>
              <a:spcAft>
                <a:spcPts val="500"/>
              </a:spcAft>
              <a:buClr>
                <a:schemeClr val="dk1"/>
              </a:buClr>
              <a:buSzPts val="740"/>
              <a:buFont typeface="Ubuntu"/>
              <a:buChar char="○"/>
            </a:pPr>
            <a:r>
              <a:rPr lang="fr-CA" sz="2000">
                <a:latin typeface="Ubuntu"/>
                <a:ea typeface="Ubuntu"/>
                <a:cs typeface="Ubuntu"/>
                <a:sym typeface="Ubuntu"/>
              </a:rPr>
              <a:t>Suivi des résultats.</a:t>
            </a:r>
            <a:endParaRPr sz="2000">
              <a:latin typeface="Ubuntu"/>
              <a:ea typeface="Ubuntu"/>
              <a:cs typeface="Ubuntu"/>
              <a:sym typeface="Ubuntu"/>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1" name="Shape 1031"/>
        <p:cNvGrpSpPr/>
        <p:nvPr/>
      </p:nvGrpSpPr>
      <p:grpSpPr>
        <a:xfrm>
          <a:off x="0" y="0"/>
          <a:ext cx="0" cy="0"/>
          <a:chOff x="0" y="0"/>
          <a:chExt cx="0" cy="0"/>
        </a:xfrm>
      </p:grpSpPr>
      <p:sp>
        <p:nvSpPr>
          <p:cNvPr id="1032" name="Google Shape;1032;p67"/>
          <p:cNvSpPr txBox="1"/>
          <p:nvPr>
            <p:ph type="title"/>
          </p:nvPr>
        </p:nvSpPr>
        <p:spPr>
          <a:xfrm>
            <a:off x="677335" y="609600"/>
            <a:ext cx="8596800" cy="13209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1"/>
              </a:buClr>
              <a:buSzPts val="4400"/>
              <a:buFont typeface="Corbel"/>
              <a:buNone/>
            </a:pPr>
            <a:r>
              <a:rPr lang="fr-CA">
                <a:latin typeface="Viga"/>
                <a:ea typeface="Viga"/>
                <a:cs typeface="Viga"/>
                <a:sym typeface="Viga"/>
              </a:rPr>
              <a:t>En conclusion</a:t>
            </a:r>
            <a:endParaRPr>
              <a:latin typeface="Viga"/>
              <a:ea typeface="Viga"/>
              <a:cs typeface="Viga"/>
              <a:sym typeface="Viga"/>
            </a:endParaRPr>
          </a:p>
        </p:txBody>
      </p:sp>
      <p:sp>
        <p:nvSpPr>
          <p:cNvPr id="1033" name="Google Shape;1033;p67"/>
          <p:cNvSpPr txBox="1"/>
          <p:nvPr>
            <p:ph idx="1" type="body"/>
          </p:nvPr>
        </p:nvSpPr>
        <p:spPr>
          <a:xfrm>
            <a:off x="677325" y="1831175"/>
            <a:ext cx="10664700" cy="4185900"/>
          </a:xfrm>
          <a:prstGeom prst="rect">
            <a:avLst/>
          </a:prstGeom>
          <a:noFill/>
          <a:ln>
            <a:noFill/>
          </a:ln>
        </p:spPr>
        <p:txBody>
          <a:bodyPr anchorCtr="0" anchor="t" bIns="45700" lIns="91425" spcFirstLastPara="1" rIns="91425" wrap="square" tIns="45700">
            <a:noAutofit/>
          </a:bodyPr>
          <a:lstStyle/>
          <a:p>
            <a:pPr indent="-374650" lvl="0" marL="457200" rtl="0" algn="l">
              <a:lnSpc>
                <a:spcPct val="90000"/>
              </a:lnSpc>
              <a:spcBef>
                <a:spcPts val="1400"/>
              </a:spcBef>
              <a:spcAft>
                <a:spcPts val="0"/>
              </a:spcAft>
              <a:buSzPts val="2300"/>
              <a:buFont typeface="Ubuntu"/>
              <a:buChar char="●"/>
            </a:pPr>
            <a:r>
              <a:rPr lang="fr-CA" sz="2300">
                <a:latin typeface="Ubuntu"/>
                <a:ea typeface="Ubuntu"/>
                <a:cs typeface="Ubuntu"/>
                <a:sym typeface="Ubuntu"/>
              </a:rPr>
              <a:t>Laisser l’élève trouver lui-même les régularités et les trucs;</a:t>
            </a:r>
            <a:endParaRPr sz="2300">
              <a:latin typeface="Ubuntu"/>
              <a:ea typeface="Ubuntu"/>
              <a:cs typeface="Ubuntu"/>
              <a:sym typeface="Ubuntu"/>
            </a:endParaRPr>
          </a:p>
          <a:p>
            <a:pPr indent="-374650" lvl="0" marL="457200" rtl="0" algn="l">
              <a:lnSpc>
                <a:spcPct val="90000"/>
              </a:lnSpc>
              <a:spcBef>
                <a:spcPts val="1000"/>
              </a:spcBef>
              <a:spcAft>
                <a:spcPts val="0"/>
              </a:spcAft>
              <a:buSzPts val="2300"/>
              <a:buFont typeface="Ubuntu"/>
              <a:buChar char="●"/>
            </a:pPr>
            <a:r>
              <a:rPr lang="fr-CA" sz="2300">
                <a:latin typeface="Ubuntu"/>
                <a:ea typeface="Ubuntu"/>
                <a:cs typeface="Ubuntu"/>
                <a:sym typeface="Ubuntu"/>
              </a:rPr>
              <a:t>Lui laisser construire ses propres procédures;</a:t>
            </a:r>
            <a:endParaRPr sz="2300">
              <a:latin typeface="Ubuntu"/>
              <a:ea typeface="Ubuntu"/>
              <a:cs typeface="Ubuntu"/>
              <a:sym typeface="Ubuntu"/>
            </a:endParaRPr>
          </a:p>
          <a:p>
            <a:pPr indent="-374650" lvl="0" marL="457200" rtl="0" algn="l">
              <a:lnSpc>
                <a:spcPct val="90000"/>
              </a:lnSpc>
              <a:spcBef>
                <a:spcPts val="1000"/>
              </a:spcBef>
              <a:spcAft>
                <a:spcPts val="0"/>
              </a:spcAft>
              <a:buSzPts val="2300"/>
              <a:buFont typeface="Ubuntu"/>
              <a:buChar char="●"/>
            </a:pPr>
            <a:r>
              <a:rPr lang="fr-CA" sz="2300">
                <a:latin typeface="Ubuntu"/>
                <a:ea typeface="Ubuntu"/>
                <a:cs typeface="Ubuntu"/>
                <a:sym typeface="Ubuntu"/>
              </a:rPr>
              <a:t>Varier les approches;</a:t>
            </a:r>
            <a:endParaRPr sz="2300">
              <a:latin typeface="Ubuntu"/>
              <a:ea typeface="Ubuntu"/>
              <a:cs typeface="Ubuntu"/>
              <a:sym typeface="Ubuntu"/>
            </a:endParaRPr>
          </a:p>
          <a:p>
            <a:pPr indent="-374650" lvl="0" marL="457200" rtl="0" algn="l">
              <a:lnSpc>
                <a:spcPct val="90000"/>
              </a:lnSpc>
              <a:spcBef>
                <a:spcPts val="1000"/>
              </a:spcBef>
              <a:spcAft>
                <a:spcPts val="0"/>
              </a:spcAft>
              <a:buSzPts val="2300"/>
              <a:buFont typeface="Ubuntu"/>
              <a:buChar char="●"/>
            </a:pPr>
            <a:r>
              <a:rPr lang="fr-CA" sz="2300">
                <a:latin typeface="Ubuntu"/>
                <a:ea typeface="Ubuntu"/>
                <a:cs typeface="Ubuntu"/>
                <a:sym typeface="Ubuntu"/>
              </a:rPr>
              <a:t>Accompagner l’élève afin d’orienter ou diriger ses observations;</a:t>
            </a:r>
            <a:endParaRPr sz="2300">
              <a:latin typeface="Ubuntu"/>
              <a:ea typeface="Ubuntu"/>
              <a:cs typeface="Ubuntu"/>
              <a:sym typeface="Ubuntu"/>
            </a:endParaRPr>
          </a:p>
          <a:p>
            <a:pPr indent="-374650" lvl="0" marL="457200" rtl="0" algn="l">
              <a:lnSpc>
                <a:spcPct val="90000"/>
              </a:lnSpc>
              <a:spcBef>
                <a:spcPts val="1000"/>
              </a:spcBef>
              <a:spcAft>
                <a:spcPts val="0"/>
              </a:spcAft>
              <a:buSzPts val="2300"/>
              <a:buFont typeface="Ubuntu"/>
              <a:buChar char="●"/>
            </a:pPr>
            <a:r>
              <a:rPr lang="fr-CA" sz="2300">
                <a:latin typeface="Ubuntu"/>
                <a:ea typeface="Ubuntu"/>
                <a:cs typeface="Ubuntu"/>
                <a:sym typeface="Ubuntu"/>
              </a:rPr>
              <a:t>Créer des contextes où l’élève peut faire un apprentissage inductif;</a:t>
            </a:r>
            <a:endParaRPr sz="2300">
              <a:latin typeface="Ubuntu"/>
              <a:ea typeface="Ubuntu"/>
              <a:cs typeface="Ubuntu"/>
              <a:sym typeface="Ubuntu"/>
            </a:endParaRPr>
          </a:p>
          <a:p>
            <a:pPr indent="-374650" lvl="0" marL="457200" rtl="0" algn="l">
              <a:lnSpc>
                <a:spcPct val="90000"/>
              </a:lnSpc>
              <a:spcBef>
                <a:spcPts val="1000"/>
              </a:spcBef>
              <a:spcAft>
                <a:spcPts val="0"/>
              </a:spcAft>
              <a:buSzPts val="2300"/>
              <a:buFont typeface="Ubuntu"/>
              <a:buChar char="●"/>
            </a:pPr>
            <a:r>
              <a:rPr lang="fr-CA" sz="2300">
                <a:latin typeface="Ubuntu"/>
                <a:ea typeface="Ubuntu"/>
                <a:cs typeface="Ubuntu"/>
                <a:sym typeface="Ubuntu"/>
              </a:rPr>
              <a:t>À distance, faire travailler l’élève dans une activité afin de voir ce qu’il fait et de conserver les traces de sa démarche;</a:t>
            </a:r>
            <a:endParaRPr sz="2300">
              <a:latin typeface="Ubuntu"/>
              <a:ea typeface="Ubuntu"/>
              <a:cs typeface="Ubuntu"/>
              <a:sym typeface="Ubuntu"/>
            </a:endParaRPr>
          </a:p>
          <a:p>
            <a:pPr indent="-374650" lvl="0" marL="457200" rtl="0" algn="l">
              <a:lnSpc>
                <a:spcPct val="90000"/>
              </a:lnSpc>
              <a:spcBef>
                <a:spcPts val="2100"/>
              </a:spcBef>
              <a:spcAft>
                <a:spcPts val="1000"/>
              </a:spcAft>
              <a:buSzPts val="2300"/>
              <a:buFont typeface="Ubuntu"/>
              <a:buChar char="●"/>
            </a:pPr>
            <a:r>
              <a:rPr lang="fr-CA" sz="2300">
                <a:latin typeface="Ubuntu"/>
                <a:ea typeface="Ubuntu"/>
                <a:cs typeface="Ubuntu"/>
                <a:sym typeface="Ubuntu"/>
              </a:rPr>
              <a:t>Observer les démarches de l’élève et rétroagir.</a:t>
            </a:r>
            <a:endParaRPr sz="2300">
              <a:latin typeface="Ubuntu"/>
              <a:ea typeface="Ubuntu"/>
              <a:cs typeface="Ubuntu"/>
              <a:sym typeface="Ubuntu"/>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7" name="Shape 1037"/>
        <p:cNvGrpSpPr/>
        <p:nvPr/>
      </p:nvGrpSpPr>
      <p:grpSpPr>
        <a:xfrm>
          <a:off x="0" y="0"/>
          <a:ext cx="0" cy="0"/>
          <a:chOff x="0" y="0"/>
          <a:chExt cx="0" cy="0"/>
        </a:xfrm>
      </p:grpSpPr>
      <p:sp>
        <p:nvSpPr>
          <p:cNvPr id="1038" name="Google Shape;1038;p68"/>
          <p:cNvSpPr txBox="1"/>
          <p:nvPr>
            <p:ph idx="4294967295" type="ctrTitle"/>
          </p:nvPr>
        </p:nvSpPr>
        <p:spPr>
          <a:xfrm>
            <a:off x="2402600" y="1770317"/>
            <a:ext cx="7494000" cy="9387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b="1" lang="fr-CA" sz="11600">
                <a:latin typeface="Viga"/>
                <a:ea typeface="Viga"/>
                <a:cs typeface="Viga"/>
                <a:sym typeface="Viga"/>
              </a:rPr>
              <a:t>MERCI !</a:t>
            </a:r>
            <a:endParaRPr b="1" sz="11600">
              <a:latin typeface="Viga"/>
              <a:ea typeface="Viga"/>
              <a:cs typeface="Viga"/>
              <a:sym typeface="Viga"/>
            </a:endParaRPr>
          </a:p>
        </p:txBody>
      </p:sp>
      <p:pic>
        <p:nvPicPr>
          <p:cNvPr id="1039" name="Google Shape;1039;p68"/>
          <p:cNvPicPr preferRelativeResize="0"/>
          <p:nvPr/>
        </p:nvPicPr>
        <p:blipFill>
          <a:blip r:embed="rId3">
            <a:alphaModFix/>
          </a:blip>
          <a:stretch>
            <a:fillRect/>
          </a:stretch>
        </p:blipFill>
        <p:spPr>
          <a:xfrm>
            <a:off x="3764717" y="237933"/>
            <a:ext cx="4662567" cy="1338533"/>
          </a:xfrm>
          <a:prstGeom prst="rect">
            <a:avLst/>
          </a:prstGeom>
          <a:noFill/>
          <a:ln>
            <a:noFill/>
          </a:ln>
        </p:spPr>
      </p:pic>
      <p:sp>
        <p:nvSpPr>
          <p:cNvPr id="1040" name="Google Shape;1040;p68"/>
          <p:cNvSpPr txBox="1"/>
          <p:nvPr/>
        </p:nvSpPr>
        <p:spPr>
          <a:xfrm>
            <a:off x="5523725" y="3163927"/>
            <a:ext cx="6838500" cy="2873700"/>
          </a:xfrm>
          <a:prstGeom prst="rect">
            <a:avLst/>
          </a:prstGeom>
          <a:noFill/>
          <a:ln>
            <a:noFill/>
          </a:ln>
        </p:spPr>
        <p:txBody>
          <a:bodyPr anchorCtr="0" anchor="t" bIns="121900" lIns="121900" spcFirstLastPara="1" rIns="121900" wrap="square" tIns="121900">
            <a:noAutofit/>
          </a:bodyPr>
          <a:lstStyle/>
          <a:p>
            <a:pPr indent="0" lvl="0" marL="0" rtl="0" algn="l">
              <a:spcBef>
                <a:spcPts val="800"/>
              </a:spcBef>
              <a:spcAft>
                <a:spcPts val="0"/>
              </a:spcAft>
              <a:buNone/>
            </a:pPr>
            <a:r>
              <a:rPr lang="fr-CA" sz="2900" u="sng">
                <a:solidFill>
                  <a:schemeClr val="hlink"/>
                </a:solidFill>
                <a:latin typeface="Ubuntu"/>
                <a:ea typeface="Ubuntu"/>
                <a:cs typeface="Ubuntu"/>
                <a:sym typeface="Ubuntu"/>
                <a:hlinkClick r:id="rId4"/>
              </a:rPr>
              <a:t>stephanie.rioux@recitmst.qc.ca</a:t>
            </a:r>
            <a:endParaRPr sz="2900">
              <a:solidFill>
                <a:schemeClr val="dk2"/>
              </a:solidFill>
              <a:latin typeface="Ubuntu"/>
              <a:ea typeface="Ubuntu"/>
              <a:cs typeface="Ubuntu"/>
              <a:sym typeface="Ubuntu"/>
            </a:endParaRPr>
          </a:p>
          <a:p>
            <a:pPr indent="0" lvl="0" marL="0" rtl="0" algn="l">
              <a:spcBef>
                <a:spcPts val="800"/>
              </a:spcBef>
              <a:spcAft>
                <a:spcPts val="0"/>
              </a:spcAft>
              <a:buNone/>
            </a:pPr>
            <a:r>
              <a:rPr lang="fr-CA" sz="2900" u="sng">
                <a:solidFill>
                  <a:schemeClr val="hlink"/>
                </a:solidFill>
                <a:latin typeface="Ubuntu"/>
                <a:ea typeface="Ubuntu"/>
                <a:cs typeface="Ubuntu"/>
                <a:sym typeface="Ubuntu"/>
                <a:hlinkClick r:id="rId5"/>
              </a:rPr>
              <a:t>louise.roy@recitmst.qc.ca </a:t>
            </a:r>
            <a:endParaRPr sz="2900">
              <a:solidFill>
                <a:schemeClr val="dk2"/>
              </a:solidFill>
              <a:latin typeface="Ubuntu"/>
              <a:ea typeface="Ubuntu"/>
              <a:cs typeface="Ubuntu"/>
              <a:sym typeface="Ubuntu"/>
            </a:endParaRPr>
          </a:p>
          <a:p>
            <a:pPr indent="0" lvl="0" marL="0" rtl="0" algn="l">
              <a:spcBef>
                <a:spcPts val="800"/>
              </a:spcBef>
              <a:spcAft>
                <a:spcPts val="0"/>
              </a:spcAft>
              <a:buNone/>
            </a:pPr>
            <a:r>
              <a:rPr lang="fr-CA" sz="2900" u="sng">
                <a:solidFill>
                  <a:schemeClr val="hlink"/>
                </a:solidFill>
                <a:latin typeface="Ubuntu"/>
                <a:ea typeface="Ubuntu"/>
                <a:cs typeface="Ubuntu"/>
                <a:sym typeface="Ubuntu"/>
                <a:hlinkClick r:id="rId6"/>
              </a:rPr>
              <a:t>equipe@recitmst.qc.ca</a:t>
            </a:r>
            <a:endParaRPr sz="2900">
              <a:solidFill>
                <a:schemeClr val="dk2"/>
              </a:solidFill>
              <a:latin typeface="Ubuntu"/>
              <a:ea typeface="Ubuntu"/>
              <a:cs typeface="Ubuntu"/>
              <a:sym typeface="Ubuntu"/>
            </a:endParaRPr>
          </a:p>
          <a:p>
            <a:pPr indent="-438150" lvl="0" marL="609600" rtl="0" algn="l">
              <a:spcBef>
                <a:spcPts val="800"/>
              </a:spcBef>
              <a:spcAft>
                <a:spcPts val="0"/>
              </a:spcAft>
              <a:buClr>
                <a:schemeClr val="dk2"/>
              </a:buClr>
              <a:buSzPts val="2100"/>
              <a:buFont typeface="Ubuntu"/>
              <a:buChar char="■"/>
            </a:pPr>
            <a:r>
              <a:rPr lang="fr-CA" sz="2100" u="sng">
                <a:solidFill>
                  <a:schemeClr val="dk2"/>
                </a:solidFill>
                <a:latin typeface="Ubuntu"/>
                <a:ea typeface="Ubuntu"/>
                <a:cs typeface="Ubuntu"/>
                <a:sym typeface="Ubuntu"/>
                <a:hlinkClick r:id="rId7">
                  <a:extLst>
                    <a:ext uri="{A12FA001-AC4F-418D-AE19-62706E023703}">
                      <ahyp:hlinkClr val="tx"/>
                    </a:ext>
                  </a:extLst>
                </a:hlinkClick>
              </a:rPr>
              <a:t>Page Facebook</a:t>
            </a:r>
            <a:endParaRPr sz="2100" u="sng">
              <a:solidFill>
                <a:schemeClr val="dk2"/>
              </a:solidFill>
              <a:latin typeface="Ubuntu"/>
              <a:ea typeface="Ubuntu"/>
              <a:cs typeface="Ubuntu"/>
              <a:sym typeface="Ubuntu"/>
            </a:endParaRPr>
          </a:p>
          <a:p>
            <a:pPr indent="-438150" lvl="0" marL="609600" rtl="0" algn="l">
              <a:spcBef>
                <a:spcPts val="0"/>
              </a:spcBef>
              <a:spcAft>
                <a:spcPts val="0"/>
              </a:spcAft>
              <a:buClr>
                <a:schemeClr val="dk2"/>
              </a:buClr>
              <a:buSzPts val="2100"/>
              <a:buFont typeface="Ubuntu"/>
              <a:buChar char="■"/>
            </a:pPr>
            <a:r>
              <a:rPr lang="fr-CA" sz="2100" u="sng">
                <a:solidFill>
                  <a:schemeClr val="dk2"/>
                </a:solidFill>
                <a:latin typeface="Ubuntu"/>
                <a:ea typeface="Ubuntu"/>
                <a:cs typeface="Ubuntu"/>
                <a:sym typeface="Ubuntu"/>
                <a:hlinkClick r:id="rId8">
                  <a:extLst>
                    <a:ext uri="{A12FA001-AC4F-418D-AE19-62706E023703}">
                      <ahyp:hlinkClr val="tx"/>
                    </a:ext>
                  </a:extLst>
                </a:hlinkClick>
              </a:rPr>
              <a:t>Twitter</a:t>
            </a:r>
            <a:endParaRPr sz="2100" u="sng">
              <a:solidFill>
                <a:schemeClr val="dk2"/>
              </a:solidFill>
              <a:latin typeface="Ubuntu"/>
              <a:ea typeface="Ubuntu"/>
              <a:cs typeface="Ubuntu"/>
              <a:sym typeface="Ubuntu"/>
            </a:endParaRPr>
          </a:p>
          <a:p>
            <a:pPr indent="-438150" lvl="0" marL="609600" rtl="0" algn="l">
              <a:spcBef>
                <a:spcPts val="0"/>
              </a:spcBef>
              <a:spcAft>
                <a:spcPts val="0"/>
              </a:spcAft>
              <a:buClr>
                <a:schemeClr val="dk2"/>
              </a:buClr>
              <a:buSzPts val="2100"/>
              <a:buFont typeface="Ubuntu"/>
              <a:buChar char="■"/>
            </a:pPr>
            <a:r>
              <a:rPr lang="fr-CA" sz="2100" u="sng">
                <a:solidFill>
                  <a:schemeClr val="dk2"/>
                </a:solidFill>
                <a:latin typeface="Ubuntu"/>
                <a:ea typeface="Ubuntu"/>
                <a:cs typeface="Ubuntu"/>
                <a:sym typeface="Ubuntu"/>
                <a:hlinkClick r:id="rId9">
                  <a:extLst>
                    <a:ext uri="{A12FA001-AC4F-418D-AE19-62706E023703}">
                      <ahyp:hlinkClr val="tx"/>
                    </a:ext>
                  </a:extLst>
                </a:hlinkClick>
              </a:rPr>
              <a:t>Chaîne Youtube</a:t>
            </a:r>
            <a:endParaRPr sz="1200">
              <a:solidFill>
                <a:schemeClr val="dk2"/>
              </a:solidFill>
            </a:endParaRPr>
          </a:p>
        </p:txBody>
      </p:sp>
      <p:sp>
        <p:nvSpPr>
          <p:cNvPr id="1041" name="Google Shape;1041;p68"/>
          <p:cNvSpPr txBox="1"/>
          <p:nvPr/>
        </p:nvSpPr>
        <p:spPr>
          <a:xfrm>
            <a:off x="1382383" y="2990667"/>
            <a:ext cx="4428300" cy="1046400"/>
          </a:xfrm>
          <a:prstGeom prst="rect">
            <a:avLst/>
          </a:prstGeom>
          <a:noFill/>
          <a:ln>
            <a:noFill/>
          </a:ln>
        </p:spPr>
        <p:txBody>
          <a:bodyPr anchorCtr="0" anchor="ctr" bIns="121900" lIns="121900" spcFirstLastPara="1" rIns="121900" wrap="square" tIns="121900">
            <a:noAutofit/>
          </a:bodyPr>
          <a:lstStyle/>
          <a:p>
            <a:pPr indent="0" lvl="0" marL="0" rtl="0" algn="l">
              <a:spcBef>
                <a:spcPts val="800"/>
              </a:spcBef>
              <a:spcAft>
                <a:spcPts val="0"/>
              </a:spcAft>
              <a:buNone/>
            </a:pPr>
            <a:r>
              <a:rPr lang="fr-CA" sz="5700">
                <a:solidFill>
                  <a:srgbClr val="FAA22A"/>
                </a:solidFill>
                <a:latin typeface="Ubuntu"/>
                <a:ea typeface="Ubuntu"/>
                <a:cs typeface="Ubuntu"/>
                <a:sym typeface="Ubuntu"/>
              </a:rPr>
              <a:t>Questions?</a:t>
            </a:r>
            <a:endParaRPr sz="5700">
              <a:solidFill>
                <a:srgbClr val="FAA22A"/>
              </a:solidFill>
              <a:latin typeface="Ubuntu"/>
              <a:ea typeface="Ubuntu"/>
              <a:cs typeface="Ubuntu"/>
              <a:sym typeface="Ubuntu"/>
            </a:endParaRPr>
          </a:p>
        </p:txBody>
      </p:sp>
      <p:sp>
        <p:nvSpPr>
          <p:cNvPr id="1042" name="Google Shape;1042;p68"/>
          <p:cNvSpPr txBox="1"/>
          <p:nvPr/>
        </p:nvSpPr>
        <p:spPr>
          <a:xfrm>
            <a:off x="3269167" y="6037733"/>
            <a:ext cx="7190100" cy="484500"/>
          </a:xfrm>
          <a:prstGeom prst="rect">
            <a:avLst/>
          </a:prstGeom>
          <a:noFill/>
          <a:ln>
            <a:noFill/>
          </a:ln>
        </p:spPr>
        <p:txBody>
          <a:bodyPr anchorCtr="0" anchor="t" bIns="121900" lIns="121900" spcFirstLastPara="1" rIns="121900" wrap="square" tIns="121900">
            <a:noAutofit/>
          </a:bodyPr>
          <a:lstStyle/>
          <a:p>
            <a:pPr indent="0" lvl="0" marL="0" rtl="0" algn="l">
              <a:lnSpc>
                <a:spcPct val="80000"/>
              </a:lnSpc>
              <a:spcBef>
                <a:spcPts val="0"/>
              </a:spcBef>
              <a:spcAft>
                <a:spcPts val="0"/>
              </a:spcAft>
              <a:buNone/>
            </a:pPr>
            <a:r>
              <a:rPr lang="fr-CA" sz="1100">
                <a:latin typeface="Ubuntu"/>
                <a:ea typeface="Ubuntu"/>
                <a:cs typeface="Ubuntu"/>
                <a:sym typeface="Ubuntu"/>
              </a:rPr>
              <a:t>Ces formations du RÉCIT </a:t>
            </a:r>
            <a:r>
              <a:rPr lang="fr-CA" sz="1100">
                <a:latin typeface="Ubuntu"/>
                <a:ea typeface="Ubuntu"/>
                <a:cs typeface="Ubuntu"/>
                <a:sym typeface="Ubuntu"/>
              </a:rPr>
              <a:t>sont mise</a:t>
            </a:r>
            <a:r>
              <a:rPr lang="fr-CA" sz="1100">
                <a:latin typeface="Ubuntu"/>
                <a:ea typeface="Ubuntu"/>
                <a:cs typeface="Ubuntu"/>
                <a:sym typeface="Ubuntu"/>
              </a:rPr>
              <a:t>s à disposition, sauf </a:t>
            </a:r>
            <a:r>
              <a:rPr lang="fr-CA" sz="1100">
                <a:latin typeface="Ubuntu"/>
                <a:ea typeface="Ubuntu"/>
                <a:cs typeface="Ubuntu"/>
                <a:sym typeface="Ubuntu"/>
              </a:rPr>
              <a:t>exception</a:t>
            </a:r>
            <a:r>
              <a:rPr lang="fr-CA" sz="1100">
                <a:latin typeface="Ubuntu"/>
                <a:ea typeface="Ubuntu"/>
                <a:cs typeface="Ubuntu"/>
                <a:sym typeface="Ubuntu"/>
              </a:rPr>
              <a:t>, selon les termes de la licence</a:t>
            </a:r>
            <a:r>
              <a:rPr lang="fr-CA" sz="1100">
                <a:solidFill>
                  <a:schemeClr val="accent1"/>
                </a:solidFill>
                <a:latin typeface="Ubuntu"/>
                <a:ea typeface="Ubuntu"/>
                <a:cs typeface="Ubuntu"/>
                <a:sym typeface="Ubuntu"/>
              </a:rPr>
              <a:t> </a:t>
            </a:r>
            <a:r>
              <a:rPr lang="fr-CA" sz="1100" u="sng">
                <a:solidFill>
                  <a:schemeClr val="accent1"/>
                </a:solidFill>
                <a:hlinkClick r:id="rId10">
                  <a:extLst>
                    <a:ext uri="{A12FA001-AC4F-418D-AE19-62706E023703}">
                      <ahyp:hlinkClr val="tx"/>
                    </a:ext>
                  </a:extLst>
                </a:hlinkClick>
              </a:rPr>
              <a:t>Licence Creative Commons Attribution - Pas d’Utilisation Commerciale - Partage dans les Mêmes Conditions 4.0 International</a:t>
            </a:r>
            <a:r>
              <a:rPr lang="fr-CA" sz="1100">
                <a:solidFill>
                  <a:schemeClr val="accent1"/>
                </a:solidFill>
              </a:rPr>
              <a:t>.</a:t>
            </a:r>
            <a:r>
              <a:rPr lang="fr-CA" sz="1100">
                <a:solidFill>
                  <a:schemeClr val="accent1"/>
                </a:solidFill>
                <a:highlight>
                  <a:srgbClr val="FFFF00"/>
                </a:highlight>
                <a:latin typeface="Ubuntu"/>
                <a:ea typeface="Ubuntu"/>
                <a:cs typeface="Ubuntu"/>
                <a:sym typeface="Ubuntu"/>
              </a:rPr>
              <a:t>  </a:t>
            </a:r>
            <a:endParaRPr sz="1100">
              <a:solidFill>
                <a:schemeClr val="accent1"/>
              </a:solidFill>
              <a:highlight>
                <a:srgbClr val="FFFF00"/>
              </a:highlight>
              <a:latin typeface="Ubuntu"/>
              <a:ea typeface="Ubuntu"/>
              <a:cs typeface="Ubuntu"/>
              <a:sym typeface="Ubuntu"/>
            </a:endParaRPr>
          </a:p>
        </p:txBody>
      </p:sp>
      <p:pic>
        <p:nvPicPr>
          <p:cNvPr id="1043" name="Google Shape;1043;p68"/>
          <p:cNvPicPr preferRelativeResize="0"/>
          <p:nvPr/>
        </p:nvPicPr>
        <p:blipFill>
          <a:blip r:embed="rId11">
            <a:alphaModFix/>
          </a:blip>
          <a:stretch>
            <a:fillRect/>
          </a:stretch>
        </p:blipFill>
        <p:spPr>
          <a:xfrm>
            <a:off x="2265967" y="6069900"/>
            <a:ext cx="1077900" cy="381567"/>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7" name="Shape 1047"/>
        <p:cNvGrpSpPr/>
        <p:nvPr/>
      </p:nvGrpSpPr>
      <p:grpSpPr>
        <a:xfrm>
          <a:off x="0" y="0"/>
          <a:ext cx="0" cy="0"/>
          <a:chOff x="0" y="0"/>
          <a:chExt cx="0" cy="0"/>
        </a:xfrm>
      </p:grpSpPr>
      <p:pic>
        <p:nvPicPr>
          <p:cNvPr id="1048" name="Google Shape;1048;p69"/>
          <p:cNvPicPr preferRelativeResize="0"/>
          <p:nvPr/>
        </p:nvPicPr>
        <p:blipFill rotWithShape="1">
          <a:blip r:embed="rId3">
            <a:alphaModFix amt="12000"/>
          </a:blip>
          <a:srcRect b="0" l="0" r="0" t="0"/>
          <a:stretch/>
        </p:blipFill>
        <p:spPr>
          <a:xfrm>
            <a:off x="0" y="0"/>
            <a:ext cx="12192000" cy="7242779"/>
          </a:xfrm>
          <a:prstGeom prst="rect">
            <a:avLst/>
          </a:prstGeom>
          <a:noFill/>
          <a:ln>
            <a:noFill/>
          </a:ln>
          <a:effectLst>
            <a:outerShdw blurRad="57150" rotWithShape="0" algn="bl" dir="5400000" dist="19050">
              <a:srgbClr val="000000">
                <a:alpha val="49800"/>
              </a:srgbClr>
            </a:outerShdw>
          </a:effectLst>
        </p:spPr>
      </p:pic>
      <p:sp>
        <p:nvSpPr>
          <p:cNvPr id="1049" name="Google Shape;1049;p69"/>
          <p:cNvSpPr txBox="1"/>
          <p:nvPr/>
        </p:nvSpPr>
        <p:spPr>
          <a:xfrm>
            <a:off x="498000" y="171200"/>
            <a:ext cx="11196000" cy="1310700"/>
          </a:xfrm>
          <a:prstGeom prst="rect">
            <a:avLst/>
          </a:prstGeom>
          <a:noFill/>
          <a:ln>
            <a:noFill/>
          </a:ln>
        </p:spPr>
        <p:txBody>
          <a:bodyPr anchorCtr="0" anchor="t"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5700"/>
              <a:buFont typeface="Arial"/>
              <a:buNone/>
            </a:pPr>
            <a:r>
              <a:rPr b="1" i="0" lang="fr-CA" sz="5700" u="none" cap="none" strike="noStrike">
                <a:solidFill>
                  <a:srgbClr val="000000"/>
                </a:solidFill>
                <a:latin typeface="Raleway"/>
                <a:ea typeface="Raleway"/>
                <a:cs typeface="Raleway"/>
                <a:sym typeface="Raleway"/>
              </a:rPr>
              <a:t>Merci à nos exposants!</a:t>
            </a:r>
            <a:endParaRPr b="1" baseline="30000" i="0" sz="5700" u="none" cap="none" strike="noStrike">
              <a:solidFill>
                <a:srgbClr val="000000"/>
              </a:solidFill>
              <a:latin typeface="Raleway"/>
              <a:ea typeface="Raleway"/>
              <a:cs typeface="Raleway"/>
              <a:sym typeface="Raleway"/>
            </a:endParaRPr>
          </a:p>
        </p:txBody>
      </p:sp>
      <p:pic>
        <p:nvPicPr>
          <p:cNvPr id="1050" name="Google Shape;1050;p69"/>
          <p:cNvPicPr preferRelativeResize="0"/>
          <p:nvPr/>
        </p:nvPicPr>
        <p:blipFill rotWithShape="1">
          <a:blip r:embed="rId4">
            <a:alphaModFix/>
          </a:blip>
          <a:srcRect b="0" l="0" r="0" t="0"/>
          <a:stretch/>
        </p:blipFill>
        <p:spPr>
          <a:xfrm>
            <a:off x="4926000" y="1722200"/>
            <a:ext cx="1905000" cy="1270000"/>
          </a:xfrm>
          <a:prstGeom prst="rect">
            <a:avLst/>
          </a:prstGeom>
          <a:noFill/>
          <a:ln>
            <a:noFill/>
          </a:ln>
          <a:effectLst>
            <a:outerShdw blurRad="57150" rotWithShape="0" algn="bl" dir="5400000" dist="19050">
              <a:srgbClr val="000000">
                <a:alpha val="49800"/>
              </a:srgbClr>
            </a:outerShdw>
          </a:effectLst>
        </p:spPr>
      </p:pic>
      <p:pic>
        <p:nvPicPr>
          <p:cNvPr id="1051" name="Google Shape;1051;p69"/>
          <p:cNvPicPr preferRelativeResize="0"/>
          <p:nvPr/>
        </p:nvPicPr>
        <p:blipFill rotWithShape="1">
          <a:blip r:embed="rId5">
            <a:alphaModFix/>
          </a:blip>
          <a:srcRect b="0" l="0" r="0" t="0"/>
          <a:stretch/>
        </p:blipFill>
        <p:spPr>
          <a:xfrm>
            <a:off x="4099933" y="4519667"/>
            <a:ext cx="3810000" cy="1157067"/>
          </a:xfrm>
          <a:prstGeom prst="rect">
            <a:avLst/>
          </a:prstGeom>
          <a:noFill/>
          <a:ln>
            <a:noFill/>
          </a:ln>
          <a:effectLst>
            <a:outerShdw blurRad="57150" rotWithShape="0" algn="bl" dir="5400000" dist="19050">
              <a:srgbClr val="000000">
                <a:alpha val="49800"/>
              </a:srgbClr>
            </a:outerShdw>
          </a:effectLst>
        </p:spPr>
      </p:pic>
      <p:pic>
        <p:nvPicPr>
          <p:cNvPr id="1052" name="Google Shape;1052;p69"/>
          <p:cNvPicPr preferRelativeResize="0"/>
          <p:nvPr/>
        </p:nvPicPr>
        <p:blipFill rotWithShape="1">
          <a:blip r:embed="rId6">
            <a:alphaModFix/>
          </a:blip>
          <a:srcRect b="0" l="0" r="0" t="0"/>
          <a:stretch/>
        </p:blipFill>
        <p:spPr>
          <a:xfrm>
            <a:off x="8316600" y="1722200"/>
            <a:ext cx="3296602" cy="1445567"/>
          </a:xfrm>
          <a:prstGeom prst="rect">
            <a:avLst/>
          </a:prstGeom>
          <a:noFill/>
          <a:ln>
            <a:noFill/>
          </a:ln>
          <a:effectLst>
            <a:outerShdw blurRad="57150" rotWithShape="0" algn="bl" dir="5400000" dist="19050">
              <a:srgbClr val="000000">
                <a:alpha val="49800"/>
              </a:srgbClr>
            </a:outerShdw>
          </a:effectLst>
        </p:spPr>
      </p:pic>
      <p:pic>
        <p:nvPicPr>
          <p:cNvPr id="1053" name="Google Shape;1053;p69"/>
          <p:cNvPicPr preferRelativeResize="0"/>
          <p:nvPr/>
        </p:nvPicPr>
        <p:blipFill rotWithShape="1">
          <a:blip r:embed="rId7">
            <a:alphaModFix/>
          </a:blip>
          <a:srcRect b="0" l="0" r="0" t="0"/>
          <a:stretch/>
        </p:blipFill>
        <p:spPr>
          <a:xfrm>
            <a:off x="9967100" y="4519667"/>
            <a:ext cx="1374934" cy="1374934"/>
          </a:xfrm>
          <a:prstGeom prst="rect">
            <a:avLst/>
          </a:prstGeom>
          <a:noFill/>
          <a:ln>
            <a:noFill/>
          </a:ln>
          <a:effectLst>
            <a:outerShdw blurRad="57150" rotWithShape="0" algn="bl" dir="5400000" dist="19050">
              <a:srgbClr val="000000">
                <a:alpha val="49800"/>
              </a:srgbClr>
            </a:outerShdw>
          </a:effectLst>
        </p:spPr>
      </p:pic>
      <p:pic>
        <p:nvPicPr>
          <p:cNvPr id="1054" name="Google Shape;1054;p69"/>
          <p:cNvPicPr preferRelativeResize="0"/>
          <p:nvPr/>
        </p:nvPicPr>
        <p:blipFill rotWithShape="1">
          <a:blip r:embed="rId8">
            <a:alphaModFix/>
          </a:blip>
          <a:srcRect b="0" l="0" r="0" t="0"/>
          <a:stretch/>
        </p:blipFill>
        <p:spPr>
          <a:xfrm>
            <a:off x="416345" y="4365927"/>
            <a:ext cx="1969781" cy="1310800"/>
          </a:xfrm>
          <a:prstGeom prst="rect">
            <a:avLst/>
          </a:prstGeom>
          <a:noFill/>
          <a:ln>
            <a:noFill/>
          </a:ln>
          <a:effectLst>
            <a:outerShdw blurRad="57150" rotWithShape="0" algn="bl" dir="5400000" dist="19050">
              <a:srgbClr val="000000">
                <a:alpha val="49800"/>
              </a:srgbClr>
            </a:outerShdw>
          </a:effectLst>
        </p:spPr>
      </p:pic>
      <p:pic>
        <p:nvPicPr>
          <p:cNvPr id="1055" name="Google Shape;1055;p69"/>
          <p:cNvPicPr preferRelativeResize="0"/>
          <p:nvPr/>
        </p:nvPicPr>
        <p:blipFill rotWithShape="1">
          <a:blip r:embed="rId9">
            <a:alphaModFix/>
          </a:blip>
          <a:srcRect b="0" l="0" r="0" t="0"/>
          <a:stretch/>
        </p:blipFill>
        <p:spPr>
          <a:xfrm>
            <a:off x="416321" y="1722204"/>
            <a:ext cx="2217933" cy="894500"/>
          </a:xfrm>
          <a:prstGeom prst="rect">
            <a:avLst/>
          </a:prstGeom>
          <a:noFill/>
          <a:ln>
            <a:noFill/>
          </a:ln>
          <a:effectLst>
            <a:outerShdw blurRad="57150" rotWithShape="0" algn="bl" dir="5400000" dist="19050">
              <a:srgbClr val="000000">
                <a:alpha val="49800"/>
              </a:srgbClr>
            </a:outerShdw>
          </a:effectLst>
        </p:spPr>
      </p:pic>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9" name="Shape 1059"/>
        <p:cNvGrpSpPr/>
        <p:nvPr/>
      </p:nvGrpSpPr>
      <p:grpSpPr>
        <a:xfrm>
          <a:off x="0" y="0"/>
          <a:ext cx="0" cy="0"/>
          <a:chOff x="0" y="0"/>
          <a:chExt cx="0" cy="0"/>
        </a:xfrm>
      </p:grpSpPr>
      <p:pic>
        <p:nvPicPr>
          <p:cNvPr id="1060" name="Google Shape;1060;p70"/>
          <p:cNvPicPr preferRelativeResize="0"/>
          <p:nvPr/>
        </p:nvPicPr>
        <p:blipFill rotWithShape="1">
          <a:blip r:embed="rId3">
            <a:alphaModFix amt="70000"/>
          </a:blip>
          <a:srcRect b="0" l="0" r="0" t="0"/>
          <a:stretch/>
        </p:blipFill>
        <p:spPr>
          <a:xfrm>
            <a:off x="0" y="0"/>
            <a:ext cx="12192000" cy="7242779"/>
          </a:xfrm>
          <a:prstGeom prst="rect">
            <a:avLst/>
          </a:prstGeom>
          <a:noFill/>
          <a:ln>
            <a:noFill/>
          </a:ln>
          <a:effectLst>
            <a:outerShdw blurRad="57150" rotWithShape="0" algn="bl" dir="5400000" dist="19050">
              <a:srgbClr val="000000">
                <a:alpha val="49800"/>
              </a:srgbClr>
            </a:outerShdw>
          </a:effectLst>
        </p:spPr>
      </p:pic>
      <p:sp>
        <p:nvSpPr>
          <p:cNvPr id="1061" name="Google Shape;1061;p70"/>
          <p:cNvSpPr txBox="1"/>
          <p:nvPr/>
        </p:nvSpPr>
        <p:spPr>
          <a:xfrm>
            <a:off x="498000" y="171200"/>
            <a:ext cx="11196000" cy="1310700"/>
          </a:xfrm>
          <a:prstGeom prst="rect">
            <a:avLst/>
          </a:prstGeom>
          <a:noFill/>
          <a:ln>
            <a:noFill/>
          </a:ln>
        </p:spPr>
        <p:txBody>
          <a:bodyPr anchorCtr="0" anchor="t"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5700"/>
              <a:buFont typeface="Arial"/>
              <a:buNone/>
            </a:pPr>
            <a:r>
              <a:rPr b="1" i="0" lang="fr-CA" sz="5700" u="none" cap="none" strike="noStrike">
                <a:solidFill>
                  <a:srgbClr val="FFFFFF"/>
                </a:solidFill>
                <a:latin typeface="Raleway"/>
                <a:ea typeface="Raleway"/>
                <a:cs typeface="Raleway"/>
                <a:sym typeface="Raleway"/>
              </a:rPr>
              <a:t>Assemblée générale du GRMS</a:t>
            </a:r>
            <a:endParaRPr b="1" baseline="30000" i="0" sz="5700" u="none" cap="none" strike="noStrike">
              <a:solidFill>
                <a:srgbClr val="FFFFFF"/>
              </a:solidFill>
              <a:latin typeface="Raleway"/>
              <a:ea typeface="Raleway"/>
              <a:cs typeface="Raleway"/>
              <a:sym typeface="Raleway"/>
            </a:endParaRPr>
          </a:p>
        </p:txBody>
      </p:sp>
      <p:sp>
        <p:nvSpPr>
          <p:cNvPr id="1062" name="Google Shape;1062;p70"/>
          <p:cNvSpPr txBox="1"/>
          <p:nvPr/>
        </p:nvSpPr>
        <p:spPr>
          <a:xfrm>
            <a:off x="8061533" y="1228667"/>
            <a:ext cx="3548100" cy="614400"/>
          </a:xfrm>
          <a:prstGeom prst="rect">
            <a:avLst/>
          </a:prstGeom>
          <a:noFill/>
          <a:ln>
            <a:noFill/>
          </a:ln>
        </p:spPr>
        <p:txBody>
          <a:bodyPr anchorCtr="0" anchor="t"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3700"/>
              <a:buFont typeface="Arial"/>
              <a:buNone/>
            </a:pPr>
            <a:r>
              <a:rPr b="1" i="0" lang="fr-CA" sz="3700" u="none" cap="none" strike="noStrike">
                <a:solidFill>
                  <a:srgbClr val="FFFFFF"/>
                </a:solidFill>
                <a:latin typeface="Arial"/>
                <a:ea typeface="Arial"/>
                <a:cs typeface="Arial"/>
                <a:sym typeface="Arial"/>
              </a:rPr>
              <a:t>1er décembre 2020 en ligne!</a:t>
            </a:r>
            <a:endParaRPr b="1" i="0" sz="3700" u="none" cap="none" strike="noStrike">
              <a:solidFill>
                <a:srgbClr val="FFFFFF"/>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3700"/>
              <a:buFont typeface="Arial"/>
              <a:buNone/>
            </a:pPr>
            <a:r>
              <a:t/>
            </a:r>
            <a:endParaRPr b="1" i="0" sz="3700" u="none" cap="none" strike="noStrike">
              <a:solidFill>
                <a:srgbClr val="FFFFFF"/>
              </a:solidFill>
              <a:latin typeface="Arial"/>
              <a:ea typeface="Arial"/>
              <a:cs typeface="Arial"/>
              <a:sym typeface="Arial"/>
            </a:endParaRPr>
          </a:p>
        </p:txBody>
      </p:sp>
      <p:sp>
        <p:nvSpPr>
          <p:cNvPr id="1063" name="Google Shape;1063;p70"/>
          <p:cNvSpPr txBox="1"/>
          <p:nvPr/>
        </p:nvSpPr>
        <p:spPr>
          <a:xfrm>
            <a:off x="387833" y="1065584"/>
            <a:ext cx="5600700" cy="4726800"/>
          </a:xfrm>
          <a:prstGeom prst="rect">
            <a:avLst/>
          </a:prstGeom>
          <a:noFill/>
          <a:ln>
            <a:noFill/>
          </a:ln>
        </p:spPr>
        <p:txBody>
          <a:bodyPr anchorCtr="0" anchor="t" bIns="121900" lIns="121900" spcFirstLastPara="1" rIns="121900" wrap="square" tIns="121900">
            <a:noAutofit/>
          </a:bodyPr>
          <a:lstStyle/>
          <a:p>
            <a:pPr indent="0" lvl="0" marL="0" marR="0" rtl="0" algn="l">
              <a:lnSpc>
                <a:spcPct val="115000"/>
              </a:lnSpc>
              <a:spcBef>
                <a:spcPts val="0"/>
              </a:spcBef>
              <a:spcAft>
                <a:spcPts val="0"/>
              </a:spcAft>
              <a:buClr>
                <a:schemeClr val="dk1"/>
              </a:buClr>
              <a:buSzPts val="1500"/>
              <a:buFont typeface="Arial"/>
              <a:buNone/>
            </a:pPr>
            <a:r>
              <a:rPr b="1" i="0" lang="fr-CA" sz="1500" u="sng" cap="none" strike="noStrike">
                <a:solidFill>
                  <a:srgbClr val="FFFFFF"/>
                </a:solidFill>
                <a:latin typeface="Arial"/>
                <a:ea typeface="Arial"/>
                <a:cs typeface="Arial"/>
                <a:sym typeface="Arial"/>
              </a:rPr>
              <a:t>Ordre du jour</a:t>
            </a:r>
            <a:endParaRPr b="1" i="0" sz="1500" u="sng" cap="none" strike="noStrike">
              <a:solidFill>
                <a:srgbClr val="FFFFFF"/>
              </a:solidFill>
              <a:latin typeface="Arial"/>
              <a:ea typeface="Arial"/>
              <a:cs typeface="Arial"/>
              <a:sym typeface="Arial"/>
            </a:endParaRPr>
          </a:p>
          <a:p>
            <a:pPr indent="0" lvl="0" marL="0" marR="0" rtl="0" algn="l">
              <a:lnSpc>
                <a:spcPct val="115000"/>
              </a:lnSpc>
              <a:spcBef>
                <a:spcPts val="0"/>
              </a:spcBef>
              <a:spcAft>
                <a:spcPts val="0"/>
              </a:spcAft>
              <a:buClr>
                <a:schemeClr val="dk1"/>
              </a:buClr>
              <a:buSzPts val="1500"/>
              <a:buFont typeface="Arial"/>
              <a:buNone/>
            </a:pPr>
            <a:r>
              <a:t/>
            </a:r>
            <a:endParaRPr b="1" i="0" sz="1500" u="none" cap="none" strike="noStrike">
              <a:solidFill>
                <a:srgbClr val="FFFFFF"/>
              </a:solidFill>
              <a:latin typeface="Arial"/>
              <a:ea typeface="Arial"/>
              <a:cs typeface="Arial"/>
              <a:sym typeface="Arial"/>
            </a:endParaRPr>
          </a:p>
          <a:p>
            <a:pPr indent="-400050" lvl="0" marL="609600" marR="0" rtl="0" algn="l">
              <a:lnSpc>
                <a:spcPct val="115000"/>
              </a:lnSpc>
              <a:spcBef>
                <a:spcPts val="0"/>
              </a:spcBef>
              <a:spcAft>
                <a:spcPts val="0"/>
              </a:spcAft>
              <a:buClr>
                <a:srgbClr val="FFFFFF"/>
              </a:buClr>
              <a:buSzPts val="1500"/>
              <a:buFont typeface="Arial"/>
              <a:buAutoNum type="arabicPeriod"/>
            </a:pPr>
            <a:r>
              <a:rPr b="1" i="0" lang="fr-CA" sz="1500" u="none" cap="none" strike="noStrike">
                <a:solidFill>
                  <a:srgbClr val="FFFFFF"/>
                </a:solidFill>
                <a:latin typeface="Arial"/>
                <a:ea typeface="Arial"/>
                <a:cs typeface="Arial"/>
                <a:sym typeface="Arial"/>
              </a:rPr>
              <a:t>Ouverture de l’assemblée ;</a:t>
            </a:r>
            <a:endParaRPr b="1" i="0" sz="1500" u="none" cap="none" strike="noStrike">
              <a:solidFill>
                <a:srgbClr val="FFFFFF"/>
              </a:solidFill>
              <a:latin typeface="Arial"/>
              <a:ea typeface="Arial"/>
              <a:cs typeface="Arial"/>
              <a:sym typeface="Arial"/>
            </a:endParaRPr>
          </a:p>
          <a:p>
            <a:pPr indent="-400050" lvl="0" marL="609600" marR="0" rtl="0" algn="l">
              <a:lnSpc>
                <a:spcPct val="115000"/>
              </a:lnSpc>
              <a:spcBef>
                <a:spcPts val="0"/>
              </a:spcBef>
              <a:spcAft>
                <a:spcPts val="0"/>
              </a:spcAft>
              <a:buClr>
                <a:srgbClr val="FFFFFF"/>
              </a:buClr>
              <a:buSzPts val="1500"/>
              <a:buFont typeface="Arial"/>
              <a:buAutoNum type="arabicPeriod"/>
            </a:pPr>
            <a:r>
              <a:rPr b="1" i="0" lang="fr-CA" sz="1500" u="none" cap="none" strike="noStrike">
                <a:solidFill>
                  <a:srgbClr val="FFFFFF"/>
                </a:solidFill>
                <a:latin typeface="Arial"/>
                <a:ea typeface="Arial"/>
                <a:cs typeface="Arial"/>
                <a:sym typeface="Arial"/>
              </a:rPr>
              <a:t>Nomination d’une présidente ou d’un président d’élections ;</a:t>
            </a:r>
            <a:endParaRPr b="1" i="0" sz="1500" u="none" cap="none" strike="noStrike">
              <a:solidFill>
                <a:srgbClr val="FFFFFF"/>
              </a:solidFill>
              <a:latin typeface="Arial"/>
              <a:ea typeface="Arial"/>
              <a:cs typeface="Arial"/>
              <a:sym typeface="Arial"/>
            </a:endParaRPr>
          </a:p>
          <a:p>
            <a:pPr indent="-400050" lvl="0" marL="609600" marR="0" rtl="0" algn="l">
              <a:lnSpc>
                <a:spcPct val="115000"/>
              </a:lnSpc>
              <a:spcBef>
                <a:spcPts val="0"/>
              </a:spcBef>
              <a:spcAft>
                <a:spcPts val="0"/>
              </a:spcAft>
              <a:buClr>
                <a:srgbClr val="FFFFFF"/>
              </a:buClr>
              <a:buSzPts val="1500"/>
              <a:buFont typeface="Arial"/>
              <a:buAutoNum type="arabicPeriod"/>
            </a:pPr>
            <a:r>
              <a:rPr b="1" i="0" lang="fr-CA" sz="1500" u="none" cap="none" strike="noStrike">
                <a:solidFill>
                  <a:srgbClr val="FFFFFF"/>
                </a:solidFill>
                <a:latin typeface="Arial"/>
                <a:ea typeface="Arial"/>
                <a:cs typeface="Arial"/>
                <a:sym typeface="Arial"/>
              </a:rPr>
              <a:t>Adoption de l’ordre du jour ;</a:t>
            </a:r>
            <a:endParaRPr b="1" i="0" sz="1500" u="none" cap="none" strike="noStrike">
              <a:solidFill>
                <a:srgbClr val="FFFFFF"/>
              </a:solidFill>
              <a:latin typeface="Arial"/>
              <a:ea typeface="Arial"/>
              <a:cs typeface="Arial"/>
              <a:sym typeface="Arial"/>
            </a:endParaRPr>
          </a:p>
          <a:p>
            <a:pPr indent="-400050" lvl="0" marL="609600" marR="0" rtl="0" algn="l">
              <a:lnSpc>
                <a:spcPct val="115000"/>
              </a:lnSpc>
              <a:spcBef>
                <a:spcPts val="0"/>
              </a:spcBef>
              <a:spcAft>
                <a:spcPts val="0"/>
              </a:spcAft>
              <a:buClr>
                <a:srgbClr val="FFFFFF"/>
              </a:buClr>
              <a:buSzPts val="1500"/>
              <a:buFont typeface="Arial"/>
              <a:buAutoNum type="arabicPeriod"/>
            </a:pPr>
            <a:r>
              <a:rPr b="1" i="0" lang="fr-CA" sz="1500" u="sng" cap="none" strike="noStrike">
                <a:solidFill>
                  <a:srgbClr val="FFFFFF"/>
                </a:solidFill>
                <a:latin typeface="Arial"/>
                <a:ea typeface="Arial"/>
                <a:cs typeface="Arial"/>
                <a:sym typeface="Arial"/>
                <a:hlinkClick r:id="rId4">
                  <a:extLst>
                    <a:ext uri="{A12FA001-AC4F-418D-AE19-62706E023703}">
                      <ahyp:hlinkClr val="tx"/>
                    </a:ext>
                  </a:extLst>
                </a:hlinkClick>
              </a:rPr>
              <a:t>Adoption du procès-verbal de l’assemblée générale tenue à Victoriaville, le 25 octobre 2019</a:t>
            </a:r>
            <a:r>
              <a:rPr b="1" i="0" lang="fr-CA" sz="1500" u="none" cap="none" strike="noStrike">
                <a:solidFill>
                  <a:srgbClr val="FFFFFF"/>
                </a:solidFill>
                <a:latin typeface="Arial"/>
                <a:ea typeface="Arial"/>
                <a:cs typeface="Arial"/>
                <a:sym typeface="Arial"/>
              </a:rPr>
              <a:t> ;</a:t>
            </a:r>
            <a:endParaRPr b="1" i="0" sz="1500" u="none" cap="none" strike="noStrike">
              <a:solidFill>
                <a:srgbClr val="FFFFFF"/>
              </a:solidFill>
              <a:latin typeface="Arial"/>
              <a:ea typeface="Arial"/>
              <a:cs typeface="Arial"/>
              <a:sym typeface="Arial"/>
            </a:endParaRPr>
          </a:p>
          <a:p>
            <a:pPr indent="-400050" lvl="0" marL="609600" marR="0" rtl="0" algn="l">
              <a:lnSpc>
                <a:spcPct val="115000"/>
              </a:lnSpc>
              <a:spcBef>
                <a:spcPts val="0"/>
              </a:spcBef>
              <a:spcAft>
                <a:spcPts val="0"/>
              </a:spcAft>
              <a:buClr>
                <a:srgbClr val="FFFFFF"/>
              </a:buClr>
              <a:buSzPts val="1500"/>
              <a:buFont typeface="Arial"/>
              <a:buAutoNum type="arabicPeriod"/>
            </a:pPr>
            <a:r>
              <a:rPr b="1" i="0" lang="fr-CA" sz="1500" u="none" cap="none" strike="noStrike">
                <a:solidFill>
                  <a:srgbClr val="FFFFFF"/>
                </a:solidFill>
                <a:latin typeface="Arial"/>
                <a:ea typeface="Arial"/>
                <a:cs typeface="Arial"/>
                <a:sym typeface="Arial"/>
              </a:rPr>
              <a:t>Suivis au procès-verbal ;</a:t>
            </a:r>
            <a:endParaRPr b="1" i="0" sz="1500" u="none" cap="none" strike="noStrike">
              <a:solidFill>
                <a:srgbClr val="FFFFFF"/>
              </a:solidFill>
              <a:latin typeface="Arial"/>
              <a:ea typeface="Arial"/>
              <a:cs typeface="Arial"/>
              <a:sym typeface="Arial"/>
            </a:endParaRPr>
          </a:p>
          <a:p>
            <a:pPr indent="-400050" lvl="0" marL="609600" marR="0" rtl="0" algn="l">
              <a:lnSpc>
                <a:spcPct val="115000"/>
              </a:lnSpc>
              <a:spcBef>
                <a:spcPts val="0"/>
              </a:spcBef>
              <a:spcAft>
                <a:spcPts val="0"/>
              </a:spcAft>
              <a:buClr>
                <a:srgbClr val="FFFFFF"/>
              </a:buClr>
              <a:buSzPts val="1500"/>
              <a:buFont typeface="Arial"/>
              <a:buAutoNum type="arabicPeriod"/>
            </a:pPr>
            <a:r>
              <a:rPr b="1" i="0" lang="fr-CA" sz="1500" u="none" cap="none" strike="noStrike">
                <a:solidFill>
                  <a:srgbClr val="FFFFFF"/>
                </a:solidFill>
                <a:latin typeface="Arial"/>
                <a:ea typeface="Arial"/>
                <a:cs typeface="Arial"/>
                <a:sym typeface="Arial"/>
              </a:rPr>
              <a:t>Rapport du conseil d’administration ;</a:t>
            </a:r>
            <a:endParaRPr b="1" i="0" sz="1500" u="none" cap="none" strike="noStrike">
              <a:solidFill>
                <a:srgbClr val="FFFFFF"/>
              </a:solidFill>
              <a:latin typeface="Arial"/>
              <a:ea typeface="Arial"/>
              <a:cs typeface="Arial"/>
              <a:sym typeface="Arial"/>
            </a:endParaRPr>
          </a:p>
          <a:p>
            <a:pPr indent="-400050" lvl="0" marL="609600" marR="0" rtl="0" algn="l">
              <a:lnSpc>
                <a:spcPct val="115000"/>
              </a:lnSpc>
              <a:spcBef>
                <a:spcPts val="0"/>
              </a:spcBef>
              <a:spcAft>
                <a:spcPts val="0"/>
              </a:spcAft>
              <a:buClr>
                <a:srgbClr val="FFFFFF"/>
              </a:buClr>
              <a:buSzPts val="1500"/>
              <a:buFont typeface="Arial"/>
              <a:buAutoNum type="arabicPeriod"/>
            </a:pPr>
            <a:r>
              <a:rPr b="1" i="0" lang="fr-CA" sz="1500" u="none" cap="none" strike="noStrike">
                <a:solidFill>
                  <a:srgbClr val="FFFFFF"/>
                </a:solidFill>
                <a:latin typeface="Arial"/>
                <a:ea typeface="Arial"/>
                <a:cs typeface="Arial"/>
                <a:sym typeface="Arial"/>
              </a:rPr>
              <a:t>Rapport de la trésorerie ;</a:t>
            </a:r>
            <a:endParaRPr b="1" i="0" sz="1500" u="none" cap="none" strike="noStrike">
              <a:solidFill>
                <a:srgbClr val="FFFFFF"/>
              </a:solidFill>
              <a:latin typeface="Arial"/>
              <a:ea typeface="Arial"/>
              <a:cs typeface="Arial"/>
              <a:sym typeface="Arial"/>
            </a:endParaRPr>
          </a:p>
          <a:p>
            <a:pPr indent="-400050" lvl="0" marL="609600" marR="0" rtl="0" algn="l">
              <a:lnSpc>
                <a:spcPct val="115000"/>
              </a:lnSpc>
              <a:spcBef>
                <a:spcPts val="0"/>
              </a:spcBef>
              <a:spcAft>
                <a:spcPts val="0"/>
              </a:spcAft>
              <a:buClr>
                <a:srgbClr val="FFFFFF"/>
              </a:buClr>
              <a:buSzPts val="1500"/>
              <a:buFont typeface="Arial"/>
              <a:buAutoNum type="arabicPeriod"/>
            </a:pPr>
            <a:r>
              <a:rPr b="1" i="0" lang="fr-CA" sz="1500" u="none" cap="none" strike="noStrike">
                <a:solidFill>
                  <a:srgbClr val="FFFFFF"/>
                </a:solidFill>
                <a:latin typeface="Arial"/>
                <a:ea typeface="Arial"/>
                <a:cs typeface="Arial"/>
                <a:sym typeface="Arial"/>
              </a:rPr>
              <a:t>Modifications aux règlements généraux ;</a:t>
            </a:r>
            <a:endParaRPr b="1" i="0" sz="1500" u="none" cap="none" strike="noStrike">
              <a:solidFill>
                <a:srgbClr val="FFFFFF"/>
              </a:solidFill>
              <a:latin typeface="Arial"/>
              <a:ea typeface="Arial"/>
              <a:cs typeface="Arial"/>
              <a:sym typeface="Arial"/>
            </a:endParaRPr>
          </a:p>
          <a:p>
            <a:pPr indent="-400050" lvl="0" marL="609600" marR="0" rtl="0" algn="l">
              <a:lnSpc>
                <a:spcPct val="115000"/>
              </a:lnSpc>
              <a:spcBef>
                <a:spcPts val="0"/>
              </a:spcBef>
              <a:spcAft>
                <a:spcPts val="0"/>
              </a:spcAft>
              <a:buClr>
                <a:srgbClr val="FFFFFF"/>
              </a:buClr>
              <a:buSzPts val="1500"/>
              <a:buFont typeface="Arial"/>
              <a:buAutoNum type="arabicPeriod"/>
            </a:pPr>
            <a:r>
              <a:rPr b="1" i="0" lang="fr-CA" sz="1500" u="none" cap="none" strike="noStrike">
                <a:solidFill>
                  <a:srgbClr val="FFFFFF"/>
                </a:solidFill>
                <a:latin typeface="Arial"/>
                <a:ea typeface="Arial"/>
                <a:cs typeface="Arial"/>
                <a:sym typeface="Arial"/>
              </a:rPr>
              <a:t>Prix du GRMS ;</a:t>
            </a:r>
            <a:endParaRPr b="1" i="0" sz="1500" u="none" cap="none" strike="noStrike">
              <a:solidFill>
                <a:srgbClr val="FFFFFF"/>
              </a:solidFill>
              <a:latin typeface="Arial"/>
              <a:ea typeface="Arial"/>
              <a:cs typeface="Arial"/>
              <a:sym typeface="Arial"/>
            </a:endParaRPr>
          </a:p>
          <a:p>
            <a:pPr indent="-400050" lvl="0" marL="609600" marR="0" rtl="0" algn="l">
              <a:lnSpc>
                <a:spcPct val="115000"/>
              </a:lnSpc>
              <a:spcBef>
                <a:spcPts val="0"/>
              </a:spcBef>
              <a:spcAft>
                <a:spcPts val="0"/>
              </a:spcAft>
              <a:buClr>
                <a:srgbClr val="FFFFFF"/>
              </a:buClr>
              <a:buSzPts val="1500"/>
              <a:buFont typeface="Arial"/>
              <a:buAutoNum type="arabicPeriod"/>
            </a:pPr>
            <a:r>
              <a:rPr b="1" i="0" lang="fr-CA" sz="1500" u="none" cap="none" strike="noStrike">
                <a:solidFill>
                  <a:srgbClr val="FFFFFF"/>
                </a:solidFill>
                <a:latin typeface="Arial"/>
                <a:ea typeface="Arial"/>
                <a:cs typeface="Arial"/>
                <a:sym typeface="Arial"/>
              </a:rPr>
              <a:t>Élections ;</a:t>
            </a:r>
            <a:endParaRPr b="1" i="0" sz="1500" u="none" cap="none" strike="noStrike">
              <a:solidFill>
                <a:srgbClr val="FFFFFF"/>
              </a:solidFill>
              <a:latin typeface="Arial"/>
              <a:ea typeface="Arial"/>
              <a:cs typeface="Arial"/>
              <a:sym typeface="Arial"/>
            </a:endParaRPr>
          </a:p>
          <a:p>
            <a:pPr indent="-400050" lvl="0" marL="609600" marR="0" rtl="0" algn="l">
              <a:lnSpc>
                <a:spcPct val="115000"/>
              </a:lnSpc>
              <a:spcBef>
                <a:spcPts val="0"/>
              </a:spcBef>
              <a:spcAft>
                <a:spcPts val="0"/>
              </a:spcAft>
              <a:buClr>
                <a:srgbClr val="FFFFFF"/>
              </a:buClr>
              <a:buSzPts val="1500"/>
              <a:buFont typeface="Arial"/>
              <a:buAutoNum type="arabicPeriod"/>
            </a:pPr>
            <a:r>
              <a:rPr b="1" i="0" lang="fr-CA" sz="1500" u="none" cap="none" strike="noStrike">
                <a:solidFill>
                  <a:srgbClr val="FFFFFF"/>
                </a:solidFill>
                <a:latin typeface="Arial"/>
                <a:ea typeface="Arial"/>
                <a:cs typeface="Arial"/>
                <a:sym typeface="Arial"/>
              </a:rPr>
              <a:t>Résolutions venant de la salle ;</a:t>
            </a:r>
            <a:endParaRPr b="1" i="0" sz="1500" u="none" cap="none" strike="noStrike">
              <a:solidFill>
                <a:srgbClr val="FFFFFF"/>
              </a:solidFill>
              <a:latin typeface="Arial"/>
              <a:ea typeface="Arial"/>
              <a:cs typeface="Arial"/>
              <a:sym typeface="Arial"/>
            </a:endParaRPr>
          </a:p>
          <a:p>
            <a:pPr indent="-400050" lvl="0" marL="609600" marR="0" rtl="0" algn="l">
              <a:lnSpc>
                <a:spcPct val="115000"/>
              </a:lnSpc>
              <a:spcBef>
                <a:spcPts val="0"/>
              </a:spcBef>
              <a:spcAft>
                <a:spcPts val="0"/>
              </a:spcAft>
              <a:buClr>
                <a:srgbClr val="FFFFFF"/>
              </a:buClr>
              <a:buSzPts val="1500"/>
              <a:buFont typeface="Arial"/>
              <a:buAutoNum type="arabicPeriod"/>
            </a:pPr>
            <a:r>
              <a:rPr b="1" i="0" lang="fr-CA" sz="1500" u="none" cap="none" strike="noStrike">
                <a:solidFill>
                  <a:srgbClr val="FFFFFF"/>
                </a:solidFill>
                <a:latin typeface="Arial"/>
                <a:ea typeface="Arial"/>
                <a:cs typeface="Arial"/>
                <a:sym typeface="Arial"/>
              </a:rPr>
              <a:t>Autres points ;</a:t>
            </a:r>
            <a:endParaRPr b="1" i="0" sz="1500" u="none" cap="none" strike="noStrike">
              <a:solidFill>
                <a:srgbClr val="FFFFFF"/>
              </a:solidFill>
              <a:latin typeface="Arial"/>
              <a:ea typeface="Arial"/>
              <a:cs typeface="Arial"/>
              <a:sym typeface="Arial"/>
            </a:endParaRPr>
          </a:p>
          <a:p>
            <a:pPr indent="-400050" lvl="0" marL="609600" marR="0" rtl="0" algn="l">
              <a:lnSpc>
                <a:spcPct val="115000"/>
              </a:lnSpc>
              <a:spcBef>
                <a:spcPts val="0"/>
              </a:spcBef>
              <a:spcAft>
                <a:spcPts val="0"/>
              </a:spcAft>
              <a:buClr>
                <a:srgbClr val="FFFFFF"/>
              </a:buClr>
              <a:buSzPts val="1500"/>
              <a:buFont typeface="Arial"/>
              <a:buAutoNum type="arabicPeriod"/>
            </a:pPr>
            <a:r>
              <a:rPr b="1" i="0" lang="fr-CA" sz="1500" u="none" cap="none" strike="noStrike">
                <a:solidFill>
                  <a:srgbClr val="FFFFFF"/>
                </a:solidFill>
                <a:latin typeface="Arial"/>
                <a:ea typeface="Arial"/>
                <a:cs typeface="Arial"/>
                <a:sym typeface="Arial"/>
              </a:rPr>
              <a:t>Dates et lieu de la prochaine session de perfectionnement ;</a:t>
            </a:r>
            <a:endParaRPr b="1" i="0" sz="1500" u="none" cap="none" strike="noStrike">
              <a:solidFill>
                <a:srgbClr val="FFFFFF"/>
              </a:solidFill>
              <a:latin typeface="Arial"/>
              <a:ea typeface="Arial"/>
              <a:cs typeface="Arial"/>
              <a:sym typeface="Arial"/>
            </a:endParaRPr>
          </a:p>
          <a:p>
            <a:pPr indent="-400050" lvl="0" marL="609600" marR="0" rtl="0" algn="l">
              <a:lnSpc>
                <a:spcPct val="115000"/>
              </a:lnSpc>
              <a:spcBef>
                <a:spcPts val="0"/>
              </a:spcBef>
              <a:spcAft>
                <a:spcPts val="0"/>
              </a:spcAft>
              <a:buClr>
                <a:srgbClr val="FFFFFF"/>
              </a:buClr>
              <a:buSzPts val="1500"/>
              <a:buFont typeface="Arial"/>
              <a:buAutoNum type="arabicPeriod"/>
            </a:pPr>
            <a:r>
              <a:rPr b="1" i="0" lang="fr-CA" sz="1500" u="none" cap="none" strike="noStrike">
                <a:solidFill>
                  <a:srgbClr val="FFFFFF"/>
                </a:solidFill>
                <a:latin typeface="Arial"/>
                <a:ea typeface="Arial"/>
                <a:cs typeface="Arial"/>
                <a:sym typeface="Arial"/>
              </a:rPr>
              <a:t>Levée de l’assemblée ;</a:t>
            </a:r>
            <a:endParaRPr b="1" i="0" sz="1500" u="none" cap="none" strike="noStrike">
              <a:solidFill>
                <a:srgbClr val="FFFFFF"/>
              </a:solidFill>
              <a:latin typeface="Arial"/>
              <a:ea typeface="Arial"/>
              <a:cs typeface="Arial"/>
              <a:sym typeface="Arial"/>
            </a:endParaRPr>
          </a:p>
          <a:p>
            <a:pPr indent="0" lvl="0" marL="0" marR="0" rtl="0" algn="l">
              <a:lnSpc>
                <a:spcPct val="115000"/>
              </a:lnSpc>
              <a:spcBef>
                <a:spcPts val="0"/>
              </a:spcBef>
              <a:spcAft>
                <a:spcPts val="0"/>
              </a:spcAft>
              <a:buClr>
                <a:schemeClr val="dk1"/>
              </a:buClr>
              <a:buSzPts val="1500"/>
              <a:buFont typeface="Arial"/>
              <a:buNone/>
            </a:pPr>
            <a:r>
              <a:t/>
            </a:r>
            <a:endParaRPr b="1" i="0" sz="1500" u="none" cap="none" strike="noStrike">
              <a:solidFill>
                <a:srgbClr val="FFFFFF"/>
              </a:solidFill>
              <a:latin typeface="Arial"/>
              <a:ea typeface="Arial"/>
              <a:cs typeface="Arial"/>
              <a:sym typeface="Arial"/>
            </a:endParaRPr>
          </a:p>
          <a:p>
            <a:pPr indent="0" lvl="0" marL="0" marR="0" rtl="0" algn="l">
              <a:lnSpc>
                <a:spcPct val="115000"/>
              </a:lnSpc>
              <a:spcBef>
                <a:spcPts val="0"/>
              </a:spcBef>
              <a:spcAft>
                <a:spcPts val="0"/>
              </a:spcAft>
              <a:buClr>
                <a:schemeClr val="dk1"/>
              </a:buClr>
              <a:buSzPts val="1500"/>
              <a:buFont typeface="Arial"/>
              <a:buNone/>
            </a:pPr>
            <a:r>
              <a:rPr b="1" i="0" lang="fr-CA" sz="1500" u="none" cap="none" strike="noStrike">
                <a:solidFill>
                  <a:srgbClr val="FFFFFF"/>
                </a:solidFill>
                <a:latin typeface="Arial"/>
                <a:ea typeface="Arial"/>
                <a:cs typeface="Arial"/>
                <a:sym typeface="Arial"/>
              </a:rPr>
              <a:t>Guy Gervais</a:t>
            </a:r>
            <a:endParaRPr b="1" i="0" sz="1500" u="none" cap="none" strike="noStrike">
              <a:solidFill>
                <a:srgbClr val="FFFFFF"/>
              </a:solidFill>
              <a:latin typeface="Arial"/>
              <a:ea typeface="Arial"/>
              <a:cs typeface="Arial"/>
              <a:sym typeface="Arial"/>
            </a:endParaRPr>
          </a:p>
          <a:p>
            <a:pPr indent="0" lvl="0" marL="0" marR="0" rtl="0" algn="l">
              <a:lnSpc>
                <a:spcPct val="115000"/>
              </a:lnSpc>
              <a:spcBef>
                <a:spcPts val="0"/>
              </a:spcBef>
              <a:spcAft>
                <a:spcPts val="0"/>
              </a:spcAft>
              <a:buClr>
                <a:schemeClr val="dk1"/>
              </a:buClr>
              <a:buSzPts val="1500"/>
              <a:buFont typeface="Arial"/>
              <a:buNone/>
            </a:pPr>
            <a:r>
              <a:rPr b="1" i="0" lang="fr-CA" sz="1500" u="none" cap="none" strike="noStrike">
                <a:solidFill>
                  <a:srgbClr val="FFFFFF"/>
                </a:solidFill>
                <a:latin typeface="Arial"/>
                <a:ea typeface="Arial"/>
                <a:cs typeface="Arial"/>
                <a:sym typeface="Arial"/>
              </a:rPr>
              <a:t>Président du GRMS</a:t>
            </a:r>
            <a:endParaRPr b="1" i="0" sz="1500" u="none" cap="none" strike="noStrike">
              <a:solidFill>
                <a:srgbClr val="FFFFF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700"/>
              <a:buFont typeface="Arial"/>
              <a:buNone/>
            </a:pPr>
            <a:r>
              <a:t/>
            </a:r>
            <a:endParaRPr b="1" i="0" sz="1700" u="none" cap="none" strike="noStrike">
              <a:solidFill>
                <a:srgbClr val="FFFFFF"/>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7" name="Shape 657"/>
        <p:cNvGrpSpPr/>
        <p:nvPr/>
      </p:nvGrpSpPr>
      <p:grpSpPr>
        <a:xfrm>
          <a:off x="0" y="0"/>
          <a:ext cx="0" cy="0"/>
          <a:chOff x="0" y="0"/>
          <a:chExt cx="0" cy="0"/>
        </a:xfrm>
      </p:grpSpPr>
      <p:sp>
        <p:nvSpPr>
          <p:cNvPr id="658" name="Google Shape;658;p26"/>
          <p:cNvSpPr txBox="1"/>
          <p:nvPr>
            <p:ph type="title"/>
          </p:nvPr>
        </p:nvSpPr>
        <p:spPr>
          <a:xfrm>
            <a:off x="973025" y="254377"/>
            <a:ext cx="8187300" cy="8760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1"/>
              </a:buClr>
              <a:buSzPts val="4400"/>
              <a:buFont typeface="Corbel"/>
              <a:buNone/>
            </a:pPr>
            <a:r>
              <a:rPr lang="fr-CA">
                <a:latin typeface="Viga"/>
                <a:ea typeface="Viga"/>
                <a:cs typeface="Viga"/>
                <a:sym typeface="Viga"/>
              </a:rPr>
              <a:t>Déroulement de l’atelier</a:t>
            </a:r>
            <a:endParaRPr>
              <a:latin typeface="Viga"/>
              <a:ea typeface="Viga"/>
              <a:cs typeface="Viga"/>
              <a:sym typeface="Viga"/>
            </a:endParaRPr>
          </a:p>
        </p:txBody>
      </p:sp>
      <p:sp>
        <p:nvSpPr>
          <p:cNvPr id="659" name="Google Shape;659;p26"/>
          <p:cNvSpPr txBox="1"/>
          <p:nvPr>
            <p:ph idx="1" type="body"/>
          </p:nvPr>
        </p:nvSpPr>
        <p:spPr>
          <a:xfrm>
            <a:off x="997233" y="1737116"/>
            <a:ext cx="8187300" cy="4814400"/>
          </a:xfrm>
          <a:prstGeom prst="rect">
            <a:avLst/>
          </a:prstGeom>
          <a:noFill/>
          <a:ln>
            <a:noFill/>
          </a:ln>
        </p:spPr>
        <p:txBody>
          <a:bodyPr anchorCtr="0" anchor="t" bIns="45700" lIns="91425" spcFirstLastPara="1" rIns="91425" wrap="square" tIns="45700">
            <a:noAutofit/>
          </a:bodyPr>
          <a:lstStyle/>
          <a:p>
            <a:pPr indent="-215900" lvl="0" marL="228600" rtl="0" algn="l">
              <a:lnSpc>
                <a:spcPct val="115000"/>
              </a:lnSpc>
              <a:spcBef>
                <a:spcPts val="0"/>
              </a:spcBef>
              <a:spcAft>
                <a:spcPts val="0"/>
              </a:spcAft>
              <a:buClr>
                <a:schemeClr val="dk1"/>
              </a:buClr>
              <a:buSzPts val="2200"/>
              <a:buFont typeface="Ubuntu"/>
              <a:buChar char="●"/>
            </a:pPr>
            <a:r>
              <a:rPr lang="fr-CA" sz="2200">
                <a:latin typeface="Ubuntu"/>
                <a:ea typeface="Ubuntu"/>
                <a:cs typeface="Ubuntu"/>
                <a:sym typeface="Ubuntu"/>
              </a:rPr>
              <a:t>L’approche pédagogique</a:t>
            </a:r>
            <a:endParaRPr sz="2200">
              <a:latin typeface="Ubuntu"/>
              <a:ea typeface="Ubuntu"/>
              <a:cs typeface="Ubuntu"/>
              <a:sym typeface="Ubuntu"/>
            </a:endParaRPr>
          </a:p>
          <a:p>
            <a:pPr indent="0" lvl="0" marL="457200" rtl="0" algn="l">
              <a:lnSpc>
                <a:spcPct val="115000"/>
              </a:lnSpc>
              <a:spcBef>
                <a:spcPts val="0"/>
              </a:spcBef>
              <a:spcAft>
                <a:spcPts val="0"/>
              </a:spcAft>
              <a:buNone/>
            </a:pPr>
            <a:r>
              <a:t/>
            </a:r>
            <a:endParaRPr sz="2200">
              <a:latin typeface="Ubuntu"/>
              <a:ea typeface="Ubuntu"/>
              <a:cs typeface="Ubuntu"/>
              <a:sym typeface="Ubuntu"/>
            </a:endParaRPr>
          </a:p>
          <a:p>
            <a:pPr indent="-215900" lvl="0" marL="228600" rtl="0" algn="l">
              <a:lnSpc>
                <a:spcPct val="115000"/>
              </a:lnSpc>
              <a:spcBef>
                <a:spcPts val="600"/>
              </a:spcBef>
              <a:spcAft>
                <a:spcPts val="0"/>
              </a:spcAft>
              <a:buClr>
                <a:schemeClr val="dk1"/>
              </a:buClr>
              <a:buSzPts val="2200"/>
              <a:buFont typeface="Ubuntu"/>
              <a:buChar char="●"/>
            </a:pPr>
            <a:r>
              <a:rPr lang="fr-CA" sz="2200">
                <a:latin typeface="Ubuntu"/>
                <a:ea typeface="Ubuntu"/>
                <a:cs typeface="Ubuntu"/>
                <a:sym typeface="Ubuntu"/>
              </a:rPr>
              <a:t>Le Canvas </a:t>
            </a:r>
            <a:r>
              <a:rPr i="1" lang="fr-CA" sz="2200">
                <a:latin typeface="Ubuntu"/>
                <a:ea typeface="Ubuntu"/>
                <a:cs typeface="Ubuntu"/>
                <a:sym typeface="Ubuntu"/>
              </a:rPr>
              <a:t>Graspable Math</a:t>
            </a:r>
            <a:endParaRPr i="1" sz="2200">
              <a:latin typeface="Ubuntu"/>
              <a:ea typeface="Ubuntu"/>
              <a:cs typeface="Ubuntu"/>
              <a:sym typeface="Ubuntu"/>
            </a:endParaRPr>
          </a:p>
          <a:p>
            <a:pPr indent="-231140" lvl="1" marL="457200" rtl="0" algn="l">
              <a:lnSpc>
                <a:spcPct val="115000"/>
              </a:lnSpc>
              <a:spcBef>
                <a:spcPts val="600"/>
              </a:spcBef>
              <a:spcAft>
                <a:spcPts val="0"/>
              </a:spcAft>
              <a:buClr>
                <a:schemeClr val="dk1"/>
              </a:buClr>
              <a:buSzPts val="2200"/>
              <a:buFont typeface="Ubuntu"/>
              <a:buChar char="○"/>
            </a:pPr>
            <a:r>
              <a:rPr lang="fr-CA" sz="2200">
                <a:latin typeface="Ubuntu"/>
                <a:ea typeface="Ubuntu"/>
                <a:cs typeface="Ubuntu"/>
                <a:sym typeface="Ubuntu"/>
              </a:rPr>
              <a:t>Exploration de différents concepts </a:t>
            </a:r>
            <a:endParaRPr sz="2200">
              <a:latin typeface="Ubuntu"/>
              <a:ea typeface="Ubuntu"/>
              <a:cs typeface="Ubuntu"/>
              <a:sym typeface="Ubuntu"/>
            </a:endParaRPr>
          </a:p>
          <a:p>
            <a:pPr indent="0" lvl="0" marL="990600" rtl="0" algn="l">
              <a:lnSpc>
                <a:spcPct val="115000"/>
              </a:lnSpc>
              <a:spcBef>
                <a:spcPts val="600"/>
              </a:spcBef>
              <a:spcAft>
                <a:spcPts val="0"/>
              </a:spcAft>
              <a:buNone/>
            </a:pPr>
            <a:r>
              <a:t/>
            </a:r>
            <a:endParaRPr sz="2200">
              <a:latin typeface="Ubuntu"/>
              <a:ea typeface="Ubuntu"/>
              <a:cs typeface="Ubuntu"/>
              <a:sym typeface="Ubuntu"/>
            </a:endParaRPr>
          </a:p>
          <a:p>
            <a:pPr indent="-215900" lvl="0" marL="228600" rtl="0" algn="l">
              <a:lnSpc>
                <a:spcPct val="115000"/>
              </a:lnSpc>
              <a:spcBef>
                <a:spcPts val="600"/>
              </a:spcBef>
              <a:spcAft>
                <a:spcPts val="0"/>
              </a:spcAft>
              <a:buClr>
                <a:schemeClr val="dk1"/>
              </a:buClr>
              <a:buSzPts val="2200"/>
              <a:buFont typeface="Ubuntu"/>
              <a:buChar char="●"/>
            </a:pPr>
            <a:r>
              <a:rPr lang="fr-CA" sz="2200">
                <a:latin typeface="Ubuntu"/>
                <a:ea typeface="Ubuntu"/>
                <a:cs typeface="Ubuntu"/>
                <a:sym typeface="Ubuntu"/>
              </a:rPr>
              <a:t>Les activités</a:t>
            </a:r>
            <a:endParaRPr sz="2200">
              <a:latin typeface="Ubuntu"/>
              <a:ea typeface="Ubuntu"/>
              <a:cs typeface="Ubuntu"/>
              <a:sym typeface="Ubuntu"/>
            </a:endParaRPr>
          </a:p>
          <a:p>
            <a:pPr indent="-231140" lvl="1" marL="457200" rtl="0" algn="l">
              <a:lnSpc>
                <a:spcPct val="115000"/>
              </a:lnSpc>
              <a:spcBef>
                <a:spcPts val="600"/>
              </a:spcBef>
              <a:spcAft>
                <a:spcPts val="0"/>
              </a:spcAft>
              <a:buClr>
                <a:schemeClr val="dk1"/>
              </a:buClr>
              <a:buSzPts val="2200"/>
              <a:buFont typeface="Ubuntu"/>
              <a:buChar char="○"/>
            </a:pPr>
            <a:r>
              <a:rPr lang="fr-CA" sz="2200">
                <a:latin typeface="Ubuntu"/>
                <a:ea typeface="Ubuntu"/>
                <a:cs typeface="Ubuntu"/>
                <a:sym typeface="Ubuntu"/>
              </a:rPr>
              <a:t>Exploration (mode élève)</a:t>
            </a:r>
            <a:endParaRPr sz="2200">
              <a:latin typeface="Ubuntu"/>
              <a:ea typeface="Ubuntu"/>
              <a:cs typeface="Ubuntu"/>
              <a:sym typeface="Ubuntu"/>
            </a:endParaRPr>
          </a:p>
          <a:p>
            <a:pPr indent="-231140" lvl="1" marL="457200" rtl="0" algn="l">
              <a:lnSpc>
                <a:spcPct val="115000"/>
              </a:lnSpc>
              <a:spcBef>
                <a:spcPts val="600"/>
              </a:spcBef>
              <a:spcAft>
                <a:spcPts val="0"/>
              </a:spcAft>
              <a:buClr>
                <a:schemeClr val="dk1"/>
              </a:buClr>
              <a:buSzPts val="2200"/>
              <a:buFont typeface="Ubuntu"/>
              <a:buChar char="○"/>
            </a:pPr>
            <a:r>
              <a:rPr lang="fr-CA" sz="2200">
                <a:latin typeface="Ubuntu"/>
                <a:ea typeface="Ubuntu"/>
                <a:cs typeface="Ubuntu"/>
                <a:sym typeface="Ubuntu"/>
              </a:rPr>
              <a:t>Création d’activités (mode enseignant)</a:t>
            </a:r>
            <a:endParaRPr sz="2200">
              <a:latin typeface="Ubuntu"/>
              <a:ea typeface="Ubuntu"/>
              <a:cs typeface="Ubuntu"/>
              <a:sym typeface="Ubuntu"/>
            </a:endParaRPr>
          </a:p>
          <a:p>
            <a:pPr indent="0" lvl="0" marL="990600" rtl="0" algn="l">
              <a:lnSpc>
                <a:spcPct val="115000"/>
              </a:lnSpc>
              <a:spcBef>
                <a:spcPts val="600"/>
              </a:spcBef>
              <a:spcAft>
                <a:spcPts val="0"/>
              </a:spcAft>
              <a:buNone/>
            </a:pPr>
            <a:r>
              <a:t/>
            </a:r>
            <a:endParaRPr sz="2200">
              <a:latin typeface="Ubuntu"/>
              <a:ea typeface="Ubuntu"/>
              <a:cs typeface="Ubuntu"/>
              <a:sym typeface="Ubuntu"/>
            </a:endParaRPr>
          </a:p>
          <a:p>
            <a:pPr indent="-215900" lvl="0" marL="228600" rtl="0" algn="l">
              <a:lnSpc>
                <a:spcPct val="115000"/>
              </a:lnSpc>
              <a:spcBef>
                <a:spcPts val="600"/>
              </a:spcBef>
              <a:spcAft>
                <a:spcPts val="0"/>
              </a:spcAft>
              <a:buClr>
                <a:schemeClr val="dk1"/>
              </a:buClr>
              <a:buSzPts val="2200"/>
              <a:buFont typeface="Ubuntu"/>
              <a:buChar char="●"/>
            </a:pPr>
            <a:r>
              <a:rPr lang="fr-CA" sz="2200">
                <a:latin typeface="Ubuntu"/>
                <a:ea typeface="Ubuntu"/>
                <a:cs typeface="Ubuntu"/>
                <a:sym typeface="Ubuntu"/>
              </a:rPr>
              <a:t>Retour et partage</a:t>
            </a:r>
            <a:endParaRPr sz="2200">
              <a:latin typeface="Ubuntu"/>
              <a:ea typeface="Ubuntu"/>
              <a:cs typeface="Ubuntu"/>
              <a:sym typeface="Ubuntu"/>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4" name="Shape 664"/>
        <p:cNvGrpSpPr/>
        <p:nvPr/>
      </p:nvGrpSpPr>
      <p:grpSpPr>
        <a:xfrm>
          <a:off x="0" y="0"/>
          <a:ext cx="0" cy="0"/>
          <a:chOff x="0" y="0"/>
          <a:chExt cx="0" cy="0"/>
        </a:xfrm>
      </p:grpSpPr>
      <p:pic>
        <p:nvPicPr>
          <p:cNvPr id="665" name="Google Shape;665;p27"/>
          <p:cNvPicPr preferRelativeResize="0"/>
          <p:nvPr/>
        </p:nvPicPr>
        <p:blipFill>
          <a:blip r:embed="rId3">
            <a:alphaModFix/>
          </a:blip>
          <a:stretch>
            <a:fillRect/>
          </a:stretch>
        </p:blipFill>
        <p:spPr>
          <a:xfrm>
            <a:off x="455563" y="261588"/>
            <a:ext cx="11280875" cy="63348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9" name="Shape 669"/>
        <p:cNvGrpSpPr/>
        <p:nvPr/>
      </p:nvGrpSpPr>
      <p:grpSpPr>
        <a:xfrm>
          <a:off x="0" y="0"/>
          <a:ext cx="0" cy="0"/>
          <a:chOff x="0" y="0"/>
          <a:chExt cx="0" cy="0"/>
        </a:xfrm>
      </p:grpSpPr>
      <p:sp>
        <p:nvSpPr>
          <p:cNvPr id="670" name="Google Shape;670;p28"/>
          <p:cNvSpPr txBox="1"/>
          <p:nvPr>
            <p:ph idx="1" type="body"/>
          </p:nvPr>
        </p:nvSpPr>
        <p:spPr>
          <a:xfrm>
            <a:off x="677325" y="817400"/>
            <a:ext cx="10590900" cy="5382600"/>
          </a:xfrm>
          <a:prstGeom prst="rect">
            <a:avLst/>
          </a:prstGeom>
          <a:noFill/>
          <a:ln>
            <a:noFill/>
          </a:ln>
        </p:spPr>
        <p:txBody>
          <a:bodyPr anchorCtr="0" anchor="t" bIns="45700" lIns="91425" spcFirstLastPara="1" rIns="91425" wrap="square" tIns="45700">
            <a:noAutofit/>
          </a:bodyPr>
          <a:lstStyle/>
          <a:p>
            <a:pPr indent="0" lvl="0" marL="0" rtl="0" algn="just">
              <a:lnSpc>
                <a:spcPct val="90000"/>
              </a:lnSpc>
              <a:spcBef>
                <a:spcPts val="0"/>
              </a:spcBef>
              <a:spcAft>
                <a:spcPts val="0"/>
              </a:spcAft>
              <a:buNone/>
            </a:pPr>
            <a:r>
              <a:rPr lang="fr-CA" sz="3600">
                <a:solidFill>
                  <a:schemeClr val="accent1"/>
                </a:solidFill>
                <a:latin typeface="Viga"/>
                <a:ea typeface="Viga"/>
                <a:cs typeface="Viga"/>
                <a:sym typeface="Viga"/>
              </a:rPr>
              <a:t>Description</a:t>
            </a:r>
            <a:endParaRPr sz="3600">
              <a:solidFill>
                <a:schemeClr val="accent1"/>
              </a:solidFill>
              <a:latin typeface="Viga"/>
              <a:ea typeface="Viga"/>
              <a:cs typeface="Viga"/>
              <a:sym typeface="Viga"/>
            </a:endParaRPr>
          </a:p>
          <a:p>
            <a:pPr indent="0" lvl="0" marL="0" rtl="0" algn="just">
              <a:lnSpc>
                <a:spcPct val="90000"/>
              </a:lnSpc>
              <a:spcBef>
                <a:spcPts val="0"/>
              </a:spcBef>
              <a:spcAft>
                <a:spcPts val="0"/>
              </a:spcAft>
              <a:buClr>
                <a:schemeClr val="accent1"/>
              </a:buClr>
              <a:buSzPts val="4400"/>
              <a:buFont typeface="Corbel"/>
              <a:buNone/>
            </a:pPr>
            <a:r>
              <a:t/>
            </a:r>
            <a:endParaRPr sz="1600">
              <a:solidFill>
                <a:schemeClr val="accent1"/>
              </a:solidFill>
              <a:latin typeface="Viga"/>
              <a:ea typeface="Viga"/>
              <a:cs typeface="Viga"/>
              <a:sym typeface="Viga"/>
            </a:endParaRPr>
          </a:p>
          <a:p>
            <a:pPr indent="0" lvl="0" marL="0" rtl="0" algn="just">
              <a:lnSpc>
                <a:spcPct val="100000"/>
              </a:lnSpc>
              <a:spcBef>
                <a:spcPts val="0"/>
              </a:spcBef>
              <a:spcAft>
                <a:spcPts val="0"/>
              </a:spcAft>
              <a:buNone/>
            </a:pPr>
            <a:r>
              <a:rPr lang="fr-CA" sz="2600">
                <a:highlight>
                  <a:srgbClr val="FFFFFF"/>
                </a:highlight>
                <a:latin typeface="Ubuntu"/>
                <a:ea typeface="Ubuntu"/>
                <a:cs typeface="Ubuntu"/>
                <a:sym typeface="Ubuntu"/>
              </a:rPr>
              <a:t>L’application en ligne </a:t>
            </a:r>
            <a:r>
              <a:rPr b="1" lang="fr-CA" sz="2600">
                <a:highlight>
                  <a:srgbClr val="FFFFFF"/>
                </a:highlight>
                <a:uFill>
                  <a:noFill/>
                </a:uFill>
                <a:latin typeface="Ubuntu"/>
                <a:ea typeface="Ubuntu"/>
                <a:cs typeface="Ubuntu"/>
                <a:sym typeface="Ubuntu"/>
                <a:hlinkClick r:id="rId3"/>
              </a:rPr>
              <a:t>Graspable Math</a:t>
            </a:r>
            <a:r>
              <a:rPr lang="fr-CA" sz="2600">
                <a:highlight>
                  <a:srgbClr val="FFFFFF"/>
                </a:highlight>
                <a:latin typeface="Ubuntu"/>
                <a:ea typeface="Ubuntu"/>
                <a:cs typeface="Ubuntu"/>
                <a:sym typeface="Ubuntu"/>
              </a:rPr>
              <a:t> permet de manipuler des expressions mathématiques et algébriques, résoudre des équations, travailler avec des graphiques, faire des démonstrations, etc. Elle est pertinente pour l’enseignement, l’apprentissage et elle facilite le  support à l’enseignement à distance. </a:t>
            </a:r>
            <a:endParaRPr sz="2600">
              <a:highlight>
                <a:srgbClr val="FFFFFF"/>
              </a:highlight>
              <a:latin typeface="Ubuntu"/>
              <a:ea typeface="Ubuntu"/>
              <a:cs typeface="Ubuntu"/>
              <a:sym typeface="Ubuntu"/>
            </a:endParaRPr>
          </a:p>
          <a:p>
            <a:pPr indent="0" lvl="0" marL="0" rtl="0" algn="just">
              <a:lnSpc>
                <a:spcPct val="90000"/>
              </a:lnSpc>
              <a:spcBef>
                <a:spcPts val="2200"/>
              </a:spcBef>
              <a:spcAft>
                <a:spcPts val="0"/>
              </a:spcAft>
              <a:buNone/>
            </a:pPr>
            <a:r>
              <a:rPr lang="fr-CA" sz="3600">
                <a:solidFill>
                  <a:schemeClr val="accent1"/>
                </a:solidFill>
                <a:latin typeface="Viga"/>
                <a:ea typeface="Viga"/>
                <a:cs typeface="Viga"/>
                <a:sym typeface="Viga"/>
              </a:rPr>
              <a:t>Approche inductive</a:t>
            </a:r>
            <a:endParaRPr sz="3600">
              <a:solidFill>
                <a:schemeClr val="accent1"/>
              </a:solidFill>
              <a:latin typeface="Viga"/>
              <a:ea typeface="Viga"/>
              <a:cs typeface="Viga"/>
              <a:sym typeface="Viga"/>
            </a:endParaRPr>
          </a:p>
          <a:p>
            <a:pPr indent="0" lvl="0" marL="0" rtl="0" algn="just">
              <a:lnSpc>
                <a:spcPct val="90000"/>
              </a:lnSpc>
              <a:spcBef>
                <a:spcPts val="0"/>
              </a:spcBef>
              <a:spcAft>
                <a:spcPts val="0"/>
              </a:spcAft>
              <a:buNone/>
            </a:pPr>
            <a:r>
              <a:t/>
            </a:r>
            <a:endParaRPr sz="1500">
              <a:solidFill>
                <a:schemeClr val="accent1"/>
              </a:solidFill>
              <a:latin typeface="Viga"/>
              <a:ea typeface="Viga"/>
              <a:cs typeface="Viga"/>
              <a:sym typeface="Viga"/>
            </a:endParaRPr>
          </a:p>
          <a:p>
            <a:pPr indent="0" lvl="0" marL="0" rtl="0" algn="just">
              <a:lnSpc>
                <a:spcPct val="90000"/>
              </a:lnSpc>
              <a:spcBef>
                <a:spcPts val="0"/>
              </a:spcBef>
              <a:spcAft>
                <a:spcPts val="0"/>
              </a:spcAft>
              <a:buNone/>
            </a:pPr>
            <a:r>
              <a:rPr lang="fr-CA" sz="2600">
                <a:latin typeface="Ubuntu"/>
                <a:ea typeface="Ubuntu"/>
                <a:cs typeface="Ubuntu"/>
                <a:sym typeface="Ubuntu"/>
              </a:rPr>
              <a:t>C’est une approche pédagogique différente qui permet de créer des activités amenant les élèves à développer un raisonnement original et personnel. Graspable Math permet de mettre en oeuvre cette approche.</a:t>
            </a:r>
            <a:endParaRPr sz="2600">
              <a:highlight>
                <a:srgbClr val="FFFFFF"/>
              </a:highlight>
              <a:latin typeface="Ubuntu"/>
              <a:ea typeface="Ubuntu"/>
              <a:cs typeface="Ubuntu"/>
              <a:sym typeface="Ubuntu"/>
            </a:endParaRPr>
          </a:p>
          <a:p>
            <a:pPr indent="0" lvl="0" marL="0" rtl="0" algn="just">
              <a:lnSpc>
                <a:spcPct val="90000"/>
              </a:lnSpc>
              <a:spcBef>
                <a:spcPts val="1400"/>
              </a:spcBef>
              <a:spcAft>
                <a:spcPts val="2100"/>
              </a:spcAft>
              <a:buClr>
                <a:schemeClr val="dk1"/>
              </a:buClr>
              <a:buSzPts val="2240"/>
              <a:buNone/>
            </a:pPr>
            <a:r>
              <a:t/>
            </a:r>
            <a:endParaRPr sz="2600">
              <a:latin typeface="Ubuntu"/>
              <a:ea typeface="Ubuntu"/>
              <a:cs typeface="Ubuntu"/>
              <a:sym typeface="Ubuntu"/>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4" name="Shape 674"/>
        <p:cNvGrpSpPr/>
        <p:nvPr/>
      </p:nvGrpSpPr>
      <p:grpSpPr>
        <a:xfrm>
          <a:off x="0" y="0"/>
          <a:ext cx="0" cy="0"/>
          <a:chOff x="0" y="0"/>
          <a:chExt cx="0" cy="0"/>
        </a:xfrm>
      </p:grpSpPr>
      <p:sp>
        <p:nvSpPr>
          <p:cNvPr id="675" name="Google Shape;675;p29"/>
          <p:cNvSpPr txBox="1"/>
          <p:nvPr>
            <p:ph idx="1" type="body"/>
          </p:nvPr>
        </p:nvSpPr>
        <p:spPr>
          <a:xfrm>
            <a:off x="1653825" y="568175"/>
            <a:ext cx="9068100" cy="1729500"/>
          </a:xfrm>
          <a:prstGeom prst="rect">
            <a:avLst/>
          </a:prstGeom>
          <a:solidFill>
            <a:srgbClr val="CFE2F3"/>
          </a:solidFill>
          <a:ln cap="flat" cmpd="sng" w="2857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rtl="0" algn="ctr">
              <a:lnSpc>
                <a:spcPct val="100000"/>
              </a:lnSpc>
              <a:spcBef>
                <a:spcPts val="0"/>
              </a:spcBef>
              <a:spcAft>
                <a:spcPts val="0"/>
              </a:spcAft>
              <a:buNone/>
            </a:pPr>
            <a:r>
              <a:rPr lang="fr-CA" sz="2700">
                <a:solidFill>
                  <a:srgbClr val="000000"/>
                </a:solidFill>
                <a:latin typeface="Ubuntu"/>
                <a:ea typeface="Ubuntu"/>
                <a:cs typeface="Ubuntu"/>
                <a:sym typeface="Ubuntu"/>
              </a:rPr>
              <a:t>Le </a:t>
            </a:r>
            <a:r>
              <a:rPr b="1" lang="fr-CA" sz="2700">
                <a:solidFill>
                  <a:srgbClr val="000000"/>
                </a:solidFill>
                <a:latin typeface="Ubuntu"/>
                <a:ea typeface="Ubuntu"/>
                <a:cs typeface="Ubuntu"/>
                <a:sym typeface="Ubuntu"/>
              </a:rPr>
              <a:t>raisonnement inductif</a:t>
            </a:r>
            <a:r>
              <a:rPr lang="fr-CA" sz="2700">
                <a:solidFill>
                  <a:srgbClr val="000000"/>
                </a:solidFill>
                <a:latin typeface="Ubuntu"/>
                <a:ea typeface="Ubuntu"/>
                <a:cs typeface="Ubuntu"/>
                <a:sym typeface="Ubuntu"/>
              </a:rPr>
              <a:t> consiste à généraliser à partir de l’observation de cas particuliers. </a:t>
            </a:r>
            <a:endParaRPr sz="2700">
              <a:solidFill>
                <a:srgbClr val="000000"/>
              </a:solidFill>
              <a:latin typeface="Ubuntu"/>
              <a:ea typeface="Ubuntu"/>
              <a:cs typeface="Ubuntu"/>
              <a:sym typeface="Ubuntu"/>
            </a:endParaRPr>
          </a:p>
          <a:p>
            <a:pPr indent="0" lvl="0" marL="0" rtl="0" algn="r">
              <a:lnSpc>
                <a:spcPct val="100000"/>
              </a:lnSpc>
              <a:spcBef>
                <a:spcPts val="2200"/>
              </a:spcBef>
              <a:spcAft>
                <a:spcPts val="2200"/>
              </a:spcAft>
              <a:buNone/>
            </a:pPr>
            <a:r>
              <a:rPr i="1" lang="fr-CA" sz="2000">
                <a:solidFill>
                  <a:srgbClr val="000000"/>
                </a:solidFill>
                <a:latin typeface="Ubuntu"/>
                <a:ea typeface="Ubuntu"/>
                <a:cs typeface="Ubuntu"/>
                <a:sym typeface="Ubuntu"/>
              </a:rPr>
              <a:t>PFEQ, deuxième cycle, p.28</a:t>
            </a:r>
            <a:endParaRPr sz="2200">
              <a:latin typeface="Ubuntu"/>
              <a:ea typeface="Ubuntu"/>
              <a:cs typeface="Ubuntu"/>
              <a:sym typeface="Ubuntu"/>
            </a:endParaRPr>
          </a:p>
        </p:txBody>
      </p:sp>
      <p:grpSp>
        <p:nvGrpSpPr>
          <p:cNvPr id="676" name="Google Shape;676;p29"/>
          <p:cNvGrpSpPr/>
          <p:nvPr/>
        </p:nvGrpSpPr>
        <p:grpSpPr>
          <a:xfrm>
            <a:off x="8339146" y="2443280"/>
            <a:ext cx="3522215" cy="3280880"/>
            <a:chOff x="6254516" y="1318143"/>
            <a:chExt cx="2641727" cy="2460721"/>
          </a:xfrm>
        </p:grpSpPr>
        <p:sp>
          <p:nvSpPr>
            <p:cNvPr id="677" name="Google Shape;677;p29"/>
            <p:cNvSpPr/>
            <p:nvPr/>
          </p:nvSpPr>
          <p:spPr>
            <a:xfrm rot="2700000">
              <a:off x="7239866" y="1053398"/>
              <a:ext cx="489601" cy="2989789"/>
            </a:xfrm>
            <a:prstGeom prst="roundRect">
              <a:avLst>
                <a:gd fmla="val 50000" name="adj"/>
              </a:avLst>
            </a:prstGeom>
            <a:solidFill>
              <a:srgbClr val="307BF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78" name="Google Shape;678;p29"/>
            <p:cNvSpPr/>
            <p:nvPr/>
          </p:nvSpPr>
          <p:spPr>
            <a:xfrm>
              <a:off x="6443962" y="3255512"/>
              <a:ext cx="326100" cy="326100"/>
            </a:xfrm>
            <a:prstGeom prst="ellipse">
              <a:avLst/>
            </a:prstGeom>
            <a:solidFill>
              <a:srgbClr val="FFFFFF"/>
            </a:solidFill>
            <a:ln>
              <a:noFill/>
            </a:ln>
            <a:effectLst>
              <a:outerShdw blurRad="228600" rotWithShape="0" algn="tl" dir="5400000" dist="50800">
                <a:srgbClr val="000000">
                  <a:alpha val="549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rPr b="1" lang="fr-CA" sz="1200">
                  <a:solidFill>
                    <a:srgbClr val="307BF3"/>
                  </a:solidFill>
                  <a:latin typeface="Roboto"/>
                  <a:ea typeface="Roboto"/>
                  <a:cs typeface="Roboto"/>
                  <a:sym typeface="Roboto"/>
                </a:rPr>
                <a:t>5</a:t>
              </a:r>
              <a:endParaRPr b="1" sz="1200">
                <a:solidFill>
                  <a:srgbClr val="307BF3"/>
                </a:solidFill>
                <a:latin typeface="Roboto"/>
                <a:ea typeface="Roboto"/>
                <a:cs typeface="Roboto"/>
                <a:sym typeface="Roboto"/>
              </a:endParaRPr>
            </a:p>
          </p:txBody>
        </p:sp>
        <p:sp>
          <p:nvSpPr>
            <p:cNvPr id="679" name="Google Shape;679;p29"/>
            <p:cNvSpPr txBox="1"/>
            <p:nvPr/>
          </p:nvSpPr>
          <p:spPr>
            <a:xfrm rot="-2700000">
              <a:off x="6375763" y="2297099"/>
              <a:ext cx="2378424" cy="342805"/>
            </a:xfrm>
            <a:prstGeom prst="rect">
              <a:avLst/>
            </a:prstGeom>
            <a:noFill/>
            <a:ln>
              <a:noFill/>
            </a:ln>
          </p:spPr>
          <p:txBody>
            <a:bodyPr anchorCtr="0" anchor="ctr" bIns="121900" lIns="121900" spcFirstLastPara="1" rIns="121900" wrap="square" tIns="121900">
              <a:noAutofit/>
            </a:bodyPr>
            <a:lstStyle/>
            <a:p>
              <a:pPr indent="0" lvl="0" marL="0" rtl="0" algn="l">
                <a:lnSpc>
                  <a:spcPct val="115000"/>
                </a:lnSpc>
                <a:spcBef>
                  <a:spcPts val="0"/>
                </a:spcBef>
                <a:spcAft>
                  <a:spcPts val="0"/>
                </a:spcAft>
                <a:buNone/>
              </a:pPr>
              <a:r>
                <a:rPr b="1" lang="fr-CA" sz="1500">
                  <a:solidFill>
                    <a:srgbClr val="FFFFFF"/>
                  </a:solidFill>
                  <a:latin typeface="Roboto"/>
                  <a:ea typeface="Roboto"/>
                  <a:cs typeface="Roboto"/>
                  <a:sym typeface="Roboto"/>
                </a:rPr>
                <a:t>Généralisation (abstrait)</a:t>
              </a:r>
              <a:endParaRPr b="1" sz="1500">
                <a:solidFill>
                  <a:srgbClr val="FFFFFF"/>
                </a:solidFill>
                <a:latin typeface="Roboto"/>
                <a:ea typeface="Roboto"/>
                <a:cs typeface="Roboto"/>
                <a:sym typeface="Roboto"/>
              </a:endParaRPr>
            </a:p>
          </p:txBody>
        </p:sp>
        <p:sp>
          <p:nvSpPr>
            <p:cNvPr id="680" name="Google Shape;680;p29"/>
            <p:cNvSpPr txBox="1"/>
            <p:nvPr/>
          </p:nvSpPr>
          <p:spPr>
            <a:xfrm rot="-2700000">
              <a:off x="6806963" y="2563356"/>
              <a:ext cx="2242660" cy="495116"/>
            </a:xfrm>
            <a:prstGeom prst="rect">
              <a:avLst/>
            </a:prstGeom>
            <a:noFill/>
            <a:ln>
              <a:noFill/>
            </a:ln>
          </p:spPr>
          <p:txBody>
            <a:bodyPr anchorCtr="0" anchor="t" bIns="121900" lIns="121900" spcFirstLastPara="1" rIns="121900" wrap="square" tIns="121900">
              <a:noAutofit/>
            </a:bodyPr>
            <a:lstStyle/>
            <a:p>
              <a:pPr indent="0" lvl="0" marL="0" rtl="0" algn="l">
                <a:spcBef>
                  <a:spcPts val="0"/>
                </a:spcBef>
                <a:spcAft>
                  <a:spcPts val="2100"/>
                </a:spcAft>
                <a:buNone/>
              </a:pPr>
              <a:r>
                <a:rPr lang="fr-CA" sz="1100">
                  <a:latin typeface="Roboto"/>
                  <a:ea typeface="Roboto"/>
                  <a:cs typeface="Roboto"/>
                  <a:sym typeface="Roboto"/>
                </a:rPr>
                <a:t>Les élèves sont amenés généraliser un concept ou un processus à partir de l’expérience.</a:t>
              </a:r>
              <a:endParaRPr b="1" sz="1100">
                <a:latin typeface="Roboto"/>
                <a:ea typeface="Roboto"/>
                <a:cs typeface="Roboto"/>
                <a:sym typeface="Roboto"/>
              </a:endParaRPr>
            </a:p>
          </p:txBody>
        </p:sp>
      </p:grpSp>
      <p:grpSp>
        <p:nvGrpSpPr>
          <p:cNvPr id="681" name="Google Shape;681;p29"/>
          <p:cNvGrpSpPr/>
          <p:nvPr/>
        </p:nvGrpSpPr>
        <p:grpSpPr>
          <a:xfrm>
            <a:off x="6348398" y="2443280"/>
            <a:ext cx="3472609" cy="3280318"/>
            <a:chOff x="4761418" y="1318143"/>
            <a:chExt cx="2604522" cy="2460300"/>
          </a:xfrm>
        </p:grpSpPr>
        <p:sp>
          <p:nvSpPr>
            <p:cNvPr id="682" name="Google Shape;682;p29"/>
            <p:cNvSpPr/>
            <p:nvPr/>
          </p:nvSpPr>
          <p:spPr>
            <a:xfrm rot="2700000">
              <a:off x="5746767" y="1053398"/>
              <a:ext cx="489601" cy="2989789"/>
            </a:xfrm>
            <a:prstGeom prst="roundRect">
              <a:avLst>
                <a:gd fmla="val 50000" name="adj"/>
              </a:avLst>
            </a:prstGeom>
            <a:solidFill>
              <a:srgbClr val="0E65F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83" name="Google Shape;683;p29"/>
            <p:cNvSpPr/>
            <p:nvPr/>
          </p:nvSpPr>
          <p:spPr>
            <a:xfrm>
              <a:off x="4950863" y="3255512"/>
              <a:ext cx="326100" cy="326100"/>
            </a:xfrm>
            <a:prstGeom prst="ellipse">
              <a:avLst/>
            </a:prstGeom>
            <a:solidFill>
              <a:srgbClr val="FFFFFF"/>
            </a:solidFill>
            <a:ln>
              <a:noFill/>
            </a:ln>
            <a:effectLst>
              <a:outerShdw blurRad="228600" rotWithShape="0" algn="tl" dir="5400000" dist="50800">
                <a:srgbClr val="000000">
                  <a:alpha val="549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rPr b="1" lang="fr-CA" sz="1200">
                  <a:solidFill>
                    <a:srgbClr val="0E65F0"/>
                  </a:solidFill>
                  <a:latin typeface="Roboto"/>
                  <a:ea typeface="Roboto"/>
                  <a:cs typeface="Roboto"/>
                  <a:sym typeface="Roboto"/>
                </a:rPr>
                <a:t>4</a:t>
              </a:r>
              <a:endParaRPr b="1" sz="1200">
                <a:solidFill>
                  <a:srgbClr val="0E65F0"/>
                </a:solidFill>
                <a:latin typeface="Roboto"/>
                <a:ea typeface="Roboto"/>
                <a:cs typeface="Roboto"/>
                <a:sym typeface="Roboto"/>
              </a:endParaRPr>
            </a:p>
          </p:txBody>
        </p:sp>
        <p:sp>
          <p:nvSpPr>
            <p:cNvPr id="684" name="Google Shape;684;p29"/>
            <p:cNvSpPr txBox="1"/>
            <p:nvPr/>
          </p:nvSpPr>
          <p:spPr>
            <a:xfrm rot="-2700000">
              <a:off x="4896424" y="2302799"/>
              <a:ext cx="2362302" cy="342805"/>
            </a:xfrm>
            <a:prstGeom prst="rect">
              <a:avLst/>
            </a:prstGeom>
            <a:noFill/>
            <a:ln>
              <a:noFill/>
            </a:ln>
          </p:spPr>
          <p:txBody>
            <a:bodyPr anchorCtr="0" anchor="ctr" bIns="121900" lIns="121900" spcFirstLastPara="1" rIns="121900" wrap="square" tIns="121900">
              <a:noAutofit/>
            </a:bodyPr>
            <a:lstStyle/>
            <a:p>
              <a:pPr indent="0" lvl="0" marL="0" rtl="0" algn="l">
                <a:lnSpc>
                  <a:spcPct val="115000"/>
                </a:lnSpc>
                <a:spcBef>
                  <a:spcPts val="0"/>
                </a:spcBef>
                <a:spcAft>
                  <a:spcPts val="0"/>
                </a:spcAft>
                <a:buNone/>
              </a:pPr>
              <a:r>
                <a:rPr b="1" lang="fr-CA" sz="1500">
                  <a:solidFill>
                    <a:srgbClr val="FFFFFF"/>
                  </a:solidFill>
                  <a:latin typeface="Roboto"/>
                  <a:ea typeface="Roboto"/>
                  <a:cs typeface="Roboto"/>
                  <a:sym typeface="Roboto"/>
                </a:rPr>
                <a:t>Formulation de règles </a:t>
              </a:r>
              <a:endParaRPr b="1" sz="1500">
                <a:solidFill>
                  <a:srgbClr val="FFFFFF"/>
                </a:solidFill>
                <a:latin typeface="Roboto"/>
                <a:ea typeface="Roboto"/>
                <a:cs typeface="Roboto"/>
                <a:sym typeface="Roboto"/>
              </a:endParaRPr>
            </a:p>
          </p:txBody>
        </p:sp>
        <p:sp>
          <p:nvSpPr>
            <p:cNvPr id="685" name="Google Shape;685;p29"/>
            <p:cNvSpPr txBox="1"/>
            <p:nvPr/>
          </p:nvSpPr>
          <p:spPr>
            <a:xfrm rot="-2700000">
              <a:off x="5295260" y="2571061"/>
              <a:ext cx="2242660" cy="442507"/>
            </a:xfrm>
            <a:prstGeom prst="rect">
              <a:avLst/>
            </a:prstGeom>
            <a:noFill/>
            <a:ln>
              <a:noFill/>
            </a:ln>
          </p:spPr>
          <p:txBody>
            <a:bodyPr anchorCtr="0" anchor="t" bIns="121900" lIns="121900" spcFirstLastPara="1" rIns="121900" wrap="square" tIns="121900">
              <a:noAutofit/>
            </a:bodyPr>
            <a:lstStyle/>
            <a:p>
              <a:pPr indent="0" lvl="0" marL="0" rtl="0" algn="l">
                <a:spcBef>
                  <a:spcPts val="0"/>
                </a:spcBef>
                <a:spcAft>
                  <a:spcPts val="2100"/>
                </a:spcAft>
                <a:buNone/>
              </a:pPr>
              <a:r>
                <a:rPr lang="fr-CA" sz="1100">
                  <a:latin typeface="Roboto"/>
                  <a:ea typeface="Roboto"/>
                  <a:cs typeface="Roboto"/>
                  <a:sym typeface="Roboto"/>
                </a:rPr>
                <a:t>Les élèves sont amenés à conceptualiser, à trouver une règle à partir des observations et de l’analyse.</a:t>
              </a:r>
              <a:endParaRPr b="1" sz="1100">
                <a:latin typeface="Roboto"/>
                <a:ea typeface="Roboto"/>
                <a:cs typeface="Roboto"/>
                <a:sym typeface="Roboto"/>
              </a:endParaRPr>
            </a:p>
          </p:txBody>
        </p:sp>
      </p:grpSp>
      <p:grpSp>
        <p:nvGrpSpPr>
          <p:cNvPr id="686" name="Google Shape;686;p29"/>
          <p:cNvGrpSpPr/>
          <p:nvPr/>
        </p:nvGrpSpPr>
        <p:grpSpPr>
          <a:xfrm>
            <a:off x="4359559" y="2443280"/>
            <a:ext cx="3472609" cy="3280318"/>
            <a:chOff x="3269751" y="1318143"/>
            <a:chExt cx="2604522" cy="2460300"/>
          </a:xfrm>
        </p:grpSpPr>
        <p:sp>
          <p:nvSpPr>
            <p:cNvPr id="687" name="Google Shape;687;p29"/>
            <p:cNvSpPr/>
            <p:nvPr/>
          </p:nvSpPr>
          <p:spPr>
            <a:xfrm rot="2700000">
              <a:off x="4255100" y="1053398"/>
              <a:ext cx="489601" cy="2989789"/>
            </a:xfrm>
            <a:prstGeom prst="roundRect">
              <a:avLst>
                <a:gd fmla="val 50000" name="adj"/>
              </a:avLst>
            </a:prstGeom>
            <a:solidFill>
              <a:srgbClr val="0D5DD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88" name="Google Shape;688;p29"/>
            <p:cNvSpPr/>
            <p:nvPr/>
          </p:nvSpPr>
          <p:spPr>
            <a:xfrm>
              <a:off x="3459197" y="3255512"/>
              <a:ext cx="326100" cy="326100"/>
            </a:xfrm>
            <a:prstGeom prst="ellipse">
              <a:avLst/>
            </a:prstGeom>
            <a:solidFill>
              <a:srgbClr val="FFFFFF"/>
            </a:solidFill>
            <a:ln>
              <a:noFill/>
            </a:ln>
            <a:effectLst>
              <a:outerShdw blurRad="228600" rotWithShape="0" algn="tl" dir="5400000" dist="50800">
                <a:srgbClr val="000000">
                  <a:alpha val="549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rPr b="1" lang="fr-CA" sz="1200">
                  <a:solidFill>
                    <a:srgbClr val="0D5DDF"/>
                  </a:solidFill>
                  <a:latin typeface="Roboto"/>
                  <a:ea typeface="Roboto"/>
                  <a:cs typeface="Roboto"/>
                  <a:sym typeface="Roboto"/>
                </a:rPr>
                <a:t>3</a:t>
              </a:r>
              <a:endParaRPr b="1" sz="1200">
                <a:solidFill>
                  <a:srgbClr val="0D5DDF"/>
                </a:solidFill>
                <a:latin typeface="Roboto"/>
                <a:ea typeface="Roboto"/>
                <a:cs typeface="Roboto"/>
                <a:sym typeface="Roboto"/>
              </a:endParaRPr>
            </a:p>
          </p:txBody>
        </p:sp>
        <p:sp>
          <p:nvSpPr>
            <p:cNvPr id="689" name="Google Shape;689;p29"/>
            <p:cNvSpPr txBox="1"/>
            <p:nvPr/>
          </p:nvSpPr>
          <p:spPr>
            <a:xfrm rot="-2700000">
              <a:off x="3404724" y="2302799"/>
              <a:ext cx="2362302" cy="342805"/>
            </a:xfrm>
            <a:prstGeom prst="rect">
              <a:avLst/>
            </a:prstGeom>
            <a:noFill/>
            <a:ln>
              <a:noFill/>
            </a:ln>
          </p:spPr>
          <p:txBody>
            <a:bodyPr anchorCtr="0" anchor="ctr" bIns="121900" lIns="121900" spcFirstLastPara="1" rIns="121900" wrap="square" tIns="121900">
              <a:noAutofit/>
            </a:bodyPr>
            <a:lstStyle/>
            <a:p>
              <a:pPr indent="0" lvl="0" marL="0" rtl="0" algn="l">
                <a:lnSpc>
                  <a:spcPct val="115000"/>
                </a:lnSpc>
                <a:spcBef>
                  <a:spcPts val="0"/>
                </a:spcBef>
                <a:spcAft>
                  <a:spcPts val="0"/>
                </a:spcAft>
                <a:buNone/>
              </a:pPr>
              <a:r>
                <a:rPr b="1" lang="fr-CA" sz="1500">
                  <a:solidFill>
                    <a:srgbClr val="FFFFFF"/>
                  </a:solidFill>
                  <a:latin typeface="Roboto"/>
                  <a:ea typeface="Roboto"/>
                  <a:cs typeface="Roboto"/>
                  <a:sym typeface="Roboto"/>
                </a:rPr>
                <a:t>Analyse</a:t>
              </a:r>
              <a:endParaRPr b="1" sz="1500">
                <a:solidFill>
                  <a:srgbClr val="FFFFFF"/>
                </a:solidFill>
                <a:latin typeface="Roboto"/>
                <a:ea typeface="Roboto"/>
                <a:cs typeface="Roboto"/>
                <a:sym typeface="Roboto"/>
              </a:endParaRPr>
            </a:p>
          </p:txBody>
        </p:sp>
        <p:sp>
          <p:nvSpPr>
            <p:cNvPr id="690" name="Google Shape;690;p29"/>
            <p:cNvSpPr txBox="1"/>
            <p:nvPr/>
          </p:nvSpPr>
          <p:spPr>
            <a:xfrm rot="-2700000">
              <a:off x="3803593" y="2571061"/>
              <a:ext cx="2242660" cy="442507"/>
            </a:xfrm>
            <a:prstGeom prst="rect">
              <a:avLst/>
            </a:prstGeom>
            <a:noFill/>
            <a:ln>
              <a:noFill/>
            </a:ln>
          </p:spPr>
          <p:txBody>
            <a:bodyPr anchorCtr="0" anchor="t" bIns="121900" lIns="121900" spcFirstLastPara="1" rIns="121900" wrap="square" tIns="121900">
              <a:noAutofit/>
            </a:bodyPr>
            <a:lstStyle/>
            <a:p>
              <a:pPr indent="0" lvl="0" marL="0" rtl="0" algn="l">
                <a:spcBef>
                  <a:spcPts val="0"/>
                </a:spcBef>
                <a:spcAft>
                  <a:spcPts val="2100"/>
                </a:spcAft>
                <a:buNone/>
              </a:pPr>
              <a:r>
                <a:rPr lang="fr-CA" sz="1100">
                  <a:latin typeface="Roboto"/>
                  <a:ea typeface="Roboto"/>
                  <a:cs typeface="Roboto"/>
                  <a:sym typeface="Roboto"/>
                </a:rPr>
                <a:t>Les élèves sont amenés à comprendre le quoi, le pourquoi.</a:t>
              </a:r>
              <a:endParaRPr b="1" sz="1100">
                <a:latin typeface="Roboto"/>
                <a:ea typeface="Roboto"/>
                <a:cs typeface="Roboto"/>
                <a:sym typeface="Roboto"/>
              </a:endParaRPr>
            </a:p>
          </p:txBody>
        </p:sp>
      </p:grpSp>
      <p:grpSp>
        <p:nvGrpSpPr>
          <p:cNvPr id="691" name="Google Shape;691;p29"/>
          <p:cNvGrpSpPr/>
          <p:nvPr/>
        </p:nvGrpSpPr>
        <p:grpSpPr>
          <a:xfrm>
            <a:off x="2368775" y="2443280"/>
            <a:ext cx="3806203" cy="3295666"/>
            <a:chOff x="1776626" y="1318143"/>
            <a:chExt cx="2854723" cy="2471811"/>
          </a:xfrm>
        </p:grpSpPr>
        <p:grpSp>
          <p:nvGrpSpPr>
            <p:cNvPr id="692" name="Google Shape;692;p29"/>
            <p:cNvGrpSpPr/>
            <p:nvPr/>
          </p:nvGrpSpPr>
          <p:grpSpPr>
            <a:xfrm>
              <a:off x="1776626" y="1318143"/>
              <a:ext cx="2854723" cy="2471811"/>
              <a:chOff x="1776626" y="1318143"/>
              <a:chExt cx="2854723" cy="2471811"/>
            </a:xfrm>
          </p:grpSpPr>
          <p:sp>
            <p:nvSpPr>
              <p:cNvPr id="693" name="Google Shape;693;p29"/>
              <p:cNvSpPr/>
              <p:nvPr/>
            </p:nvSpPr>
            <p:spPr>
              <a:xfrm rot="2700000">
                <a:off x="2761975" y="1053398"/>
                <a:ext cx="489601" cy="2989789"/>
              </a:xfrm>
              <a:prstGeom prst="roundRect">
                <a:avLst>
                  <a:gd fmla="val 50000" name="adj"/>
                </a:avLst>
              </a:prstGeom>
              <a:solidFill>
                <a:srgbClr val="0C58D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94" name="Google Shape;694;p29"/>
              <p:cNvSpPr txBox="1"/>
              <p:nvPr/>
            </p:nvSpPr>
            <p:spPr>
              <a:xfrm rot="-2700000">
                <a:off x="1899549" y="2297849"/>
                <a:ext cx="2376303" cy="342805"/>
              </a:xfrm>
              <a:prstGeom prst="rect">
                <a:avLst/>
              </a:prstGeom>
              <a:noFill/>
              <a:ln>
                <a:noFill/>
              </a:ln>
            </p:spPr>
            <p:txBody>
              <a:bodyPr anchorCtr="0" anchor="ctr" bIns="121900" lIns="121900" spcFirstLastPara="1" rIns="121900" wrap="square" tIns="121900">
                <a:noAutofit/>
              </a:bodyPr>
              <a:lstStyle/>
              <a:p>
                <a:pPr indent="0" lvl="0" marL="0" rtl="0" algn="l">
                  <a:lnSpc>
                    <a:spcPct val="115000"/>
                  </a:lnSpc>
                  <a:spcBef>
                    <a:spcPts val="0"/>
                  </a:spcBef>
                  <a:spcAft>
                    <a:spcPts val="0"/>
                  </a:spcAft>
                  <a:buNone/>
                </a:pPr>
                <a:r>
                  <a:rPr b="1" lang="fr-CA" sz="1500">
                    <a:solidFill>
                      <a:srgbClr val="FFFFFF"/>
                    </a:solidFill>
                    <a:latin typeface="Roboto"/>
                    <a:ea typeface="Roboto"/>
                    <a:cs typeface="Roboto"/>
                    <a:sym typeface="Roboto"/>
                  </a:rPr>
                  <a:t>Observation</a:t>
                </a:r>
                <a:endParaRPr b="1" sz="1500">
                  <a:solidFill>
                    <a:srgbClr val="FFFFFF"/>
                  </a:solidFill>
                  <a:latin typeface="Roboto"/>
                  <a:ea typeface="Roboto"/>
                  <a:cs typeface="Roboto"/>
                  <a:sym typeface="Roboto"/>
                </a:endParaRPr>
              </a:p>
            </p:txBody>
          </p:sp>
          <p:sp>
            <p:nvSpPr>
              <p:cNvPr id="695" name="Google Shape;695;p29"/>
              <p:cNvSpPr txBox="1"/>
              <p:nvPr/>
            </p:nvSpPr>
            <p:spPr>
              <a:xfrm rot="-2700000">
                <a:off x="2292804" y="2460097"/>
                <a:ext cx="2528190" cy="510814"/>
              </a:xfrm>
              <a:prstGeom prst="rect">
                <a:avLst/>
              </a:prstGeom>
              <a:noFill/>
              <a:ln>
                <a:noFill/>
              </a:ln>
            </p:spPr>
            <p:txBody>
              <a:bodyPr anchorCtr="0" anchor="t" bIns="121900" lIns="121900" spcFirstLastPara="1" rIns="121900" wrap="square" tIns="121900">
                <a:noAutofit/>
              </a:bodyPr>
              <a:lstStyle/>
              <a:p>
                <a:pPr indent="0" lvl="0" marL="0" rtl="0" algn="l">
                  <a:spcBef>
                    <a:spcPts val="0"/>
                  </a:spcBef>
                  <a:spcAft>
                    <a:spcPts val="2100"/>
                  </a:spcAft>
                  <a:buNone/>
                </a:pPr>
                <a:r>
                  <a:rPr lang="fr-CA" sz="1100">
                    <a:latin typeface="Roboto"/>
                    <a:ea typeface="Roboto"/>
                    <a:cs typeface="Roboto"/>
                    <a:sym typeface="Roboto"/>
                  </a:rPr>
                  <a:t>Les élèves sont amenés à explorer, à observer et à découvrir les régularités, les caractéristiques ou les propriétés des cas particuliers.</a:t>
                </a:r>
                <a:endParaRPr b="1" sz="1100">
                  <a:latin typeface="Roboto"/>
                  <a:ea typeface="Roboto"/>
                  <a:cs typeface="Roboto"/>
                  <a:sym typeface="Roboto"/>
                </a:endParaRPr>
              </a:p>
            </p:txBody>
          </p:sp>
        </p:grpSp>
        <p:sp>
          <p:nvSpPr>
            <p:cNvPr id="696" name="Google Shape;696;p29"/>
            <p:cNvSpPr/>
            <p:nvPr/>
          </p:nvSpPr>
          <p:spPr>
            <a:xfrm>
              <a:off x="1966072" y="3255512"/>
              <a:ext cx="326100" cy="326100"/>
            </a:xfrm>
            <a:prstGeom prst="ellipse">
              <a:avLst/>
            </a:prstGeom>
            <a:solidFill>
              <a:srgbClr val="FFFFFF"/>
            </a:solidFill>
            <a:ln>
              <a:noFill/>
            </a:ln>
            <a:effectLst>
              <a:outerShdw blurRad="228600" rotWithShape="0" algn="tl" dir="5400000" dist="50800">
                <a:srgbClr val="000000">
                  <a:alpha val="549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rPr b="1" lang="fr-CA" sz="1200">
                  <a:solidFill>
                    <a:srgbClr val="0C58D3"/>
                  </a:solidFill>
                  <a:latin typeface="Roboto"/>
                  <a:ea typeface="Roboto"/>
                  <a:cs typeface="Roboto"/>
                  <a:sym typeface="Roboto"/>
                </a:rPr>
                <a:t>2</a:t>
              </a:r>
              <a:endParaRPr b="1" sz="1200">
                <a:solidFill>
                  <a:srgbClr val="0C58D3"/>
                </a:solidFill>
                <a:latin typeface="Roboto"/>
                <a:ea typeface="Roboto"/>
                <a:cs typeface="Roboto"/>
                <a:sym typeface="Roboto"/>
              </a:endParaRPr>
            </a:p>
          </p:txBody>
        </p:sp>
      </p:grpSp>
      <p:grpSp>
        <p:nvGrpSpPr>
          <p:cNvPr id="697" name="Google Shape;697;p29"/>
          <p:cNvGrpSpPr/>
          <p:nvPr/>
        </p:nvGrpSpPr>
        <p:grpSpPr>
          <a:xfrm>
            <a:off x="379936" y="2443280"/>
            <a:ext cx="3472609" cy="3280318"/>
            <a:chOff x="284959" y="1318143"/>
            <a:chExt cx="2604522" cy="2460300"/>
          </a:xfrm>
        </p:grpSpPr>
        <p:sp>
          <p:nvSpPr>
            <p:cNvPr id="698" name="Google Shape;698;p29"/>
            <p:cNvSpPr/>
            <p:nvPr/>
          </p:nvSpPr>
          <p:spPr>
            <a:xfrm rot="2700000">
              <a:off x="1270309" y="1053398"/>
              <a:ext cx="489601" cy="2989789"/>
            </a:xfrm>
            <a:prstGeom prst="roundRect">
              <a:avLst>
                <a:gd fmla="val 50000" name="adj"/>
              </a:avLst>
            </a:prstGeom>
            <a:solidFill>
              <a:srgbClr val="0944A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99" name="Google Shape;699;p29"/>
            <p:cNvSpPr/>
            <p:nvPr/>
          </p:nvSpPr>
          <p:spPr>
            <a:xfrm>
              <a:off x="472955" y="3255512"/>
              <a:ext cx="326100" cy="326100"/>
            </a:xfrm>
            <a:prstGeom prst="ellipse">
              <a:avLst/>
            </a:prstGeom>
            <a:solidFill>
              <a:srgbClr val="FFFFFF"/>
            </a:solidFill>
            <a:ln>
              <a:noFill/>
            </a:ln>
            <a:effectLst>
              <a:outerShdw blurRad="228600" rotWithShape="0" algn="tl" dir="5400000" dist="50800">
                <a:srgbClr val="000000">
                  <a:alpha val="549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rPr b="1" lang="fr-CA" sz="1200">
                  <a:solidFill>
                    <a:srgbClr val="0944A1"/>
                  </a:solidFill>
                  <a:latin typeface="Roboto"/>
                  <a:ea typeface="Roboto"/>
                  <a:cs typeface="Roboto"/>
                  <a:sym typeface="Roboto"/>
                </a:rPr>
                <a:t>1</a:t>
              </a:r>
              <a:endParaRPr b="1" sz="1200">
                <a:solidFill>
                  <a:srgbClr val="0944A1"/>
                </a:solidFill>
                <a:latin typeface="Roboto"/>
                <a:ea typeface="Roboto"/>
                <a:cs typeface="Roboto"/>
                <a:sym typeface="Roboto"/>
              </a:endParaRPr>
            </a:p>
          </p:txBody>
        </p:sp>
        <p:sp>
          <p:nvSpPr>
            <p:cNvPr id="700" name="Google Shape;700;p29"/>
            <p:cNvSpPr txBox="1"/>
            <p:nvPr/>
          </p:nvSpPr>
          <p:spPr>
            <a:xfrm rot="-2700000">
              <a:off x="414317" y="2300549"/>
              <a:ext cx="2368666" cy="342805"/>
            </a:xfrm>
            <a:prstGeom prst="rect">
              <a:avLst/>
            </a:prstGeom>
            <a:noFill/>
            <a:ln>
              <a:noFill/>
            </a:ln>
          </p:spPr>
          <p:txBody>
            <a:bodyPr anchorCtr="0" anchor="ctr" bIns="121900" lIns="121900" spcFirstLastPara="1" rIns="121900" wrap="square" tIns="121900">
              <a:noAutofit/>
            </a:bodyPr>
            <a:lstStyle/>
            <a:p>
              <a:pPr indent="0" lvl="0" marL="0" rtl="0" algn="l">
                <a:lnSpc>
                  <a:spcPct val="115000"/>
                </a:lnSpc>
                <a:spcBef>
                  <a:spcPts val="0"/>
                </a:spcBef>
                <a:spcAft>
                  <a:spcPts val="0"/>
                </a:spcAft>
                <a:buNone/>
              </a:pPr>
              <a:r>
                <a:rPr b="1" lang="fr-CA" sz="1500">
                  <a:solidFill>
                    <a:srgbClr val="FFFFFF"/>
                  </a:solidFill>
                  <a:latin typeface="Roboto"/>
                  <a:ea typeface="Roboto"/>
                  <a:cs typeface="Roboto"/>
                  <a:sym typeface="Roboto"/>
                </a:rPr>
                <a:t>Cas particuliers (concret)</a:t>
              </a:r>
              <a:endParaRPr b="1" sz="1500">
                <a:solidFill>
                  <a:srgbClr val="FFFFFF"/>
                </a:solidFill>
                <a:latin typeface="Roboto"/>
                <a:ea typeface="Roboto"/>
                <a:cs typeface="Roboto"/>
                <a:sym typeface="Roboto"/>
              </a:endParaRPr>
            </a:p>
          </p:txBody>
        </p:sp>
        <p:sp>
          <p:nvSpPr>
            <p:cNvPr id="701" name="Google Shape;701;p29"/>
            <p:cNvSpPr txBox="1"/>
            <p:nvPr/>
          </p:nvSpPr>
          <p:spPr>
            <a:xfrm rot="-2700000">
              <a:off x="818801" y="2571061"/>
              <a:ext cx="2242660" cy="442507"/>
            </a:xfrm>
            <a:prstGeom prst="rect">
              <a:avLst/>
            </a:prstGeom>
            <a:noFill/>
            <a:ln>
              <a:noFill/>
            </a:ln>
          </p:spPr>
          <p:txBody>
            <a:bodyPr anchorCtr="0" anchor="t" bIns="121900" lIns="121900" spcFirstLastPara="1" rIns="121900" wrap="square" tIns="121900">
              <a:noAutofit/>
            </a:bodyPr>
            <a:lstStyle/>
            <a:p>
              <a:pPr indent="0" lvl="0" marL="0" rtl="0" algn="l">
                <a:spcBef>
                  <a:spcPts val="0"/>
                </a:spcBef>
                <a:spcAft>
                  <a:spcPts val="2100"/>
                </a:spcAft>
                <a:buNone/>
              </a:pPr>
              <a:r>
                <a:rPr lang="fr-CA" sz="1100">
                  <a:latin typeface="Roboto"/>
                  <a:ea typeface="Roboto"/>
                  <a:cs typeface="Roboto"/>
                  <a:sym typeface="Roboto"/>
                </a:rPr>
                <a:t>Les élèves sont placés en situations d’expérimentation.</a:t>
              </a:r>
              <a:endParaRPr b="1" sz="1100">
                <a:latin typeface="Roboto"/>
                <a:ea typeface="Roboto"/>
                <a:cs typeface="Roboto"/>
                <a:sym typeface="Roboto"/>
              </a:endParaRPr>
            </a:p>
          </p:txBody>
        </p:sp>
      </p:grpSp>
      <p:sp>
        <p:nvSpPr>
          <p:cNvPr id="702" name="Google Shape;702;p29"/>
          <p:cNvSpPr txBox="1"/>
          <p:nvPr/>
        </p:nvSpPr>
        <p:spPr>
          <a:xfrm>
            <a:off x="1477825" y="6072900"/>
            <a:ext cx="9375000" cy="60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r-CA" sz="1350">
                <a:solidFill>
                  <a:srgbClr val="373A3C"/>
                </a:solidFill>
                <a:highlight>
                  <a:srgbClr val="FFFFFF"/>
                </a:highlight>
                <a:latin typeface="Ubuntu"/>
                <a:ea typeface="Ubuntu"/>
                <a:cs typeface="Ubuntu"/>
                <a:sym typeface="Ubuntu"/>
              </a:rPr>
              <a:t>L'approche inductive place l'élève dans un contexte plus actif, elle lui donne un rôle de "chercheur" plutôt que de lui demander d'appliquer des procédures. Elle favorise la rétention.</a:t>
            </a:r>
            <a:endParaRPr b="1" sz="1600">
              <a:latin typeface="Dosis"/>
              <a:ea typeface="Dosis"/>
              <a:cs typeface="Dosis"/>
              <a:sym typeface="Dosis"/>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7" name="Shape 707"/>
        <p:cNvGrpSpPr/>
        <p:nvPr/>
      </p:nvGrpSpPr>
      <p:grpSpPr>
        <a:xfrm>
          <a:off x="0" y="0"/>
          <a:ext cx="0" cy="0"/>
          <a:chOff x="0" y="0"/>
          <a:chExt cx="0" cy="0"/>
        </a:xfrm>
      </p:grpSpPr>
      <p:sp>
        <p:nvSpPr>
          <p:cNvPr id="708" name="Google Shape;708;p30"/>
          <p:cNvSpPr txBox="1"/>
          <p:nvPr>
            <p:ph type="title"/>
          </p:nvPr>
        </p:nvSpPr>
        <p:spPr>
          <a:xfrm>
            <a:off x="665575" y="315525"/>
            <a:ext cx="10415400" cy="624300"/>
          </a:xfrm>
          <a:prstGeom prst="rect">
            <a:avLst/>
          </a:prstGeom>
        </p:spPr>
        <p:txBody>
          <a:bodyPr anchorCtr="0" anchor="t" bIns="60925" lIns="121900" spcFirstLastPara="1" rIns="121900" wrap="square" tIns="60925">
            <a:noAutofit/>
          </a:bodyPr>
          <a:lstStyle/>
          <a:p>
            <a:pPr indent="0" lvl="0" marL="0" rtl="0" algn="l">
              <a:spcBef>
                <a:spcPts val="0"/>
              </a:spcBef>
              <a:spcAft>
                <a:spcPts val="0"/>
              </a:spcAft>
              <a:buNone/>
            </a:pPr>
            <a:r>
              <a:rPr lang="fr-CA" sz="2500">
                <a:latin typeface="Viga"/>
                <a:ea typeface="Viga"/>
                <a:cs typeface="Viga"/>
                <a:sym typeface="Viga"/>
              </a:rPr>
              <a:t>Les fondements de l’enseignement-apprentissage selon le référentiel</a:t>
            </a:r>
            <a:endParaRPr sz="2500">
              <a:latin typeface="Viga"/>
              <a:ea typeface="Viga"/>
              <a:cs typeface="Viga"/>
              <a:sym typeface="Viga"/>
            </a:endParaRPr>
          </a:p>
        </p:txBody>
      </p:sp>
      <p:sp>
        <p:nvSpPr>
          <p:cNvPr id="709" name="Google Shape;709;p30"/>
          <p:cNvSpPr txBox="1"/>
          <p:nvPr>
            <p:ph idx="1" type="body"/>
          </p:nvPr>
        </p:nvSpPr>
        <p:spPr>
          <a:xfrm>
            <a:off x="768475" y="5534300"/>
            <a:ext cx="10209600" cy="545700"/>
          </a:xfrm>
          <a:prstGeom prst="rect">
            <a:avLst/>
          </a:prstGeom>
        </p:spPr>
        <p:txBody>
          <a:bodyPr anchorCtr="0" anchor="t" bIns="60925" lIns="121900" spcFirstLastPara="1" rIns="121900" wrap="square" tIns="60925">
            <a:noAutofit/>
          </a:bodyPr>
          <a:lstStyle/>
          <a:p>
            <a:pPr indent="0" lvl="0" marL="0" rtl="0" algn="l">
              <a:spcBef>
                <a:spcPts val="1000"/>
              </a:spcBef>
              <a:spcAft>
                <a:spcPts val="0"/>
              </a:spcAft>
              <a:buNone/>
            </a:pPr>
            <a:r>
              <a:rPr lang="fr-CA" sz="1300">
                <a:solidFill>
                  <a:srgbClr val="434343"/>
                </a:solidFill>
              </a:rPr>
              <a:t>Source: </a:t>
            </a:r>
            <a:r>
              <a:rPr lang="fr-CA" sz="1300" u="sng">
                <a:solidFill>
                  <a:srgbClr val="434343"/>
                </a:solidFill>
                <a:latin typeface="Arial"/>
                <a:ea typeface="Arial"/>
                <a:cs typeface="Arial"/>
                <a:sym typeface="Arial"/>
                <a:hlinkClick r:id="rId3">
                  <a:extLst>
                    <a:ext uri="{A12FA001-AC4F-418D-AE19-62706E023703}">
                      <ahyp:hlinkClr val="tx"/>
                    </a:ext>
                  </a:extLst>
                </a:hlinkClick>
              </a:rPr>
              <a:t>http://www.education.gouv.qc.ca/fileadmin/site_web/documents/dpse/adaptation_serv_compl/Referentiel-mathematique.PDF</a:t>
            </a:r>
            <a:endParaRPr sz="1300">
              <a:solidFill>
                <a:srgbClr val="434343"/>
              </a:solidFill>
            </a:endParaRPr>
          </a:p>
        </p:txBody>
      </p:sp>
      <p:pic>
        <p:nvPicPr>
          <p:cNvPr id="710" name="Google Shape;710;p30"/>
          <p:cNvPicPr preferRelativeResize="0"/>
          <p:nvPr/>
        </p:nvPicPr>
        <p:blipFill>
          <a:blip r:embed="rId4">
            <a:alphaModFix/>
          </a:blip>
          <a:stretch>
            <a:fillRect/>
          </a:stretch>
        </p:blipFill>
        <p:spPr>
          <a:xfrm>
            <a:off x="8113978" y="1118824"/>
            <a:ext cx="3753472" cy="3467301"/>
          </a:xfrm>
          <a:prstGeom prst="rect">
            <a:avLst/>
          </a:prstGeom>
          <a:noFill/>
          <a:ln>
            <a:noFill/>
          </a:ln>
        </p:spPr>
      </p:pic>
      <p:sp>
        <p:nvSpPr>
          <p:cNvPr id="711" name="Google Shape;711;p30"/>
          <p:cNvSpPr txBox="1"/>
          <p:nvPr/>
        </p:nvSpPr>
        <p:spPr>
          <a:xfrm>
            <a:off x="665575" y="1072975"/>
            <a:ext cx="7448400" cy="30555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lang="fr-CA" sz="2100">
                <a:latin typeface="Ubuntu"/>
                <a:ea typeface="Ubuntu"/>
                <a:cs typeface="Ubuntu"/>
                <a:sym typeface="Ubuntu"/>
              </a:rPr>
              <a:t>“... les enseignants doivent aller bien au-delà d’une transmission de trucs, de techniques et de procédures vides de sens que l’élève doit mémoriser… Si la transmission de ces trucs, des ces techniques et de ces </a:t>
            </a:r>
            <a:r>
              <a:rPr lang="fr-CA" sz="2100">
                <a:latin typeface="Ubuntu"/>
                <a:ea typeface="Ubuntu"/>
                <a:cs typeface="Ubuntu"/>
                <a:sym typeface="Ubuntu"/>
              </a:rPr>
              <a:t>procédures</a:t>
            </a:r>
            <a:r>
              <a:rPr lang="fr-CA" sz="2100">
                <a:latin typeface="Ubuntu"/>
                <a:ea typeface="Ubuntu"/>
                <a:cs typeface="Ubuntu"/>
                <a:sym typeface="Ubuntu"/>
              </a:rPr>
              <a:t> n’est pas soutenue par une compréhension approfondie des concepts en jeu, elle permettra à l’élève de réussir immédiatement des exercices d’application, mais aura des contrecoups importants à moyen et à long terme.” (p.3)</a:t>
            </a:r>
            <a:endParaRPr sz="2100">
              <a:latin typeface="Ubuntu"/>
              <a:ea typeface="Ubuntu"/>
              <a:cs typeface="Ubuntu"/>
              <a:sym typeface="Ubuntu"/>
            </a:endParaRPr>
          </a:p>
        </p:txBody>
      </p:sp>
      <p:sp>
        <p:nvSpPr>
          <p:cNvPr id="712" name="Google Shape;712;p30"/>
          <p:cNvSpPr txBox="1"/>
          <p:nvPr/>
        </p:nvSpPr>
        <p:spPr>
          <a:xfrm>
            <a:off x="665575" y="4434800"/>
            <a:ext cx="8528400" cy="693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fr-CA" sz="1900">
                <a:solidFill>
                  <a:srgbClr val="FAA22A"/>
                </a:solidFill>
                <a:latin typeface="Viga"/>
                <a:ea typeface="Viga"/>
                <a:cs typeface="Viga"/>
                <a:sym typeface="Viga"/>
              </a:rPr>
              <a:t>Favoriser la réflexion chez l’élève tout en évitant de limiter leur créativité!</a:t>
            </a:r>
            <a:endParaRPr sz="1900">
              <a:solidFill>
                <a:srgbClr val="FAA22A"/>
              </a:solidFill>
              <a:latin typeface="Viga"/>
              <a:ea typeface="Viga"/>
              <a:cs typeface="Viga"/>
              <a:sym typeface="Viga"/>
            </a:endParaRPr>
          </a:p>
        </p:txBody>
      </p:sp>
    </p:spTree>
  </p:cSld>
  <p:clrMapOvr>
    <a:masterClrMapping/>
  </p:clrMapOvr>
</p:sld>
</file>

<file path=ppt/theme/theme1.xml><?xml version="1.0" encoding="utf-8"?>
<a:theme xmlns:a="http://schemas.openxmlformats.org/drawingml/2006/main" xmlns:r="http://schemas.openxmlformats.org/officeDocument/2006/relationships" name="Thèm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Friar template">
  <a:themeElements>
    <a:clrScheme name="Custom 347">
      <a:dk1>
        <a:srgbClr val="3D4965"/>
      </a:dk1>
      <a:lt1>
        <a:srgbClr val="FFFFFF"/>
      </a:lt1>
      <a:dk2>
        <a:srgbClr val="1C4587"/>
      </a:dk2>
      <a:lt2>
        <a:srgbClr val="F3F3F3"/>
      </a:lt2>
      <a:accent1>
        <a:srgbClr val="3C78D8"/>
      </a:accent1>
      <a:accent2>
        <a:srgbClr val="89ABE6"/>
      </a:accent2>
      <a:accent3>
        <a:srgbClr val="8EA3C3"/>
      </a:accent3>
      <a:accent4>
        <a:srgbClr val="EFEFEF"/>
      </a:accent4>
      <a:accent5>
        <a:srgbClr val="D9D9D9"/>
      </a:accent5>
      <a:accent6>
        <a:srgbClr val="C9DAF8"/>
      </a:accent6>
      <a:hlink>
        <a:srgbClr val="3C78D8"/>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