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62.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70.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61.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64.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78.xml"/>
  <Override ContentType="application/vnd.openxmlformats-officedocument.presentationml.slideLayout+xml" PartName="/ppt/slideLayouts/slideLayout65.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72.xml"/>
  <Override ContentType="application/vnd.openxmlformats-officedocument.presentationml.slideLayout+xml" PartName="/ppt/slideLayouts/slideLayout49.xml"/>
  <Override ContentType="application/vnd.openxmlformats-officedocument.presentationml.slideLayout+xml" PartName="/ppt/slideLayouts/slideLayout7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66.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71.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67.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76.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74.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68.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77.xml"/>
  <Override ContentType="application/vnd.openxmlformats-officedocument.presentationml.slideLayout+xml" PartName="/ppt/slideLayouts/slideLayout30.xml"/>
  <Override ContentType="application/vnd.openxmlformats-officedocument.presentationml.slideLayout+xml" PartName="/ppt/slideLayouts/slideLayout73.xml"/>
  <Override ContentType="application/vnd.openxmlformats-officedocument.presentationml.slideLayout+xml" PartName="/ppt/slideLayouts/slideLayout56.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69.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5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75.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727" r:id="rId5"/>
    <p:sldMasterId id="2147483728" r:id="rId6"/>
    <p:sldMasterId id="2147483729" r:id="rId7"/>
    <p:sldMasterId id="2147483730" r:id="rId8"/>
  </p:sldMasterIdLst>
  <p:notesMasterIdLst>
    <p:notesMasterId r:id="rId9"/>
  </p:notesMasterIdLst>
  <p:sldIdLst>
    <p:sldId id="256" r:id="rId10"/>
    <p:sldId id="257" r:id="rId11"/>
    <p:sldId id="258" r:id="rId12"/>
    <p:sldId id="259" r:id="rId13"/>
    <p:sldId id="260" r:id="rId14"/>
    <p:sldId id="261" r:id="rId15"/>
    <p:sldId id="262" r:id="rId16"/>
    <p:sldId id="263" r:id="rId17"/>
    <p:sldId id="264" r:id="rId18"/>
    <p:sldId id="265" r:id="rId19"/>
    <p:sldId id="266" r:id="rId20"/>
    <p:sldId id="267" r:id="rId21"/>
    <p:sldId id="268" r:id="rId22"/>
    <p:sldId id="269" r:id="rId23"/>
    <p:sldId id="270" r:id="rId24"/>
    <p:sldId id="271" r:id="rId25"/>
    <p:sldId id="272" r:id="rId26"/>
    <p:sldId id="273" r:id="rId27"/>
    <p:sldId id="274" r:id="rId28"/>
    <p:sldId id="275" r:id="rId29"/>
    <p:sldId id="276" r:id="rId30"/>
    <p:sldId id="277" r:id="rId31"/>
    <p:sldId id="278" r:id="rId32"/>
    <p:sldId id="279" r:id="rId33"/>
    <p:sldId id="280" r:id="rId34"/>
    <p:sldId id="281" r:id="rId35"/>
    <p:sldId id="282" r:id="rId36"/>
    <p:sldId id="283" r:id="rId37"/>
    <p:sldId id="284" r:id="rId38"/>
    <p:sldId id="285" r:id="rId39"/>
    <p:sldId id="286" r:id="rId40"/>
    <p:sldId id="287" r:id="rId41"/>
    <p:sldId id="288" r:id="rId42"/>
    <p:sldId id="289" r:id="rId43"/>
    <p:sldId id="290" r:id="rId44"/>
    <p:sldId id="291" r:id="rId45"/>
    <p:sldId id="292" r:id="rId46"/>
    <p:sldId id="293" r:id="rId47"/>
    <p:sldId id="294" r:id="rId48"/>
  </p:sldIdLst>
  <p:sldSz cy="5143500" cx="9144000"/>
  <p:notesSz cx="6858000" cy="9144000"/>
  <p:embeddedFontLst>
    <p:embeddedFont>
      <p:font typeface="Ubuntu"/>
      <p:regular r:id="rId49"/>
      <p:bold r:id="rId50"/>
      <p:italic r:id="rId51"/>
      <p:boldItalic r:id="rId52"/>
    </p:embeddedFont>
    <p:embeddedFont>
      <p:font typeface="Roboto Slab"/>
      <p:regular r:id="rId53"/>
      <p:bold r:id="rId54"/>
    </p:embeddedFont>
    <p:embeddedFont>
      <p:font typeface="Figtree Medium"/>
      <p:regular r:id="rId55"/>
      <p:bold r:id="rId56"/>
      <p:italic r:id="rId57"/>
      <p:boldItalic r:id="rId58"/>
    </p:embeddedFont>
    <p:embeddedFont>
      <p:font typeface="Figtree"/>
      <p:regular r:id="rId59"/>
      <p:bold r:id="rId60"/>
      <p:italic r:id="rId61"/>
      <p:boldItalic r:id="rId62"/>
    </p:embeddedFont>
    <p:embeddedFont>
      <p:font typeface="Dosis"/>
      <p:regular r:id="rId63"/>
      <p:bold r:id="rId64"/>
    </p:embeddedFont>
    <p:embeddedFont>
      <p:font typeface="Roboto ExtraBold"/>
      <p:bold r:id="rId65"/>
      <p:boldItalic r:id="rId66"/>
    </p:embeddedFont>
    <p:embeddedFont>
      <p:font typeface="Figtree ExtraBold"/>
      <p:bold r:id="rId67"/>
      <p:boldItalic r:id="rId68"/>
    </p:embeddedFont>
    <p:embeddedFont>
      <p:font typeface="Roboto Medium"/>
      <p:regular r:id="rId69"/>
      <p:bold r:id="rId70"/>
      <p:italic r:id="rId71"/>
      <p:boldItalic r:id="rId72"/>
    </p:embeddedFont>
    <p:embeddedFont>
      <p:font typeface="Viga"/>
      <p:regular r:id="rId73"/>
    </p:embeddedFont>
    <p:embeddedFont>
      <p:font typeface="Century Gothic"/>
      <p:regular r:id="rId74"/>
      <p:bold r:id="rId75"/>
      <p:italic r:id="rId76"/>
      <p:boldItalic r:id="rId77"/>
    </p:embeddedFont>
    <p:embeddedFont>
      <p:font typeface="Roboto"/>
      <p:regular r:id="rId78"/>
      <p:bold r:id="rId79"/>
      <p:italic r:id="rId80"/>
      <p:boldItalic r:id="rId81"/>
    </p:embeddedFont>
    <p:embeddedFont>
      <p:font typeface="Nixie One"/>
      <p:regular r:id="rId82"/>
    </p:embeddedFont>
    <p:embeddedFont>
      <p:font typeface="Poppins"/>
      <p:regular r:id="rId83"/>
      <p:bold r:id="rId84"/>
      <p:italic r:id="rId85"/>
      <p:boldItalic r:id="rId86"/>
    </p:embeddedFont>
    <p:embeddedFont>
      <p:font typeface="Dosis SemiBold"/>
      <p:regular r:id="rId87"/>
      <p:bold r:id="rId8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5DCFC77D-D45C-48AA-8489-BBEDF7A38CD6}">
  <a:tblStyle styleId="{5DCFC77D-D45C-48AA-8489-BBEDF7A38CD6}"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1.xml"/><Relationship Id="rId84" Type="http://schemas.openxmlformats.org/officeDocument/2006/relationships/font" Target="fonts/Poppins-bold.fntdata"/><Relationship Id="rId83" Type="http://schemas.openxmlformats.org/officeDocument/2006/relationships/font" Target="fonts/Poppins-regular.fntdata"/><Relationship Id="rId42" Type="http://schemas.openxmlformats.org/officeDocument/2006/relationships/slide" Target="slides/slide33.xml"/><Relationship Id="rId86" Type="http://schemas.openxmlformats.org/officeDocument/2006/relationships/font" Target="fonts/Poppins-boldItalic.fntdata"/><Relationship Id="rId41" Type="http://schemas.openxmlformats.org/officeDocument/2006/relationships/slide" Target="slides/slide32.xml"/><Relationship Id="rId85" Type="http://schemas.openxmlformats.org/officeDocument/2006/relationships/font" Target="fonts/Poppins-italic.fntdata"/><Relationship Id="rId44" Type="http://schemas.openxmlformats.org/officeDocument/2006/relationships/slide" Target="slides/slide35.xml"/><Relationship Id="rId88" Type="http://schemas.openxmlformats.org/officeDocument/2006/relationships/font" Target="fonts/DosisSemiBold-bold.fntdata"/><Relationship Id="rId43" Type="http://schemas.openxmlformats.org/officeDocument/2006/relationships/slide" Target="slides/slide34.xml"/><Relationship Id="rId87" Type="http://schemas.openxmlformats.org/officeDocument/2006/relationships/font" Target="fonts/DosisSemiBold-regular.fntdata"/><Relationship Id="rId46" Type="http://schemas.openxmlformats.org/officeDocument/2006/relationships/slide" Target="slides/slide37.xml"/><Relationship Id="rId45" Type="http://schemas.openxmlformats.org/officeDocument/2006/relationships/slide" Target="slides/slide36.xml"/><Relationship Id="rId80" Type="http://schemas.openxmlformats.org/officeDocument/2006/relationships/font" Target="fonts/Roboto-italic.fntdata"/><Relationship Id="rId82" Type="http://schemas.openxmlformats.org/officeDocument/2006/relationships/font" Target="fonts/NixieOne-regular.fntdata"/><Relationship Id="rId81" Type="http://schemas.openxmlformats.org/officeDocument/2006/relationships/font" Target="fonts/Roboto-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notesMaster" Target="notesMasters/notesMaster1.xml"/><Relationship Id="rId48" Type="http://schemas.openxmlformats.org/officeDocument/2006/relationships/slide" Target="slides/slide39.xml"/><Relationship Id="rId47" Type="http://schemas.openxmlformats.org/officeDocument/2006/relationships/slide" Target="slides/slide38.xml"/><Relationship Id="rId49" Type="http://schemas.openxmlformats.org/officeDocument/2006/relationships/font" Target="fonts/Ubuntu-regular.fntdata"/><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slideMaster" Target="slideMasters/slideMaster3.xml"/><Relationship Id="rId8" Type="http://schemas.openxmlformats.org/officeDocument/2006/relationships/slideMaster" Target="slideMasters/slideMaster4.xml"/><Relationship Id="rId73" Type="http://schemas.openxmlformats.org/officeDocument/2006/relationships/font" Target="fonts/Viga-regular.fntdata"/><Relationship Id="rId72" Type="http://schemas.openxmlformats.org/officeDocument/2006/relationships/font" Target="fonts/RobotoMedium-boldItalic.fntdata"/><Relationship Id="rId31" Type="http://schemas.openxmlformats.org/officeDocument/2006/relationships/slide" Target="slides/slide22.xml"/><Relationship Id="rId75" Type="http://schemas.openxmlformats.org/officeDocument/2006/relationships/font" Target="fonts/CenturyGothic-bold.fntdata"/><Relationship Id="rId30" Type="http://schemas.openxmlformats.org/officeDocument/2006/relationships/slide" Target="slides/slide21.xml"/><Relationship Id="rId74" Type="http://schemas.openxmlformats.org/officeDocument/2006/relationships/font" Target="fonts/CenturyGothic-regular.fntdata"/><Relationship Id="rId33" Type="http://schemas.openxmlformats.org/officeDocument/2006/relationships/slide" Target="slides/slide24.xml"/><Relationship Id="rId77" Type="http://schemas.openxmlformats.org/officeDocument/2006/relationships/font" Target="fonts/CenturyGothic-boldItalic.fntdata"/><Relationship Id="rId32" Type="http://schemas.openxmlformats.org/officeDocument/2006/relationships/slide" Target="slides/slide23.xml"/><Relationship Id="rId76" Type="http://schemas.openxmlformats.org/officeDocument/2006/relationships/font" Target="fonts/CenturyGothic-italic.fntdata"/><Relationship Id="rId35" Type="http://schemas.openxmlformats.org/officeDocument/2006/relationships/slide" Target="slides/slide26.xml"/><Relationship Id="rId79" Type="http://schemas.openxmlformats.org/officeDocument/2006/relationships/font" Target="fonts/Roboto-bold.fntdata"/><Relationship Id="rId34" Type="http://schemas.openxmlformats.org/officeDocument/2006/relationships/slide" Target="slides/slide25.xml"/><Relationship Id="rId78" Type="http://schemas.openxmlformats.org/officeDocument/2006/relationships/font" Target="fonts/Roboto-regular.fntdata"/><Relationship Id="rId71" Type="http://schemas.openxmlformats.org/officeDocument/2006/relationships/font" Target="fonts/RobotoMedium-italic.fntdata"/><Relationship Id="rId70" Type="http://schemas.openxmlformats.org/officeDocument/2006/relationships/font" Target="fonts/RobotoMedium-bold.fntdata"/><Relationship Id="rId37" Type="http://schemas.openxmlformats.org/officeDocument/2006/relationships/slide" Target="slides/slide28.xml"/><Relationship Id="rId36" Type="http://schemas.openxmlformats.org/officeDocument/2006/relationships/slide" Target="slides/slide27.xml"/><Relationship Id="rId39" Type="http://schemas.openxmlformats.org/officeDocument/2006/relationships/slide" Target="slides/slide30.xml"/><Relationship Id="rId38" Type="http://schemas.openxmlformats.org/officeDocument/2006/relationships/slide" Target="slides/slide29.xml"/><Relationship Id="rId62" Type="http://schemas.openxmlformats.org/officeDocument/2006/relationships/font" Target="fonts/Figtree-boldItalic.fntdata"/><Relationship Id="rId61" Type="http://schemas.openxmlformats.org/officeDocument/2006/relationships/font" Target="fonts/Figtree-italic.fntdata"/><Relationship Id="rId20" Type="http://schemas.openxmlformats.org/officeDocument/2006/relationships/slide" Target="slides/slide11.xml"/><Relationship Id="rId64" Type="http://schemas.openxmlformats.org/officeDocument/2006/relationships/font" Target="fonts/Dosis-bold.fntdata"/><Relationship Id="rId63" Type="http://schemas.openxmlformats.org/officeDocument/2006/relationships/font" Target="fonts/Dosis-regular.fntdata"/><Relationship Id="rId22" Type="http://schemas.openxmlformats.org/officeDocument/2006/relationships/slide" Target="slides/slide13.xml"/><Relationship Id="rId66" Type="http://schemas.openxmlformats.org/officeDocument/2006/relationships/font" Target="fonts/RobotoExtraBold-boldItalic.fntdata"/><Relationship Id="rId21" Type="http://schemas.openxmlformats.org/officeDocument/2006/relationships/slide" Target="slides/slide12.xml"/><Relationship Id="rId65" Type="http://schemas.openxmlformats.org/officeDocument/2006/relationships/font" Target="fonts/RobotoExtraBold-bold.fntdata"/><Relationship Id="rId24" Type="http://schemas.openxmlformats.org/officeDocument/2006/relationships/slide" Target="slides/slide15.xml"/><Relationship Id="rId68" Type="http://schemas.openxmlformats.org/officeDocument/2006/relationships/font" Target="fonts/FigtreeExtraBold-boldItalic.fntdata"/><Relationship Id="rId23" Type="http://schemas.openxmlformats.org/officeDocument/2006/relationships/slide" Target="slides/slide14.xml"/><Relationship Id="rId67" Type="http://schemas.openxmlformats.org/officeDocument/2006/relationships/font" Target="fonts/FigtreeExtraBold-bold.fntdata"/><Relationship Id="rId60" Type="http://schemas.openxmlformats.org/officeDocument/2006/relationships/font" Target="fonts/Figtree-bold.fntdata"/><Relationship Id="rId26" Type="http://schemas.openxmlformats.org/officeDocument/2006/relationships/slide" Target="slides/slide17.xml"/><Relationship Id="rId25" Type="http://schemas.openxmlformats.org/officeDocument/2006/relationships/slide" Target="slides/slide16.xml"/><Relationship Id="rId69" Type="http://schemas.openxmlformats.org/officeDocument/2006/relationships/font" Target="fonts/RobotoMedium-regular.fntdata"/><Relationship Id="rId28" Type="http://schemas.openxmlformats.org/officeDocument/2006/relationships/slide" Target="slides/slide19.xml"/><Relationship Id="rId27" Type="http://schemas.openxmlformats.org/officeDocument/2006/relationships/slide" Target="slides/slide18.xml"/><Relationship Id="rId29" Type="http://schemas.openxmlformats.org/officeDocument/2006/relationships/slide" Target="slides/slide20.xml"/><Relationship Id="rId51" Type="http://schemas.openxmlformats.org/officeDocument/2006/relationships/font" Target="fonts/Ubuntu-italic.fntdata"/><Relationship Id="rId50" Type="http://schemas.openxmlformats.org/officeDocument/2006/relationships/font" Target="fonts/Ubuntu-bold.fntdata"/><Relationship Id="rId53" Type="http://schemas.openxmlformats.org/officeDocument/2006/relationships/font" Target="fonts/RobotoSlab-regular.fntdata"/><Relationship Id="rId52" Type="http://schemas.openxmlformats.org/officeDocument/2006/relationships/font" Target="fonts/Ubuntu-boldItalic.fntdata"/><Relationship Id="rId11" Type="http://schemas.openxmlformats.org/officeDocument/2006/relationships/slide" Target="slides/slide2.xml"/><Relationship Id="rId55" Type="http://schemas.openxmlformats.org/officeDocument/2006/relationships/font" Target="fonts/FigtreeMedium-regular.fntdata"/><Relationship Id="rId10" Type="http://schemas.openxmlformats.org/officeDocument/2006/relationships/slide" Target="slides/slide1.xml"/><Relationship Id="rId54" Type="http://schemas.openxmlformats.org/officeDocument/2006/relationships/font" Target="fonts/RobotoSlab-bold.fntdata"/><Relationship Id="rId13" Type="http://schemas.openxmlformats.org/officeDocument/2006/relationships/slide" Target="slides/slide4.xml"/><Relationship Id="rId57" Type="http://schemas.openxmlformats.org/officeDocument/2006/relationships/font" Target="fonts/FigtreeMedium-italic.fntdata"/><Relationship Id="rId12" Type="http://schemas.openxmlformats.org/officeDocument/2006/relationships/slide" Target="slides/slide3.xml"/><Relationship Id="rId56" Type="http://schemas.openxmlformats.org/officeDocument/2006/relationships/font" Target="fonts/FigtreeMedium-bold.fntdata"/><Relationship Id="rId15" Type="http://schemas.openxmlformats.org/officeDocument/2006/relationships/slide" Target="slides/slide6.xml"/><Relationship Id="rId59" Type="http://schemas.openxmlformats.org/officeDocument/2006/relationships/font" Target="fonts/Figtree-regular.fntdata"/><Relationship Id="rId14" Type="http://schemas.openxmlformats.org/officeDocument/2006/relationships/slide" Target="slides/slide5.xml"/><Relationship Id="rId58" Type="http://schemas.openxmlformats.org/officeDocument/2006/relationships/font" Target="fonts/FigtreeMedium-boldItalic.fntdata"/><Relationship Id="rId17" Type="http://schemas.openxmlformats.org/officeDocument/2006/relationships/slide" Target="slides/slide8.xml"/><Relationship Id="rId16" Type="http://schemas.openxmlformats.org/officeDocument/2006/relationships/slide" Target="slides/slide7.xml"/><Relationship Id="rId19" Type="http://schemas.openxmlformats.org/officeDocument/2006/relationships/slide" Target="slides/slide10.xml"/><Relationship Id="rId18"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1" name="Shape 451"/>
        <p:cNvGrpSpPr/>
        <p:nvPr/>
      </p:nvGrpSpPr>
      <p:grpSpPr>
        <a:xfrm>
          <a:off x="0" y="0"/>
          <a:ext cx="0" cy="0"/>
          <a:chOff x="0" y="0"/>
          <a:chExt cx="0" cy="0"/>
        </a:xfrm>
      </p:grpSpPr>
      <p:sp>
        <p:nvSpPr>
          <p:cNvPr id="452" name="Google Shape;452;g39c39bf1334_0_3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3" name="Google Shape;453;g39c39bf1334_0_3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4" name="Shape 534"/>
        <p:cNvGrpSpPr/>
        <p:nvPr/>
      </p:nvGrpSpPr>
      <p:grpSpPr>
        <a:xfrm>
          <a:off x="0" y="0"/>
          <a:ext cx="0" cy="0"/>
          <a:chOff x="0" y="0"/>
          <a:chExt cx="0" cy="0"/>
        </a:xfrm>
      </p:grpSpPr>
      <p:sp>
        <p:nvSpPr>
          <p:cNvPr id="535" name="Google Shape;535;g2febf6bf48b_0_5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6" name="Google Shape;536;g2febf6bf48b_0_5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2" name="Shape 542"/>
        <p:cNvGrpSpPr/>
        <p:nvPr/>
      </p:nvGrpSpPr>
      <p:grpSpPr>
        <a:xfrm>
          <a:off x="0" y="0"/>
          <a:ext cx="0" cy="0"/>
          <a:chOff x="0" y="0"/>
          <a:chExt cx="0" cy="0"/>
        </a:xfrm>
      </p:grpSpPr>
      <p:sp>
        <p:nvSpPr>
          <p:cNvPr id="543" name="Google Shape;543;g2febf6bf48b_0_5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4" name="Google Shape;544;g2febf6bf48b_0_5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2" name="Shape 552"/>
        <p:cNvGrpSpPr/>
        <p:nvPr/>
      </p:nvGrpSpPr>
      <p:grpSpPr>
        <a:xfrm>
          <a:off x="0" y="0"/>
          <a:ext cx="0" cy="0"/>
          <a:chOff x="0" y="0"/>
          <a:chExt cx="0" cy="0"/>
        </a:xfrm>
      </p:grpSpPr>
      <p:sp>
        <p:nvSpPr>
          <p:cNvPr id="553" name="Google Shape;553;g2febf6bf48b_0_6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4" name="Google Shape;554;g2febf6bf48b_0_6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fr-CA">
                <a:solidFill>
                  <a:schemeClr val="dk1"/>
                </a:solidFill>
              </a:rPr>
              <a:t>Passer du concret à l’abstrait (symboles et opérations) pour ceux qui ont besoin de voir et manipuler des objets.</a:t>
            </a:r>
            <a:endParaRPr>
              <a:solidFill>
                <a:schemeClr val="dk1"/>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9" name="Shape 569"/>
        <p:cNvGrpSpPr/>
        <p:nvPr/>
      </p:nvGrpSpPr>
      <p:grpSpPr>
        <a:xfrm>
          <a:off x="0" y="0"/>
          <a:ext cx="0" cy="0"/>
          <a:chOff x="0" y="0"/>
          <a:chExt cx="0" cy="0"/>
        </a:xfrm>
      </p:grpSpPr>
      <p:sp>
        <p:nvSpPr>
          <p:cNvPr id="570" name="Google Shape;570;g2febf6bf48b_0_7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1" name="Google Shape;571;g2febf6bf48b_0_7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6" name="Shape 576"/>
        <p:cNvGrpSpPr/>
        <p:nvPr/>
      </p:nvGrpSpPr>
      <p:grpSpPr>
        <a:xfrm>
          <a:off x="0" y="0"/>
          <a:ext cx="0" cy="0"/>
          <a:chOff x="0" y="0"/>
          <a:chExt cx="0" cy="0"/>
        </a:xfrm>
      </p:grpSpPr>
      <p:sp>
        <p:nvSpPr>
          <p:cNvPr id="577" name="Google Shape;577;g31ed2d7ad72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8" name="Google Shape;578;g31ed2d7ad72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2" name="Shape 592"/>
        <p:cNvGrpSpPr/>
        <p:nvPr/>
      </p:nvGrpSpPr>
      <p:grpSpPr>
        <a:xfrm>
          <a:off x="0" y="0"/>
          <a:ext cx="0" cy="0"/>
          <a:chOff x="0" y="0"/>
          <a:chExt cx="0" cy="0"/>
        </a:xfrm>
      </p:grpSpPr>
      <p:sp>
        <p:nvSpPr>
          <p:cNvPr id="593" name="Google Shape;593;g2febf6bf48b_0_8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4" name="Google Shape;594;g2febf6bf48b_0_8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2" name="Shape 602"/>
        <p:cNvGrpSpPr/>
        <p:nvPr/>
      </p:nvGrpSpPr>
      <p:grpSpPr>
        <a:xfrm>
          <a:off x="0" y="0"/>
          <a:ext cx="0" cy="0"/>
          <a:chOff x="0" y="0"/>
          <a:chExt cx="0" cy="0"/>
        </a:xfrm>
      </p:grpSpPr>
      <p:sp>
        <p:nvSpPr>
          <p:cNvPr id="603" name="Google Shape;603;g2feea805e38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4" name="Google Shape;604;g2feea805e38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0" name="Shape 620"/>
        <p:cNvGrpSpPr/>
        <p:nvPr/>
      </p:nvGrpSpPr>
      <p:grpSpPr>
        <a:xfrm>
          <a:off x="0" y="0"/>
          <a:ext cx="0" cy="0"/>
          <a:chOff x="0" y="0"/>
          <a:chExt cx="0" cy="0"/>
        </a:xfrm>
      </p:grpSpPr>
      <p:sp>
        <p:nvSpPr>
          <p:cNvPr id="621" name="Google Shape;621;g39ccf02165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2" name="Google Shape;622;g39ccf02165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0" name="Shape 640"/>
        <p:cNvGrpSpPr/>
        <p:nvPr/>
      </p:nvGrpSpPr>
      <p:grpSpPr>
        <a:xfrm>
          <a:off x="0" y="0"/>
          <a:ext cx="0" cy="0"/>
          <a:chOff x="0" y="0"/>
          <a:chExt cx="0" cy="0"/>
        </a:xfrm>
      </p:grpSpPr>
      <p:sp>
        <p:nvSpPr>
          <p:cNvPr id="641" name="Google Shape;641;g39ccf021653_0_1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2" name="Google Shape;642;g39ccf021653_0_1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0" name="Shape 650"/>
        <p:cNvGrpSpPr/>
        <p:nvPr/>
      </p:nvGrpSpPr>
      <p:grpSpPr>
        <a:xfrm>
          <a:off x="0" y="0"/>
          <a:ext cx="0" cy="0"/>
          <a:chOff x="0" y="0"/>
          <a:chExt cx="0" cy="0"/>
        </a:xfrm>
      </p:grpSpPr>
      <p:sp>
        <p:nvSpPr>
          <p:cNvPr id="651" name="Google Shape;651;g39ccf021653_0_3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2" name="Google Shape;652;g39ccf021653_0_3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0" name="Shape 460"/>
        <p:cNvGrpSpPr/>
        <p:nvPr/>
      </p:nvGrpSpPr>
      <p:grpSpPr>
        <a:xfrm>
          <a:off x="0" y="0"/>
          <a:ext cx="0" cy="0"/>
          <a:chOff x="0" y="0"/>
          <a:chExt cx="0" cy="0"/>
        </a:xfrm>
      </p:grpSpPr>
      <p:sp>
        <p:nvSpPr>
          <p:cNvPr id="461" name="Google Shape;461;g36ced8f899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2" name="Google Shape;462;g36ced8f899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9" name="Shape 679"/>
        <p:cNvGrpSpPr/>
        <p:nvPr/>
      </p:nvGrpSpPr>
      <p:grpSpPr>
        <a:xfrm>
          <a:off x="0" y="0"/>
          <a:ext cx="0" cy="0"/>
          <a:chOff x="0" y="0"/>
          <a:chExt cx="0" cy="0"/>
        </a:xfrm>
      </p:grpSpPr>
      <p:sp>
        <p:nvSpPr>
          <p:cNvPr id="680" name="Google Shape;680;g39ccf021653_0_5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1" name="Google Shape;681;g39ccf021653_0_5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4" name="Shape 694"/>
        <p:cNvGrpSpPr/>
        <p:nvPr/>
      </p:nvGrpSpPr>
      <p:grpSpPr>
        <a:xfrm>
          <a:off x="0" y="0"/>
          <a:ext cx="0" cy="0"/>
          <a:chOff x="0" y="0"/>
          <a:chExt cx="0" cy="0"/>
        </a:xfrm>
      </p:grpSpPr>
      <p:sp>
        <p:nvSpPr>
          <p:cNvPr id="695" name="Google Shape;695;g2febf6bf48b_0_8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6" name="Google Shape;696;g2febf6bf48b_0_8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8" name="Shape 708"/>
        <p:cNvGrpSpPr/>
        <p:nvPr/>
      </p:nvGrpSpPr>
      <p:grpSpPr>
        <a:xfrm>
          <a:off x="0" y="0"/>
          <a:ext cx="0" cy="0"/>
          <a:chOff x="0" y="0"/>
          <a:chExt cx="0" cy="0"/>
        </a:xfrm>
      </p:grpSpPr>
      <p:sp>
        <p:nvSpPr>
          <p:cNvPr id="709" name="Google Shape;709;g39ccf021653_0_6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0" name="Google Shape;710;g39ccf021653_0_6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5" name="Shape 745"/>
        <p:cNvGrpSpPr/>
        <p:nvPr/>
      </p:nvGrpSpPr>
      <p:grpSpPr>
        <a:xfrm>
          <a:off x="0" y="0"/>
          <a:ext cx="0" cy="0"/>
          <a:chOff x="0" y="0"/>
          <a:chExt cx="0" cy="0"/>
        </a:xfrm>
      </p:grpSpPr>
      <p:sp>
        <p:nvSpPr>
          <p:cNvPr id="746" name="Google Shape;746;g2febf6bf48b_0_8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7" name="Google Shape;747;g2febf6bf48b_0_8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2" name="Shape 752"/>
        <p:cNvGrpSpPr/>
        <p:nvPr/>
      </p:nvGrpSpPr>
      <p:grpSpPr>
        <a:xfrm>
          <a:off x="0" y="0"/>
          <a:ext cx="0" cy="0"/>
          <a:chOff x="0" y="0"/>
          <a:chExt cx="0" cy="0"/>
        </a:xfrm>
      </p:grpSpPr>
      <p:sp>
        <p:nvSpPr>
          <p:cNvPr id="753" name="Google Shape;753;g2febf6bf48b_0_10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4" name="Google Shape;754;g2febf6bf48b_0_10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8" name="Shape 758"/>
        <p:cNvGrpSpPr/>
        <p:nvPr/>
      </p:nvGrpSpPr>
      <p:grpSpPr>
        <a:xfrm>
          <a:off x="0" y="0"/>
          <a:ext cx="0" cy="0"/>
          <a:chOff x="0" y="0"/>
          <a:chExt cx="0" cy="0"/>
        </a:xfrm>
      </p:grpSpPr>
      <p:sp>
        <p:nvSpPr>
          <p:cNvPr id="759" name="Google Shape;759;g34a377be5e4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0" name="Google Shape;760;g34a377be5e4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CA" sz="1150">
                <a:highlight>
                  <a:srgbClr val="F6F6F6"/>
                </a:highlight>
              </a:rPr>
              <a:t>https://student.amplify.com/join/WPK2WY?lang=fr</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8" name="Shape 768"/>
        <p:cNvGrpSpPr/>
        <p:nvPr/>
      </p:nvGrpSpPr>
      <p:grpSpPr>
        <a:xfrm>
          <a:off x="0" y="0"/>
          <a:ext cx="0" cy="0"/>
          <a:chOff x="0" y="0"/>
          <a:chExt cx="0" cy="0"/>
        </a:xfrm>
      </p:grpSpPr>
      <p:sp>
        <p:nvSpPr>
          <p:cNvPr id="769" name="Google Shape;769;g346f0a1267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0" name="Google Shape;770;g346f0a1267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8" name="Shape 788"/>
        <p:cNvGrpSpPr/>
        <p:nvPr/>
      </p:nvGrpSpPr>
      <p:grpSpPr>
        <a:xfrm>
          <a:off x="0" y="0"/>
          <a:ext cx="0" cy="0"/>
          <a:chOff x="0" y="0"/>
          <a:chExt cx="0" cy="0"/>
        </a:xfrm>
      </p:grpSpPr>
      <p:sp>
        <p:nvSpPr>
          <p:cNvPr id="789" name="Google Shape;789;g346f0a12672_0_3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0" name="Google Shape;790;g346f0a12672_0_3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7" name="Shape 807"/>
        <p:cNvGrpSpPr/>
        <p:nvPr/>
      </p:nvGrpSpPr>
      <p:grpSpPr>
        <a:xfrm>
          <a:off x="0" y="0"/>
          <a:ext cx="0" cy="0"/>
          <a:chOff x="0" y="0"/>
          <a:chExt cx="0" cy="0"/>
        </a:xfrm>
      </p:grpSpPr>
      <p:sp>
        <p:nvSpPr>
          <p:cNvPr id="808" name="Google Shape;808;g346f0a12672_0_4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9" name="Google Shape;809;g346f0a12672_0_4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2" name="Shape 822"/>
        <p:cNvGrpSpPr/>
        <p:nvPr/>
      </p:nvGrpSpPr>
      <p:grpSpPr>
        <a:xfrm>
          <a:off x="0" y="0"/>
          <a:ext cx="0" cy="0"/>
          <a:chOff x="0" y="0"/>
          <a:chExt cx="0" cy="0"/>
        </a:xfrm>
      </p:grpSpPr>
      <p:sp>
        <p:nvSpPr>
          <p:cNvPr id="823" name="Google Shape;823;g341200aec0e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4" name="Google Shape;824;g341200aec0e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7" name="Shape 467"/>
        <p:cNvGrpSpPr/>
        <p:nvPr/>
      </p:nvGrpSpPr>
      <p:grpSpPr>
        <a:xfrm>
          <a:off x="0" y="0"/>
          <a:ext cx="0" cy="0"/>
          <a:chOff x="0" y="0"/>
          <a:chExt cx="0" cy="0"/>
        </a:xfrm>
      </p:grpSpPr>
      <p:sp>
        <p:nvSpPr>
          <p:cNvPr id="468" name="Google Shape;468;g39c39bf1334_0_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69" name="Google Shape;469;g39c39bf1334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4" name="Shape 844"/>
        <p:cNvGrpSpPr/>
        <p:nvPr/>
      </p:nvGrpSpPr>
      <p:grpSpPr>
        <a:xfrm>
          <a:off x="0" y="0"/>
          <a:ext cx="0" cy="0"/>
          <a:chOff x="0" y="0"/>
          <a:chExt cx="0" cy="0"/>
        </a:xfrm>
      </p:grpSpPr>
      <p:sp>
        <p:nvSpPr>
          <p:cNvPr id="845" name="Google Shape;845;g2febf6bf48b_0_9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6" name="Google Shape;846;g2febf6bf48b_0_9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9" name="Shape 849"/>
        <p:cNvGrpSpPr/>
        <p:nvPr/>
      </p:nvGrpSpPr>
      <p:grpSpPr>
        <a:xfrm>
          <a:off x="0" y="0"/>
          <a:ext cx="0" cy="0"/>
          <a:chOff x="0" y="0"/>
          <a:chExt cx="0" cy="0"/>
        </a:xfrm>
      </p:grpSpPr>
      <p:sp>
        <p:nvSpPr>
          <p:cNvPr id="850" name="Google Shape;850;g31bfb13f4a0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1" name="Google Shape;851;g31bfb13f4a0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8" name="Shape 858"/>
        <p:cNvGrpSpPr/>
        <p:nvPr/>
      </p:nvGrpSpPr>
      <p:grpSpPr>
        <a:xfrm>
          <a:off x="0" y="0"/>
          <a:ext cx="0" cy="0"/>
          <a:chOff x="0" y="0"/>
          <a:chExt cx="0" cy="0"/>
        </a:xfrm>
      </p:grpSpPr>
      <p:sp>
        <p:nvSpPr>
          <p:cNvPr id="859" name="Google Shape;859;g2feea805e38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0" name="Google Shape;860;g2feea805e38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5" name="Shape 865"/>
        <p:cNvGrpSpPr/>
        <p:nvPr/>
      </p:nvGrpSpPr>
      <p:grpSpPr>
        <a:xfrm>
          <a:off x="0" y="0"/>
          <a:ext cx="0" cy="0"/>
          <a:chOff x="0" y="0"/>
          <a:chExt cx="0" cy="0"/>
        </a:xfrm>
      </p:grpSpPr>
      <p:sp>
        <p:nvSpPr>
          <p:cNvPr id="866" name="Google Shape;866;g349472cc528_3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7" name="Google Shape;867;g349472cc528_3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CA"/>
              <a:t>À revoir (LL)</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6" name="Shape 876"/>
        <p:cNvGrpSpPr/>
        <p:nvPr/>
      </p:nvGrpSpPr>
      <p:grpSpPr>
        <a:xfrm>
          <a:off x="0" y="0"/>
          <a:ext cx="0" cy="0"/>
          <a:chOff x="0" y="0"/>
          <a:chExt cx="0" cy="0"/>
        </a:xfrm>
      </p:grpSpPr>
      <p:sp>
        <p:nvSpPr>
          <p:cNvPr id="877" name="Google Shape;877;g2febf6bf48b_0_10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8" name="Google Shape;878;g2febf6bf48b_0_10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fr-CA"/>
              <a:t>À revoir (LL)</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0" name="Shape 890"/>
        <p:cNvGrpSpPr/>
        <p:nvPr/>
      </p:nvGrpSpPr>
      <p:grpSpPr>
        <a:xfrm>
          <a:off x="0" y="0"/>
          <a:ext cx="0" cy="0"/>
          <a:chOff x="0" y="0"/>
          <a:chExt cx="0" cy="0"/>
        </a:xfrm>
      </p:grpSpPr>
      <p:sp>
        <p:nvSpPr>
          <p:cNvPr id="891" name="Google Shape;891;g2febf6bf48b_0_11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2" name="Google Shape;892;g2febf6bf48b_0_11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7" name="Shape 897"/>
        <p:cNvGrpSpPr/>
        <p:nvPr/>
      </p:nvGrpSpPr>
      <p:grpSpPr>
        <a:xfrm>
          <a:off x="0" y="0"/>
          <a:ext cx="0" cy="0"/>
          <a:chOff x="0" y="0"/>
          <a:chExt cx="0" cy="0"/>
        </a:xfrm>
      </p:grpSpPr>
      <p:sp>
        <p:nvSpPr>
          <p:cNvPr id="898" name="Google Shape;898;g39ccf021653_0_11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9" name="Google Shape;899;g39ccf021653_0_11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6" name="Shape 916"/>
        <p:cNvGrpSpPr/>
        <p:nvPr/>
      </p:nvGrpSpPr>
      <p:grpSpPr>
        <a:xfrm>
          <a:off x="0" y="0"/>
          <a:ext cx="0" cy="0"/>
          <a:chOff x="0" y="0"/>
          <a:chExt cx="0" cy="0"/>
        </a:xfrm>
      </p:grpSpPr>
      <p:sp>
        <p:nvSpPr>
          <p:cNvPr id="917" name="Google Shape;917;g39c39bf1334_0_27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918" name="Google Shape;918;g39c39bf1334_0_2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2" name="Shape 922"/>
        <p:cNvGrpSpPr/>
        <p:nvPr/>
      </p:nvGrpSpPr>
      <p:grpSpPr>
        <a:xfrm>
          <a:off x="0" y="0"/>
          <a:ext cx="0" cy="0"/>
          <a:chOff x="0" y="0"/>
          <a:chExt cx="0" cy="0"/>
        </a:xfrm>
      </p:grpSpPr>
      <p:sp>
        <p:nvSpPr>
          <p:cNvPr id="923" name="Google Shape;923;g39c39bf1334_0_26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924" name="Google Shape;924;g39c39bf1334_0_2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8" name="Shape 928"/>
        <p:cNvGrpSpPr/>
        <p:nvPr/>
      </p:nvGrpSpPr>
      <p:grpSpPr>
        <a:xfrm>
          <a:off x="0" y="0"/>
          <a:ext cx="0" cy="0"/>
          <a:chOff x="0" y="0"/>
          <a:chExt cx="0" cy="0"/>
        </a:xfrm>
      </p:grpSpPr>
      <p:sp>
        <p:nvSpPr>
          <p:cNvPr id="929" name="Google Shape;929;g39c39bf1334_0_26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930" name="Google Shape;930;g39c39bf1334_0_2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4" name="Shape 474"/>
        <p:cNvGrpSpPr/>
        <p:nvPr/>
      </p:nvGrpSpPr>
      <p:grpSpPr>
        <a:xfrm>
          <a:off x="0" y="0"/>
          <a:ext cx="0" cy="0"/>
          <a:chOff x="0" y="0"/>
          <a:chExt cx="0" cy="0"/>
        </a:xfrm>
      </p:grpSpPr>
      <p:sp>
        <p:nvSpPr>
          <p:cNvPr id="475" name="Google Shape;475;g39c39bf1334_0_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76" name="Google Shape;476;g39c39bf1334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1" name="Shape 481"/>
        <p:cNvGrpSpPr/>
        <p:nvPr/>
      </p:nvGrpSpPr>
      <p:grpSpPr>
        <a:xfrm>
          <a:off x="0" y="0"/>
          <a:ext cx="0" cy="0"/>
          <a:chOff x="0" y="0"/>
          <a:chExt cx="0" cy="0"/>
        </a:xfrm>
      </p:grpSpPr>
      <p:sp>
        <p:nvSpPr>
          <p:cNvPr id="482" name="Google Shape;482;g2febf6bf48b_0_3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3" name="Google Shape;483;g2febf6bf48b_0_3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4" name="Shape 494"/>
        <p:cNvGrpSpPr/>
        <p:nvPr/>
      </p:nvGrpSpPr>
      <p:grpSpPr>
        <a:xfrm>
          <a:off x="0" y="0"/>
          <a:ext cx="0" cy="0"/>
          <a:chOff x="0" y="0"/>
          <a:chExt cx="0" cy="0"/>
        </a:xfrm>
      </p:grpSpPr>
      <p:sp>
        <p:nvSpPr>
          <p:cNvPr id="495" name="Google Shape;495;g329d0e7308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6" name="Google Shape;496;g329d0e7308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5" name="Shape 505"/>
        <p:cNvGrpSpPr/>
        <p:nvPr/>
      </p:nvGrpSpPr>
      <p:grpSpPr>
        <a:xfrm>
          <a:off x="0" y="0"/>
          <a:ext cx="0" cy="0"/>
          <a:chOff x="0" y="0"/>
          <a:chExt cx="0" cy="0"/>
        </a:xfrm>
      </p:grpSpPr>
      <p:sp>
        <p:nvSpPr>
          <p:cNvPr id="506" name="Google Shape;506;g39ccf021653_0_10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7" name="Google Shape;507;g39ccf021653_0_10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6" name="Shape 516"/>
        <p:cNvGrpSpPr/>
        <p:nvPr/>
      </p:nvGrpSpPr>
      <p:grpSpPr>
        <a:xfrm>
          <a:off x="0" y="0"/>
          <a:ext cx="0" cy="0"/>
          <a:chOff x="0" y="0"/>
          <a:chExt cx="0" cy="0"/>
        </a:xfrm>
      </p:grpSpPr>
      <p:sp>
        <p:nvSpPr>
          <p:cNvPr id="517" name="Google Shape;517;g39fca2f97a4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8" name="Google Shape;518;g39fca2f97a4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CA" sz="1150">
                <a:highlight>
                  <a:srgbClr val="F6F6F6"/>
                </a:highlight>
              </a:rPr>
              <a:t>https://student.amplify.com/join/WPK2WY?lang=fr</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6" name="Shape 526"/>
        <p:cNvGrpSpPr/>
        <p:nvPr/>
      </p:nvGrpSpPr>
      <p:grpSpPr>
        <a:xfrm>
          <a:off x="0" y="0"/>
          <a:ext cx="0" cy="0"/>
          <a:chOff x="0" y="0"/>
          <a:chExt cx="0" cy="0"/>
        </a:xfrm>
      </p:grpSpPr>
      <p:sp>
        <p:nvSpPr>
          <p:cNvPr id="527" name="Google Shape;527;g2febf6bf48b_0_5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8" name="Google Shape;528;g2febf6bf48b_0_5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fr-CA">
                <a:solidFill>
                  <a:schemeClr val="dk1"/>
                </a:solidFill>
              </a:rPr>
              <a:t>Répartition du temps:</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fr-CA">
                <a:solidFill>
                  <a:schemeClr val="dk1"/>
                </a:solidFill>
              </a:rPr>
              <a:t>Accueil et bienvenue: 2 min</a:t>
            </a:r>
            <a:endParaRPr>
              <a:solidFill>
                <a:schemeClr val="dk1"/>
              </a:solidFill>
            </a:endParaRPr>
          </a:p>
          <a:p>
            <a:pPr indent="0" lvl="0" marL="0" rtl="0" algn="l">
              <a:spcBef>
                <a:spcPts val="0"/>
              </a:spcBef>
              <a:spcAft>
                <a:spcPts val="0"/>
              </a:spcAft>
              <a:buClr>
                <a:schemeClr val="dk1"/>
              </a:buClr>
              <a:buSzPts val="1100"/>
              <a:buFont typeface="Arial"/>
              <a:buNone/>
            </a:pPr>
            <a:r>
              <a:rPr lang="fr-CA">
                <a:solidFill>
                  <a:schemeClr val="dk1"/>
                </a:solidFill>
              </a:rPr>
              <a:t>Activité d’amorce: 8 min (Bloquer l’écran)</a:t>
            </a:r>
            <a:endParaRPr>
              <a:solidFill>
                <a:schemeClr val="dk1"/>
              </a:solidFill>
            </a:endParaRPr>
          </a:p>
          <a:p>
            <a:pPr indent="0" lvl="0" marL="0" rtl="0" algn="l">
              <a:spcBef>
                <a:spcPts val="0"/>
              </a:spcBef>
              <a:spcAft>
                <a:spcPts val="0"/>
              </a:spcAft>
              <a:buClr>
                <a:schemeClr val="dk1"/>
              </a:buClr>
              <a:buSzPts val="1100"/>
              <a:buFont typeface="Arial"/>
              <a:buNone/>
            </a:pPr>
            <a:r>
              <a:rPr lang="fr-CA">
                <a:solidFill>
                  <a:schemeClr val="dk1"/>
                </a:solidFill>
              </a:rPr>
              <a:t>Pourquoi la manipulation virtuelle: 5 min</a:t>
            </a:r>
            <a:endParaRPr>
              <a:solidFill>
                <a:schemeClr val="dk1"/>
              </a:solidFill>
            </a:endParaRPr>
          </a:p>
          <a:p>
            <a:pPr indent="0" lvl="0" marL="0" rtl="0" algn="l">
              <a:spcBef>
                <a:spcPts val="0"/>
              </a:spcBef>
              <a:spcAft>
                <a:spcPts val="0"/>
              </a:spcAft>
              <a:buClr>
                <a:schemeClr val="dk1"/>
              </a:buClr>
              <a:buSzPts val="1100"/>
              <a:buFont typeface="Arial"/>
              <a:buNone/>
            </a:pPr>
            <a:r>
              <a:rPr lang="fr-CA">
                <a:solidFill>
                  <a:schemeClr val="dk1"/>
                </a:solidFill>
              </a:rPr>
              <a:t>Survol de Polypad:10 min</a:t>
            </a:r>
            <a:endParaRPr>
              <a:solidFill>
                <a:schemeClr val="dk1"/>
              </a:solidFill>
            </a:endParaRPr>
          </a:p>
          <a:p>
            <a:pPr indent="0" lvl="0" marL="0" rtl="0" algn="l">
              <a:spcBef>
                <a:spcPts val="0"/>
              </a:spcBef>
              <a:spcAft>
                <a:spcPts val="0"/>
              </a:spcAft>
              <a:buClr>
                <a:schemeClr val="dk1"/>
              </a:buClr>
              <a:buSzPts val="1100"/>
              <a:buFont typeface="Arial"/>
              <a:buNone/>
            </a:pPr>
            <a:r>
              <a:rPr lang="fr-CA">
                <a:solidFill>
                  <a:schemeClr val="dk1"/>
                </a:solidFill>
              </a:rPr>
              <a:t>Démonstrations et manipulations dans Amplify: 35 min (Bloquer 3 écrans Amplify à la fois)</a:t>
            </a:r>
            <a:endParaRPr>
              <a:solidFill>
                <a:schemeClr val="dk1"/>
              </a:solidFill>
            </a:endParaRPr>
          </a:p>
          <a:p>
            <a:pPr indent="0" lvl="0" marL="0" rtl="0" algn="l">
              <a:spcBef>
                <a:spcPts val="0"/>
              </a:spcBef>
              <a:spcAft>
                <a:spcPts val="0"/>
              </a:spcAft>
              <a:buClr>
                <a:schemeClr val="dk1"/>
              </a:buClr>
              <a:buSzPts val="1100"/>
              <a:buFont typeface="Arial"/>
              <a:buNone/>
            </a:pPr>
            <a:r>
              <a:rPr lang="fr-CA">
                <a:solidFill>
                  <a:schemeClr val="dk1"/>
                </a:solidFill>
              </a:rPr>
              <a:t>Conclusion (ressources, questions, commentaires): 15 min</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 Id="rId3" Type="http://schemas.openxmlformats.org/officeDocument/2006/relationships/image" Target="../media/image3.pn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3.png"/></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8" name="Shape 48"/>
        <p:cNvGrpSpPr/>
        <p:nvPr/>
      </p:nvGrpSpPr>
      <p:grpSpPr>
        <a:xfrm>
          <a:off x="0" y="0"/>
          <a:ext cx="0" cy="0"/>
          <a:chOff x="0" y="0"/>
          <a:chExt cx="0" cy="0"/>
        </a:xfrm>
      </p:grpSpPr>
      <p:sp>
        <p:nvSpPr>
          <p:cNvPr id="49" name="Google Shape;49;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0" name="Google Shape;50;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51" name="Google Shape;51;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2" name="Shape 52"/>
        <p:cNvGrpSpPr/>
        <p:nvPr/>
      </p:nvGrpSpPr>
      <p:grpSpPr>
        <a:xfrm>
          <a:off x="0" y="0"/>
          <a:ext cx="0" cy="0"/>
          <a:chOff x="0" y="0"/>
          <a:chExt cx="0" cy="0"/>
        </a:xfrm>
      </p:grpSpPr>
      <p:sp>
        <p:nvSpPr>
          <p:cNvPr id="53" name="Google Shape;53;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letely blank">
  <p:cSld name="BLANK_1">
    <p:spTree>
      <p:nvGrpSpPr>
        <p:cNvPr id="54" name="Shape 54"/>
        <p:cNvGrpSpPr/>
        <p:nvPr/>
      </p:nvGrpSpPr>
      <p:grpSpPr>
        <a:xfrm>
          <a:off x="0" y="0"/>
          <a:ext cx="0" cy="0"/>
          <a:chOff x="0" y="0"/>
          <a:chExt cx="0" cy="0"/>
        </a:xfrm>
      </p:grpSpPr>
      <p:sp>
        <p:nvSpPr>
          <p:cNvPr id="55" name="Google Shape;55;p13"/>
          <p:cNvSpPr txBox="1"/>
          <p:nvPr>
            <p:ph idx="12" type="sldNum"/>
          </p:nvPr>
        </p:nvSpPr>
        <p:spPr>
          <a:xfrm>
            <a:off x="4297650" y="4853299"/>
            <a:ext cx="548700" cy="290100"/>
          </a:xfrm>
          <a:prstGeom prst="rect">
            <a:avLst/>
          </a:prstGeom>
        </p:spPr>
        <p:txBody>
          <a:bodyPr anchorCtr="0" anchor="ctr" bIns="91425" lIns="91425" spcFirstLastPara="1" rIns="91425" wrap="square" tIns="91425">
            <a:normAutofit fontScale="85000" lnSpcReduction="20000"/>
          </a:bodyPr>
          <a:lstStyle>
            <a:lvl1pPr lvl="0" algn="ctr">
              <a:buNone/>
              <a:defRPr/>
            </a:lvl1pPr>
            <a:lvl2pPr lvl="1" algn="ctr">
              <a:buNone/>
              <a:defRPr/>
            </a:lvl2pPr>
            <a:lvl3pPr lvl="2" algn="ctr">
              <a:buNone/>
              <a:defRPr/>
            </a:lvl3pPr>
            <a:lvl4pPr lvl="3" algn="ctr">
              <a:buNone/>
              <a:defRPr/>
            </a:lvl4pPr>
            <a:lvl5pPr lvl="4" algn="ctr">
              <a:buNone/>
              <a:defRPr/>
            </a:lvl5pPr>
            <a:lvl6pPr lvl="5" algn="ctr">
              <a:buNone/>
              <a:defRPr/>
            </a:lvl6pPr>
            <a:lvl7pPr lvl="6" algn="ctr">
              <a:buNone/>
              <a:defRPr/>
            </a:lvl7pPr>
            <a:lvl8pPr lvl="7" algn="ctr">
              <a:buNone/>
              <a:defRPr/>
            </a:lvl8pPr>
            <a:lvl9pPr lvl="8" algn="ctr">
              <a:buNone/>
              <a:defRPr/>
            </a:lvl9pPr>
          </a:lstStyle>
          <a:p>
            <a:pPr indent="0" lvl="0" marL="0" rtl="0" algn="ct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e de titre 1" showMasterSp="0">
  <p:cSld name="TITLE_2">
    <p:spTree>
      <p:nvGrpSpPr>
        <p:cNvPr id="56" name="Shape 56"/>
        <p:cNvGrpSpPr/>
        <p:nvPr/>
      </p:nvGrpSpPr>
      <p:grpSpPr>
        <a:xfrm>
          <a:off x="0" y="0"/>
          <a:ext cx="0" cy="0"/>
          <a:chOff x="0" y="0"/>
          <a:chExt cx="0" cy="0"/>
        </a:xfrm>
      </p:grpSpPr>
      <p:sp>
        <p:nvSpPr>
          <p:cNvPr id="57" name="Google Shape;57;p14"/>
          <p:cNvSpPr txBox="1"/>
          <p:nvPr>
            <p:ph idx="12" type="sldNum"/>
          </p:nvPr>
        </p:nvSpPr>
        <p:spPr>
          <a:xfrm>
            <a:off x="6442998" y="4531022"/>
            <a:ext cx="512400" cy="273900"/>
          </a:xfrm>
          <a:prstGeom prst="rect">
            <a:avLst/>
          </a:prstGeom>
          <a:noFill/>
          <a:ln>
            <a:noFill/>
          </a:ln>
        </p:spPr>
        <p:txBody>
          <a:bodyPr anchorCtr="0" anchor="ctr" bIns="45700" lIns="91425" spcFirstLastPara="1" rIns="91425" wrap="square" tIns="45700">
            <a:normAutofit/>
          </a:bodyPr>
          <a:lstStyle>
            <a:lvl1pPr indent="0" lvl="0" marL="0" marR="0" algn="r">
              <a:lnSpc>
                <a:spcPct val="100000"/>
              </a:lnSpc>
              <a:spcBef>
                <a:spcPts val="0"/>
              </a:spcBef>
              <a:spcAft>
                <a:spcPts val="0"/>
              </a:spcAft>
              <a:buClr>
                <a:schemeClr val="accent1"/>
              </a:buClr>
              <a:buSzPts val="600"/>
              <a:buFont typeface="Trebuchet MS"/>
              <a:buNone/>
              <a:defRPr b="0" i="0" sz="7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chemeClr val="accent1"/>
              </a:buClr>
              <a:buSzPts val="600"/>
              <a:buFont typeface="Trebuchet MS"/>
              <a:buNone/>
              <a:defRPr b="0" i="0" sz="7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chemeClr val="accent1"/>
              </a:buClr>
              <a:buSzPts val="600"/>
              <a:buFont typeface="Trebuchet MS"/>
              <a:buNone/>
              <a:defRPr b="0" i="0" sz="7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chemeClr val="accent1"/>
              </a:buClr>
              <a:buSzPts val="600"/>
              <a:buFont typeface="Trebuchet MS"/>
              <a:buNone/>
              <a:defRPr b="0" i="0" sz="7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chemeClr val="accent1"/>
              </a:buClr>
              <a:buSzPts val="600"/>
              <a:buFont typeface="Trebuchet MS"/>
              <a:buNone/>
              <a:defRPr b="0" i="0" sz="7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chemeClr val="accent1"/>
              </a:buClr>
              <a:buSzPts val="600"/>
              <a:buFont typeface="Trebuchet MS"/>
              <a:buNone/>
              <a:defRPr b="0" i="0" sz="7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chemeClr val="accent1"/>
              </a:buClr>
              <a:buSzPts val="600"/>
              <a:buFont typeface="Trebuchet MS"/>
              <a:buNone/>
              <a:defRPr b="0" i="0" sz="7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chemeClr val="accent1"/>
              </a:buClr>
              <a:buSzPts val="600"/>
              <a:buFont typeface="Trebuchet MS"/>
              <a:buNone/>
              <a:defRPr b="0" i="0" sz="7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chemeClr val="accent1"/>
              </a:buClr>
              <a:buSzPts val="600"/>
              <a:buFont typeface="Trebuchet MS"/>
              <a:buNone/>
              <a:defRPr b="0" i="0" sz="7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et contenu" type="obj">
  <p:cSld name="OBJECT">
    <p:spTree>
      <p:nvGrpSpPr>
        <p:cNvPr id="58" name="Shape 58"/>
        <p:cNvGrpSpPr/>
        <p:nvPr/>
      </p:nvGrpSpPr>
      <p:grpSpPr>
        <a:xfrm>
          <a:off x="0" y="0"/>
          <a:ext cx="0" cy="0"/>
          <a:chOff x="0" y="0"/>
          <a:chExt cx="0" cy="0"/>
        </a:xfrm>
      </p:grpSpPr>
      <p:sp>
        <p:nvSpPr>
          <p:cNvPr id="59" name="Google Shape;59;p15"/>
          <p:cNvSpPr txBox="1"/>
          <p:nvPr>
            <p:ph type="title"/>
          </p:nvPr>
        </p:nvSpPr>
        <p:spPr>
          <a:xfrm>
            <a:off x="508001" y="457200"/>
            <a:ext cx="6447600" cy="990600"/>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accent1"/>
              </a:buClr>
              <a:buSzPts val="2700"/>
              <a:buFont typeface="Trebuchet MS"/>
              <a:buNone/>
              <a:defRPr sz="27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15"/>
          <p:cNvSpPr txBox="1"/>
          <p:nvPr>
            <p:ph idx="1" type="body"/>
          </p:nvPr>
        </p:nvSpPr>
        <p:spPr>
          <a:xfrm>
            <a:off x="508001" y="1620442"/>
            <a:ext cx="6447600" cy="2910600"/>
          </a:xfrm>
          <a:prstGeom prst="rect">
            <a:avLst/>
          </a:prstGeom>
          <a:noFill/>
          <a:ln>
            <a:noFill/>
          </a:ln>
        </p:spPr>
        <p:txBody>
          <a:bodyPr anchorCtr="0" anchor="t" bIns="45700" lIns="91425" spcFirstLastPara="1" rIns="91425" wrap="square" tIns="45700">
            <a:normAutofit/>
          </a:bodyPr>
          <a:lstStyle>
            <a:lvl1pPr indent="-317500" lvl="0" marL="457200" algn="l">
              <a:lnSpc>
                <a:spcPct val="100000"/>
              </a:lnSpc>
              <a:spcBef>
                <a:spcPts val="800"/>
              </a:spcBef>
              <a:spcAft>
                <a:spcPts val="0"/>
              </a:spcAft>
              <a:buSzPts val="1400"/>
              <a:buChar char="►"/>
              <a:defRPr/>
            </a:lvl1pPr>
            <a:lvl2pPr indent="-317500" lvl="1" marL="914400" algn="l">
              <a:lnSpc>
                <a:spcPct val="100000"/>
              </a:lnSpc>
              <a:spcBef>
                <a:spcPts val="800"/>
              </a:spcBef>
              <a:spcAft>
                <a:spcPts val="0"/>
              </a:spcAft>
              <a:buSzPts val="1400"/>
              <a:buChar char="►"/>
              <a:defRPr/>
            </a:lvl2pPr>
            <a:lvl3pPr indent="-317500" lvl="2" marL="1371600" algn="l">
              <a:lnSpc>
                <a:spcPct val="100000"/>
              </a:lnSpc>
              <a:spcBef>
                <a:spcPts val="800"/>
              </a:spcBef>
              <a:spcAft>
                <a:spcPts val="0"/>
              </a:spcAft>
              <a:buSzPts val="1400"/>
              <a:buChar char="►"/>
              <a:defRPr/>
            </a:lvl3pPr>
            <a:lvl4pPr indent="-317500" lvl="3" marL="1828800" algn="l">
              <a:lnSpc>
                <a:spcPct val="100000"/>
              </a:lnSpc>
              <a:spcBef>
                <a:spcPts val="800"/>
              </a:spcBef>
              <a:spcAft>
                <a:spcPts val="0"/>
              </a:spcAft>
              <a:buSzPts val="1400"/>
              <a:buChar char="►"/>
              <a:defRPr/>
            </a:lvl4pPr>
            <a:lvl5pPr indent="-317500" lvl="4" marL="2286000" algn="l">
              <a:lnSpc>
                <a:spcPct val="100000"/>
              </a:lnSpc>
              <a:spcBef>
                <a:spcPts val="800"/>
              </a:spcBef>
              <a:spcAft>
                <a:spcPts val="0"/>
              </a:spcAft>
              <a:buSzPts val="1400"/>
              <a:buChar char="►"/>
              <a:defRPr/>
            </a:lvl5pPr>
            <a:lvl6pPr indent="-317500" lvl="5" marL="2743200" algn="l">
              <a:lnSpc>
                <a:spcPct val="100000"/>
              </a:lnSpc>
              <a:spcBef>
                <a:spcPts val="800"/>
              </a:spcBef>
              <a:spcAft>
                <a:spcPts val="0"/>
              </a:spcAft>
              <a:buSzPts val="1400"/>
              <a:buChar char="►"/>
              <a:defRPr/>
            </a:lvl6pPr>
            <a:lvl7pPr indent="-317500" lvl="6" marL="3200400" algn="l">
              <a:lnSpc>
                <a:spcPct val="100000"/>
              </a:lnSpc>
              <a:spcBef>
                <a:spcPts val="800"/>
              </a:spcBef>
              <a:spcAft>
                <a:spcPts val="0"/>
              </a:spcAft>
              <a:buSzPts val="1400"/>
              <a:buChar char="►"/>
              <a:defRPr/>
            </a:lvl7pPr>
            <a:lvl8pPr indent="-317500" lvl="7" marL="3657600" algn="l">
              <a:lnSpc>
                <a:spcPct val="100000"/>
              </a:lnSpc>
              <a:spcBef>
                <a:spcPts val="800"/>
              </a:spcBef>
              <a:spcAft>
                <a:spcPts val="0"/>
              </a:spcAft>
              <a:buSzPts val="1400"/>
              <a:buChar char="►"/>
              <a:defRPr/>
            </a:lvl8pPr>
            <a:lvl9pPr indent="-317500" lvl="8" marL="4114800" algn="l">
              <a:lnSpc>
                <a:spcPct val="100000"/>
              </a:lnSpc>
              <a:spcBef>
                <a:spcPts val="800"/>
              </a:spcBef>
              <a:spcAft>
                <a:spcPts val="0"/>
              </a:spcAft>
              <a:buSzPts val="1400"/>
              <a:buChar char="►"/>
              <a:defRPr/>
            </a:lvl9pPr>
          </a:lstStyle>
          <a:p/>
        </p:txBody>
      </p:sp>
      <p:sp>
        <p:nvSpPr>
          <p:cNvPr id="61" name="Google Shape;61;p15"/>
          <p:cNvSpPr txBox="1"/>
          <p:nvPr>
            <p:ph idx="10" type="dt"/>
          </p:nvPr>
        </p:nvSpPr>
        <p:spPr>
          <a:xfrm>
            <a:off x="5403850" y="4531022"/>
            <a:ext cx="684000" cy="2739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sz="1400"/>
            </a:lvl1pPr>
            <a:lvl2pPr lvl="1" algn="l">
              <a:lnSpc>
                <a:spcPct val="100000"/>
              </a:lnSpc>
              <a:spcBef>
                <a:spcPts val="0"/>
              </a:spcBef>
              <a:spcAft>
                <a:spcPts val="0"/>
              </a:spcAft>
              <a:buSzPts val="1400"/>
              <a:buNone/>
              <a:defRPr sz="1400"/>
            </a:lvl2pPr>
            <a:lvl3pPr lvl="2" algn="l">
              <a:lnSpc>
                <a:spcPct val="100000"/>
              </a:lnSpc>
              <a:spcBef>
                <a:spcPts val="0"/>
              </a:spcBef>
              <a:spcAft>
                <a:spcPts val="0"/>
              </a:spcAft>
              <a:buSzPts val="1400"/>
              <a:buNone/>
              <a:defRPr sz="1400"/>
            </a:lvl3pPr>
            <a:lvl4pPr lvl="3" algn="l">
              <a:lnSpc>
                <a:spcPct val="100000"/>
              </a:lnSpc>
              <a:spcBef>
                <a:spcPts val="0"/>
              </a:spcBef>
              <a:spcAft>
                <a:spcPts val="0"/>
              </a:spcAft>
              <a:buSzPts val="1400"/>
              <a:buNone/>
              <a:defRPr sz="1400"/>
            </a:lvl4pPr>
            <a:lvl5pPr lvl="4" algn="l">
              <a:lnSpc>
                <a:spcPct val="100000"/>
              </a:lnSpc>
              <a:spcBef>
                <a:spcPts val="0"/>
              </a:spcBef>
              <a:spcAft>
                <a:spcPts val="0"/>
              </a:spcAft>
              <a:buSzPts val="1400"/>
              <a:buNone/>
              <a:defRPr sz="1400"/>
            </a:lvl5pPr>
            <a:lvl6pPr lvl="5" algn="l">
              <a:lnSpc>
                <a:spcPct val="100000"/>
              </a:lnSpc>
              <a:spcBef>
                <a:spcPts val="0"/>
              </a:spcBef>
              <a:spcAft>
                <a:spcPts val="0"/>
              </a:spcAft>
              <a:buSzPts val="1400"/>
              <a:buNone/>
              <a:defRPr sz="1400"/>
            </a:lvl6pPr>
            <a:lvl7pPr lvl="6" algn="l">
              <a:lnSpc>
                <a:spcPct val="100000"/>
              </a:lnSpc>
              <a:spcBef>
                <a:spcPts val="0"/>
              </a:spcBef>
              <a:spcAft>
                <a:spcPts val="0"/>
              </a:spcAft>
              <a:buSzPts val="1400"/>
              <a:buNone/>
              <a:defRPr sz="1400"/>
            </a:lvl7pPr>
            <a:lvl8pPr lvl="7" algn="l">
              <a:lnSpc>
                <a:spcPct val="100000"/>
              </a:lnSpc>
              <a:spcBef>
                <a:spcPts val="0"/>
              </a:spcBef>
              <a:spcAft>
                <a:spcPts val="0"/>
              </a:spcAft>
              <a:buSzPts val="1400"/>
              <a:buNone/>
              <a:defRPr sz="1400"/>
            </a:lvl8pPr>
            <a:lvl9pPr lvl="8" algn="l">
              <a:lnSpc>
                <a:spcPct val="100000"/>
              </a:lnSpc>
              <a:spcBef>
                <a:spcPts val="0"/>
              </a:spcBef>
              <a:spcAft>
                <a:spcPts val="0"/>
              </a:spcAft>
              <a:buSzPts val="1400"/>
              <a:buNone/>
              <a:defRPr sz="1400"/>
            </a:lvl9pPr>
          </a:lstStyle>
          <a:p/>
        </p:txBody>
      </p:sp>
      <p:sp>
        <p:nvSpPr>
          <p:cNvPr id="62" name="Google Shape;62;p15"/>
          <p:cNvSpPr txBox="1"/>
          <p:nvPr>
            <p:ph idx="11" type="ftr"/>
          </p:nvPr>
        </p:nvSpPr>
        <p:spPr>
          <a:xfrm>
            <a:off x="508001" y="4531022"/>
            <a:ext cx="4723200" cy="2739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400"/>
            </a:lvl1pPr>
            <a:lvl2pPr lvl="1" algn="l">
              <a:lnSpc>
                <a:spcPct val="100000"/>
              </a:lnSpc>
              <a:spcBef>
                <a:spcPts val="0"/>
              </a:spcBef>
              <a:spcAft>
                <a:spcPts val="0"/>
              </a:spcAft>
              <a:buSzPts val="1400"/>
              <a:buNone/>
              <a:defRPr sz="1400"/>
            </a:lvl2pPr>
            <a:lvl3pPr lvl="2" algn="l">
              <a:lnSpc>
                <a:spcPct val="100000"/>
              </a:lnSpc>
              <a:spcBef>
                <a:spcPts val="0"/>
              </a:spcBef>
              <a:spcAft>
                <a:spcPts val="0"/>
              </a:spcAft>
              <a:buSzPts val="1400"/>
              <a:buNone/>
              <a:defRPr sz="1400"/>
            </a:lvl3pPr>
            <a:lvl4pPr lvl="3" algn="l">
              <a:lnSpc>
                <a:spcPct val="100000"/>
              </a:lnSpc>
              <a:spcBef>
                <a:spcPts val="0"/>
              </a:spcBef>
              <a:spcAft>
                <a:spcPts val="0"/>
              </a:spcAft>
              <a:buSzPts val="1400"/>
              <a:buNone/>
              <a:defRPr sz="1400"/>
            </a:lvl4pPr>
            <a:lvl5pPr lvl="4" algn="l">
              <a:lnSpc>
                <a:spcPct val="100000"/>
              </a:lnSpc>
              <a:spcBef>
                <a:spcPts val="0"/>
              </a:spcBef>
              <a:spcAft>
                <a:spcPts val="0"/>
              </a:spcAft>
              <a:buSzPts val="1400"/>
              <a:buNone/>
              <a:defRPr sz="1400"/>
            </a:lvl5pPr>
            <a:lvl6pPr lvl="5" algn="l">
              <a:lnSpc>
                <a:spcPct val="100000"/>
              </a:lnSpc>
              <a:spcBef>
                <a:spcPts val="0"/>
              </a:spcBef>
              <a:spcAft>
                <a:spcPts val="0"/>
              </a:spcAft>
              <a:buSzPts val="1400"/>
              <a:buNone/>
              <a:defRPr sz="1400"/>
            </a:lvl6pPr>
            <a:lvl7pPr lvl="6" algn="l">
              <a:lnSpc>
                <a:spcPct val="100000"/>
              </a:lnSpc>
              <a:spcBef>
                <a:spcPts val="0"/>
              </a:spcBef>
              <a:spcAft>
                <a:spcPts val="0"/>
              </a:spcAft>
              <a:buSzPts val="1400"/>
              <a:buNone/>
              <a:defRPr sz="1400"/>
            </a:lvl7pPr>
            <a:lvl8pPr lvl="7" algn="l">
              <a:lnSpc>
                <a:spcPct val="100000"/>
              </a:lnSpc>
              <a:spcBef>
                <a:spcPts val="0"/>
              </a:spcBef>
              <a:spcAft>
                <a:spcPts val="0"/>
              </a:spcAft>
              <a:buSzPts val="1400"/>
              <a:buNone/>
              <a:defRPr sz="1400"/>
            </a:lvl8pPr>
            <a:lvl9pPr lvl="8" algn="l">
              <a:lnSpc>
                <a:spcPct val="100000"/>
              </a:lnSpc>
              <a:spcBef>
                <a:spcPts val="0"/>
              </a:spcBef>
              <a:spcAft>
                <a:spcPts val="0"/>
              </a:spcAft>
              <a:buSzPts val="1400"/>
              <a:buNone/>
              <a:defRPr sz="1400"/>
            </a:lvl9pPr>
          </a:lstStyle>
          <a:p/>
        </p:txBody>
      </p:sp>
      <p:sp>
        <p:nvSpPr>
          <p:cNvPr id="63" name="Google Shape;63;p15"/>
          <p:cNvSpPr txBox="1"/>
          <p:nvPr>
            <p:ph idx="12" type="sldNum"/>
          </p:nvPr>
        </p:nvSpPr>
        <p:spPr>
          <a:xfrm>
            <a:off x="6442998" y="4531022"/>
            <a:ext cx="512400" cy="273900"/>
          </a:xfrm>
          <a:prstGeom prst="rect">
            <a:avLst/>
          </a:prstGeom>
          <a:noFill/>
          <a:ln>
            <a:noFill/>
          </a:ln>
        </p:spPr>
        <p:txBody>
          <a:bodyPr anchorCtr="0" anchor="ctr" bIns="45700" lIns="91425" spcFirstLastPara="1" rIns="91425" wrap="square" tIns="45700">
            <a:normAutofit/>
          </a:bodyPr>
          <a:lstStyle>
            <a:lvl1pPr indent="0" lvl="0" marL="0" marR="0" algn="r">
              <a:lnSpc>
                <a:spcPct val="100000"/>
              </a:lnSpc>
              <a:spcBef>
                <a:spcPts val="0"/>
              </a:spcBef>
              <a:spcAft>
                <a:spcPts val="0"/>
              </a:spcAft>
              <a:buClr>
                <a:schemeClr val="accent1"/>
              </a:buClr>
              <a:buSzPts val="600"/>
              <a:buFont typeface="Trebuchet MS"/>
              <a:buNone/>
              <a:defRPr b="0" i="0" sz="7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chemeClr val="accent1"/>
              </a:buClr>
              <a:buSzPts val="600"/>
              <a:buFont typeface="Trebuchet MS"/>
              <a:buNone/>
              <a:defRPr b="0" i="0" sz="7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chemeClr val="accent1"/>
              </a:buClr>
              <a:buSzPts val="600"/>
              <a:buFont typeface="Trebuchet MS"/>
              <a:buNone/>
              <a:defRPr b="0" i="0" sz="7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chemeClr val="accent1"/>
              </a:buClr>
              <a:buSzPts val="600"/>
              <a:buFont typeface="Trebuchet MS"/>
              <a:buNone/>
              <a:defRPr b="0" i="0" sz="7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chemeClr val="accent1"/>
              </a:buClr>
              <a:buSzPts val="600"/>
              <a:buFont typeface="Trebuchet MS"/>
              <a:buNone/>
              <a:defRPr b="0" i="0" sz="7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chemeClr val="accent1"/>
              </a:buClr>
              <a:buSzPts val="600"/>
              <a:buFont typeface="Trebuchet MS"/>
              <a:buNone/>
              <a:defRPr b="0" i="0" sz="7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chemeClr val="accent1"/>
              </a:buClr>
              <a:buSzPts val="600"/>
              <a:buFont typeface="Trebuchet MS"/>
              <a:buNone/>
              <a:defRPr b="0" i="0" sz="7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chemeClr val="accent1"/>
              </a:buClr>
              <a:buSzPts val="600"/>
              <a:buFont typeface="Trebuchet MS"/>
              <a:buNone/>
              <a:defRPr b="0" i="0" sz="7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chemeClr val="accent1"/>
              </a:buClr>
              <a:buSzPts val="600"/>
              <a:buFont typeface="Trebuchet MS"/>
              <a:buNone/>
              <a:defRPr b="0" i="0" sz="7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rgbClr val="434343"/>
        </a:solidFill>
      </p:bgPr>
    </p:bg>
    <p:spTree>
      <p:nvGrpSpPr>
        <p:cNvPr id="68" name="Shape 68"/>
        <p:cNvGrpSpPr/>
        <p:nvPr/>
      </p:nvGrpSpPr>
      <p:grpSpPr>
        <a:xfrm>
          <a:off x="0" y="0"/>
          <a:ext cx="0" cy="0"/>
          <a:chOff x="0" y="0"/>
          <a:chExt cx="0" cy="0"/>
        </a:xfrm>
      </p:grpSpPr>
      <p:sp>
        <p:nvSpPr>
          <p:cNvPr id="69" name="Google Shape;69;p17"/>
          <p:cNvSpPr txBox="1"/>
          <p:nvPr>
            <p:ph type="ctrTitle"/>
          </p:nvPr>
        </p:nvSpPr>
        <p:spPr>
          <a:xfrm>
            <a:off x="390525" y="1819275"/>
            <a:ext cx="8222100" cy="933600"/>
          </a:xfrm>
          <a:prstGeom prst="rect">
            <a:avLst/>
          </a:prstGeom>
        </p:spPr>
        <p:txBody>
          <a:bodyPr anchorCtr="0" anchor="b"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70" name="Google Shape;70;p17"/>
          <p:cNvSpPr txBox="1"/>
          <p:nvPr>
            <p:ph idx="1" type="subTitle"/>
          </p:nvPr>
        </p:nvSpPr>
        <p:spPr>
          <a:xfrm>
            <a:off x="390525" y="2789130"/>
            <a:ext cx="8222100" cy="4329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lt1"/>
              </a:buClr>
              <a:buSzPts val="1800"/>
              <a:buNone/>
              <a:defRPr>
                <a:solidFill>
                  <a:schemeClr val="lt1"/>
                </a:solidFill>
              </a:defRPr>
            </a:lvl1pPr>
            <a:lvl2pPr lvl="1">
              <a:lnSpc>
                <a:spcPct val="100000"/>
              </a:lnSpc>
              <a:spcBef>
                <a:spcPts val="0"/>
              </a:spcBef>
              <a:spcAft>
                <a:spcPts val="0"/>
              </a:spcAft>
              <a:buClr>
                <a:schemeClr val="lt1"/>
              </a:buClr>
              <a:buSzPts val="1800"/>
              <a:buNone/>
              <a:defRPr sz="1800">
                <a:solidFill>
                  <a:schemeClr val="lt1"/>
                </a:solidFill>
              </a:defRPr>
            </a:lvl2pPr>
            <a:lvl3pPr lvl="2">
              <a:lnSpc>
                <a:spcPct val="100000"/>
              </a:lnSpc>
              <a:spcBef>
                <a:spcPts val="0"/>
              </a:spcBef>
              <a:spcAft>
                <a:spcPts val="0"/>
              </a:spcAft>
              <a:buClr>
                <a:schemeClr val="lt1"/>
              </a:buClr>
              <a:buSzPts val="1800"/>
              <a:buNone/>
              <a:defRPr sz="1800">
                <a:solidFill>
                  <a:schemeClr val="lt1"/>
                </a:solidFill>
              </a:defRPr>
            </a:lvl3pPr>
            <a:lvl4pPr lvl="3">
              <a:lnSpc>
                <a:spcPct val="100000"/>
              </a:lnSpc>
              <a:spcBef>
                <a:spcPts val="0"/>
              </a:spcBef>
              <a:spcAft>
                <a:spcPts val="0"/>
              </a:spcAft>
              <a:buClr>
                <a:schemeClr val="lt1"/>
              </a:buClr>
              <a:buSzPts val="1800"/>
              <a:buNone/>
              <a:defRPr sz="1800">
                <a:solidFill>
                  <a:schemeClr val="lt1"/>
                </a:solidFill>
              </a:defRPr>
            </a:lvl4pPr>
            <a:lvl5pPr lvl="4">
              <a:lnSpc>
                <a:spcPct val="100000"/>
              </a:lnSpc>
              <a:spcBef>
                <a:spcPts val="0"/>
              </a:spcBef>
              <a:spcAft>
                <a:spcPts val="0"/>
              </a:spcAft>
              <a:buClr>
                <a:schemeClr val="lt1"/>
              </a:buClr>
              <a:buSzPts val="1800"/>
              <a:buNone/>
              <a:defRPr sz="1800">
                <a:solidFill>
                  <a:schemeClr val="lt1"/>
                </a:solidFill>
              </a:defRPr>
            </a:lvl5pPr>
            <a:lvl6pPr lvl="5">
              <a:lnSpc>
                <a:spcPct val="100000"/>
              </a:lnSpc>
              <a:spcBef>
                <a:spcPts val="0"/>
              </a:spcBef>
              <a:spcAft>
                <a:spcPts val="0"/>
              </a:spcAft>
              <a:buClr>
                <a:schemeClr val="lt1"/>
              </a:buClr>
              <a:buSzPts val="1800"/>
              <a:buNone/>
              <a:defRPr sz="1800">
                <a:solidFill>
                  <a:schemeClr val="lt1"/>
                </a:solidFill>
              </a:defRPr>
            </a:lvl6pPr>
            <a:lvl7pPr lvl="6">
              <a:lnSpc>
                <a:spcPct val="100000"/>
              </a:lnSpc>
              <a:spcBef>
                <a:spcPts val="0"/>
              </a:spcBef>
              <a:spcAft>
                <a:spcPts val="0"/>
              </a:spcAft>
              <a:buClr>
                <a:schemeClr val="lt1"/>
              </a:buClr>
              <a:buSzPts val="1800"/>
              <a:buNone/>
              <a:defRPr sz="1800">
                <a:solidFill>
                  <a:schemeClr val="lt1"/>
                </a:solidFill>
              </a:defRPr>
            </a:lvl7pPr>
            <a:lvl8pPr lvl="7">
              <a:lnSpc>
                <a:spcPct val="100000"/>
              </a:lnSpc>
              <a:spcBef>
                <a:spcPts val="0"/>
              </a:spcBef>
              <a:spcAft>
                <a:spcPts val="0"/>
              </a:spcAft>
              <a:buClr>
                <a:schemeClr val="lt1"/>
              </a:buClr>
              <a:buSzPts val="1800"/>
              <a:buNone/>
              <a:defRPr sz="1800">
                <a:solidFill>
                  <a:schemeClr val="lt1"/>
                </a:solidFill>
              </a:defRPr>
            </a:lvl8pPr>
            <a:lvl9pPr lvl="8">
              <a:lnSpc>
                <a:spcPct val="100000"/>
              </a:lnSpc>
              <a:spcBef>
                <a:spcPts val="0"/>
              </a:spcBef>
              <a:spcAft>
                <a:spcPts val="0"/>
              </a:spcAft>
              <a:buClr>
                <a:schemeClr val="lt1"/>
              </a:buClr>
              <a:buSzPts val="1800"/>
              <a:buNone/>
              <a:defRPr sz="1800">
                <a:solidFill>
                  <a:schemeClr val="lt1"/>
                </a:solidFill>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bg>
      <p:bgPr>
        <a:solidFill>
          <a:srgbClr val="FFFFFF"/>
        </a:solidFill>
      </p:bgPr>
    </p:bg>
    <p:spTree>
      <p:nvGrpSpPr>
        <p:cNvPr id="71" name="Shape 71"/>
        <p:cNvGrpSpPr/>
        <p:nvPr/>
      </p:nvGrpSpPr>
      <p:grpSpPr>
        <a:xfrm>
          <a:off x="0" y="0"/>
          <a:ext cx="0" cy="0"/>
          <a:chOff x="0" y="0"/>
          <a:chExt cx="0" cy="0"/>
        </a:xfrm>
      </p:grpSpPr>
      <p:sp>
        <p:nvSpPr>
          <p:cNvPr id="72" name="Google Shape;72;p18"/>
          <p:cNvSpPr/>
          <p:nvPr/>
        </p:nvSpPr>
        <p:spPr>
          <a:xfrm>
            <a:off x="50" y="113000"/>
            <a:ext cx="9143982" cy="4385340"/>
          </a:xfrm>
          <a:prstGeom prst="flowChartDocument">
            <a:avLst/>
          </a:prstGeom>
          <a:solidFill>
            <a:srgbClr val="3564B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73" name="Google Shape;73;p18"/>
          <p:cNvSpPr/>
          <p:nvPr/>
        </p:nvSpPr>
        <p:spPr>
          <a:xfrm>
            <a:off x="50" y="0"/>
            <a:ext cx="9143982" cy="4385340"/>
          </a:xfrm>
          <a:prstGeom prst="flowChartDocument">
            <a:avLst/>
          </a:prstGeom>
          <a:solidFill>
            <a:srgbClr val="43434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égende 1">
  <p:cSld name="CAPTION_ONLY_1">
    <p:bg>
      <p:bgPr>
        <a:solidFill>
          <a:srgbClr val="FFFFFF"/>
        </a:solidFill>
      </p:bgPr>
    </p:bg>
    <p:spTree>
      <p:nvGrpSpPr>
        <p:cNvPr id="74" name="Shape 74"/>
        <p:cNvGrpSpPr/>
        <p:nvPr/>
      </p:nvGrpSpPr>
      <p:grpSpPr>
        <a:xfrm>
          <a:off x="0" y="0"/>
          <a:ext cx="0" cy="0"/>
          <a:chOff x="0" y="0"/>
          <a:chExt cx="0" cy="0"/>
        </a:xfrm>
      </p:grpSpPr>
      <p:sp>
        <p:nvSpPr>
          <p:cNvPr id="75" name="Google Shape;75;p19"/>
          <p:cNvSpPr/>
          <p:nvPr/>
        </p:nvSpPr>
        <p:spPr>
          <a:xfrm>
            <a:off x="50" y="113000"/>
            <a:ext cx="9143982" cy="4385340"/>
          </a:xfrm>
          <a:prstGeom prst="flowChartDocument">
            <a:avLst/>
          </a:prstGeom>
          <a:solidFill>
            <a:srgbClr val="43434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76" name="Google Shape;76;p19"/>
          <p:cNvSpPr/>
          <p:nvPr/>
        </p:nvSpPr>
        <p:spPr>
          <a:xfrm>
            <a:off x="50" y="0"/>
            <a:ext cx="9143982" cy="4385340"/>
          </a:xfrm>
          <a:prstGeom prst="flowChartDocument">
            <a:avLst/>
          </a:prstGeom>
          <a:solidFill>
            <a:srgbClr val="3564B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rgbClr val="3564B9"/>
        </a:solidFill>
      </p:bgPr>
    </p:bg>
    <p:spTree>
      <p:nvGrpSpPr>
        <p:cNvPr id="77" name="Shape 77"/>
        <p:cNvGrpSpPr/>
        <p:nvPr/>
      </p:nvGrpSpPr>
      <p:grpSpPr>
        <a:xfrm>
          <a:off x="0" y="0"/>
          <a:ext cx="0" cy="0"/>
          <a:chOff x="0" y="0"/>
          <a:chExt cx="0" cy="0"/>
        </a:xfrm>
      </p:grpSpPr>
      <p:sp>
        <p:nvSpPr>
          <p:cNvPr id="78" name="Google Shape;78;p20"/>
          <p:cNvSpPr txBox="1"/>
          <p:nvPr>
            <p:ph type="title"/>
          </p:nvPr>
        </p:nvSpPr>
        <p:spPr>
          <a:xfrm>
            <a:off x="460950" y="2065350"/>
            <a:ext cx="8222100" cy="1012800"/>
          </a:xfrm>
          <a:prstGeom prst="rect">
            <a:avLst/>
          </a:prstGeom>
        </p:spPr>
        <p:txBody>
          <a:bodyPr anchorCtr="0" anchor="ctr" bIns="91425" lIns="91425" spcFirstLastPara="1" rIns="91425" wrap="square" tIns="91425">
            <a:no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p:txBody>
      </p:sp>
      <p:sp>
        <p:nvSpPr>
          <p:cNvPr id="79" name="Google Shape;79;p20"/>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et texte 1">
  <p:cSld name="TITLE_AND_BODY_1">
    <p:bg>
      <p:bgPr>
        <a:solidFill>
          <a:srgbClr val="3564B9"/>
        </a:solidFill>
      </p:bgPr>
    </p:bg>
    <p:spTree>
      <p:nvGrpSpPr>
        <p:cNvPr id="80" name="Shape 80"/>
        <p:cNvGrpSpPr/>
        <p:nvPr/>
      </p:nvGrpSpPr>
      <p:grpSpPr>
        <a:xfrm>
          <a:off x="0" y="0"/>
          <a:ext cx="0" cy="0"/>
          <a:chOff x="0" y="0"/>
          <a:chExt cx="0" cy="0"/>
        </a:xfrm>
      </p:grpSpPr>
      <p:sp>
        <p:nvSpPr>
          <p:cNvPr id="81" name="Google Shape;81;p21"/>
          <p:cNvSpPr/>
          <p:nvPr/>
        </p:nvSpPr>
        <p:spPr>
          <a:xfrm rot="10800000">
            <a:off x="9" y="1494007"/>
            <a:ext cx="9143982" cy="929340"/>
          </a:xfrm>
          <a:prstGeom prst="flowChartDocument">
            <a:avLst/>
          </a:prstGeom>
          <a:solidFill>
            <a:srgbClr val="43434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82" name="Google Shape;82;p21"/>
          <p:cNvSpPr/>
          <p:nvPr/>
        </p:nvSpPr>
        <p:spPr>
          <a:xfrm flipH="1" rot="10800000">
            <a:off x="0" y="2373000"/>
            <a:ext cx="9144000" cy="2770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21"/>
          <p:cNvSpPr/>
          <p:nvPr/>
        </p:nvSpPr>
        <p:spPr>
          <a:xfrm rot="10799980">
            <a:off x="13" y="1574044"/>
            <a:ext cx="9143982" cy="929286"/>
          </a:xfrm>
          <a:prstGeom prst="flowChartDocumen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84" name="Google Shape;84;p21"/>
          <p:cNvSpPr txBox="1"/>
          <p:nvPr>
            <p:ph type="title"/>
          </p:nvPr>
        </p:nvSpPr>
        <p:spPr>
          <a:xfrm>
            <a:off x="974825" y="2304625"/>
            <a:ext cx="8222100" cy="767700"/>
          </a:xfrm>
          <a:prstGeom prst="rect">
            <a:avLst/>
          </a:prstGeom>
        </p:spPr>
        <p:txBody>
          <a:bodyPr anchorCtr="0" anchor="b" bIns="91425" lIns="91425" spcFirstLastPara="1" rIns="91425" wrap="square" tIns="91425">
            <a:noAutofit/>
          </a:bodyPr>
          <a:lstStyle>
            <a:lvl1pPr lvl="0">
              <a:spcBef>
                <a:spcPts val="0"/>
              </a:spcBef>
              <a:spcAft>
                <a:spcPts val="0"/>
              </a:spcAft>
              <a:buClr>
                <a:srgbClr val="434343"/>
              </a:buClr>
              <a:buSzPts val="3200"/>
              <a:buNone/>
              <a:defRPr>
                <a:solidFill>
                  <a:srgbClr val="434343"/>
                </a:solidFill>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85" name="Google Shape;85;p21"/>
          <p:cNvSpPr txBox="1"/>
          <p:nvPr>
            <p:ph idx="1" type="body"/>
          </p:nvPr>
        </p:nvSpPr>
        <p:spPr>
          <a:xfrm>
            <a:off x="883375" y="2869050"/>
            <a:ext cx="7719300" cy="1778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86" name="Google Shape;86;p21"/>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809625" y="2150850"/>
            <a:ext cx="8022600" cy="841800"/>
          </a:xfrm>
          <a:prstGeom prst="rect">
            <a:avLst/>
          </a:prstGeom>
          <a:effectLst>
            <a:outerShdw blurRad="57150" rotWithShape="0" algn="bl" dir="5400000" dist="19050">
              <a:srgbClr val="000000">
                <a:alpha val="50000"/>
              </a:srgbClr>
            </a:outerShdw>
          </a:effectLst>
        </p:spPr>
        <p:txBody>
          <a:bodyPr anchorCtr="0" anchor="ctr" bIns="91425" lIns="91425" spcFirstLastPara="1" rIns="91425" wrap="square" tIns="91425">
            <a:normAutofit/>
          </a:bodyPr>
          <a:lstStyle>
            <a:lvl1pPr lvl="0" algn="ctr">
              <a:spcBef>
                <a:spcPts val="0"/>
              </a:spcBef>
              <a:spcAft>
                <a:spcPts val="0"/>
              </a:spcAft>
              <a:buClr>
                <a:srgbClr val="0069BF"/>
              </a:buClr>
              <a:buSzPts val="3600"/>
              <a:buNone/>
              <a:defRPr sz="3600">
                <a:solidFill>
                  <a:srgbClr val="0069BF"/>
                </a:solidFill>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CA"/>
              <a:t>‹#›</a:t>
            </a:fld>
            <a:endParaRPr/>
          </a:p>
        </p:txBody>
      </p:sp>
      <p:sp>
        <p:nvSpPr>
          <p:cNvPr id="16" name="Google Shape;16;p3"/>
          <p:cNvSpPr/>
          <p:nvPr/>
        </p:nvSpPr>
        <p:spPr>
          <a:xfrm rot="5400000">
            <a:off x="-303375" y="2166905"/>
            <a:ext cx="1416300" cy="809700"/>
          </a:xfrm>
          <a:prstGeom prst="triangle">
            <a:avLst>
              <a:gd fmla="val 50000" name="adj"/>
            </a:avLst>
          </a:prstGeom>
          <a:solidFill>
            <a:srgbClr val="0069BF"/>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et texte 1 1">
  <p:cSld name="TITLE_AND_BODY_1_1">
    <p:bg>
      <p:bgPr>
        <a:solidFill>
          <a:srgbClr val="3564B9"/>
        </a:solidFill>
      </p:bgPr>
    </p:bg>
    <p:spTree>
      <p:nvGrpSpPr>
        <p:cNvPr id="87" name="Shape 87"/>
        <p:cNvGrpSpPr/>
        <p:nvPr/>
      </p:nvGrpSpPr>
      <p:grpSpPr>
        <a:xfrm>
          <a:off x="0" y="0"/>
          <a:ext cx="0" cy="0"/>
          <a:chOff x="0" y="0"/>
          <a:chExt cx="0" cy="0"/>
        </a:xfrm>
      </p:grpSpPr>
      <p:sp>
        <p:nvSpPr>
          <p:cNvPr id="88" name="Google Shape;88;p22"/>
          <p:cNvSpPr/>
          <p:nvPr/>
        </p:nvSpPr>
        <p:spPr>
          <a:xfrm rot="10800000">
            <a:off x="9" y="1494007"/>
            <a:ext cx="9143982" cy="929340"/>
          </a:xfrm>
          <a:prstGeom prst="flowChartDocument">
            <a:avLst/>
          </a:prstGeom>
          <a:solidFill>
            <a:srgbClr val="43434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89" name="Google Shape;89;p22"/>
          <p:cNvSpPr/>
          <p:nvPr/>
        </p:nvSpPr>
        <p:spPr>
          <a:xfrm flipH="1" rot="10800000">
            <a:off x="0" y="2373000"/>
            <a:ext cx="9144000" cy="2770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22"/>
          <p:cNvSpPr/>
          <p:nvPr/>
        </p:nvSpPr>
        <p:spPr>
          <a:xfrm rot="10799980">
            <a:off x="13" y="1574044"/>
            <a:ext cx="9143982" cy="929286"/>
          </a:xfrm>
          <a:prstGeom prst="flowChartDocumen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91" name="Google Shape;91;p22"/>
          <p:cNvSpPr txBox="1"/>
          <p:nvPr>
            <p:ph type="title"/>
          </p:nvPr>
        </p:nvSpPr>
        <p:spPr>
          <a:xfrm>
            <a:off x="974825" y="2304625"/>
            <a:ext cx="8222100" cy="767700"/>
          </a:xfrm>
          <a:prstGeom prst="rect">
            <a:avLst/>
          </a:prstGeom>
        </p:spPr>
        <p:txBody>
          <a:bodyPr anchorCtr="0" anchor="b" bIns="91425" lIns="91425" spcFirstLastPara="1" rIns="91425" wrap="square" tIns="91425">
            <a:noAutofit/>
          </a:bodyPr>
          <a:lstStyle>
            <a:lvl1pPr lvl="0">
              <a:spcBef>
                <a:spcPts val="0"/>
              </a:spcBef>
              <a:spcAft>
                <a:spcPts val="0"/>
              </a:spcAft>
              <a:buClr>
                <a:srgbClr val="434343"/>
              </a:buClr>
              <a:buSzPts val="3200"/>
              <a:buNone/>
              <a:defRPr>
                <a:solidFill>
                  <a:srgbClr val="434343"/>
                </a:solidFill>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92" name="Google Shape;92;p22"/>
          <p:cNvSpPr txBox="1"/>
          <p:nvPr>
            <p:ph idx="1" type="body"/>
          </p:nvPr>
        </p:nvSpPr>
        <p:spPr>
          <a:xfrm>
            <a:off x="883375" y="2869050"/>
            <a:ext cx="7719300" cy="1778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93" name="Google Shape;93;p22"/>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et texte 1 1 1">
  <p:cSld name="TITLE_AND_BODY_1_1_1">
    <p:bg>
      <p:bgPr>
        <a:solidFill>
          <a:srgbClr val="3564B9"/>
        </a:solidFill>
      </p:bgPr>
    </p:bg>
    <p:spTree>
      <p:nvGrpSpPr>
        <p:cNvPr id="94" name="Shape 94"/>
        <p:cNvGrpSpPr/>
        <p:nvPr/>
      </p:nvGrpSpPr>
      <p:grpSpPr>
        <a:xfrm>
          <a:off x="0" y="0"/>
          <a:ext cx="0" cy="0"/>
          <a:chOff x="0" y="0"/>
          <a:chExt cx="0" cy="0"/>
        </a:xfrm>
      </p:grpSpPr>
      <p:sp>
        <p:nvSpPr>
          <p:cNvPr id="95" name="Google Shape;95;p23"/>
          <p:cNvSpPr/>
          <p:nvPr/>
        </p:nvSpPr>
        <p:spPr>
          <a:xfrm rot="10800000">
            <a:off x="9" y="2637007"/>
            <a:ext cx="9143982" cy="929340"/>
          </a:xfrm>
          <a:prstGeom prst="flowChartDocument">
            <a:avLst/>
          </a:prstGeom>
          <a:solidFill>
            <a:srgbClr val="43434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96" name="Google Shape;96;p23"/>
          <p:cNvSpPr/>
          <p:nvPr/>
        </p:nvSpPr>
        <p:spPr>
          <a:xfrm flipH="1" rot="10800000">
            <a:off x="0" y="3127200"/>
            <a:ext cx="9144000" cy="20163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23"/>
          <p:cNvSpPr/>
          <p:nvPr/>
        </p:nvSpPr>
        <p:spPr>
          <a:xfrm rot="10799980">
            <a:off x="13" y="2717044"/>
            <a:ext cx="9143982" cy="929286"/>
          </a:xfrm>
          <a:prstGeom prst="flowChartDocumen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98" name="Google Shape;98;p23"/>
          <p:cNvSpPr txBox="1"/>
          <p:nvPr>
            <p:ph type="title"/>
          </p:nvPr>
        </p:nvSpPr>
        <p:spPr>
          <a:xfrm>
            <a:off x="974825" y="2304625"/>
            <a:ext cx="8222100" cy="767700"/>
          </a:xfrm>
          <a:prstGeom prst="rect">
            <a:avLst/>
          </a:prstGeom>
        </p:spPr>
        <p:txBody>
          <a:bodyPr anchorCtr="0" anchor="b" bIns="91425" lIns="91425" spcFirstLastPara="1" rIns="91425" wrap="square" tIns="91425">
            <a:noAutofit/>
          </a:bodyPr>
          <a:lstStyle>
            <a:lvl1pPr lvl="0">
              <a:spcBef>
                <a:spcPts val="0"/>
              </a:spcBef>
              <a:spcAft>
                <a:spcPts val="0"/>
              </a:spcAft>
              <a:buClr>
                <a:srgbClr val="434343"/>
              </a:buClr>
              <a:buSzPts val="3200"/>
              <a:buNone/>
              <a:defRPr>
                <a:solidFill>
                  <a:srgbClr val="434343"/>
                </a:solidFill>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99" name="Google Shape;99;p23"/>
          <p:cNvSpPr txBox="1"/>
          <p:nvPr>
            <p:ph idx="1" type="body"/>
          </p:nvPr>
        </p:nvSpPr>
        <p:spPr>
          <a:xfrm>
            <a:off x="883375" y="2869050"/>
            <a:ext cx="7719300" cy="1778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00" name="Google Shape;100;p23"/>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bg>
      <p:bgPr>
        <a:solidFill>
          <a:srgbClr val="3564B9"/>
        </a:solidFill>
      </p:bgPr>
    </p:bg>
    <p:spTree>
      <p:nvGrpSpPr>
        <p:cNvPr id="101" name="Shape 101"/>
        <p:cNvGrpSpPr/>
        <p:nvPr/>
      </p:nvGrpSpPr>
      <p:grpSpPr>
        <a:xfrm>
          <a:off x="0" y="0"/>
          <a:ext cx="0" cy="0"/>
          <a:chOff x="0" y="0"/>
          <a:chExt cx="0" cy="0"/>
        </a:xfrm>
      </p:grpSpPr>
      <p:sp>
        <p:nvSpPr>
          <p:cNvPr id="102" name="Google Shape;102;p24"/>
          <p:cNvSpPr/>
          <p:nvPr/>
        </p:nvSpPr>
        <p:spPr>
          <a:xfrm rot="10800000">
            <a:off x="9" y="1542604"/>
            <a:ext cx="9143982" cy="929340"/>
          </a:xfrm>
          <a:prstGeom prst="flowChartDocument">
            <a:avLst/>
          </a:prstGeom>
          <a:solidFill>
            <a:srgbClr val="F7981B"/>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03" name="Google Shape;103;p24"/>
          <p:cNvSpPr/>
          <p:nvPr/>
        </p:nvSpPr>
        <p:spPr>
          <a:xfrm rot="10800000">
            <a:off x="9" y="1494007"/>
            <a:ext cx="9143982" cy="929340"/>
          </a:xfrm>
          <a:prstGeom prst="flowChartDocument">
            <a:avLst/>
          </a:prstGeom>
          <a:solidFill>
            <a:srgbClr val="43434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04" name="Google Shape;104;p24"/>
          <p:cNvSpPr/>
          <p:nvPr/>
        </p:nvSpPr>
        <p:spPr>
          <a:xfrm flipH="1" rot="10800000">
            <a:off x="0" y="2373000"/>
            <a:ext cx="9144000" cy="2770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24"/>
          <p:cNvSpPr/>
          <p:nvPr/>
        </p:nvSpPr>
        <p:spPr>
          <a:xfrm rot="10799980">
            <a:off x="13" y="1574044"/>
            <a:ext cx="9143982" cy="929286"/>
          </a:xfrm>
          <a:prstGeom prst="flowChartDocumen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06" name="Google Shape;106;p24"/>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107" name="Google Shape;107;p24"/>
          <p:cNvSpPr txBox="1"/>
          <p:nvPr>
            <p:ph idx="1" type="body"/>
          </p:nvPr>
        </p:nvSpPr>
        <p:spPr>
          <a:xfrm>
            <a:off x="471900" y="1919075"/>
            <a:ext cx="3999900" cy="27102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108" name="Google Shape;108;p24"/>
          <p:cNvSpPr txBox="1"/>
          <p:nvPr>
            <p:ph idx="2" type="body"/>
          </p:nvPr>
        </p:nvSpPr>
        <p:spPr>
          <a:xfrm>
            <a:off x="4694250" y="1919075"/>
            <a:ext cx="3999900" cy="27102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109" name="Google Shape;109;p24"/>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bg>
      <p:bgPr>
        <a:solidFill>
          <a:srgbClr val="3564B9"/>
        </a:solidFill>
      </p:bgPr>
    </p:bg>
    <p:spTree>
      <p:nvGrpSpPr>
        <p:cNvPr id="110" name="Shape 110"/>
        <p:cNvGrpSpPr/>
        <p:nvPr/>
      </p:nvGrpSpPr>
      <p:grpSpPr>
        <a:xfrm>
          <a:off x="0" y="0"/>
          <a:ext cx="0" cy="0"/>
          <a:chOff x="0" y="0"/>
          <a:chExt cx="0" cy="0"/>
        </a:xfrm>
      </p:grpSpPr>
      <p:sp>
        <p:nvSpPr>
          <p:cNvPr id="111" name="Google Shape;111;p25"/>
          <p:cNvSpPr/>
          <p:nvPr/>
        </p:nvSpPr>
        <p:spPr>
          <a:xfrm flipH="1" rot="10800000">
            <a:off x="0" y="1024200"/>
            <a:ext cx="9144000" cy="41193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25"/>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lvl1pPr lvl="0">
              <a:spcBef>
                <a:spcPts val="0"/>
              </a:spcBef>
              <a:spcAft>
                <a:spcPts val="0"/>
              </a:spcAft>
              <a:buSzPts val="2200"/>
              <a:buNone/>
              <a:defRPr sz="2200"/>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p:txBody>
      </p:sp>
      <p:sp>
        <p:nvSpPr>
          <p:cNvPr id="113" name="Google Shape;113;p25"/>
          <p:cNvSpPr/>
          <p:nvPr/>
        </p:nvSpPr>
        <p:spPr>
          <a:xfrm rot="10799980">
            <a:off x="-59" y="648843"/>
            <a:ext cx="9143982" cy="929232"/>
          </a:xfrm>
          <a:prstGeom prst="flowChartDocument">
            <a:avLst/>
          </a:prstGeom>
          <a:solidFill>
            <a:srgbClr val="43434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14" name="Google Shape;114;p25"/>
          <p:cNvSpPr/>
          <p:nvPr/>
        </p:nvSpPr>
        <p:spPr>
          <a:xfrm rot="10799980">
            <a:off x="-59" y="731646"/>
            <a:ext cx="9143982" cy="929232"/>
          </a:xfrm>
          <a:prstGeom prst="flowChartDocumen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uniquement 2">
  <p:cSld name="TITLE_ONLY_2">
    <p:bg>
      <p:bgPr>
        <a:solidFill>
          <a:srgbClr val="3564B9"/>
        </a:solidFill>
      </p:bgPr>
    </p:bg>
    <p:spTree>
      <p:nvGrpSpPr>
        <p:cNvPr id="115" name="Shape 115"/>
        <p:cNvGrpSpPr/>
        <p:nvPr/>
      </p:nvGrpSpPr>
      <p:grpSpPr>
        <a:xfrm>
          <a:off x="0" y="0"/>
          <a:ext cx="0" cy="0"/>
          <a:chOff x="0" y="0"/>
          <a:chExt cx="0" cy="0"/>
        </a:xfrm>
      </p:grpSpPr>
      <p:sp>
        <p:nvSpPr>
          <p:cNvPr id="116" name="Google Shape;116;p26"/>
          <p:cNvSpPr/>
          <p:nvPr/>
        </p:nvSpPr>
        <p:spPr>
          <a:xfrm flipH="1" rot="10800000">
            <a:off x="0" y="1024200"/>
            <a:ext cx="9144000" cy="41193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26"/>
          <p:cNvSpPr txBox="1"/>
          <p:nvPr>
            <p:ph type="title"/>
          </p:nvPr>
        </p:nvSpPr>
        <p:spPr>
          <a:xfrm>
            <a:off x="98250" y="-59850"/>
            <a:ext cx="8826600" cy="602700"/>
          </a:xfrm>
          <a:prstGeom prst="rect">
            <a:avLst/>
          </a:prstGeom>
        </p:spPr>
        <p:txBody>
          <a:bodyPr anchorCtr="0" anchor="ctr" bIns="91425" lIns="91425" spcFirstLastPara="1" rIns="91425" wrap="square" tIns="91425">
            <a:noAutofit/>
          </a:bodyPr>
          <a:lstStyle>
            <a:lvl1pPr lvl="0">
              <a:spcBef>
                <a:spcPts val="0"/>
              </a:spcBef>
              <a:spcAft>
                <a:spcPts val="0"/>
              </a:spcAft>
              <a:buSzPts val="1800"/>
              <a:buNone/>
              <a:defRPr sz="1800"/>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p:txBody>
      </p:sp>
      <p:sp>
        <p:nvSpPr>
          <p:cNvPr id="118" name="Google Shape;118;p26"/>
          <p:cNvSpPr/>
          <p:nvPr/>
        </p:nvSpPr>
        <p:spPr>
          <a:xfrm rot="10799980">
            <a:off x="-59" y="420243"/>
            <a:ext cx="9143982" cy="929232"/>
          </a:xfrm>
          <a:prstGeom prst="flowChartDocument">
            <a:avLst/>
          </a:prstGeom>
          <a:solidFill>
            <a:srgbClr val="43434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19" name="Google Shape;119;p26"/>
          <p:cNvSpPr/>
          <p:nvPr/>
        </p:nvSpPr>
        <p:spPr>
          <a:xfrm rot="10799980">
            <a:off x="-59" y="503046"/>
            <a:ext cx="9143982" cy="929232"/>
          </a:xfrm>
          <a:prstGeom prst="flowChartDocumen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uniquement 2 1">
  <p:cSld name="TITLE_ONLY_2_1">
    <p:bg>
      <p:bgPr>
        <a:solidFill>
          <a:srgbClr val="434343"/>
        </a:solidFill>
      </p:bgPr>
    </p:bg>
    <p:spTree>
      <p:nvGrpSpPr>
        <p:cNvPr id="120" name="Shape 120"/>
        <p:cNvGrpSpPr/>
        <p:nvPr/>
      </p:nvGrpSpPr>
      <p:grpSpPr>
        <a:xfrm>
          <a:off x="0" y="0"/>
          <a:ext cx="0" cy="0"/>
          <a:chOff x="0" y="0"/>
          <a:chExt cx="0" cy="0"/>
        </a:xfrm>
      </p:grpSpPr>
      <p:sp>
        <p:nvSpPr>
          <p:cNvPr id="121" name="Google Shape;121;p27"/>
          <p:cNvSpPr/>
          <p:nvPr/>
        </p:nvSpPr>
        <p:spPr>
          <a:xfrm flipH="1" rot="10800000">
            <a:off x="0" y="1024200"/>
            <a:ext cx="9144000" cy="41193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27"/>
          <p:cNvSpPr/>
          <p:nvPr/>
        </p:nvSpPr>
        <p:spPr>
          <a:xfrm rot="10799980">
            <a:off x="-59" y="115443"/>
            <a:ext cx="9143982" cy="929232"/>
          </a:xfrm>
          <a:prstGeom prst="flowChartDocument">
            <a:avLst/>
          </a:prstGeom>
          <a:solidFill>
            <a:srgbClr val="3564B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23" name="Google Shape;123;p27"/>
          <p:cNvSpPr/>
          <p:nvPr/>
        </p:nvSpPr>
        <p:spPr>
          <a:xfrm rot="10799980">
            <a:off x="-59" y="198246"/>
            <a:ext cx="9143982" cy="929232"/>
          </a:xfrm>
          <a:prstGeom prst="flowChartDocumen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24" name="Shape 124"/>
        <p:cNvGrpSpPr/>
        <p:nvPr/>
      </p:nvGrpSpPr>
      <p:grpSpPr>
        <a:xfrm>
          <a:off x="0" y="0"/>
          <a:ext cx="0" cy="0"/>
          <a:chOff x="0" y="0"/>
          <a:chExt cx="0" cy="0"/>
        </a:xfrm>
      </p:grpSpPr>
      <p:sp>
        <p:nvSpPr>
          <p:cNvPr id="125" name="Google Shape;125;p28"/>
          <p:cNvSpPr txBox="1"/>
          <p:nvPr/>
        </p:nvSpPr>
        <p:spPr>
          <a:xfrm flipH="1" rot="10800000">
            <a:off x="3276600" y="25"/>
            <a:ext cx="58674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28"/>
          <p:cNvSpPr txBox="1"/>
          <p:nvPr>
            <p:ph type="title"/>
          </p:nvPr>
        </p:nvSpPr>
        <p:spPr>
          <a:xfrm>
            <a:off x="226078" y="357800"/>
            <a:ext cx="2808000" cy="9534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127" name="Google Shape;127;p28"/>
          <p:cNvSpPr txBox="1"/>
          <p:nvPr>
            <p:ph idx="1" type="body"/>
          </p:nvPr>
        </p:nvSpPr>
        <p:spPr>
          <a:xfrm>
            <a:off x="226075" y="1465800"/>
            <a:ext cx="2808000" cy="31635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Clr>
                <a:schemeClr val="lt1"/>
              </a:buClr>
              <a:buSzPts val="1200"/>
              <a:buChar char="●"/>
              <a:defRPr sz="1200">
                <a:solidFill>
                  <a:schemeClr val="lt1"/>
                </a:solidFill>
              </a:defRPr>
            </a:lvl1pPr>
            <a:lvl2pPr indent="-304800" lvl="1" marL="914400">
              <a:spcBef>
                <a:spcPts val="1600"/>
              </a:spcBef>
              <a:spcAft>
                <a:spcPts val="0"/>
              </a:spcAft>
              <a:buClr>
                <a:schemeClr val="lt1"/>
              </a:buClr>
              <a:buSzPts val="1200"/>
              <a:buChar char="○"/>
              <a:defRPr sz="1200">
                <a:solidFill>
                  <a:schemeClr val="lt1"/>
                </a:solidFill>
              </a:defRPr>
            </a:lvl2pPr>
            <a:lvl3pPr indent="-304800" lvl="2" marL="1371600">
              <a:spcBef>
                <a:spcPts val="1600"/>
              </a:spcBef>
              <a:spcAft>
                <a:spcPts val="0"/>
              </a:spcAft>
              <a:buClr>
                <a:schemeClr val="lt1"/>
              </a:buClr>
              <a:buSzPts val="1200"/>
              <a:buChar char="■"/>
              <a:defRPr sz="1200">
                <a:solidFill>
                  <a:schemeClr val="lt1"/>
                </a:solidFill>
              </a:defRPr>
            </a:lvl3pPr>
            <a:lvl4pPr indent="-304800" lvl="3" marL="1828800">
              <a:spcBef>
                <a:spcPts val="1600"/>
              </a:spcBef>
              <a:spcAft>
                <a:spcPts val="0"/>
              </a:spcAft>
              <a:buClr>
                <a:schemeClr val="lt1"/>
              </a:buClr>
              <a:buSzPts val="1200"/>
              <a:buChar char="●"/>
              <a:defRPr sz="1200">
                <a:solidFill>
                  <a:schemeClr val="lt1"/>
                </a:solidFill>
              </a:defRPr>
            </a:lvl4pPr>
            <a:lvl5pPr indent="-304800" lvl="4" marL="2286000">
              <a:spcBef>
                <a:spcPts val="1600"/>
              </a:spcBef>
              <a:spcAft>
                <a:spcPts val="0"/>
              </a:spcAft>
              <a:buClr>
                <a:schemeClr val="lt1"/>
              </a:buClr>
              <a:buSzPts val="1200"/>
              <a:buChar char="○"/>
              <a:defRPr sz="1200">
                <a:solidFill>
                  <a:schemeClr val="lt1"/>
                </a:solidFill>
              </a:defRPr>
            </a:lvl5pPr>
            <a:lvl6pPr indent="-304800" lvl="5" marL="2743200">
              <a:spcBef>
                <a:spcPts val="1600"/>
              </a:spcBef>
              <a:spcAft>
                <a:spcPts val="0"/>
              </a:spcAft>
              <a:buClr>
                <a:schemeClr val="lt1"/>
              </a:buClr>
              <a:buSzPts val="1200"/>
              <a:buChar char="■"/>
              <a:defRPr sz="1200">
                <a:solidFill>
                  <a:schemeClr val="lt1"/>
                </a:solidFill>
              </a:defRPr>
            </a:lvl6pPr>
            <a:lvl7pPr indent="-304800" lvl="6" marL="3200400">
              <a:spcBef>
                <a:spcPts val="1600"/>
              </a:spcBef>
              <a:spcAft>
                <a:spcPts val="0"/>
              </a:spcAft>
              <a:buClr>
                <a:schemeClr val="lt1"/>
              </a:buClr>
              <a:buSzPts val="1200"/>
              <a:buChar char="●"/>
              <a:defRPr sz="1200">
                <a:solidFill>
                  <a:schemeClr val="lt1"/>
                </a:solidFill>
              </a:defRPr>
            </a:lvl7pPr>
            <a:lvl8pPr indent="-304800" lvl="7" marL="3657600">
              <a:spcBef>
                <a:spcPts val="1600"/>
              </a:spcBef>
              <a:spcAft>
                <a:spcPts val="0"/>
              </a:spcAft>
              <a:buClr>
                <a:schemeClr val="lt1"/>
              </a:buClr>
              <a:buSzPts val="1200"/>
              <a:buChar char="○"/>
              <a:defRPr sz="1200">
                <a:solidFill>
                  <a:schemeClr val="lt1"/>
                </a:solidFill>
              </a:defRPr>
            </a:lvl8pPr>
            <a:lvl9pPr indent="-304800" lvl="8" marL="4114800">
              <a:spcBef>
                <a:spcPts val="1600"/>
              </a:spcBef>
              <a:spcAft>
                <a:spcPts val="1600"/>
              </a:spcAft>
              <a:buClr>
                <a:schemeClr val="lt1"/>
              </a:buClr>
              <a:buSzPts val="1200"/>
              <a:buChar char="■"/>
              <a:defRPr sz="1200">
                <a:solidFill>
                  <a:schemeClr val="lt1"/>
                </a:solidFill>
              </a:defRPr>
            </a:lvl9pPr>
          </a:lstStyle>
          <a:p/>
        </p:txBody>
      </p:sp>
      <p:sp>
        <p:nvSpPr>
          <p:cNvPr id="128" name="Google Shape;128;p28"/>
          <p:cNvSpPr/>
          <p:nvPr/>
        </p:nvSpPr>
        <p:spPr>
          <a:xfrm rot="5400000">
            <a:off x="891983" y="2107161"/>
            <a:ext cx="5143500" cy="929178"/>
          </a:xfrm>
          <a:prstGeom prst="flowChartDocument">
            <a:avLst/>
          </a:prstGeom>
          <a:solidFill>
            <a:srgbClr val="43434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29" name="Google Shape;129;p28"/>
          <p:cNvSpPr/>
          <p:nvPr/>
        </p:nvSpPr>
        <p:spPr>
          <a:xfrm rot="5400000">
            <a:off x="974786" y="2107161"/>
            <a:ext cx="5143500" cy="929178"/>
          </a:xfrm>
          <a:prstGeom prst="flowChartDocumen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e sur une colonne 1">
  <p:cSld name="ONE_COLUMN_TEXT_1">
    <p:bg>
      <p:bgPr>
        <a:solidFill>
          <a:srgbClr val="FFD966"/>
        </a:solidFill>
      </p:bgPr>
    </p:bg>
    <p:spTree>
      <p:nvGrpSpPr>
        <p:cNvPr id="130" name="Shape 130"/>
        <p:cNvGrpSpPr/>
        <p:nvPr/>
      </p:nvGrpSpPr>
      <p:grpSpPr>
        <a:xfrm>
          <a:off x="0" y="0"/>
          <a:ext cx="0" cy="0"/>
          <a:chOff x="0" y="0"/>
          <a:chExt cx="0" cy="0"/>
        </a:xfrm>
      </p:grpSpPr>
      <p:sp>
        <p:nvSpPr>
          <p:cNvPr id="131" name="Google Shape;131;p29"/>
          <p:cNvSpPr txBox="1"/>
          <p:nvPr/>
        </p:nvSpPr>
        <p:spPr>
          <a:xfrm flipH="1" rot="10800000">
            <a:off x="3276600" y="25"/>
            <a:ext cx="58674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29"/>
          <p:cNvSpPr txBox="1"/>
          <p:nvPr>
            <p:ph type="title"/>
          </p:nvPr>
        </p:nvSpPr>
        <p:spPr>
          <a:xfrm>
            <a:off x="226078" y="357800"/>
            <a:ext cx="2808000" cy="9534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133" name="Google Shape;133;p29"/>
          <p:cNvSpPr txBox="1"/>
          <p:nvPr>
            <p:ph idx="1" type="body"/>
          </p:nvPr>
        </p:nvSpPr>
        <p:spPr>
          <a:xfrm>
            <a:off x="226075" y="1465800"/>
            <a:ext cx="2808000" cy="31635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Clr>
                <a:schemeClr val="lt1"/>
              </a:buClr>
              <a:buSzPts val="1200"/>
              <a:buChar char="●"/>
              <a:defRPr sz="1200">
                <a:solidFill>
                  <a:schemeClr val="lt1"/>
                </a:solidFill>
              </a:defRPr>
            </a:lvl1pPr>
            <a:lvl2pPr indent="-304800" lvl="1" marL="914400">
              <a:spcBef>
                <a:spcPts val="1600"/>
              </a:spcBef>
              <a:spcAft>
                <a:spcPts val="0"/>
              </a:spcAft>
              <a:buClr>
                <a:schemeClr val="lt1"/>
              </a:buClr>
              <a:buSzPts val="1200"/>
              <a:buChar char="○"/>
              <a:defRPr sz="1200">
                <a:solidFill>
                  <a:schemeClr val="lt1"/>
                </a:solidFill>
              </a:defRPr>
            </a:lvl2pPr>
            <a:lvl3pPr indent="-304800" lvl="2" marL="1371600">
              <a:spcBef>
                <a:spcPts val="1600"/>
              </a:spcBef>
              <a:spcAft>
                <a:spcPts val="0"/>
              </a:spcAft>
              <a:buClr>
                <a:schemeClr val="lt1"/>
              </a:buClr>
              <a:buSzPts val="1200"/>
              <a:buChar char="■"/>
              <a:defRPr sz="1200">
                <a:solidFill>
                  <a:schemeClr val="lt1"/>
                </a:solidFill>
              </a:defRPr>
            </a:lvl3pPr>
            <a:lvl4pPr indent="-304800" lvl="3" marL="1828800">
              <a:spcBef>
                <a:spcPts val="1600"/>
              </a:spcBef>
              <a:spcAft>
                <a:spcPts val="0"/>
              </a:spcAft>
              <a:buClr>
                <a:schemeClr val="lt1"/>
              </a:buClr>
              <a:buSzPts val="1200"/>
              <a:buChar char="●"/>
              <a:defRPr sz="1200">
                <a:solidFill>
                  <a:schemeClr val="lt1"/>
                </a:solidFill>
              </a:defRPr>
            </a:lvl4pPr>
            <a:lvl5pPr indent="-304800" lvl="4" marL="2286000">
              <a:spcBef>
                <a:spcPts val="1600"/>
              </a:spcBef>
              <a:spcAft>
                <a:spcPts val="0"/>
              </a:spcAft>
              <a:buClr>
                <a:schemeClr val="lt1"/>
              </a:buClr>
              <a:buSzPts val="1200"/>
              <a:buChar char="○"/>
              <a:defRPr sz="1200">
                <a:solidFill>
                  <a:schemeClr val="lt1"/>
                </a:solidFill>
              </a:defRPr>
            </a:lvl5pPr>
            <a:lvl6pPr indent="-304800" lvl="5" marL="2743200">
              <a:spcBef>
                <a:spcPts val="1600"/>
              </a:spcBef>
              <a:spcAft>
                <a:spcPts val="0"/>
              </a:spcAft>
              <a:buClr>
                <a:schemeClr val="lt1"/>
              </a:buClr>
              <a:buSzPts val="1200"/>
              <a:buChar char="■"/>
              <a:defRPr sz="1200">
                <a:solidFill>
                  <a:schemeClr val="lt1"/>
                </a:solidFill>
              </a:defRPr>
            </a:lvl6pPr>
            <a:lvl7pPr indent="-304800" lvl="6" marL="3200400">
              <a:spcBef>
                <a:spcPts val="1600"/>
              </a:spcBef>
              <a:spcAft>
                <a:spcPts val="0"/>
              </a:spcAft>
              <a:buClr>
                <a:schemeClr val="lt1"/>
              </a:buClr>
              <a:buSzPts val="1200"/>
              <a:buChar char="●"/>
              <a:defRPr sz="1200">
                <a:solidFill>
                  <a:schemeClr val="lt1"/>
                </a:solidFill>
              </a:defRPr>
            </a:lvl7pPr>
            <a:lvl8pPr indent="-304800" lvl="7" marL="3657600">
              <a:spcBef>
                <a:spcPts val="1600"/>
              </a:spcBef>
              <a:spcAft>
                <a:spcPts val="0"/>
              </a:spcAft>
              <a:buClr>
                <a:schemeClr val="lt1"/>
              </a:buClr>
              <a:buSzPts val="1200"/>
              <a:buChar char="○"/>
              <a:defRPr sz="1200">
                <a:solidFill>
                  <a:schemeClr val="lt1"/>
                </a:solidFill>
              </a:defRPr>
            </a:lvl8pPr>
            <a:lvl9pPr indent="-304800" lvl="8" marL="4114800">
              <a:spcBef>
                <a:spcPts val="1600"/>
              </a:spcBef>
              <a:spcAft>
                <a:spcPts val="1600"/>
              </a:spcAft>
              <a:buClr>
                <a:schemeClr val="lt1"/>
              </a:buClr>
              <a:buSzPts val="1200"/>
              <a:buChar char="■"/>
              <a:defRPr sz="1200">
                <a:solidFill>
                  <a:schemeClr val="lt1"/>
                </a:solidFill>
              </a:defRPr>
            </a:lvl9pPr>
          </a:lstStyle>
          <a:p/>
        </p:txBody>
      </p:sp>
      <p:sp>
        <p:nvSpPr>
          <p:cNvPr id="134" name="Google Shape;134;p29"/>
          <p:cNvSpPr/>
          <p:nvPr/>
        </p:nvSpPr>
        <p:spPr>
          <a:xfrm rot="5400000">
            <a:off x="891983" y="2107161"/>
            <a:ext cx="5143500" cy="929178"/>
          </a:xfrm>
          <a:prstGeom prst="flowChartDocument">
            <a:avLst/>
          </a:prstGeom>
          <a:solidFill>
            <a:srgbClr val="43434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35" name="Google Shape;135;p29"/>
          <p:cNvSpPr/>
          <p:nvPr/>
        </p:nvSpPr>
        <p:spPr>
          <a:xfrm rot="5400000">
            <a:off x="974786" y="2107161"/>
            <a:ext cx="5143500" cy="929178"/>
          </a:xfrm>
          <a:prstGeom prst="flowChartDocumen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e sur une colonne 1 1">
  <p:cSld name="ONE_COLUMN_TEXT_1_1">
    <p:bg>
      <p:bgPr>
        <a:solidFill>
          <a:srgbClr val="FFD966"/>
        </a:solidFill>
      </p:bgPr>
    </p:bg>
    <p:spTree>
      <p:nvGrpSpPr>
        <p:cNvPr id="136" name="Shape 136"/>
        <p:cNvGrpSpPr/>
        <p:nvPr/>
      </p:nvGrpSpPr>
      <p:grpSpPr>
        <a:xfrm>
          <a:off x="0" y="0"/>
          <a:ext cx="0" cy="0"/>
          <a:chOff x="0" y="0"/>
          <a:chExt cx="0" cy="0"/>
        </a:xfrm>
      </p:grpSpPr>
      <p:sp>
        <p:nvSpPr>
          <p:cNvPr id="137" name="Google Shape;137;p30"/>
          <p:cNvSpPr txBox="1"/>
          <p:nvPr/>
        </p:nvSpPr>
        <p:spPr>
          <a:xfrm flipH="1" rot="10800000">
            <a:off x="1219200" y="25"/>
            <a:ext cx="79470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30"/>
          <p:cNvSpPr/>
          <p:nvPr/>
        </p:nvSpPr>
        <p:spPr>
          <a:xfrm rot="5400000">
            <a:off x="-1165417" y="2107161"/>
            <a:ext cx="5143500" cy="929178"/>
          </a:xfrm>
          <a:prstGeom prst="flowChartDocument">
            <a:avLst/>
          </a:prstGeom>
          <a:solidFill>
            <a:srgbClr val="43434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39" name="Google Shape;139;p30"/>
          <p:cNvSpPr/>
          <p:nvPr/>
        </p:nvSpPr>
        <p:spPr>
          <a:xfrm rot="5400000">
            <a:off x="-1082614" y="2107161"/>
            <a:ext cx="5143500" cy="929178"/>
          </a:xfrm>
          <a:prstGeom prst="flowChartDocumen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40" name="Shape 140"/>
        <p:cNvGrpSpPr/>
        <p:nvPr/>
      </p:nvGrpSpPr>
      <p:grpSpPr>
        <a:xfrm>
          <a:off x="0" y="0"/>
          <a:ext cx="0" cy="0"/>
          <a:chOff x="0" y="0"/>
          <a:chExt cx="0" cy="0"/>
        </a:xfrm>
      </p:grpSpPr>
      <p:sp>
        <p:nvSpPr>
          <p:cNvPr id="141" name="Google Shape;141;p31"/>
          <p:cNvSpPr txBox="1"/>
          <p:nvPr>
            <p:ph type="title"/>
          </p:nvPr>
        </p:nvSpPr>
        <p:spPr>
          <a:xfrm>
            <a:off x="490250" y="488250"/>
            <a:ext cx="62271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6000"/>
              <a:buNone/>
              <a:defRPr sz="6000"/>
            </a:lvl1pPr>
            <a:lvl2pPr lvl="1">
              <a:spcBef>
                <a:spcPts val="0"/>
              </a:spcBef>
              <a:spcAft>
                <a:spcPts val="0"/>
              </a:spcAft>
              <a:buSzPts val="6000"/>
              <a:buNone/>
              <a:defRPr sz="6000"/>
            </a:lvl2pPr>
            <a:lvl3pPr lvl="2">
              <a:spcBef>
                <a:spcPts val="0"/>
              </a:spcBef>
              <a:spcAft>
                <a:spcPts val="0"/>
              </a:spcAft>
              <a:buSzPts val="6000"/>
              <a:buNone/>
              <a:defRPr sz="6000"/>
            </a:lvl3pPr>
            <a:lvl4pPr lvl="3">
              <a:spcBef>
                <a:spcPts val="0"/>
              </a:spcBef>
              <a:spcAft>
                <a:spcPts val="0"/>
              </a:spcAft>
              <a:buSzPts val="6000"/>
              <a:buNone/>
              <a:defRPr sz="6000"/>
            </a:lvl4pPr>
            <a:lvl5pPr lvl="4">
              <a:spcBef>
                <a:spcPts val="0"/>
              </a:spcBef>
              <a:spcAft>
                <a:spcPts val="0"/>
              </a:spcAft>
              <a:buSzPts val="6000"/>
              <a:buNone/>
              <a:defRPr sz="6000"/>
            </a:lvl5pPr>
            <a:lvl6pPr lvl="5">
              <a:spcBef>
                <a:spcPts val="0"/>
              </a:spcBef>
              <a:spcAft>
                <a:spcPts val="0"/>
              </a:spcAft>
              <a:buSzPts val="6000"/>
              <a:buNone/>
              <a:defRPr sz="6000"/>
            </a:lvl6pPr>
            <a:lvl7pPr lvl="6">
              <a:spcBef>
                <a:spcPts val="0"/>
              </a:spcBef>
              <a:spcAft>
                <a:spcPts val="0"/>
              </a:spcAft>
              <a:buSzPts val="6000"/>
              <a:buNone/>
              <a:defRPr sz="6000"/>
            </a:lvl7pPr>
            <a:lvl8pPr lvl="7">
              <a:spcBef>
                <a:spcPts val="0"/>
              </a:spcBef>
              <a:spcAft>
                <a:spcPts val="0"/>
              </a:spcAft>
              <a:buSzPts val="6000"/>
              <a:buNone/>
              <a:defRPr sz="6000"/>
            </a:lvl8pPr>
            <a:lvl9pPr lvl="8">
              <a:spcBef>
                <a:spcPts val="0"/>
              </a:spcBef>
              <a:spcAft>
                <a:spcPts val="0"/>
              </a:spcAft>
              <a:buSzPts val="6000"/>
              <a:buNone/>
              <a:defRPr sz="6000"/>
            </a:lvl9pPr>
          </a:lstStyle>
          <a:p/>
        </p:txBody>
      </p:sp>
      <p:sp>
        <p:nvSpPr>
          <p:cNvPr id="142" name="Google Shape;142;p31"/>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7" name="Shape 17"/>
        <p:cNvGrpSpPr/>
        <p:nvPr/>
      </p:nvGrpSpPr>
      <p:grpSpPr>
        <a:xfrm>
          <a:off x="0" y="0"/>
          <a:ext cx="0" cy="0"/>
          <a:chOff x="0" y="0"/>
          <a:chExt cx="0" cy="0"/>
        </a:xfrm>
      </p:grpSpPr>
      <p:sp>
        <p:nvSpPr>
          <p:cNvPr id="18" name="Google Shape;18;p4"/>
          <p:cNvSpPr txBox="1"/>
          <p:nvPr>
            <p:ph type="title"/>
          </p:nvPr>
        </p:nvSpPr>
        <p:spPr>
          <a:xfrm>
            <a:off x="311700" y="184894"/>
            <a:ext cx="8520600" cy="572700"/>
          </a:xfrm>
          <a:prstGeom prst="rect">
            <a:avLst/>
          </a:prstGeom>
          <a:effectLst>
            <a:outerShdw blurRad="57150" rotWithShape="0" algn="bl" dir="5400000" dist="19050">
              <a:srgbClr val="000000">
                <a:alpha val="50000"/>
              </a:srgbClr>
            </a:outerShdw>
          </a:effectLst>
        </p:spPr>
        <p:txBody>
          <a:bodyPr anchorCtr="0" anchor="t" bIns="91425" lIns="91425" spcFirstLastPara="1" rIns="91425" wrap="square" tIns="91425">
            <a:normAutofit/>
          </a:bodyPr>
          <a:lstStyle>
            <a:lvl1pPr lvl="0">
              <a:spcBef>
                <a:spcPts val="0"/>
              </a:spcBef>
              <a:spcAft>
                <a:spcPts val="0"/>
              </a:spcAft>
              <a:buClr>
                <a:srgbClr val="0069BF"/>
              </a:buClr>
              <a:buSzPts val="2800"/>
              <a:buNone/>
              <a:defRPr>
                <a:solidFill>
                  <a:srgbClr val="0069BF"/>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9" name="Google Shape;19;p4"/>
          <p:cNvSpPr txBox="1"/>
          <p:nvPr>
            <p:ph idx="1" type="body"/>
          </p:nvPr>
        </p:nvSpPr>
        <p:spPr>
          <a:xfrm>
            <a:off x="311700" y="10000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0" name="Google Shape;20;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CA"/>
              <a:t>‹#›</a:t>
            </a:fld>
            <a:endParaRPr/>
          </a:p>
        </p:txBody>
      </p:sp>
      <p:sp>
        <p:nvSpPr>
          <p:cNvPr id="21" name="Google Shape;21;p4"/>
          <p:cNvSpPr/>
          <p:nvPr/>
        </p:nvSpPr>
        <p:spPr>
          <a:xfrm rot="5400000">
            <a:off x="-100350" y="343485"/>
            <a:ext cx="468600" cy="267900"/>
          </a:xfrm>
          <a:prstGeom prst="triangle">
            <a:avLst>
              <a:gd fmla="val 50000" name="adj"/>
            </a:avLst>
          </a:prstGeom>
          <a:solidFill>
            <a:srgbClr val="0069B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43" name="Shape 143"/>
        <p:cNvGrpSpPr/>
        <p:nvPr/>
      </p:nvGrpSpPr>
      <p:grpSpPr>
        <a:xfrm>
          <a:off x="0" y="0"/>
          <a:ext cx="0" cy="0"/>
          <a:chOff x="0" y="0"/>
          <a:chExt cx="0" cy="0"/>
        </a:xfrm>
      </p:grpSpPr>
      <p:sp>
        <p:nvSpPr>
          <p:cNvPr id="144" name="Google Shape;144;p32"/>
          <p:cNvSpPr/>
          <p:nvPr/>
        </p:nvSpPr>
        <p:spPr>
          <a:xfrm flipH="1">
            <a:off x="0" y="0"/>
            <a:ext cx="45720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32"/>
          <p:cNvSpPr/>
          <p:nvPr/>
        </p:nvSpPr>
        <p:spPr>
          <a:xfrm flipH="1" rot="-5400000">
            <a:off x="1736786" y="2107161"/>
            <a:ext cx="5143500" cy="929178"/>
          </a:xfrm>
          <a:prstGeom prst="flowChartDocument">
            <a:avLst/>
          </a:prstGeom>
          <a:solidFill>
            <a:srgbClr val="43434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46" name="Google Shape;146;p32"/>
          <p:cNvSpPr/>
          <p:nvPr/>
        </p:nvSpPr>
        <p:spPr>
          <a:xfrm flipH="1" rot="-5400000">
            <a:off x="1653983" y="2107161"/>
            <a:ext cx="5143500" cy="929178"/>
          </a:xfrm>
          <a:prstGeom prst="flowChartDocumen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47" name="Google Shape;147;p32"/>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Clr>
                <a:srgbClr val="3564B9"/>
              </a:buClr>
              <a:buSzPts val="4200"/>
              <a:buFont typeface="Source Sans Pro"/>
              <a:buNone/>
              <a:defRPr b="1" sz="4200">
                <a:solidFill>
                  <a:srgbClr val="3564B9"/>
                </a:solidFill>
                <a:latin typeface="Source Sans Pro"/>
                <a:ea typeface="Source Sans Pro"/>
                <a:cs typeface="Source Sans Pro"/>
                <a:sym typeface="Source Sans Pro"/>
              </a:defRPr>
            </a:lvl1pPr>
            <a:lvl2pPr lvl="1" algn="ctr">
              <a:spcBef>
                <a:spcPts val="0"/>
              </a:spcBef>
              <a:spcAft>
                <a:spcPts val="0"/>
              </a:spcAft>
              <a:buClr>
                <a:schemeClr val="dk2"/>
              </a:buClr>
              <a:buSzPts val="4200"/>
              <a:buNone/>
              <a:defRPr sz="4200">
                <a:solidFill>
                  <a:schemeClr val="dk2"/>
                </a:solidFill>
              </a:defRPr>
            </a:lvl2pPr>
            <a:lvl3pPr lvl="2" algn="ctr">
              <a:spcBef>
                <a:spcPts val="0"/>
              </a:spcBef>
              <a:spcAft>
                <a:spcPts val="0"/>
              </a:spcAft>
              <a:buClr>
                <a:schemeClr val="dk2"/>
              </a:buClr>
              <a:buSzPts val="4200"/>
              <a:buNone/>
              <a:defRPr sz="4200">
                <a:solidFill>
                  <a:schemeClr val="dk2"/>
                </a:solidFill>
              </a:defRPr>
            </a:lvl3pPr>
            <a:lvl4pPr lvl="3" algn="ctr">
              <a:spcBef>
                <a:spcPts val="0"/>
              </a:spcBef>
              <a:spcAft>
                <a:spcPts val="0"/>
              </a:spcAft>
              <a:buClr>
                <a:schemeClr val="dk2"/>
              </a:buClr>
              <a:buSzPts val="4200"/>
              <a:buNone/>
              <a:defRPr sz="4200">
                <a:solidFill>
                  <a:schemeClr val="dk2"/>
                </a:solidFill>
              </a:defRPr>
            </a:lvl4pPr>
            <a:lvl5pPr lvl="4" algn="ctr">
              <a:spcBef>
                <a:spcPts val="0"/>
              </a:spcBef>
              <a:spcAft>
                <a:spcPts val="0"/>
              </a:spcAft>
              <a:buClr>
                <a:schemeClr val="dk2"/>
              </a:buClr>
              <a:buSzPts val="4200"/>
              <a:buNone/>
              <a:defRPr sz="4200">
                <a:solidFill>
                  <a:schemeClr val="dk2"/>
                </a:solidFill>
              </a:defRPr>
            </a:lvl5pPr>
            <a:lvl6pPr lvl="5" algn="ctr">
              <a:spcBef>
                <a:spcPts val="0"/>
              </a:spcBef>
              <a:spcAft>
                <a:spcPts val="0"/>
              </a:spcAft>
              <a:buClr>
                <a:schemeClr val="dk2"/>
              </a:buClr>
              <a:buSzPts val="4200"/>
              <a:buNone/>
              <a:defRPr sz="4200">
                <a:solidFill>
                  <a:schemeClr val="dk2"/>
                </a:solidFill>
              </a:defRPr>
            </a:lvl6pPr>
            <a:lvl7pPr lvl="6" algn="ctr">
              <a:spcBef>
                <a:spcPts val="0"/>
              </a:spcBef>
              <a:spcAft>
                <a:spcPts val="0"/>
              </a:spcAft>
              <a:buClr>
                <a:schemeClr val="dk2"/>
              </a:buClr>
              <a:buSzPts val="4200"/>
              <a:buNone/>
              <a:defRPr sz="4200">
                <a:solidFill>
                  <a:schemeClr val="dk2"/>
                </a:solidFill>
              </a:defRPr>
            </a:lvl7pPr>
            <a:lvl8pPr lvl="7" algn="ctr">
              <a:spcBef>
                <a:spcPts val="0"/>
              </a:spcBef>
              <a:spcAft>
                <a:spcPts val="0"/>
              </a:spcAft>
              <a:buClr>
                <a:schemeClr val="dk2"/>
              </a:buClr>
              <a:buSzPts val="4200"/>
              <a:buNone/>
              <a:defRPr sz="4200">
                <a:solidFill>
                  <a:schemeClr val="dk2"/>
                </a:solidFill>
              </a:defRPr>
            </a:lvl8pPr>
            <a:lvl9pPr lvl="8" algn="ctr">
              <a:spcBef>
                <a:spcPts val="0"/>
              </a:spcBef>
              <a:spcAft>
                <a:spcPts val="0"/>
              </a:spcAft>
              <a:buClr>
                <a:schemeClr val="dk2"/>
              </a:buClr>
              <a:buSzPts val="4200"/>
              <a:buNone/>
              <a:defRPr sz="4200">
                <a:solidFill>
                  <a:schemeClr val="dk2"/>
                </a:solidFill>
              </a:defRPr>
            </a:lvl9pPr>
          </a:lstStyle>
          <a:p/>
        </p:txBody>
      </p:sp>
      <p:sp>
        <p:nvSpPr>
          <p:cNvPr id="148" name="Google Shape;148;p32"/>
          <p:cNvSpPr txBox="1"/>
          <p:nvPr>
            <p:ph idx="1" type="subTitle"/>
          </p:nvPr>
        </p:nvSpPr>
        <p:spPr>
          <a:xfrm>
            <a:off x="265500" y="2779467"/>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Font typeface="Source Sans Pro"/>
              <a:buNone/>
              <a:defRPr sz="2100">
                <a:latin typeface="Source Sans Pro"/>
                <a:ea typeface="Source Sans Pro"/>
                <a:cs typeface="Source Sans Pro"/>
                <a:sym typeface="Source Sans Pro"/>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149" name="Google Shape;149;p32"/>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lt1"/>
              </a:buClr>
              <a:buSzPts val="1800"/>
              <a:buFont typeface="Source Sans Pro"/>
              <a:buChar char="●"/>
              <a:defRPr>
                <a:solidFill>
                  <a:schemeClr val="lt1"/>
                </a:solidFill>
                <a:latin typeface="Source Sans Pro"/>
                <a:ea typeface="Source Sans Pro"/>
                <a:cs typeface="Source Sans Pro"/>
                <a:sym typeface="Source Sans Pro"/>
              </a:defRPr>
            </a:lvl1pPr>
            <a:lvl2pPr indent="-317500" lvl="1" marL="914400">
              <a:spcBef>
                <a:spcPts val="1600"/>
              </a:spcBef>
              <a:spcAft>
                <a:spcPts val="0"/>
              </a:spcAft>
              <a:buClr>
                <a:schemeClr val="lt1"/>
              </a:buClr>
              <a:buSzPts val="1400"/>
              <a:buFont typeface="Source Sans Pro"/>
              <a:buChar char="○"/>
              <a:defRPr>
                <a:solidFill>
                  <a:schemeClr val="lt1"/>
                </a:solidFill>
                <a:latin typeface="Source Sans Pro"/>
                <a:ea typeface="Source Sans Pro"/>
                <a:cs typeface="Source Sans Pro"/>
                <a:sym typeface="Source Sans Pro"/>
              </a:defRPr>
            </a:lvl2pPr>
            <a:lvl3pPr indent="-317500" lvl="2" marL="1371600">
              <a:spcBef>
                <a:spcPts val="1600"/>
              </a:spcBef>
              <a:spcAft>
                <a:spcPts val="0"/>
              </a:spcAft>
              <a:buClr>
                <a:schemeClr val="lt1"/>
              </a:buClr>
              <a:buSzPts val="1400"/>
              <a:buFont typeface="Source Sans Pro"/>
              <a:buChar char="■"/>
              <a:defRPr>
                <a:solidFill>
                  <a:schemeClr val="lt1"/>
                </a:solidFill>
                <a:latin typeface="Source Sans Pro"/>
                <a:ea typeface="Source Sans Pro"/>
                <a:cs typeface="Source Sans Pro"/>
                <a:sym typeface="Source Sans Pro"/>
              </a:defRPr>
            </a:lvl3pPr>
            <a:lvl4pPr indent="-317500" lvl="3" marL="1828800">
              <a:spcBef>
                <a:spcPts val="1600"/>
              </a:spcBef>
              <a:spcAft>
                <a:spcPts val="0"/>
              </a:spcAft>
              <a:buClr>
                <a:schemeClr val="lt1"/>
              </a:buClr>
              <a:buSzPts val="1400"/>
              <a:buFont typeface="Source Sans Pro"/>
              <a:buChar char="●"/>
              <a:defRPr>
                <a:solidFill>
                  <a:schemeClr val="lt1"/>
                </a:solidFill>
                <a:latin typeface="Source Sans Pro"/>
                <a:ea typeface="Source Sans Pro"/>
                <a:cs typeface="Source Sans Pro"/>
                <a:sym typeface="Source Sans Pro"/>
              </a:defRPr>
            </a:lvl4pPr>
            <a:lvl5pPr indent="-317500" lvl="4" marL="2286000">
              <a:spcBef>
                <a:spcPts val="1600"/>
              </a:spcBef>
              <a:spcAft>
                <a:spcPts val="0"/>
              </a:spcAft>
              <a:buClr>
                <a:schemeClr val="lt1"/>
              </a:buClr>
              <a:buSzPts val="1400"/>
              <a:buFont typeface="Source Sans Pro"/>
              <a:buChar char="○"/>
              <a:defRPr>
                <a:solidFill>
                  <a:schemeClr val="lt1"/>
                </a:solidFill>
                <a:latin typeface="Source Sans Pro"/>
                <a:ea typeface="Source Sans Pro"/>
                <a:cs typeface="Source Sans Pro"/>
                <a:sym typeface="Source Sans Pro"/>
              </a:defRPr>
            </a:lvl5pPr>
            <a:lvl6pPr indent="-317500" lvl="5" marL="2743200">
              <a:spcBef>
                <a:spcPts val="1600"/>
              </a:spcBef>
              <a:spcAft>
                <a:spcPts val="0"/>
              </a:spcAft>
              <a:buClr>
                <a:schemeClr val="lt1"/>
              </a:buClr>
              <a:buSzPts val="1400"/>
              <a:buFont typeface="Source Sans Pro"/>
              <a:buChar char="■"/>
              <a:defRPr>
                <a:solidFill>
                  <a:schemeClr val="lt1"/>
                </a:solidFill>
                <a:latin typeface="Source Sans Pro"/>
                <a:ea typeface="Source Sans Pro"/>
                <a:cs typeface="Source Sans Pro"/>
                <a:sym typeface="Source Sans Pro"/>
              </a:defRPr>
            </a:lvl6pPr>
            <a:lvl7pPr indent="-317500" lvl="6" marL="3200400">
              <a:spcBef>
                <a:spcPts val="1600"/>
              </a:spcBef>
              <a:spcAft>
                <a:spcPts val="0"/>
              </a:spcAft>
              <a:buClr>
                <a:schemeClr val="lt1"/>
              </a:buClr>
              <a:buSzPts val="1400"/>
              <a:buFont typeface="Source Sans Pro"/>
              <a:buChar char="●"/>
              <a:defRPr>
                <a:solidFill>
                  <a:schemeClr val="lt1"/>
                </a:solidFill>
                <a:latin typeface="Source Sans Pro"/>
                <a:ea typeface="Source Sans Pro"/>
                <a:cs typeface="Source Sans Pro"/>
                <a:sym typeface="Source Sans Pro"/>
              </a:defRPr>
            </a:lvl7pPr>
            <a:lvl8pPr indent="-317500" lvl="7" marL="3657600">
              <a:spcBef>
                <a:spcPts val="1600"/>
              </a:spcBef>
              <a:spcAft>
                <a:spcPts val="0"/>
              </a:spcAft>
              <a:buClr>
                <a:schemeClr val="lt1"/>
              </a:buClr>
              <a:buSzPts val="1400"/>
              <a:buFont typeface="Source Sans Pro"/>
              <a:buChar char="○"/>
              <a:defRPr>
                <a:solidFill>
                  <a:schemeClr val="lt1"/>
                </a:solidFill>
                <a:latin typeface="Source Sans Pro"/>
                <a:ea typeface="Source Sans Pro"/>
                <a:cs typeface="Source Sans Pro"/>
                <a:sym typeface="Source Sans Pro"/>
              </a:defRPr>
            </a:lvl8pPr>
            <a:lvl9pPr indent="-317500" lvl="8" marL="4114800">
              <a:spcBef>
                <a:spcPts val="1600"/>
              </a:spcBef>
              <a:spcAft>
                <a:spcPts val="1600"/>
              </a:spcAft>
              <a:buClr>
                <a:schemeClr val="lt1"/>
              </a:buClr>
              <a:buSzPts val="1400"/>
              <a:buFont typeface="Source Sans Pro"/>
              <a:buChar char="■"/>
              <a:defRPr>
                <a:solidFill>
                  <a:schemeClr val="lt1"/>
                </a:solidFill>
                <a:latin typeface="Source Sans Pro"/>
                <a:ea typeface="Source Sans Pro"/>
                <a:cs typeface="Source Sans Pro"/>
                <a:sym typeface="Source Sans Pro"/>
              </a:defRPr>
            </a:lvl9pPr>
          </a:lstStyle>
          <a:p/>
        </p:txBody>
      </p:sp>
      <p:sp>
        <p:nvSpPr>
          <p:cNvPr id="150" name="Google Shape;150;p32"/>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rgbClr val="FFFFFF"/>
        </a:solidFill>
      </p:bgPr>
    </p:bg>
    <p:spTree>
      <p:nvGrpSpPr>
        <p:cNvPr id="151" name="Shape 151"/>
        <p:cNvGrpSpPr/>
        <p:nvPr/>
      </p:nvGrpSpPr>
      <p:grpSpPr>
        <a:xfrm>
          <a:off x="0" y="0"/>
          <a:ext cx="0" cy="0"/>
          <a:chOff x="0" y="0"/>
          <a:chExt cx="0" cy="0"/>
        </a:xfrm>
      </p:grpSpPr>
      <p:sp>
        <p:nvSpPr>
          <p:cNvPr id="152" name="Google Shape;152;p33"/>
          <p:cNvSpPr/>
          <p:nvPr/>
        </p:nvSpPr>
        <p:spPr>
          <a:xfrm>
            <a:off x="0" y="4017300"/>
            <a:ext cx="9144000" cy="1126200"/>
          </a:xfrm>
          <a:prstGeom prst="rect">
            <a:avLst/>
          </a:prstGeom>
          <a:solidFill>
            <a:srgbClr val="3564B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53" name="Google Shape;153;p33"/>
          <p:cNvSpPr/>
          <p:nvPr/>
        </p:nvSpPr>
        <p:spPr>
          <a:xfrm>
            <a:off x="9" y="3714825"/>
            <a:ext cx="9143982" cy="929340"/>
          </a:xfrm>
          <a:prstGeom prst="flowChartDocument">
            <a:avLst/>
          </a:prstGeom>
          <a:solidFill>
            <a:srgbClr val="43434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54" name="Google Shape;154;p33"/>
          <p:cNvSpPr/>
          <p:nvPr/>
        </p:nvSpPr>
        <p:spPr>
          <a:xfrm>
            <a:off x="9" y="3632021"/>
            <a:ext cx="9143982" cy="929340"/>
          </a:xfrm>
          <a:prstGeom prst="flowChartDocumen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ombre de grande taille 1 1">
  <p:cSld name="BIG_NUMBER_1_1">
    <p:bg>
      <p:bgPr>
        <a:solidFill>
          <a:srgbClr val="FFFFFF"/>
        </a:solidFill>
      </p:bgPr>
    </p:bg>
    <p:spTree>
      <p:nvGrpSpPr>
        <p:cNvPr id="155" name="Shape 155"/>
        <p:cNvGrpSpPr/>
        <p:nvPr/>
      </p:nvGrpSpPr>
      <p:grpSpPr>
        <a:xfrm>
          <a:off x="0" y="0"/>
          <a:ext cx="0" cy="0"/>
          <a:chOff x="0" y="0"/>
          <a:chExt cx="0" cy="0"/>
        </a:xfrm>
      </p:grpSpPr>
      <p:sp>
        <p:nvSpPr>
          <p:cNvPr id="156" name="Google Shape;156;p34"/>
          <p:cNvSpPr/>
          <p:nvPr/>
        </p:nvSpPr>
        <p:spPr>
          <a:xfrm>
            <a:off x="0" y="4017300"/>
            <a:ext cx="9144000" cy="1126200"/>
          </a:xfrm>
          <a:prstGeom prst="rect">
            <a:avLst/>
          </a:prstGeom>
          <a:solidFill>
            <a:srgbClr val="43434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57" name="Google Shape;157;p34"/>
          <p:cNvSpPr/>
          <p:nvPr/>
        </p:nvSpPr>
        <p:spPr>
          <a:xfrm>
            <a:off x="9" y="3714825"/>
            <a:ext cx="9143982" cy="929340"/>
          </a:xfrm>
          <a:prstGeom prst="flowChartDocument">
            <a:avLst/>
          </a:prstGeom>
          <a:solidFill>
            <a:srgbClr val="3564B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58" name="Google Shape;158;p34"/>
          <p:cNvSpPr/>
          <p:nvPr/>
        </p:nvSpPr>
        <p:spPr>
          <a:xfrm>
            <a:off x="9" y="3632021"/>
            <a:ext cx="9143982" cy="929340"/>
          </a:xfrm>
          <a:prstGeom prst="flowChartDocumen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chemeClr val="accent4"/>
        </a:solidFill>
      </p:bgPr>
    </p:bg>
    <p:spTree>
      <p:nvGrpSpPr>
        <p:cNvPr id="159" name="Shape 159"/>
        <p:cNvGrpSpPr/>
        <p:nvPr/>
      </p:nvGrpSpPr>
      <p:grpSpPr>
        <a:xfrm>
          <a:off x="0" y="0"/>
          <a:ext cx="0" cy="0"/>
          <a:chOff x="0" y="0"/>
          <a:chExt cx="0" cy="0"/>
        </a:xfrm>
      </p:grpSpPr>
      <p:sp>
        <p:nvSpPr>
          <p:cNvPr id="160" name="Google Shape;160;p35"/>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uniquement 1">
  <p:cSld name="TITLE_ONLY_1">
    <p:bg>
      <p:bgPr>
        <a:solidFill>
          <a:srgbClr val="3564B9"/>
        </a:solidFill>
      </p:bgPr>
    </p:bg>
    <p:spTree>
      <p:nvGrpSpPr>
        <p:cNvPr id="161" name="Shape 161"/>
        <p:cNvGrpSpPr/>
        <p:nvPr/>
      </p:nvGrpSpPr>
      <p:grpSpPr>
        <a:xfrm>
          <a:off x="0" y="0"/>
          <a:ext cx="0" cy="0"/>
          <a:chOff x="0" y="0"/>
          <a:chExt cx="0" cy="0"/>
        </a:xfrm>
      </p:grpSpPr>
      <p:sp>
        <p:nvSpPr>
          <p:cNvPr id="162" name="Google Shape;162;p36"/>
          <p:cNvSpPr/>
          <p:nvPr/>
        </p:nvSpPr>
        <p:spPr>
          <a:xfrm flipH="1" rot="10800000">
            <a:off x="0" y="1024200"/>
            <a:ext cx="9144000" cy="41193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36"/>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p:txBody>
      </p:sp>
      <p:sp>
        <p:nvSpPr>
          <p:cNvPr id="164" name="Google Shape;164;p36"/>
          <p:cNvSpPr/>
          <p:nvPr/>
        </p:nvSpPr>
        <p:spPr>
          <a:xfrm rot="10799980">
            <a:off x="-59" y="648843"/>
            <a:ext cx="9143982" cy="929232"/>
          </a:xfrm>
          <a:prstGeom prst="flowChartDocument">
            <a:avLst/>
          </a:prstGeom>
          <a:solidFill>
            <a:srgbClr val="43434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65" name="Google Shape;165;p36"/>
          <p:cNvSpPr/>
          <p:nvPr/>
        </p:nvSpPr>
        <p:spPr>
          <a:xfrm rot="10799980">
            <a:off x="-59" y="731646"/>
            <a:ext cx="9143982" cy="929232"/>
          </a:xfrm>
          <a:prstGeom prst="flowChartDocumen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66" name="Google Shape;166;p36"/>
          <p:cNvSpPr/>
          <p:nvPr/>
        </p:nvSpPr>
        <p:spPr>
          <a:xfrm>
            <a:off x="0" y="4017300"/>
            <a:ext cx="9144000" cy="1126200"/>
          </a:xfrm>
          <a:prstGeom prst="rect">
            <a:avLst/>
          </a:prstGeom>
          <a:solidFill>
            <a:srgbClr val="3564B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67" name="Google Shape;167;p36"/>
          <p:cNvSpPr/>
          <p:nvPr/>
        </p:nvSpPr>
        <p:spPr>
          <a:xfrm>
            <a:off x="9" y="3714825"/>
            <a:ext cx="9143982" cy="929340"/>
          </a:xfrm>
          <a:prstGeom prst="flowChartDocument">
            <a:avLst/>
          </a:prstGeom>
          <a:solidFill>
            <a:srgbClr val="43434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68" name="Google Shape;168;p36"/>
          <p:cNvSpPr/>
          <p:nvPr/>
        </p:nvSpPr>
        <p:spPr>
          <a:xfrm>
            <a:off x="9" y="3632021"/>
            <a:ext cx="9143982" cy="929340"/>
          </a:xfrm>
          <a:prstGeom prst="flowChartDocumen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uniquement 1 2">
  <p:cSld name="TITLE_ONLY_1_2">
    <p:bg>
      <p:bgPr>
        <a:solidFill>
          <a:srgbClr val="3564B9"/>
        </a:solidFill>
      </p:bgPr>
    </p:bg>
    <p:spTree>
      <p:nvGrpSpPr>
        <p:cNvPr id="169" name="Shape 169"/>
        <p:cNvGrpSpPr/>
        <p:nvPr/>
      </p:nvGrpSpPr>
      <p:grpSpPr>
        <a:xfrm>
          <a:off x="0" y="0"/>
          <a:ext cx="0" cy="0"/>
          <a:chOff x="0" y="0"/>
          <a:chExt cx="0" cy="0"/>
        </a:xfrm>
      </p:grpSpPr>
      <p:sp>
        <p:nvSpPr>
          <p:cNvPr id="170" name="Google Shape;170;p37"/>
          <p:cNvSpPr/>
          <p:nvPr/>
        </p:nvSpPr>
        <p:spPr>
          <a:xfrm flipH="1" rot="10800000">
            <a:off x="0" y="1024200"/>
            <a:ext cx="9144000" cy="41193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37"/>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p:txBody>
      </p:sp>
      <p:sp>
        <p:nvSpPr>
          <p:cNvPr id="172" name="Google Shape;172;p37"/>
          <p:cNvSpPr/>
          <p:nvPr/>
        </p:nvSpPr>
        <p:spPr>
          <a:xfrm rot="10799980">
            <a:off x="-59" y="648843"/>
            <a:ext cx="9143982" cy="929232"/>
          </a:xfrm>
          <a:prstGeom prst="flowChartDocument">
            <a:avLst/>
          </a:prstGeom>
          <a:solidFill>
            <a:srgbClr val="43434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73" name="Google Shape;173;p37"/>
          <p:cNvSpPr/>
          <p:nvPr/>
        </p:nvSpPr>
        <p:spPr>
          <a:xfrm rot="10799980">
            <a:off x="-59" y="731646"/>
            <a:ext cx="9143982" cy="929232"/>
          </a:xfrm>
          <a:prstGeom prst="flowChartDocumen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74" name="Google Shape;174;p37"/>
          <p:cNvSpPr/>
          <p:nvPr/>
        </p:nvSpPr>
        <p:spPr>
          <a:xfrm>
            <a:off x="0" y="4017300"/>
            <a:ext cx="9144000" cy="1126200"/>
          </a:xfrm>
          <a:prstGeom prst="rect">
            <a:avLst/>
          </a:prstGeom>
          <a:solidFill>
            <a:srgbClr val="43434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75" name="Google Shape;175;p37"/>
          <p:cNvSpPr/>
          <p:nvPr/>
        </p:nvSpPr>
        <p:spPr>
          <a:xfrm>
            <a:off x="9" y="3714825"/>
            <a:ext cx="9143982" cy="929340"/>
          </a:xfrm>
          <a:prstGeom prst="flowChartDocument">
            <a:avLst/>
          </a:prstGeom>
          <a:solidFill>
            <a:srgbClr val="43434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76" name="Google Shape;176;p37"/>
          <p:cNvSpPr/>
          <p:nvPr/>
        </p:nvSpPr>
        <p:spPr>
          <a:xfrm>
            <a:off x="9" y="3632021"/>
            <a:ext cx="9143982" cy="929340"/>
          </a:xfrm>
          <a:prstGeom prst="flowChartDocumen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uniquement 1 1">
  <p:cSld name="TITLE_ONLY_1_1">
    <p:bg>
      <p:bgPr>
        <a:solidFill>
          <a:srgbClr val="3564B9"/>
        </a:solidFill>
      </p:bgPr>
    </p:bg>
    <p:spTree>
      <p:nvGrpSpPr>
        <p:cNvPr id="177" name="Shape 177"/>
        <p:cNvGrpSpPr/>
        <p:nvPr/>
      </p:nvGrpSpPr>
      <p:grpSpPr>
        <a:xfrm>
          <a:off x="0" y="0"/>
          <a:ext cx="0" cy="0"/>
          <a:chOff x="0" y="0"/>
          <a:chExt cx="0" cy="0"/>
        </a:xfrm>
      </p:grpSpPr>
      <p:sp>
        <p:nvSpPr>
          <p:cNvPr id="178" name="Google Shape;178;p38"/>
          <p:cNvSpPr/>
          <p:nvPr/>
        </p:nvSpPr>
        <p:spPr>
          <a:xfrm flipH="1" rot="10800000">
            <a:off x="0" y="1024200"/>
            <a:ext cx="9144000" cy="41193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38"/>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p:txBody>
      </p:sp>
      <p:sp>
        <p:nvSpPr>
          <p:cNvPr id="180" name="Google Shape;180;p38"/>
          <p:cNvSpPr/>
          <p:nvPr/>
        </p:nvSpPr>
        <p:spPr>
          <a:xfrm rot="10799980">
            <a:off x="-59" y="648843"/>
            <a:ext cx="9143982" cy="929232"/>
          </a:xfrm>
          <a:prstGeom prst="flowChartDocument">
            <a:avLst/>
          </a:prstGeom>
          <a:solidFill>
            <a:srgbClr val="43434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81" name="Google Shape;181;p38"/>
          <p:cNvSpPr/>
          <p:nvPr/>
        </p:nvSpPr>
        <p:spPr>
          <a:xfrm rot="10799980">
            <a:off x="-59" y="731646"/>
            <a:ext cx="9143982" cy="929232"/>
          </a:xfrm>
          <a:prstGeom prst="flowChartDocumen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82" name="Google Shape;182;p38"/>
          <p:cNvSpPr/>
          <p:nvPr/>
        </p:nvSpPr>
        <p:spPr>
          <a:xfrm>
            <a:off x="0" y="4017300"/>
            <a:ext cx="9144000" cy="1126200"/>
          </a:xfrm>
          <a:prstGeom prst="rect">
            <a:avLst/>
          </a:prstGeom>
          <a:solidFill>
            <a:srgbClr val="FFD96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83" name="Google Shape;183;p38"/>
          <p:cNvSpPr/>
          <p:nvPr/>
        </p:nvSpPr>
        <p:spPr>
          <a:xfrm>
            <a:off x="9" y="3410025"/>
            <a:ext cx="9143982" cy="929340"/>
          </a:xfrm>
          <a:prstGeom prst="flowChartDocument">
            <a:avLst/>
          </a:prstGeom>
          <a:solidFill>
            <a:srgbClr val="43434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84" name="Google Shape;184;p38"/>
          <p:cNvSpPr/>
          <p:nvPr/>
        </p:nvSpPr>
        <p:spPr>
          <a:xfrm>
            <a:off x="9" y="3327221"/>
            <a:ext cx="9143982" cy="929340"/>
          </a:xfrm>
          <a:prstGeom prst="flowChartDocumen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uniquement 1 1 1">
  <p:cSld name="TITLE_ONLY_1_1_1">
    <p:bg>
      <p:bgPr>
        <a:solidFill>
          <a:srgbClr val="434343"/>
        </a:solidFill>
      </p:bgPr>
    </p:bg>
    <p:spTree>
      <p:nvGrpSpPr>
        <p:cNvPr id="185" name="Shape 185"/>
        <p:cNvGrpSpPr/>
        <p:nvPr/>
      </p:nvGrpSpPr>
      <p:grpSpPr>
        <a:xfrm>
          <a:off x="0" y="0"/>
          <a:ext cx="0" cy="0"/>
          <a:chOff x="0" y="0"/>
          <a:chExt cx="0" cy="0"/>
        </a:xfrm>
      </p:grpSpPr>
      <p:sp>
        <p:nvSpPr>
          <p:cNvPr id="186" name="Google Shape;186;p39"/>
          <p:cNvSpPr/>
          <p:nvPr/>
        </p:nvSpPr>
        <p:spPr>
          <a:xfrm flipH="1" rot="10800000">
            <a:off x="0" y="1024200"/>
            <a:ext cx="9144000" cy="41193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39"/>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p:txBody>
      </p:sp>
      <p:sp>
        <p:nvSpPr>
          <p:cNvPr id="188" name="Google Shape;188;p39"/>
          <p:cNvSpPr/>
          <p:nvPr/>
        </p:nvSpPr>
        <p:spPr>
          <a:xfrm rot="10799980">
            <a:off x="-59" y="648843"/>
            <a:ext cx="9143982" cy="929232"/>
          </a:xfrm>
          <a:prstGeom prst="flowChartDocument">
            <a:avLst/>
          </a:prstGeom>
          <a:solidFill>
            <a:srgbClr val="3564B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89" name="Google Shape;189;p39"/>
          <p:cNvSpPr/>
          <p:nvPr/>
        </p:nvSpPr>
        <p:spPr>
          <a:xfrm rot="10799980">
            <a:off x="-59" y="731646"/>
            <a:ext cx="9143982" cy="929232"/>
          </a:xfrm>
          <a:prstGeom prst="flowChartDocumen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90" name="Google Shape;190;p39"/>
          <p:cNvSpPr/>
          <p:nvPr/>
        </p:nvSpPr>
        <p:spPr>
          <a:xfrm>
            <a:off x="0" y="3470150"/>
            <a:ext cx="9144000" cy="1673400"/>
          </a:xfrm>
          <a:prstGeom prst="rect">
            <a:avLst/>
          </a:prstGeom>
          <a:solidFill>
            <a:srgbClr val="FFD96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91" name="Google Shape;191;p39"/>
          <p:cNvSpPr/>
          <p:nvPr/>
        </p:nvSpPr>
        <p:spPr>
          <a:xfrm>
            <a:off x="9" y="2842350"/>
            <a:ext cx="9143982" cy="929340"/>
          </a:xfrm>
          <a:prstGeom prst="flowChartDocument">
            <a:avLst/>
          </a:prstGeom>
          <a:solidFill>
            <a:srgbClr val="3564B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92" name="Google Shape;192;p39"/>
          <p:cNvSpPr/>
          <p:nvPr/>
        </p:nvSpPr>
        <p:spPr>
          <a:xfrm>
            <a:off x="9" y="2759546"/>
            <a:ext cx="9143982" cy="929340"/>
          </a:xfrm>
          <a:prstGeom prst="flowChartDocumen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2">
  <p:cSld name="TITLE_2">
    <p:spTree>
      <p:nvGrpSpPr>
        <p:cNvPr id="193" name="Shape 193"/>
        <p:cNvGrpSpPr/>
        <p:nvPr/>
      </p:nvGrpSpPr>
      <p:grpSpPr>
        <a:xfrm>
          <a:off x="0" y="0"/>
          <a:ext cx="0" cy="0"/>
          <a:chOff x="0" y="0"/>
          <a:chExt cx="0" cy="0"/>
        </a:xfrm>
      </p:grpSpPr>
      <p:sp>
        <p:nvSpPr>
          <p:cNvPr id="194" name="Google Shape;194;p40"/>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5200"/>
              <a:buFont typeface="Viga"/>
              <a:buNone/>
              <a:defRPr sz="5200">
                <a:latin typeface="Viga"/>
                <a:ea typeface="Viga"/>
                <a:cs typeface="Viga"/>
                <a:sym typeface="Viga"/>
              </a:defRPr>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95" name="Google Shape;195;p40"/>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600"/>
              </a:spcBef>
              <a:spcAft>
                <a:spcPts val="0"/>
              </a:spcAft>
              <a:buSzPts val="2800"/>
              <a:buFont typeface="Ubuntu"/>
              <a:buNone/>
              <a:defRPr sz="2800">
                <a:latin typeface="Ubuntu"/>
                <a:ea typeface="Ubuntu"/>
                <a:cs typeface="Ubuntu"/>
                <a:sym typeface="Ubuntu"/>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96" name="Google Shape;196;p40"/>
          <p:cNvSpPr txBox="1"/>
          <p:nvPr>
            <p:ph idx="12" type="sldNum"/>
          </p:nvPr>
        </p:nvSpPr>
        <p:spPr>
          <a:xfrm>
            <a:off x="8472458" y="4663217"/>
            <a:ext cx="548700" cy="393600"/>
          </a:xfrm>
          <a:prstGeom prst="rect">
            <a:avLst/>
          </a:prstGeom>
          <a:noFill/>
          <a:ln>
            <a:noFill/>
          </a:ln>
        </p:spPr>
        <p:txBody>
          <a:bodyPr anchorCtr="0" anchor="t" bIns="91425" lIns="91425" spcFirstLastPara="1" rIns="91425" wrap="square" tIns="91425">
            <a:noAutofit/>
          </a:bodyPr>
          <a:lstStyle>
            <a:lvl1pPr indent="0" lvl="0" marL="0" marR="0" algn="ctr">
              <a:lnSpc>
                <a:spcPct val="100000"/>
              </a:lnSpc>
              <a:spcBef>
                <a:spcPts val="0"/>
              </a:spcBef>
              <a:spcAft>
                <a:spcPts val="0"/>
              </a:spcAft>
              <a:buClr>
                <a:srgbClr val="000000"/>
              </a:buClr>
              <a:buSzPts val="800"/>
              <a:buFont typeface="Arial"/>
              <a:buNone/>
              <a:defRPr b="0" i="0" sz="800" u="none" cap="none" strike="noStrike">
                <a:solidFill>
                  <a:schemeClr val="lt1"/>
                </a:solidFill>
                <a:latin typeface="Roboto Slab"/>
                <a:ea typeface="Roboto Slab"/>
                <a:cs typeface="Roboto Slab"/>
                <a:sym typeface="Roboto Slab"/>
              </a:defRPr>
            </a:lvl1pPr>
            <a:lvl2pPr indent="0" lvl="1" marL="0" marR="0" algn="ctr">
              <a:lnSpc>
                <a:spcPct val="100000"/>
              </a:lnSpc>
              <a:spcBef>
                <a:spcPts val="0"/>
              </a:spcBef>
              <a:spcAft>
                <a:spcPts val="0"/>
              </a:spcAft>
              <a:buClr>
                <a:srgbClr val="000000"/>
              </a:buClr>
              <a:buSzPts val="800"/>
              <a:buFont typeface="Arial"/>
              <a:buNone/>
              <a:defRPr b="0" i="0" sz="800" u="none" cap="none" strike="noStrike">
                <a:solidFill>
                  <a:schemeClr val="lt1"/>
                </a:solidFill>
                <a:latin typeface="Roboto Slab"/>
                <a:ea typeface="Roboto Slab"/>
                <a:cs typeface="Roboto Slab"/>
                <a:sym typeface="Roboto Slab"/>
              </a:defRPr>
            </a:lvl2pPr>
            <a:lvl3pPr indent="0" lvl="2" marL="0" marR="0" algn="ctr">
              <a:lnSpc>
                <a:spcPct val="100000"/>
              </a:lnSpc>
              <a:spcBef>
                <a:spcPts val="0"/>
              </a:spcBef>
              <a:spcAft>
                <a:spcPts val="0"/>
              </a:spcAft>
              <a:buClr>
                <a:srgbClr val="000000"/>
              </a:buClr>
              <a:buSzPts val="800"/>
              <a:buFont typeface="Arial"/>
              <a:buNone/>
              <a:defRPr b="0" i="0" sz="800" u="none" cap="none" strike="noStrike">
                <a:solidFill>
                  <a:schemeClr val="lt1"/>
                </a:solidFill>
                <a:latin typeface="Roboto Slab"/>
                <a:ea typeface="Roboto Slab"/>
                <a:cs typeface="Roboto Slab"/>
                <a:sym typeface="Roboto Slab"/>
              </a:defRPr>
            </a:lvl3pPr>
            <a:lvl4pPr indent="0" lvl="3" marL="0" marR="0" algn="ctr">
              <a:lnSpc>
                <a:spcPct val="100000"/>
              </a:lnSpc>
              <a:spcBef>
                <a:spcPts val="0"/>
              </a:spcBef>
              <a:spcAft>
                <a:spcPts val="0"/>
              </a:spcAft>
              <a:buClr>
                <a:srgbClr val="000000"/>
              </a:buClr>
              <a:buSzPts val="800"/>
              <a:buFont typeface="Arial"/>
              <a:buNone/>
              <a:defRPr b="0" i="0" sz="800" u="none" cap="none" strike="noStrike">
                <a:solidFill>
                  <a:schemeClr val="lt1"/>
                </a:solidFill>
                <a:latin typeface="Roboto Slab"/>
                <a:ea typeface="Roboto Slab"/>
                <a:cs typeface="Roboto Slab"/>
                <a:sym typeface="Roboto Slab"/>
              </a:defRPr>
            </a:lvl4pPr>
            <a:lvl5pPr indent="0" lvl="4" marL="0" marR="0" algn="ctr">
              <a:lnSpc>
                <a:spcPct val="100000"/>
              </a:lnSpc>
              <a:spcBef>
                <a:spcPts val="0"/>
              </a:spcBef>
              <a:spcAft>
                <a:spcPts val="0"/>
              </a:spcAft>
              <a:buClr>
                <a:srgbClr val="000000"/>
              </a:buClr>
              <a:buSzPts val="800"/>
              <a:buFont typeface="Arial"/>
              <a:buNone/>
              <a:defRPr b="0" i="0" sz="800" u="none" cap="none" strike="noStrike">
                <a:solidFill>
                  <a:schemeClr val="lt1"/>
                </a:solidFill>
                <a:latin typeface="Roboto Slab"/>
                <a:ea typeface="Roboto Slab"/>
                <a:cs typeface="Roboto Slab"/>
                <a:sym typeface="Roboto Slab"/>
              </a:defRPr>
            </a:lvl5pPr>
            <a:lvl6pPr indent="0" lvl="5" marL="0" marR="0" algn="ctr">
              <a:lnSpc>
                <a:spcPct val="100000"/>
              </a:lnSpc>
              <a:spcBef>
                <a:spcPts val="0"/>
              </a:spcBef>
              <a:spcAft>
                <a:spcPts val="0"/>
              </a:spcAft>
              <a:buClr>
                <a:srgbClr val="000000"/>
              </a:buClr>
              <a:buSzPts val="800"/>
              <a:buFont typeface="Arial"/>
              <a:buNone/>
              <a:defRPr b="0" i="0" sz="800" u="none" cap="none" strike="noStrike">
                <a:solidFill>
                  <a:schemeClr val="lt1"/>
                </a:solidFill>
                <a:latin typeface="Roboto Slab"/>
                <a:ea typeface="Roboto Slab"/>
                <a:cs typeface="Roboto Slab"/>
                <a:sym typeface="Roboto Slab"/>
              </a:defRPr>
            </a:lvl6pPr>
            <a:lvl7pPr indent="0" lvl="6" marL="0" marR="0" algn="ctr">
              <a:lnSpc>
                <a:spcPct val="100000"/>
              </a:lnSpc>
              <a:spcBef>
                <a:spcPts val="0"/>
              </a:spcBef>
              <a:spcAft>
                <a:spcPts val="0"/>
              </a:spcAft>
              <a:buClr>
                <a:srgbClr val="000000"/>
              </a:buClr>
              <a:buSzPts val="800"/>
              <a:buFont typeface="Arial"/>
              <a:buNone/>
              <a:defRPr b="0" i="0" sz="800" u="none" cap="none" strike="noStrike">
                <a:solidFill>
                  <a:schemeClr val="lt1"/>
                </a:solidFill>
                <a:latin typeface="Roboto Slab"/>
                <a:ea typeface="Roboto Slab"/>
                <a:cs typeface="Roboto Slab"/>
                <a:sym typeface="Roboto Slab"/>
              </a:defRPr>
            </a:lvl7pPr>
            <a:lvl8pPr indent="0" lvl="7" marL="0" marR="0" algn="ctr">
              <a:lnSpc>
                <a:spcPct val="100000"/>
              </a:lnSpc>
              <a:spcBef>
                <a:spcPts val="0"/>
              </a:spcBef>
              <a:spcAft>
                <a:spcPts val="0"/>
              </a:spcAft>
              <a:buClr>
                <a:srgbClr val="000000"/>
              </a:buClr>
              <a:buSzPts val="800"/>
              <a:buFont typeface="Arial"/>
              <a:buNone/>
              <a:defRPr b="0" i="0" sz="800" u="none" cap="none" strike="noStrike">
                <a:solidFill>
                  <a:schemeClr val="lt1"/>
                </a:solidFill>
                <a:latin typeface="Roboto Slab"/>
                <a:ea typeface="Roboto Slab"/>
                <a:cs typeface="Roboto Slab"/>
                <a:sym typeface="Roboto Slab"/>
              </a:defRPr>
            </a:lvl8pPr>
            <a:lvl9pPr indent="0" lvl="8" marL="0" marR="0" algn="ctr">
              <a:lnSpc>
                <a:spcPct val="100000"/>
              </a:lnSpc>
              <a:spcBef>
                <a:spcPts val="0"/>
              </a:spcBef>
              <a:spcAft>
                <a:spcPts val="0"/>
              </a:spcAft>
              <a:buClr>
                <a:srgbClr val="000000"/>
              </a:buClr>
              <a:buSzPts val="800"/>
              <a:buFont typeface="Arial"/>
              <a:buNone/>
              <a:defRPr b="0" i="0" sz="800" u="none" cap="none" strike="noStrike">
                <a:solidFill>
                  <a:schemeClr val="lt1"/>
                </a:solidFill>
                <a:latin typeface="Roboto Slab"/>
                <a:ea typeface="Roboto Slab"/>
                <a:cs typeface="Roboto Slab"/>
                <a:sym typeface="Roboto Slab"/>
              </a:defRPr>
            </a:lvl9pPr>
          </a:lstStyle>
          <a:p>
            <a:pPr indent="0" lvl="0" marL="0" rtl="0" algn="ct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bg>
      <p:bgPr>
        <a:solidFill>
          <a:schemeClr val="accent1"/>
        </a:solidFill>
      </p:bgPr>
    </p:bg>
    <p:spTree>
      <p:nvGrpSpPr>
        <p:cNvPr id="201" name="Shape 201"/>
        <p:cNvGrpSpPr/>
        <p:nvPr/>
      </p:nvGrpSpPr>
      <p:grpSpPr>
        <a:xfrm>
          <a:off x="0" y="0"/>
          <a:ext cx="0" cy="0"/>
          <a:chOff x="0" y="0"/>
          <a:chExt cx="0" cy="0"/>
        </a:xfrm>
      </p:grpSpPr>
      <p:sp>
        <p:nvSpPr>
          <p:cNvPr id="202" name="Google Shape;202;p42"/>
          <p:cNvSpPr/>
          <p:nvPr/>
        </p:nvSpPr>
        <p:spPr>
          <a:xfrm>
            <a:off x="0" y="4288500"/>
            <a:ext cx="9144000" cy="2475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3" name="Google Shape;203;p42"/>
          <p:cNvSpPr/>
          <p:nvPr/>
        </p:nvSpPr>
        <p:spPr>
          <a:xfrm>
            <a:off x="0" y="0"/>
            <a:ext cx="9144000" cy="5307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114454"/>
              </a:solidFill>
              <a:latin typeface="Arial"/>
              <a:ea typeface="Arial"/>
              <a:cs typeface="Arial"/>
              <a:sym typeface="Arial"/>
            </a:endParaRPr>
          </a:p>
        </p:txBody>
      </p:sp>
      <p:sp>
        <p:nvSpPr>
          <p:cNvPr id="204" name="Google Shape;204;p42"/>
          <p:cNvSpPr/>
          <p:nvPr/>
        </p:nvSpPr>
        <p:spPr>
          <a:xfrm>
            <a:off x="0" y="4493605"/>
            <a:ext cx="9144000" cy="1182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5" name="Google Shape;205;p42"/>
          <p:cNvSpPr/>
          <p:nvPr/>
        </p:nvSpPr>
        <p:spPr>
          <a:xfrm>
            <a:off x="0" y="4584075"/>
            <a:ext cx="9144000" cy="559500"/>
          </a:xfrm>
          <a:prstGeom prst="rect">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6" name="Google Shape;206;p42"/>
          <p:cNvSpPr txBox="1"/>
          <p:nvPr>
            <p:ph type="ctrTitle"/>
          </p:nvPr>
        </p:nvSpPr>
        <p:spPr>
          <a:xfrm>
            <a:off x="685800" y="2601425"/>
            <a:ext cx="5810400" cy="11598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chemeClr val="lt1"/>
              </a:buClr>
              <a:buSzPts val="4800"/>
              <a:buNone/>
              <a:defRPr sz="4800">
                <a:solidFill>
                  <a:schemeClr val="lt1"/>
                </a:solidFill>
              </a:defRPr>
            </a:lvl1pPr>
            <a:lvl2pPr lvl="1" algn="ctr">
              <a:lnSpc>
                <a:spcPct val="100000"/>
              </a:lnSpc>
              <a:spcBef>
                <a:spcPts val="0"/>
              </a:spcBef>
              <a:spcAft>
                <a:spcPts val="0"/>
              </a:spcAft>
              <a:buClr>
                <a:schemeClr val="lt1"/>
              </a:buClr>
              <a:buSzPts val="6000"/>
              <a:buNone/>
              <a:defRPr sz="6000">
                <a:solidFill>
                  <a:schemeClr val="lt1"/>
                </a:solidFill>
              </a:defRPr>
            </a:lvl2pPr>
            <a:lvl3pPr lvl="2" algn="ctr">
              <a:lnSpc>
                <a:spcPct val="100000"/>
              </a:lnSpc>
              <a:spcBef>
                <a:spcPts val="0"/>
              </a:spcBef>
              <a:spcAft>
                <a:spcPts val="0"/>
              </a:spcAft>
              <a:buClr>
                <a:schemeClr val="lt1"/>
              </a:buClr>
              <a:buSzPts val="6000"/>
              <a:buNone/>
              <a:defRPr sz="6000">
                <a:solidFill>
                  <a:schemeClr val="lt1"/>
                </a:solidFill>
              </a:defRPr>
            </a:lvl3pPr>
            <a:lvl4pPr lvl="3" algn="ctr">
              <a:lnSpc>
                <a:spcPct val="100000"/>
              </a:lnSpc>
              <a:spcBef>
                <a:spcPts val="0"/>
              </a:spcBef>
              <a:spcAft>
                <a:spcPts val="0"/>
              </a:spcAft>
              <a:buClr>
                <a:schemeClr val="lt1"/>
              </a:buClr>
              <a:buSzPts val="6000"/>
              <a:buNone/>
              <a:defRPr sz="6000">
                <a:solidFill>
                  <a:schemeClr val="lt1"/>
                </a:solidFill>
              </a:defRPr>
            </a:lvl4pPr>
            <a:lvl5pPr lvl="4" algn="ctr">
              <a:lnSpc>
                <a:spcPct val="100000"/>
              </a:lnSpc>
              <a:spcBef>
                <a:spcPts val="0"/>
              </a:spcBef>
              <a:spcAft>
                <a:spcPts val="0"/>
              </a:spcAft>
              <a:buClr>
                <a:schemeClr val="lt1"/>
              </a:buClr>
              <a:buSzPts val="6000"/>
              <a:buNone/>
              <a:defRPr sz="6000">
                <a:solidFill>
                  <a:schemeClr val="lt1"/>
                </a:solidFill>
              </a:defRPr>
            </a:lvl5pPr>
            <a:lvl6pPr lvl="5" algn="ctr">
              <a:lnSpc>
                <a:spcPct val="100000"/>
              </a:lnSpc>
              <a:spcBef>
                <a:spcPts val="0"/>
              </a:spcBef>
              <a:spcAft>
                <a:spcPts val="0"/>
              </a:spcAft>
              <a:buClr>
                <a:schemeClr val="lt1"/>
              </a:buClr>
              <a:buSzPts val="6000"/>
              <a:buNone/>
              <a:defRPr sz="6000">
                <a:solidFill>
                  <a:schemeClr val="lt1"/>
                </a:solidFill>
              </a:defRPr>
            </a:lvl6pPr>
            <a:lvl7pPr lvl="6" algn="ctr">
              <a:lnSpc>
                <a:spcPct val="100000"/>
              </a:lnSpc>
              <a:spcBef>
                <a:spcPts val="0"/>
              </a:spcBef>
              <a:spcAft>
                <a:spcPts val="0"/>
              </a:spcAft>
              <a:buClr>
                <a:schemeClr val="lt1"/>
              </a:buClr>
              <a:buSzPts val="6000"/>
              <a:buNone/>
              <a:defRPr sz="6000">
                <a:solidFill>
                  <a:schemeClr val="lt1"/>
                </a:solidFill>
              </a:defRPr>
            </a:lvl7pPr>
            <a:lvl8pPr lvl="7" algn="ctr">
              <a:lnSpc>
                <a:spcPct val="100000"/>
              </a:lnSpc>
              <a:spcBef>
                <a:spcPts val="0"/>
              </a:spcBef>
              <a:spcAft>
                <a:spcPts val="0"/>
              </a:spcAft>
              <a:buClr>
                <a:schemeClr val="lt1"/>
              </a:buClr>
              <a:buSzPts val="6000"/>
              <a:buNone/>
              <a:defRPr sz="6000">
                <a:solidFill>
                  <a:schemeClr val="lt1"/>
                </a:solidFill>
              </a:defRPr>
            </a:lvl8pPr>
            <a:lvl9pPr lvl="8" algn="ctr">
              <a:lnSpc>
                <a:spcPct val="100000"/>
              </a:lnSpc>
              <a:spcBef>
                <a:spcPts val="0"/>
              </a:spcBef>
              <a:spcAft>
                <a:spcPts val="0"/>
              </a:spcAft>
              <a:buClr>
                <a:schemeClr val="lt1"/>
              </a:buClr>
              <a:buSzPts val="6000"/>
              <a:buNone/>
              <a:defRPr sz="6000">
                <a:solidFill>
                  <a:schemeClr val="lt1"/>
                </a:solidFil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2" name="Shape 22"/>
        <p:cNvGrpSpPr/>
        <p:nvPr/>
      </p:nvGrpSpPr>
      <p:grpSpPr>
        <a:xfrm>
          <a:off x="0" y="0"/>
          <a:ext cx="0" cy="0"/>
          <a:chOff x="0" y="0"/>
          <a:chExt cx="0" cy="0"/>
        </a:xfrm>
      </p:grpSpPr>
      <p:sp>
        <p:nvSpPr>
          <p:cNvPr id="23" name="Google Shape;23;p5"/>
          <p:cNvSpPr txBox="1"/>
          <p:nvPr>
            <p:ph type="title"/>
          </p:nvPr>
        </p:nvSpPr>
        <p:spPr>
          <a:xfrm>
            <a:off x="311700" y="140225"/>
            <a:ext cx="8520600" cy="572700"/>
          </a:xfrm>
          <a:prstGeom prst="rect">
            <a:avLst/>
          </a:prstGeom>
          <a:effectLst>
            <a:outerShdw blurRad="57150" rotWithShape="0" algn="bl" dir="5400000" dist="19050">
              <a:srgbClr val="000000">
                <a:alpha val="50000"/>
              </a:srgbClr>
            </a:outerShdw>
          </a:effectLst>
        </p:spPr>
        <p:txBody>
          <a:bodyPr anchorCtr="0" anchor="t" bIns="91425" lIns="91425" spcFirstLastPara="1" rIns="91425" wrap="square" tIns="91425">
            <a:normAutofit/>
          </a:bodyPr>
          <a:lstStyle>
            <a:lvl1pPr lvl="0">
              <a:spcBef>
                <a:spcPts val="0"/>
              </a:spcBef>
              <a:spcAft>
                <a:spcPts val="0"/>
              </a:spcAft>
              <a:buClr>
                <a:srgbClr val="0069BF"/>
              </a:buClr>
              <a:buSzPts val="2800"/>
              <a:buNone/>
              <a:defRPr>
                <a:solidFill>
                  <a:srgbClr val="0069BF"/>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4" name="Google Shape;24;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5" name="Google Shape;25;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6" name="Google Shape;26;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CA"/>
              <a:t>‹#›</a:t>
            </a:fld>
            <a:endParaRPr/>
          </a:p>
        </p:txBody>
      </p:sp>
      <p:sp>
        <p:nvSpPr>
          <p:cNvPr id="27" name="Google Shape;27;p5"/>
          <p:cNvSpPr/>
          <p:nvPr/>
        </p:nvSpPr>
        <p:spPr>
          <a:xfrm rot="5400000">
            <a:off x="-100350" y="343485"/>
            <a:ext cx="468600" cy="267900"/>
          </a:xfrm>
          <a:prstGeom prst="triangle">
            <a:avLst>
              <a:gd fmla="val 50000" name="adj"/>
            </a:avLst>
          </a:prstGeom>
          <a:solidFill>
            <a:srgbClr val="0069B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p:cSld name="TITLE_1">
    <p:spTree>
      <p:nvGrpSpPr>
        <p:cNvPr id="207" name="Shape 207"/>
        <p:cNvGrpSpPr/>
        <p:nvPr/>
      </p:nvGrpSpPr>
      <p:grpSpPr>
        <a:xfrm>
          <a:off x="0" y="0"/>
          <a:ext cx="0" cy="0"/>
          <a:chOff x="0" y="0"/>
          <a:chExt cx="0" cy="0"/>
        </a:xfrm>
      </p:grpSpPr>
      <p:sp>
        <p:nvSpPr>
          <p:cNvPr id="208" name="Google Shape;208;p43"/>
          <p:cNvSpPr txBox="1"/>
          <p:nvPr>
            <p:ph type="ctrTitle"/>
          </p:nvPr>
        </p:nvSpPr>
        <p:spPr>
          <a:xfrm>
            <a:off x="4113600" y="2878750"/>
            <a:ext cx="4505700" cy="11598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chemeClr val="accent1"/>
              </a:buClr>
              <a:buSzPts val="4800"/>
              <a:buNone/>
              <a:defRPr sz="4800">
                <a:solidFill>
                  <a:schemeClr val="accent1"/>
                </a:solidFill>
              </a:defRPr>
            </a:lvl1pPr>
            <a:lvl2pPr lvl="1" algn="l">
              <a:lnSpc>
                <a:spcPct val="100000"/>
              </a:lnSpc>
              <a:spcBef>
                <a:spcPts val="0"/>
              </a:spcBef>
              <a:spcAft>
                <a:spcPts val="0"/>
              </a:spcAft>
              <a:buClr>
                <a:schemeClr val="accent1"/>
              </a:buClr>
              <a:buSzPts val="4800"/>
              <a:buNone/>
              <a:defRPr sz="4800">
                <a:solidFill>
                  <a:schemeClr val="accent1"/>
                </a:solidFill>
              </a:defRPr>
            </a:lvl2pPr>
            <a:lvl3pPr lvl="2" algn="l">
              <a:lnSpc>
                <a:spcPct val="100000"/>
              </a:lnSpc>
              <a:spcBef>
                <a:spcPts val="0"/>
              </a:spcBef>
              <a:spcAft>
                <a:spcPts val="0"/>
              </a:spcAft>
              <a:buClr>
                <a:schemeClr val="accent1"/>
              </a:buClr>
              <a:buSzPts val="4800"/>
              <a:buNone/>
              <a:defRPr sz="4800">
                <a:solidFill>
                  <a:schemeClr val="accent1"/>
                </a:solidFill>
              </a:defRPr>
            </a:lvl3pPr>
            <a:lvl4pPr lvl="3" algn="l">
              <a:lnSpc>
                <a:spcPct val="100000"/>
              </a:lnSpc>
              <a:spcBef>
                <a:spcPts val="0"/>
              </a:spcBef>
              <a:spcAft>
                <a:spcPts val="0"/>
              </a:spcAft>
              <a:buClr>
                <a:schemeClr val="accent1"/>
              </a:buClr>
              <a:buSzPts val="4800"/>
              <a:buNone/>
              <a:defRPr sz="4800">
                <a:solidFill>
                  <a:schemeClr val="accent1"/>
                </a:solidFill>
              </a:defRPr>
            </a:lvl4pPr>
            <a:lvl5pPr lvl="4" algn="l">
              <a:lnSpc>
                <a:spcPct val="100000"/>
              </a:lnSpc>
              <a:spcBef>
                <a:spcPts val="0"/>
              </a:spcBef>
              <a:spcAft>
                <a:spcPts val="0"/>
              </a:spcAft>
              <a:buClr>
                <a:schemeClr val="accent1"/>
              </a:buClr>
              <a:buSzPts val="4800"/>
              <a:buNone/>
              <a:defRPr sz="4800">
                <a:solidFill>
                  <a:schemeClr val="accent1"/>
                </a:solidFill>
              </a:defRPr>
            </a:lvl5pPr>
            <a:lvl6pPr lvl="5" algn="l">
              <a:lnSpc>
                <a:spcPct val="100000"/>
              </a:lnSpc>
              <a:spcBef>
                <a:spcPts val="0"/>
              </a:spcBef>
              <a:spcAft>
                <a:spcPts val="0"/>
              </a:spcAft>
              <a:buClr>
                <a:schemeClr val="accent1"/>
              </a:buClr>
              <a:buSzPts val="4800"/>
              <a:buNone/>
              <a:defRPr sz="4800">
                <a:solidFill>
                  <a:schemeClr val="accent1"/>
                </a:solidFill>
              </a:defRPr>
            </a:lvl6pPr>
            <a:lvl7pPr lvl="6" algn="l">
              <a:lnSpc>
                <a:spcPct val="100000"/>
              </a:lnSpc>
              <a:spcBef>
                <a:spcPts val="0"/>
              </a:spcBef>
              <a:spcAft>
                <a:spcPts val="0"/>
              </a:spcAft>
              <a:buClr>
                <a:schemeClr val="accent1"/>
              </a:buClr>
              <a:buSzPts val="4800"/>
              <a:buNone/>
              <a:defRPr sz="4800">
                <a:solidFill>
                  <a:schemeClr val="accent1"/>
                </a:solidFill>
              </a:defRPr>
            </a:lvl7pPr>
            <a:lvl8pPr lvl="7" algn="l">
              <a:lnSpc>
                <a:spcPct val="100000"/>
              </a:lnSpc>
              <a:spcBef>
                <a:spcPts val="0"/>
              </a:spcBef>
              <a:spcAft>
                <a:spcPts val="0"/>
              </a:spcAft>
              <a:buClr>
                <a:schemeClr val="accent1"/>
              </a:buClr>
              <a:buSzPts val="4800"/>
              <a:buNone/>
              <a:defRPr sz="4800">
                <a:solidFill>
                  <a:schemeClr val="accent1"/>
                </a:solidFill>
              </a:defRPr>
            </a:lvl8pPr>
            <a:lvl9pPr lvl="8" algn="l">
              <a:lnSpc>
                <a:spcPct val="100000"/>
              </a:lnSpc>
              <a:spcBef>
                <a:spcPts val="0"/>
              </a:spcBef>
              <a:spcAft>
                <a:spcPts val="0"/>
              </a:spcAft>
              <a:buClr>
                <a:schemeClr val="accent1"/>
              </a:buClr>
              <a:buSzPts val="4800"/>
              <a:buNone/>
              <a:defRPr sz="4800">
                <a:solidFill>
                  <a:schemeClr val="accent1"/>
                </a:solidFill>
              </a:defRPr>
            </a:lvl9pPr>
          </a:lstStyle>
          <a:p/>
        </p:txBody>
      </p:sp>
      <p:sp>
        <p:nvSpPr>
          <p:cNvPr id="209" name="Google Shape;209;p43"/>
          <p:cNvSpPr txBox="1"/>
          <p:nvPr>
            <p:ph idx="1" type="subTitle"/>
          </p:nvPr>
        </p:nvSpPr>
        <p:spPr>
          <a:xfrm>
            <a:off x="4113600" y="3983050"/>
            <a:ext cx="4505700" cy="7848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accent6"/>
              </a:buClr>
              <a:buSzPts val="1800"/>
              <a:buNone/>
              <a:defRPr b="1" sz="1800">
                <a:solidFill>
                  <a:schemeClr val="accent6"/>
                </a:solidFill>
              </a:defRPr>
            </a:lvl1pPr>
            <a:lvl2pPr lvl="1" algn="l">
              <a:lnSpc>
                <a:spcPct val="100000"/>
              </a:lnSpc>
              <a:spcBef>
                <a:spcPts val="0"/>
              </a:spcBef>
              <a:spcAft>
                <a:spcPts val="0"/>
              </a:spcAft>
              <a:buClr>
                <a:schemeClr val="accent6"/>
              </a:buClr>
              <a:buSzPts val="1800"/>
              <a:buNone/>
              <a:defRPr b="1" sz="1800">
                <a:solidFill>
                  <a:schemeClr val="accent6"/>
                </a:solidFill>
              </a:defRPr>
            </a:lvl2pPr>
            <a:lvl3pPr lvl="2" algn="l">
              <a:lnSpc>
                <a:spcPct val="100000"/>
              </a:lnSpc>
              <a:spcBef>
                <a:spcPts val="0"/>
              </a:spcBef>
              <a:spcAft>
                <a:spcPts val="0"/>
              </a:spcAft>
              <a:buClr>
                <a:schemeClr val="accent6"/>
              </a:buClr>
              <a:buSzPts val="1800"/>
              <a:buNone/>
              <a:defRPr b="1" sz="1800">
                <a:solidFill>
                  <a:schemeClr val="accent6"/>
                </a:solidFill>
              </a:defRPr>
            </a:lvl3pPr>
            <a:lvl4pPr lvl="3" algn="l">
              <a:lnSpc>
                <a:spcPct val="100000"/>
              </a:lnSpc>
              <a:spcBef>
                <a:spcPts val="0"/>
              </a:spcBef>
              <a:spcAft>
                <a:spcPts val="0"/>
              </a:spcAft>
              <a:buClr>
                <a:schemeClr val="accent6"/>
              </a:buClr>
              <a:buSzPts val="1800"/>
              <a:buNone/>
              <a:defRPr b="1">
                <a:solidFill>
                  <a:schemeClr val="accent6"/>
                </a:solidFill>
              </a:defRPr>
            </a:lvl4pPr>
            <a:lvl5pPr lvl="4" algn="l">
              <a:lnSpc>
                <a:spcPct val="100000"/>
              </a:lnSpc>
              <a:spcBef>
                <a:spcPts val="0"/>
              </a:spcBef>
              <a:spcAft>
                <a:spcPts val="0"/>
              </a:spcAft>
              <a:buClr>
                <a:schemeClr val="accent6"/>
              </a:buClr>
              <a:buSzPts val="1800"/>
              <a:buNone/>
              <a:defRPr b="1">
                <a:solidFill>
                  <a:schemeClr val="accent6"/>
                </a:solidFill>
              </a:defRPr>
            </a:lvl5pPr>
            <a:lvl6pPr lvl="5" algn="l">
              <a:lnSpc>
                <a:spcPct val="100000"/>
              </a:lnSpc>
              <a:spcBef>
                <a:spcPts val="0"/>
              </a:spcBef>
              <a:spcAft>
                <a:spcPts val="0"/>
              </a:spcAft>
              <a:buClr>
                <a:schemeClr val="accent6"/>
              </a:buClr>
              <a:buSzPts val="1800"/>
              <a:buNone/>
              <a:defRPr b="1">
                <a:solidFill>
                  <a:schemeClr val="accent6"/>
                </a:solidFill>
              </a:defRPr>
            </a:lvl6pPr>
            <a:lvl7pPr lvl="6" algn="l">
              <a:lnSpc>
                <a:spcPct val="100000"/>
              </a:lnSpc>
              <a:spcBef>
                <a:spcPts val="0"/>
              </a:spcBef>
              <a:spcAft>
                <a:spcPts val="0"/>
              </a:spcAft>
              <a:buClr>
                <a:schemeClr val="accent6"/>
              </a:buClr>
              <a:buSzPts val="1800"/>
              <a:buNone/>
              <a:defRPr b="1">
                <a:solidFill>
                  <a:schemeClr val="accent6"/>
                </a:solidFill>
              </a:defRPr>
            </a:lvl7pPr>
            <a:lvl8pPr lvl="7" algn="l">
              <a:lnSpc>
                <a:spcPct val="100000"/>
              </a:lnSpc>
              <a:spcBef>
                <a:spcPts val="0"/>
              </a:spcBef>
              <a:spcAft>
                <a:spcPts val="0"/>
              </a:spcAft>
              <a:buClr>
                <a:schemeClr val="accent6"/>
              </a:buClr>
              <a:buSzPts val="1800"/>
              <a:buNone/>
              <a:defRPr b="1">
                <a:solidFill>
                  <a:schemeClr val="accent6"/>
                </a:solidFill>
              </a:defRPr>
            </a:lvl8pPr>
            <a:lvl9pPr lvl="8" algn="l">
              <a:lnSpc>
                <a:spcPct val="100000"/>
              </a:lnSpc>
              <a:spcBef>
                <a:spcPts val="0"/>
              </a:spcBef>
              <a:spcAft>
                <a:spcPts val="0"/>
              </a:spcAft>
              <a:buClr>
                <a:schemeClr val="accent6"/>
              </a:buClr>
              <a:buSzPts val="1800"/>
              <a:buNone/>
              <a:defRPr b="1">
                <a:solidFill>
                  <a:schemeClr val="accent6"/>
                </a:solidFill>
              </a:defRPr>
            </a:lvl9pPr>
          </a:lstStyle>
          <a:p/>
        </p:txBody>
      </p:sp>
      <p:sp>
        <p:nvSpPr>
          <p:cNvPr id="210" name="Google Shape;210;p43"/>
          <p:cNvSpPr/>
          <p:nvPr/>
        </p:nvSpPr>
        <p:spPr>
          <a:xfrm>
            <a:off x="0" y="4288499"/>
            <a:ext cx="3474300" cy="2475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1" name="Google Shape;211;p43"/>
          <p:cNvSpPr/>
          <p:nvPr/>
        </p:nvSpPr>
        <p:spPr>
          <a:xfrm>
            <a:off x="0" y="0"/>
            <a:ext cx="3474300" cy="5307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114454"/>
              </a:solidFill>
              <a:latin typeface="Arial"/>
              <a:ea typeface="Arial"/>
              <a:cs typeface="Arial"/>
              <a:sym typeface="Arial"/>
            </a:endParaRPr>
          </a:p>
        </p:txBody>
      </p:sp>
      <p:sp>
        <p:nvSpPr>
          <p:cNvPr id="212" name="Google Shape;212;p43"/>
          <p:cNvSpPr/>
          <p:nvPr/>
        </p:nvSpPr>
        <p:spPr>
          <a:xfrm>
            <a:off x="0" y="500626"/>
            <a:ext cx="3474300" cy="38241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3" name="Google Shape;213;p43"/>
          <p:cNvSpPr/>
          <p:nvPr/>
        </p:nvSpPr>
        <p:spPr>
          <a:xfrm>
            <a:off x="0" y="4493604"/>
            <a:ext cx="3474300" cy="1182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4" name="Google Shape;214;p43"/>
          <p:cNvSpPr/>
          <p:nvPr/>
        </p:nvSpPr>
        <p:spPr>
          <a:xfrm>
            <a:off x="0" y="4584075"/>
            <a:ext cx="3474300" cy="559500"/>
          </a:xfrm>
          <a:prstGeom prst="rect">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5" name="Google Shape;215;p43"/>
          <p:cNvSpPr txBox="1"/>
          <p:nvPr>
            <p:ph idx="12" type="sldNum"/>
          </p:nvPr>
        </p:nvSpPr>
        <p:spPr>
          <a:xfrm>
            <a:off x="-51050" y="4819400"/>
            <a:ext cx="349200" cy="324000"/>
          </a:xfrm>
          <a:prstGeom prst="rect">
            <a:avLst/>
          </a:prstGeom>
          <a:noFill/>
          <a:ln>
            <a:noFill/>
          </a:ln>
        </p:spPr>
        <p:txBody>
          <a:bodyPr anchorCtr="0" anchor="t" bIns="91425" lIns="91425" spcFirstLastPara="1" rIns="91425" wrap="square" tIns="91425">
            <a:noAutofit/>
          </a:bodyPr>
          <a:lstStyle>
            <a:lvl1pPr indent="0" lvl="0"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1pPr>
            <a:lvl2pPr indent="0" lvl="1"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2pPr>
            <a:lvl3pPr indent="0" lvl="2"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3pPr>
            <a:lvl4pPr indent="0" lvl="3"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4pPr>
            <a:lvl5pPr indent="0" lvl="4"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5pPr>
            <a:lvl6pPr indent="0" lvl="5"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6pPr>
            <a:lvl7pPr indent="0" lvl="6"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7pPr>
            <a:lvl8pPr indent="0" lvl="7"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8pPr>
            <a:lvl9pPr indent="0" lvl="8"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9pPr>
          </a:lstStyle>
          <a:p>
            <a:pPr indent="0" lvl="0" marL="0" rtl="0" algn="ct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16" name="Shape 216"/>
        <p:cNvGrpSpPr/>
        <p:nvPr/>
      </p:nvGrpSpPr>
      <p:grpSpPr>
        <a:xfrm>
          <a:off x="0" y="0"/>
          <a:ext cx="0" cy="0"/>
          <a:chOff x="0" y="0"/>
          <a:chExt cx="0" cy="0"/>
        </a:xfrm>
      </p:grpSpPr>
      <p:sp>
        <p:nvSpPr>
          <p:cNvPr id="217" name="Google Shape;217;p44"/>
          <p:cNvSpPr/>
          <p:nvPr/>
        </p:nvSpPr>
        <p:spPr>
          <a:xfrm>
            <a:off x="0" y="0"/>
            <a:ext cx="247200" cy="5307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114454"/>
              </a:solidFill>
              <a:latin typeface="Arial"/>
              <a:ea typeface="Arial"/>
              <a:cs typeface="Arial"/>
              <a:sym typeface="Arial"/>
            </a:endParaRPr>
          </a:p>
        </p:txBody>
      </p:sp>
      <p:sp>
        <p:nvSpPr>
          <p:cNvPr id="218" name="Google Shape;218;p44"/>
          <p:cNvSpPr/>
          <p:nvPr/>
        </p:nvSpPr>
        <p:spPr>
          <a:xfrm>
            <a:off x="0" y="500625"/>
            <a:ext cx="4572000" cy="10587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9" name="Google Shape;219;p44"/>
          <p:cNvSpPr/>
          <p:nvPr/>
        </p:nvSpPr>
        <p:spPr>
          <a:xfrm>
            <a:off x="0" y="1553406"/>
            <a:ext cx="247200" cy="15327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0" name="Google Shape;220;p44"/>
          <p:cNvSpPr/>
          <p:nvPr/>
        </p:nvSpPr>
        <p:spPr>
          <a:xfrm>
            <a:off x="0" y="3086100"/>
            <a:ext cx="247200" cy="6054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1" name="Google Shape;221;p44"/>
          <p:cNvSpPr/>
          <p:nvPr/>
        </p:nvSpPr>
        <p:spPr>
          <a:xfrm>
            <a:off x="0" y="3691500"/>
            <a:ext cx="247200" cy="1452000"/>
          </a:xfrm>
          <a:prstGeom prst="rect">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222" name="Google Shape;222;p44"/>
          <p:cNvCxnSpPr/>
          <p:nvPr/>
        </p:nvCxnSpPr>
        <p:spPr>
          <a:xfrm>
            <a:off x="1037450" y="809725"/>
            <a:ext cx="0" cy="470700"/>
          </a:xfrm>
          <a:prstGeom prst="straightConnector1">
            <a:avLst/>
          </a:prstGeom>
          <a:noFill/>
          <a:ln cap="flat" cmpd="sng" w="9525">
            <a:solidFill>
              <a:schemeClr val="accent2"/>
            </a:solidFill>
            <a:prstDash val="solid"/>
            <a:round/>
            <a:headEnd len="sm" w="sm" type="none"/>
            <a:tailEnd len="sm" w="sm" type="none"/>
          </a:ln>
        </p:spPr>
      </p:cxnSp>
      <p:sp>
        <p:nvSpPr>
          <p:cNvPr id="223" name="Google Shape;223;p44"/>
          <p:cNvSpPr txBox="1"/>
          <p:nvPr>
            <p:ph type="title"/>
          </p:nvPr>
        </p:nvSpPr>
        <p:spPr>
          <a:xfrm>
            <a:off x="1146025" y="530725"/>
            <a:ext cx="3208800" cy="10287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1800"/>
              <a:buNone/>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p:txBody>
      </p:sp>
      <p:sp>
        <p:nvSpPr>
          <p:cNvPr id="224" name="Google Shape;224;p44"/>
          <p:cNvSpPr txBox="1"/>
          <p:nvPr>
            <p:ph idx="12" type="sldNum"/>
          </p:nvPr>
        </p:nvSpPr>
        <p:spPr>
          <a:xfrm>
            <a:off x="-51050" y="4819400"/>
            <a:ext cx="349200" cy="324000"/>
          </a:xfrm>
          <a:prstGeom prst="rect">
            <a:avLst/>
          </a:prstGeom>
          <a:noFill/>
          <a:ln>
            <a:noFill/>
          </a:ln>
        </p:spPr>
        <p:txBody>
          <a:bodyPr anchorCtr="0" anchor="t" bIns="91425" lIns="91425" spcFirstLastPara="1" rIns="91425" wrap="square" tIns="91425">
            <a:noAutofit/>
          </a:bodyPr>
          <a:lstStyle>
            <a:lvl1pPr indent="0" lvl="0"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1pPr>
            <a:lvl2pPr indent="0" lvl="1"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2pPr>
            <a:lvl3pPr indent="0" lvl="2"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3pPr>
            <a:lvl4pPr indent="0" lvl="3"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4pPr>
            <a:lvl5pPr indent="0" lvl="4"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5pPr>
            <a:lvl6pPr indent="0" lvl="5"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6pPr>
            <a:lvl7pPr indent="0" lvl="6"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7pPr>
            <a:lvl8pPr indent="0" lvl="7"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8pPr>
            <a:lvl9pPr indent="0" lvl="8"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9pPr>
          </a:lstStyle>
          <a:p>
            <a:pPr indent="0" lvl="0" marL="0" rtl="0" algn="ct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25" name="Shape 225"/>
        <p:cNvGrpSpPr/>
        <p:nvPr/>
      </p:nvGrpSpPr>
      <p:grpSpPr>
        <a:xfrm>
          <a:off x="0" y="0"/>
          <a:ext cx="0" cy="0"/>
          <a:chOff x="0" y="0"/>
          <a:chExt cx="0" cy="0"/>
        </a:xfrm>
      </p:grpSpPr>
      <p:sp>
        <p:nvSpPr>
          <p:cNvPr id="226" name="Google Shape;226;p45"/>
          <p:cNvSpPr/>
          <p:nvPr/>
        </p:nvSpPr>
        <p:spPr>
          <a:xfrm>
            <a:off x="0" y="0"/>
            <a:ext cx="247200" cy="5307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114454"/>
              </a:solidFill>
              <a:latin typeface="Arial"/>
              <a:ea typeface="Arial"/>
              <a:cs typeface="Arial"/>
              <a:sym typeface="Arial"/>
            </a:endParaRPr>
          </a:p>
        </p:txBody>
      </p:sp>
      <p:sp>
        <p:nvSpPr>
          <p:cNvPr id="227" name="Google Shape;227;p45"/>
          <p:cNvSpPr/>
          <p:nvPr/>
        </p:nvSpPr>
        <p:spPr>
          <a:xfrm>
            <a:off x="0" y="500625"/>
            <a:ext cx="247200" cy="10587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8" name="Google Shape;228;p45"/>
          <p:cNvSpPr/>
          <p:nvPr/>
        </p:nvSpPr>
        <p:spPr>
          <a:xfrm>
            <a:off x="0" y="1553406"/>
            <a:ext cx="247200" cy="15327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9" name="Google Shape;229;p45"/>
          <p:cNvSpPr/>
          <p:nvPr/>
        </p:nvSpPr>
        <p:spPr>
          <a:xfrm>
            <a:off x="0" y="3086100"/>
            <a:ext cx="247200" cy="6054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0" name="Google Shape;230;p45"/>
          <p:cNvSpPr/>
          <p:nvPr/>
        </p:nvSpPr>
        <p:spPr>
          <a:xfrm>
            <a:off x="0" y="3691500"/>
            <a:ext cx="247200" cy="1452000"/>
          </a:xfrm>
          <a:prstGeom prst="rect">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1" name="Google Shape;231;p45"/>
          <p:cNvSpPr txBox="1"/>
          <p:nvPr>
            <p:ph idx="12" type="sldNum"/>
          </p:nvPr>
        </p:nvSpPr>
        <p:spPr>
          <a:xfrm>
            <a:off x="-51050" y="4819400"/>
            <a:ext cx="349200" cy="324000"/>
          </a:xfrm>
          <a:prstGeom prst="rect">
            <a:avLst/>
          </a:prstGeom>
          <a:noFill/>
          <a:ln>
            <a:noFill/>
          </a:ln>
        </p:spPr>
        <p:txBody>
          <a:bodyPr anchorCtr="0" anchor="t" bIns="91425" lIns="91425" spcFirstLastPara="1" rIns="91425" wrap="square" tIns="91425">
            <a:noAutofit/>
          </a:bodyPr>
          <a:lstStyle>
            <a:lvl1pPr indent="0" lvl="0"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1pPr>
            <a:lvl2pPr indent="0" lvl="1"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2pPr>
            <a:lvl3pPr indent="0" lvl="2"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3pPr>
            <a:lvl4pPr indent="0" lvl="3"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4pPr>
            <a:lvl5pPr indent="0" lvl="4"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5pPr>
            <a:lvl6pPr indent="0" lvl="5"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6pPr>
            <a:lvl7pPr indent="0" lvl="6"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7pPr>
            <a:lvl8pPr indent="0" lvl="7"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8pPr>
            <a:lvl9pPr indent="0" lvl="8"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9pPr>
          </a:lstStyle>
          <a:p>
            <a:pPr indent="0" lvl="0" marL="0" rtl="0" algn="ct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TITLE_1_1">
    <p:bg>
      <p:bgPr>
        <a:solidFill>
          <a:schemeClr val="accent4"/>
        </a:solidFill>
      </p:bgPr>
    </p:bg>
    <p:spTree>
      <p:nvGrpSpPr>
        <p:cNvPr id="232" name="Shape 232"/>
        <p:cNvGrpSpPr/>
        <p:nvPr/>
      </p:nvGrpSpPr>
      <p:grpSpPr>
        <a:xfrm>
          <a:off x="0" y="0"/>
          <a:ext cx="0" cy="0"/>
          <a:chOff x="0" y="0"/>
          <a:chExt cx="0" cy="0"/>
        </a:xfrm>
      </p:grpSpPr>
      <p:sp>
        <p:nvSpPr>
          <p:cNvPr id="233" name="Google Shape;233;p46"/>
          <p:cNvSpPr/>
          <p:nvPr/>
        </p:nvSpPr>
        <p:spPr>
          <a:xfrm>
            <a:off x="3398538" y="1599538"/>
            <a:ext cx="2346925" cy="1944425"/>
          </a:xfrm>
          <a:prstGeom prst="rect">
            <a:avLst/>
          </a:prstGeom>
        </p:spPr>
        <p:txBody>
          <a:bodyPr>
            <a:prstTxWarp prst="textPlain"/>
          </a:bodyPr>
          <a:lstStyle/>
          <a:p>
            <a:pPr lvl="0" algn="ctr"/>
            <a:r>
              <a:rPr b="0" i="0">
                <a:ln>
                  <a:noFill/>
                </a:ln>
                <a:solidFill>
                  <a:srgbClr val="0E3142">
                    <a:alpha val="26670"/>
                  </a:srgbClr>
                </a:solidFill>
                <a:latin typeface="Impact"/>
              </a:rPr>
              <a:t>“</a:t>
            </a:r>
          </a:p>
        </p:txBody>
      </p:sp>
      <p:sp>
        <p:nvSpPr>
          <p:cNvPr id="234" name="Google Shape;234;p46"/>
          <p:cNvSpPr/>
          <p:nvPr/>
        </p:nvSpPr>
        <p:spPr>
          <a:xfrm>
            <a:off x="0" y="0"/>
            <a:ext cx="9144000" cy="5307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114454"/>
              </a:solidFill>
              <a:latin typeface="Arial"/>
              <a:ea typeface="Arial"/>
              <a:cs typeface="Arial"/>
              <a:sym typeface="Arial"/>
            </a:endParaRPr>
          </a:p>
        </p:txBody>
      </p:sp>
      <p:sp>
        <p:nvSpPr>
          <p:cNvPr id="235" name="Google Shape;235;p46"/>
          <p:cNvSpPr/>
          <p:nvPr/>
        </p:nvSpPr>
        <p:spPr>
          <a:xfrm>
            <a:off x="0" y="500625"/>
            <a:ext cx="9144000" cy="7320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6" name="Google Shape;236;p46"/>
          <p:cNvSpPr/>
          <p:nvPr/>
        </p:nvSpPr>
        <p:spPr>
          <a:xfrm>
            <a:off x="0" y="3962800"/>
            <a:ext cx="9144000" cy="3702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7" name="Google Shape;237;p46"/>
          <p:cNvSpPr/>
          <p:nvPr/>
        </p:nvSpPr>
        <p:spPr>
          <a:xfrm>
            <a:off x="0" y="4333125"/>
            <a:ext cx="9144000" cy="810300"/>
          </a:xfrm>
          <a:prstGeom prst="rect">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8" name="Google Shape;238;p46"/>
          <p:cNvSpPr txBox="1"/>
          <p:nvPr>
            <p:ph idx="1" type="body"/>
          </p:nvPr>
        </p:nvSpPr>
        <p:spPr>
          <a:xfrm>
            <a:off x="1556175" y="2300275"/>
            <a:ext cx="6031800" cy="605100"/>
          </a:xfrm>
          <a:prstGeom prst="rect">
            <a:avLst/>
          </a:prstGeom>
          <a:noFill/>
          <a:ln>
            <a:noFill/>
          </a:ln>
        </p:spPr>
        <p:txBody>
          <a:bodyPr anchorCtr="0" anchor="ctr" bIns="91425" lIns="91425" spcFirstLastPara="1" rIns="91425" wrap="square" tIns="91425">
            <a:noAutofit/>
          </a:bodyPr>
          <a:lstStyle>
            <a:lvl1pPr indent="-355600" lvl="0" marL="457200" algn="ctr">
              <a:lnSpc>
                <a:spcPct val="100000"/>
              </a:lnSpc>
              <a:spcBef>
                <a:spcPts val="600"/>
              </a:spcBef>
              <a:spcAft>
                <a:spcPts val="0"/>
              </a:spcAft>
              <a:buClr>
                <a:schemeClr val="lt1"/>
              </a:buClr>
              <a:buSzPts val="2000"/>
              <a:buChar char="▪"/>
              <a:defRPr sz="2000">
                <a:solidFill>
                  <a:schemeClr val="lt1"/>
                </a:solidFill>
              </a:defRPr>
            </a:lvl1pPr>
            <a:lvl2pPr indent="-355600" lvl="1" marL="914400" algn="ctr">
              <a:lnSpc>
                <a:spcPct val="100000"/>
              </a:lnSpc>
              <a:spcBef>
                <a:spcPts val="0"/>
              </a:spcBef>
              <a:spcAft>
                <a:spcPts val="0"/>
              </a:spcAft>
              <a:buClr>
                <a:schemeClr val="lt1"/>
              </a:buClr>
              <a:buSzPts val="2000"/>
              <a:buChar char="▫"/>
              <a:defRPr sz="2000">
                <a:solidFill>
                  <a:schemeClr val="lt1"/>
                </a:solidFill>
              </a:defRPr>
            </a:lvl2pPr>
            <a:lvl3pPr indent="-355600" lvl="2" marL="1371600" algn="ctr">
              <a:lnSpc>
                <a:spcPct val="100000"/>
              </a:lnSpc>
              <a:spcBef>
                <a:spcPts val="0"/>
              </a:spcBef>
              <a:spcAft>
                <a:spcPts val="0"/>
              </a:spcAft>
              <a:buClr>
                <a:schemeClr val="lt1"/>
              </a:buClr>
              <a:buSzPts val="2000"/>
              <a:buChar char="■"/>
              <a:defRPr sz="2000">
                <a:solidFill>
                  <a:schemeClr val="lt1"/>
                </a:solidFill>
              </a:defRPr>
            </a:lvl3pPr>
            <a:lvl4pPr indent="-355600" lvl="3" marL="1828800" algn="ctr">
              <a:lnSpc>
                <a:spcPct val="100000"/>
              </a:lnSpc>
              <a:spcBef>
                <a:spcPts val="0"/>
              </a:spcBef>
              <a:spcAft>
                <a:spcPts val="0"/>
              </a:spcAft>
              <a:buClr>
                <a:schemeClr val="lt1"/>
              </a:buClr>
              <a:buSzPts val="2000"/>
              <a:buChar char="●"/>
              <a:defRPr sz="2000">
                <a:solidFill>
                  <a:schemeClr val="lt1"/>
                </a:solidFill>
              </a:defRPr>
            </a:lvl4pPr>
            <a:lvl5pPr indent="-355600" lvl="4" marL="2286000" algn="ctr">
              <a:lnSpc>
                <a:spcPct val="100000"/>
              </a:lnSpc>
              <a:spcBef>
                <a:spcPts val="0"/>
              </a:spcBef>
              <a:spcAft>
                <a:spcPts val="0"/>
              </a:spcAft>
              <a:buClr>
                <a:schemeClr val="lt1"/>
              </a:buClr>
              <a:buSzPts val="2000"/>
              <a:buChar char="○"/>
              <a:defRPr sz="2000">
                <a:solidFill>
                  <a:schemeClr val="lt1"/>
                </a:solidFill>
              </a:defRPr>
            </a:lvl5pPr>
            <a:lvl6pPr indent="-355600" lvl="5" marL="2743200" algn="ctr">
              <a:lnSpc>
                <a:spcPct val="100000"/>
              </a:lnSpc>
              <a:spcBef>
                <a:spcPts val="0"/>
              </a:spcBef>
              <a:spcAft>
                <a:spcPts val="0"/>
              </a:spcAft>
              <a:buClr>
                <a:schemeClr val="lt1"/>
              </a:buClr>
              <a:buSzPts val="2000"/>
              <a:buChar char="■"/>
              <a:defRPr sz="2000">
                <a:solidFill>
                  <a:schemeClr val="lt1"/>
                </a:solidFill>
              </a:defRPr>
            </a:lvl6pPr>
            <a:lvl7pPr indent="-355600" lvl="6" marL="3200400" algn="ctr">
              <a:lnSpc>
                <a:spcPct val="100000"/>
              </a:lnSpc>
              <a:spcBef>
                <a:spcPts val="0"/>
              </a:spcBef>
              <a:spcAft>
                <a:spcPts val="0"/>
              </a:spcAft>
              <a:buClr>
                <a:schemeClr val="lt1"/>
              </a:buClr>
              <a:buSzPts val="2000"/>
              <a:buChar char="●"/>
              <a:defRPr sz="2000">
                <a:solidFill>
                  <a:schemeClr val="lt1"/>
                </a:solidFill>
              </a:defRPr>
            </a:lvl7pPr>
            <a:lvl8pPr indent="-355600" lvl="7" marL="3657600" algn="ctr">
              <a:lnSpc>
                <a:spcPct val="100000"/>
              </a:lnSpc>
              <a:spcBef>
                <a:spcPts val="0"/>
              </a:spcBef>
              <a:spcAft>
                <a:spcPts val="0"/>
              </a:spcAft>
              <a:buClr>
                <a:schemeClr val="lt1"/>
              </a:buClr>
              <a:buSzPts val="2000"/>
              <a:buChar char="○"/>
              <a:defRPr sz="2000">
                <a:solidFill>
                  <a:schemeClr val="lt1"/>
                </a:solidFill>
              </a:defRPr>
            </a:lvl8pPr>
            <a:lvl9pPr indent="-355600" lvl="8" marL="4114800" algn="ctr">
              <a:lnSpc>
                <a:spcPct val="100000"/>
              </a:lnSpc>
              <a:spcBef>
                <a:spcPts val="0"/>
              </a:spcBef>
              <a:spcAft>
                <a:spcPts val="0"/>
              </a:spcAft>
              <a:buClr>
                <a:schemeClr val="lt1"/>
              </a:buClr>
              <a:buSzPts val="2000"/>
              <a:buChar char="■"/>
              <a:defRPr sz="2000">
                <a:solidFill>
                  <a:schemeClr val="lt1"/>
                </a:solidFill>
              </a:defRPr>
            </a:lvl9pPr>
          </a:lstStyle>
          <a:p/>
        </p:txBody>
      </p:sp>
      <p:sp>
        <p:nvSpPr>
          <p:cNvPr id="239" name="Google Shape;239;p46"/>
          <p:cNvSpPr txBox="1"/>
          <p:nvPr>
            <p:ph idx="12" type="sldNum"/>
          </p:nvPr>
        </p:nvSpPr>
        <p:spPr>
          <a:xfrm>
            <a:off x="-51050" y="4819400"/>
            <a:ext cx="349200" cy="324000"/>
          </a:xfrm>
          <a:prstGeom prst="rect">
            <a:avLst/>
          </a:prstGeom>
          <a:noFill/>
          <a:ln>
            <a:noFill/>
          </a:ln>
        </p:spPr>
        <p:txBody>
          <a:bodyPr anchorCtr="0" anchor="t" bIns="91425" lIns="91425" spcFirstLastPara="1" rIns="91425" wrap="square" tIns="91425">
            <a:noAutofit/>
          </a:bodyPr>
          <a:lstStyle>
            <a:lvl1pPr indent="0" lvl="0"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1pPr>
            <a:lvl2pPr indent="0" lvl="1"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2pPr>
            <a:lvl3pPr indent="0" lvl="2"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3pPr>
            <a:lvl4pPr indent="0" lvl="3"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4pPr>
            <a:lvl5pPr indent="0" lvl="4"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5pPr>
            <a:lvl6pPr indent="0" lvl="5"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6pPr>
            <a:lvl7pPr indent="0" lvl="6"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7pPr>
            <a:lvl8pPr indent="0" lvl="7"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8pPr>
            <a:lvl9pPr indent="0" lvl="8"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9pPr>
          </a:lstStyle>
          <a:p>
            <a:pPr indent="0" lvl="0" marL="0" rtl="0" algn="ct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type="tx">
  <p:cSld name="TITLE_AND_BODY">
    <p:spTree>
      <p:nvGrpSpPr>
        <p:cNvPr id="240" name="Shape 240"/>
        <p:cNvGrpSpPr/>
        <p:nvPr/>
      </p:nvGrpSpPr>
      <p:grpSpPr>
        <a:xfrm>
          <a:off x="0" y="0"/>
          <a:ext cx="0" cy="0"/>
          <a:chOff x="0" y="0"/>
          <a:chExt cx="0" cy="0"/>
        </a:xfrm>
      </p:grpSpPr>
      <p:sp>
        <p:nvSpPr>
          <p:cNvPr id="241" name="Google Shape;241;p47"/>
          <p:cNvSpPr/>
          <p:nvPr/>
        </p:nvSpPr>
        <p:spPr>
          <a:xfrm>
            <a:off x="0" y="0"/>
            <a:ext cx="247200" cy="5307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114454"/>
              </a:solidFill>
              <a:latin typeface="Arial"/>
              <a:ea typeface="Arial"/>
              <a:cs typeface="Arial"/>
              <a:sym typeface="Arial"/>
            </a:endParaRPr>
          </a:p>
        </p:txBody>
      </p:sp>
      <p:sp>
        <p:nvSpPr>
          <p:cNvPr id="242" name="Google Shape;242;p47"/>
          <p:cNvSpPr/>
          <p:nvPr/>
        </p:nvSpPr>
        <p:spPr>
          <a:xfrm>
            <a:off x="0" y="500625"/>
            <a:ext cx="4572000" cy="10587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3" name="Google Shape;243;p47"/>
          <p:cNvSpPr/>
          <p:nvPr/>
        </p:nvSpPr>
        <p:spPr>
          <a:xfrm>
            <a:off x="0" y="1553406"/>
            <a:ext cx="247200" cy="15327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4" name="Google Shape;244;p47"/>
          <p:cNvSpPr/>
          <p:nvPr/>
        </p:nvSpPr>
        <p:spPr>
          <a:xfrm>
            <a:off x="0" y="3086100"/>
            <a:ext cx="247200" cy="6054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5" name="Google Shape;245;p47"/>
          <p:cNvSpPr/>
          <p:nvPr/>
        </p:nvSpPr>
        <p:spPr>
          <a:xfrm>
            <a:off x="0" y="3691500"/>
            <a:ext cx="247200" cy="1452000"/>
          </a:xfrm>
          <a:prstGeom prst="rect">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246" name="Google Shape;246;p47"/>
          <p:cNvCxnSpPr/>
          <p:nvPr/>
        </p:nvCxnSpPr>
        <p:spPr>
          <a:xfrm>
            <a:off x="1037450" y="809725"/>
            <a:ext cx="0" cy="470700"/>
          </a:xfrm>
          <a:prstGeom prst="straightConnector1">
            <a:avLst/>
          </a:prstGeom>
          <a:noFill/>
          <a:ln cap="flat" cmpd="sng" w="9525">
            <a:solidFill>
              <a:schemeClr val="accent2"/>
            </a:solidFill>
            <a:prstDash val="solid"/>
            <a:round/>
            <a:headEnd len="sm" w="sm" type="none"/>
            <a:tailEnd len="sm" w="sm" type="none"/>
          </a:ln>
        </p:spPr>
      </p:cxnSp>
      <p:sp>
        <p:nvSpPr>
          <p:cNvPr id="247" name="Google Shape;247;p47"/>
          <p:cNvSpPr txBox="1"/>
          <p:nvPr>
            <p:ph type="title"/>
          </p:nvPr>
        </p:nvSpPr>
        <p:spPr>
          <a:xfrm>
            <a:off x="1146025" y="530725"/>
            <a:ext cx="3208800" cy="10287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1800"/>
              <a:buNone/>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p:txBody>
      </p:sp>
      <p:sp>
        <p:nvSpPr>
          <p:cNvPr id="248" name="Google Shape;248;p47"/>
          <p:cNvSpPr txBox="1"/>
          <p:nvPr>
            <p:ph idx="1" type="body"/>
          </p:nvPr>
        </p:nvSpPr>
        <p:spPr>
          <a:xfrm>
            <a:off x="879125" y="1744500"/>
            <a:ext cx="7544400" cy="3218400"/>
          </a:xfrm>
          <a:prstGeom prst="rect">
            <a:avLst/>
          </a:prstGeom>
          <a:noFill/>
          <a:ln>
            <a:noFill/>
          </a:ln>
        </p:spPr>
        <p:txBody>
          <a:bodyPr anchorCtr="0" anchor="t" bIns="91425" lIns="91425" spcFirstLastPara="1" rIns="91425" wrap="square" tIns="91425">
            <a:noAutofit/>
          </a:bodyPr>
          <a:lstStyle>
            <a:lvl1pPr indent="-406400" lvl="0" marL="457200" algn="l">
              <a:lnSpc>
                <a:spcPct val="100000"/>
              </a:lnSpc>
              <a:spcBef>
                <a:spcPts val="600"/>
              </a:spcBef>
              <a:spcAft>
                <a:spcPts val="0"/>
              </a:spcAft>
              <a:buClr>
                <a:schemeClr val="dk1"/>
              </a:buClr>
              <a:buSzPts val="2800"/>
              <a:buFont typeface="Century Gothic"/>
              <a:buChar char="■"/>
              <a:defRPr sz="1700">
                <a:latin typeface="Century Gothic"/>
                <a:ea typeface="Century Gothic"/>
                <a:cs typeface="Century Gothic"/>
                <a:sym typeface="Century Gothic"/>
              </a:defRPr>
            </a:lvl1pPr>
            <a:lvl2pPr indent="-381000" lvl="1" marL="914400" algn="l">
              <a:lnSpc>
                <a:spcPct val="100000"/>
              </a:lnSpc>
              <a:spcBef>
                <a:spcPts val="0"/>
              </a:spcBef>
              <a:spcAft>
                <a:spcPts val="0"/>
              </a:spcAft>
              <a:buClr>
                <a:schemeClr val="lt1"/>
              </a:buClr>
              <a:buSzPts val="2400"/>
              <a:buFont typeface="Open Sans"/>
              <a:buChar char="❏"/>
              <a:defRPr sz="2800"/>
            </a:lvl2pPr>
            <a:lvl3pPr indent="-381000" lvl="2" marL="1371600" algn="l">
              <a:lnSpc>
                <a:spcPct val="100000"/>
              </a:lnSpc>
              <a:spcBef>
                <a:spcPts val="0"/>
              </a:spcBef>
              <a:spcAft>
                <a:spcPts val="0"/>
              </a:spcAft>
              <a:buClr>
                <a:schemeClr val="lt1"/>
              </a:buClr>
              <a:buSzPts val="2400"/>
              <a:buFont typeface="Open Sans"/>
              <a:buChar char="❏"/>
              <a:defRPr sz="2800"/>
            </a:lvl3pPr>
            <a:lvl4pPr indent="-406400" lvl="3" marL="1828800" algn="l">
              <a:lnSpc>
                <a:spcPct val="100000"/>
              </a:lnSpc>
              <a:spcBef>
                <a:spcPts val="0"/>
              </a:spcBef>
              <a:spcAft>
                <a:spcPts val="0"/>
              </a:spcAft>
              <a:buClr>
                <a:schemeClr val="lt1"/>
              </a:buClr>
              <a:buSzPts val="2800"/>
              <a:buFont typeface="Open Sans"/>
              <a:buChar char="❏"/>
              <a:defRPr sz="2800"/>
            </a:lvl4pPr>
            <a:lvl5pPr indent="-406400" lvl="4" marL="2286000" algn="l">
              <a:lnSpc>
                <a:spcPct val="100000"/>
              </a:lnSpc>
              <a:spcBef>
                <a:spcPts val="0"/>
              </a:spcBef>
              <a:spcAft>
                <a:spcPts val="0"/>
              </a:spcAft>
              <a:buClr>
                <a:schemeClr val="lt1"/>
              </a:buClr>
              <a:buSzPts val="2800"/>
              <a:buFont typeface="Open Sans"/>
              <a:buChar char="❏"/>
              <a:defRPr sz="2800"/>
            </a:lvl5pPr>
            <a:lvl6pPr indent="-406400" lvl="5" marL="2743200" algn="l">
              <a:lnSpc>
                <a:spcPct val="100000"/>
              </a:lnSpc>
              <a:spcBef>
                <a:spcPts val="0"/>
              </a:spcBef>
              <a:spcAft>
                <a:spcPts val="0"/>
              </a:spcAft>
              <a:buClr>
                <a:schemeClr val="lt1"/>
              </a:buClr>
              <a:buSzPts val="2800"/>
              <a:buFont typeface="Open Sans"/>
              <a:buChar char="❏"/>
              <a:defRPr sz="2800"/>
            </a:lvl6pPr>
            <a:lvl7pPr indent="-406400" lvl="6" marL="3200400" algn="l">
              <a:lnSpc>
                <a:spcPct val="100000"/>
              </a:lnSpc>
              <a:spcBef>
                <a:spcPts val="0"/>
              </a:spcBef>
              <a:spcAft>
                <a:spcPts val="0"/>
              </a:spcAft>
              <a:buClr>
                <a:schemeClr val="lt1"/>
              </a:buClr>
              <a:buSzPts val="2800"/>
              <a:buFont typeface="Open Sans"/>
              <a:buChar char="❏"/>
              <a:defRPr sz="2800"/>
            </a:lvl7pPr>
            <a:lvl8pPr indent="-406400" lvl="7" marL="3657600" algn="l">
              <a:lnSpc>
                <a:spcPct val="100000"/>
              </a:lnSpc>
              <a:spcBef>
                <a:spcPts val="0"/>
              </a:spcBef>
              <a:spcAft>
                <a:spcPts val="0"/>
              </a:spcAft>
              <a:buClr>
                <a:schemeClr val="lt1"/>
              </a:buClr>
              <a:buSzPts val="2800"/>
              <a:buFont typeface="Open Sans"/>
              <a:buChar char="❏"/>
              <a:defRPr sz="2800"/>
            </a:lvl8pPr>
            <a:lvl9pPr indent="-406400" lvl="8" marL="4114800" algn="l">
              <a:lnSpc>
                <a:spcPct val="100000"/>
              </a:lnSpc>
              <a:spcBef>
                <a:spcPts val="0"/>
              </a:spcBef>
              <a:spcAft>
                <a:spcPts val="0"/>
              </a:spcAft>
              <a:buClr>
                <a:schemeClr val="lt1"/>
              </a:buClr>
              <a:buSzPts val="2800"/>
              <a:buFont typeface="Open Sans"/>
              <a:buChar char="❏"/>
              <a:defRPr sz="2800"/>
            </a:lvl9pPr>
          </a:lstStyle>
          <a:p/>
        </p:txBody>
      </p:sp>
      <p:sp>
        <p:nvSpPr>
          <p:cNvPr id="249" name="Google Shape;249;p47"/>
          <p:cNvSpPr txBox="1"/>
          <p:nvPr>
            <p:ph idx="12" type="sldNum"/>
          </p:nvPr>
        </p:nvSpPr>
        <p:spPr>
          <a:xfrm>
            <a:off x="-51050" y="4819400"/>
            <a:ext cx="349200" cy="324000"/>
          </a:xfrm>
          <a:prstGeom prst="rect">
            <a:avLst/>
          </a:prstGeom>
          <a:noFill/>
          <a:ln>
            <a:noFill/>
          </a:ln>
        </p:spPr>
        <p:txBody>
          <a:bodyPr anchorCtr="0" anchor="t" bIns="91425" lIns="91425" spcFirstLastPara="1" rIns="91425" wrap="square" tIns="91425">
            <a:noAutofit/>
          </a:bodyPr>
          <a:lstStyle>
            <a:lvl1pPr indent="0" lvl="0"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1pPr>
            <a:lvl2pPr indent="0" lvl="1"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2pPr>
            <a:lvl3pPr indent="0" lvl="2"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3pPr>
            <a:lvl4pPr indent="0" lvl="3"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4pPr>
            <a:lvl5pPr indent="0" lvl="4"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5pPr>
            <a:lvl6pPr indent="0" lvl="5"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6pPr>
            <a:lvl7pPr indent="0" lvl="6"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7pPr>
            <a:lvl8pPr indent="0" lvl="7"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8pPr>
            <a:lvl9pPr indent="0" lvl="8"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9pPr>
          </a:lstStyle>
          <a:p>
            <a:pPr indent="0" lvl="0" marL="0" rtl="0" algn="ct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2 columns" type="twoColTx">
  <p:cSld name="TITLE_AND_TWO_COLUMNS">
    <p:spTree>
      <p:nvGrpSpPr>
        <p:cNvPr id="250" name="Shape 250"/>
        <p:cNvGrpSpPr/>
        <p:nvPr/>
      </p:nvGrpSpPr>
      <p:grpSpPr>
        <a:xfrm>
          <a:off x="0" y="0"/>
          <a:ext cx="0" cy="0"/>
          <a:chOff x="0" y="0"/>
          <a:chExt cx="0" cy="0"/>
        </a:xfrm>
      </p:grpSpPr>
      <p:sp>
        <p:nvSpPr>
          <p:cNvPr id="251" name="Google Shape;251;p48"/>
          <p:cNvSpPr/>
          <p:nvPr/>
        </p:nvSpPr>
        <p:spPr>
          <a:xfrm>
            <a:off x="0" y="0"/>
            <a:ext cx="247200" cy="5307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114454"/>
              </a:solidFill>
              <a:latin typeface="Arial"/>
              <a:ea typeface="Arial"/>
              <a:cs typeface="Arial"/>
              <a:sym typeface="Arial"/>
            </a:endParaRPr>
          </a:p>
        </p:txBody>
      </p:sp>
      <p:sp>
        <p:nvSpPr>
          <p:cNvPr id="252" name="Google Shape;252;p48"/>
          <p:cNvSpPr/>
          <p:nvPr/>
        </p:nvSpPr>
        <p:spPr>
          <a:xfrm>
            <a:off x="0" y="500625"/>
            <a:ext cx="4572000" cy="10587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3" name="Google Shape;253;p48"/>
          <p:cNvSpPr/>
          <p:nvPr/>
        </p:nvSpPr>
        <p:spPr>
          <a:xfrm>
            <a:off x="0" y="1553406"/>
            <a:ext cx="247200" cy="15327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4" name="Google Shape;254;p48"/>
          <p:cNvSpPr/>
          <p:nvPr/>
        </p:nvSpPr>
        <p:spPr>
          <a:xfrm>
            <a:off x="0" y="3086100"/>
            <a:ext cx="247200" cy="6054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5" name="Google Shape;255;p48"/>
          <p:cNvSpPr/>
          <p:nvPr/>
        </p:nvSpPr>
        <p:spPr>
          <a:xfrm>
            <a:off x="0" y="3691500"/>
            <a:ext cx="247200" cy="1452000"/>
          </a:xfrm>
          <a:prstGeom prst="rect">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256" name="Google Shape;256;p48"/>
          <p:cNvCxnSpPr/>
          <p:nvPr/>
        </p:nvCxnSpPr>
        <p:spPr>
          <a:xfrm>
            <a:off x="1037450" y="809725"/>
            <a:ext cx="0" cy="470700"/>
          </a:xfrm>
          <a:prstGeom prst="straightConnector1">
            <a:avLst/>
          </a:prstGeom>
          <a:noFill/>
          <a:ln cap="flat" cmpd="sng" w="9525">
            <a:solidFill>
              <a:schemeClr val="accent2"/>
            </a:solidFill>
            <a:prstDash val="solid"/>
            <a:round/>
            <a:headEnd len="sm" w="sm" type="none"/>
            <a:tailEnd len="sm" w="sm" type="none"/>
          </a:ln>
        </p:spPr>
      </p:cxnSp>
      <p:sp>
        <p:nvSpPr>
          <p:cNvPr id="257" name="Google Shape;257;p48"/>
          <p:cNvSpPr txBox="1"/>
          <p:nvPr>
            <p:ph type="title"/>
          </p:nvPr>
        </p:nvSpPr>
        <p:spPr>
          <a:xfrm>
            <a:off x="1146025" y="530725"/>
            <a:ext cx="3208800" cy="10287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1800"/>
              <a:buNone/>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p:txBody>
      </p:sp>
      <p:sp>
        <p:nvSpPr>
          <p:cNvPr id="258" name="Google Shape;258;p48"/>
          <p:cNvSpPr txBox="1"/>
          <p:nvPr>
            <p:ph idx="1" type="body"/>
          </p:nvPr>
        </p:nvSpPr>
        <p:spPr>
          <a:xfrm>
            <a:off x="1146025" y="1767275"/>
            <a:ext cx="3660300" cy="3158700"/>
          </a:xfrm>
          <a:prstGeom prst="rect">
            <a:avLst/>
          </a:prstGeom>
          <a:noFill/>
          <a:ln>
            <a:noFill/>
          </a:ln>
        </p:spPr>
        <p:txBody>
          <a:bodyPr anchorCtr="0" anchor="t" bIns="91425" lIns="91425" spcFirstLastPara="1" rIns="91425" wrap="square" tIns="91425">
            <a:noAutofit/>
          </a:bodyPr>
          <a:lstStyle>
            <a:lvl1pPr indent="-355600" lvl="0" marL="457200" algn="l">
              <a:lnSpc>
                <a:spcPct val="100000"/>
              </a:lnSpc>
              <a:spcBef>
                <a:spcPts val="600"/>
              </a:spcBef>
              <a:spcAft>
                <a:spcPts val="0"/>
              </a:spcAft>
              <a:buSzPts val="2000"/>
              <a:buChar char="▪"/>
              <a:defRPr sz="2000"/>
            </a:lvl1pPr>
            <a:lvl2pPr indent="-355600" lvl="1" marL="914400" algn="l">
              <a:lnSpc>
                <a:spcPct val="100000"/>
              </a:lnSpc>
              <a:spcBef>
                <a:spcPts val="0"/>
              </a:spcBef>
              <a:spcAft>
                <a:spcPts val="0"/>
              </a:spcAft>
              <a:buSzPts val="2000"/>
              <a:buChar char="▫"/>
              <a:defRPr sz="2000"/>
            </a:lvl2pPr>
            <a:lvl3pPr indent="-355600" lvl="2" marL="1371600" algn="l">
              <a:lnSpc>
                <a:spcPct val="100000"/>
              </a:lnSpc>
              <a:spcBef>
                <a:spcPts val="0"/>
              </a:spcBef>
              <a:spcAft>
                <a:spcPts val="0"/>
              </a:spcAft>
              <a:buSzPts val="2000"/>
              <a:buChar char="■"/>
              <a:defRPr sz="2000"/>
            </a:lvl3pPr>
            <a:lvl4pPr indent="-355600" lvl="3" marL="1828800" algn="l">
              <a:lnSpc>
                <a:spcPct val="100000"/>
              </a:lnSpc>
              <a:spcBef>
                <a:spcPts val="0"/>
              </a:spcBef>
              <a:spcAft>
                <a:spcPts val="0"/>
              </a:spcAft>
              <a:buSzPts val="2000"/>
              <a:buChar char="●"/>
              <a:defRPr sz="2000"/>
            </a:lvl4pPr>
            <a:lvl5pPr indent="-355600" lvl="4" marL="2286000" algn="l">
              <a:lnSpc>
                <a:spcPct val="100000"/>
              </a:lnSpc>
              <a:spcBef>
                <a:spcPts val="0"/>
              </a:spcBef>
              <a:spcAft>
                <a:spcPts val="0"/>
              </a:spcAft>
              <a:buSzPts val="2000"/>
              <a:buChar char="○"/>
              <a:defRPr sz="2000"/>
            </a:lvl5pPr>
            <a:lvl6pPr indent="-355600" lvl="5" marL="2743200" algn="l">
              <a:lnSpc>
                <a:spcPct val="100000"/>
              </a:lnSpc>
              <a:spcBef>
                <a:spcPts val="0"/>
              </a:spcBef>
              <a:spcAft>
                <a:spcPts val="0"/>
              </a:spcAft>
              <a:buSzPts val="2000"/>
              <a:buChar char="■"/>
              <a:defRPr sz="2000"/>
            </a:lvl6pPr>
            <a:lvl7pPr indent="-355600" lvl="6" marL="3200400" algn="l">
              <a:lnSpc>
                <a:spcPct val="100000"/>
              </a:lnSpc>
              <a:spcBef>
                <a:spcPts val="0"/>
              </a:spcBef>
              <a:spcAft>
                <a:spcPts val="0"/>
              </a:spcAft>
              <a:buSzPts val="2000"/>
              <a:buChar char="●"/>
              <a:defRPr sz="2000"/>
            </a:lvl7pPr>
            <a:lvl8pPr indent="-355600" lvl="7" marL="3657600" algn="l">
              <a:lnSpc>
                <a:spcPct val="100000"/>
              </a:lnSpc>
              <a:spcBef>
                <a:spcPts val="0"/>
              </a:spcBef>
              <a:spcAft>
                <a:spcPts val="0"/>
              </a:spcAft>
              <a:buSzPts val="2000"/>
              <a:buChar char="○"/>
              <a:defRPr sz="2000"/>
            </a:lvl8pPr>
            <a:lvl9pPr indent="-355600" lvl="8" marL="4114800" algn="l">
              <a:lnSpc>
                <a:spcPct val="100000"/>
              </a:lnSpc>
              <a:spcBef>
                <a:spcPts val="0"/>
              </a:spcBef>
              <a:spcAft>
                <a:spcPts val="0"/>
              </a:spcAft>
              <a:buSzPts val="2000"/>
              <a:buChar char="■"/>
              <a:defRPr sz="2000"/>
            </a:lvl9pPr>
          </a:lstStyle>
          <a:p/>
        </p:txBody>
      </p:sp>
      <p:sp>
        <p:nvSpPr>
          <p:cNvPr id="259" name="Google Shape;259;p48"/>
          <p:cNvSpPr txBox="1"/>
          <p:nvPr>
            <p:ph idx="2" type="body"/>
          </p:nvPr>
        </p:nvSpPr>
        <p:spPr>
          <a:xfrm>
            <a:off x="5026623" y="1767275"/>
            <a:ext cx="3660300" cy="3158700"/>
          </a:xfrm>
          <a:prstGeom prst="rect">
            <a:avLst/>
          </a:prstGeom>
          <a:noFill/>
          <a:ln>
            <a:noFill/>
          </a:ln>
        </p:spPr>
        <p:txBody>
          <a:bodyPr anchorCtr="0" anchor="t" bIns="91425" lIns="91425" spcFirstLastPara="1" rIns="91425" wrap="square" tIns="91425">
            <a:noAutofit/>
          </a:bodyPr>
          <a:lstStyle>
            <a:lvl1pPr indent="-355600" lvl="0" marL="457200" algn="l">
              <a:lnSpc>
                <a:spcPct val="100000"/>
              </a:lnSpc>
              <a:spcBef>
                <a:spcPts val="600"/>
              </a:spcBef>
              <a:spcAft>
                <a:spcPts val="0"/>
              </a:spcAft>
              <a:buSzPts val="2000"/>
              <a:buChar char="▪"/>
              <a:defRPr sz="2000"/>
            </a:lvl1pPr>
            <a:lvl2pPr indent="-355600" lvl="1" marL="914400" algn="l">
              <a:lnSpc>
                <a:spcPct val="100000"/>
              </a:lnSpc>
              <a:spcBef>
                <a:spcPts val="0"/>
              </a:spcBef>
              <a:spcAft>
                <a:spcPts val="0"/>
              </a:spcAft>
              <a:buSzPts val="2000"/>
              <a:buChar char="▫"/>
              <a:defRPr sz="2000"/>
            </a:lvl2pPr>
            <a:lvl3pPr indent="-355600" lvl="2" marL="1371600" algn="l">
              <a:lnSpc>
                <a:spcPct val="100000"/>
              </a:lnSpc>
              <a:spcBef>
                <a:spcPts val="0"/>
              </a:spcBef>
              <a:spcAft>
                <a:spcPts val="0"/>
              </a:spcAft>
              <a:buSzPts val="2000"/>
              <a:buChar char="■"/>
              <a:defRPr sz="2000"/>
            </a:lvl3pPr>
            <a:lvl4pPr indent="-355600" lvl="3" marL="1828800" algn="l">
              <a:lnSpc>
                <a:spcPct val="100000"/>
              </a:lnSpc>
              <a:spcBef>
                <a:spcPts val="0"/>
              </a:spcBef>
              <a:spcAft>
                <a:spcPts val="0"/>
              </a:spcAft>
              <a:buSzPts val="2000"/>
              <a:buChar char="●"/>
              <a:defRPr sz="2000"/>
            </a:lvl4pPr>
            <a:lvl5pPr indent="-355600" lvl="4" marL="2286000" algn="l">
              <a:lnSpc>
                <a:spcPct val="100000"/>
              </a:lnSpc>
              <a:spcBef>
                <a:spcPts val="0"/>
              </a:spcBef>
              <a:spcAft>
                <a:spcPts val="0"/>
              </a:spcAft>
              <a:buSzPts val="2000"/>
              <a:buChar char="○"/>
              <a:defRPr sz="2000"/>
            </a:lvl5pPr>
            <a:lvl6pPr indent="-355600" lvl="5" marL="2743200" algn="l">
              <a:lnSpc>
                <a:spcPct val="100000"/>
              </a:lnSpc>
              <a:spcBef>
                <a:spcPts val="0"/>
              </a:spcBef>
              <a:spcAft>
                <a:spcPts val="0"/>
              </a:spcAft>
              <a:buSzPts val="2000"/>
              <a:buChar char="■"/>
              <a:defRPr sz="2000"/>
            </a:lvl6pPr>
            <a:lvl7pPr indent="-355600" lvl="6" marL="3200400" algn="l">
              <a:lnSpc>
                <a:spcPct val="100000"/>
              </a:lnSpc>
              <a:spcBef>
                <a:spcPts val="0"/>
              </a:spcBef>
              <a:spcAft>
                <a:spcPts val="0"/>
              </a:spcAft>
              <a:buSzPts val="2000"/>
              <a:buChar char="●"/>
              <a:defRPr sz="2000"/>
            </a:lvl7pPr>
            <a:lvl8pPr indent="-355600" lvl="7" marL="3657600" algn="l">
              <a:lnSpc>
                <a:spcPct val="100000"/>
              </a:lnSpc>
              <a:spcBef>
                <a:spcPts val="0"/>
              </a:spcBef>
              <a:spcAft>
                <a:spcPts val="0"/>
              </a:spcAft>
              <a:buSzPts val="2000"/>
              <a:buChar char="○"/>
              <a:defRPr sz="2000"/>
            </a:lvl8pPr>
            <a:lvl9pPr indent="-355600" lvl="8" marL="4114800" algn="l">
              <a:lnSpc>
                <a:spcPct val="100000"/>
              </a:lnSpc>
              <a:spcBef>
                <a:spcPts val="0"/>
              </a:spcBef>
              <a:spcAft>
                <a:spcPts val="0"/>
              </a:spcAft>
              <a:buSzPts val="2000"/>
              <a:buChar char="■"/>
              <a:defRPr sz="2000"/>
            </a:lvl9pPr>
          </a:lstStyle>
          <a:p/>
        </p:txBody>
      </p:sp>
      <p:sp>
        <p:nvSpPr>
          <p:cNvPr id="260" name="Google Shape;260;p48"/>
          <p:cNvSpPr txBox="1"/>
          <p:nvPr>
            <p:ph idx="12" type="sldNum"/>
          </p:nvPr>
        </p:nvSpPr>
        <p:spPr>
          <a:xfrm>
            <a:off x="-51050" y="4819400"/>
            <a:ext cx="349200" cy="324000"/>
          </a:xfrm>
          <a:prstGeom prst="rect">
            <a:avLst/>
          </a:prstGeom>
          <a:noFill/>
          <a:ln>
            <a:noFill/>
          </a:ln>
        </p:spPr>
        <p:txBody>
          <a:bodyPr anchorCtr="0" anchor="t" bIns="91425" lIns="91425" spcFirstLastPara="1" rIns="91425" wrap="square" tIns="91425">
            <a:noAutofit/>
          </a:bodyPr>
          <a:lstStyle>
            <a:lvl1pPr indent="0" lvl="0"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1pPr>
            <a:lvl2pPr indent="0" lvl="1"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2pPr>
            <a:lvl3pPr indent="0" lvl="2"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3pPr>
            <a:lvl4pPr indent="0" lvl="3"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4pPr>
            <a:lvl5pPr indent="0" lvl="4"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5pPr>
            <a:lvl6pPr indent="0" lvl="5"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6pPr>
            <a:lvl7pPr indent="0" lvl="6"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7pPr>
            <a:lvl8pPr indent="0" lvl="7"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8pPr>
            <a:lvl9pPr indent="0" lvl="8"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9pPr>
          </a:lstStyle>
          <a:p>
            <a:pPr indent="0" lvl="0" marL="0" rtl="0" algn="ct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3 columns">
  <p:cSld name="TITLE_AND_TWO_COLUMNS_1">
    <p:spTree>
      <p:nvGrpSpPr>
        <p:cNvPr id="261" name="Shape 261"/>
        <p:cNvGrpSpPr/>
        <p:nvPr/>
      </p:nvGrpSpPr>
      <p:grpSpPr>
        <a:xfrm>
          <a:off x="0" y="0"/>
          <a:ext cx="0" cy="0"/>
          <a:chOff x="0" y="0"/>
          <a:chExt cx="0" cy="0"/>
        </a:xfrm>
      </p:grpSpPr>
      <p:sp>
        <p:nvSpPr>
          <p:cNvPr id="262" name="Google Shape;262;p49"/>
          <p:cNvSpPr/>
          <p:nvPr/>
        </p:nvSpPr>
        <p:spPr>
          <a:xfrm>
            <a:off x="0" y="0"/>
            <a:ext cx="247200" cy="5307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114454"/>
              </a:solidFill>
              <a:latin typeface="Arial"/>
              <a:ea typeface="Arial"/>
              <a:cs typeface="Arial"/>
              <a:sym typeface="Arial"/>
            </a:endParaRPr>
          </a:p>
        </p:txBody>
      </p:sp>
      <p:sp>
        <p:nvSpPr>
          <p:cNvPr id="263" name="Google Shape;263;p49"/>
          <p:cNvSpPr/>
          <p:nvPr/>
        </p:nvSpPr>
        <p:spPr>
          <a:xfrm>
            <a:off x="0" y="500625"/>
            <a:ext cx="4572000" cy="10587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4" name="Google Shape;264;p49"/>
          <p:cNvSpPr/>
          <p:nvPr/>
        </p:nvSpPr>
        <p:spPr>
          <a:xfrm>
            <a:off x="0" y="1553406"/>
            <a:ext cx="247200" cy="15327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5" name="Google Shape;265;p49"/>
          <p:cNvSpPr/>
          <p:nvPr/>
        </p:nvSpPr>
        <p:spPr>
          <a:xfrm>
            <a:off x="0" y="3086100"/>
            <a:ext cx="247200" cy="6054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6" name="Google Shape;266;p49"/>
          <p:cNvSpPr/>
          <p:nvPr/>
        </p:nvSpPr>
        <p:spPr>
          <a:xfrm>
            <a:off x="0" y="3691500"/>
            <a:ext cx="247200" cy="1452000"/>
          </a:xfrm>
          <a:prstGeom prst="rect">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267" name="Google Shape;267;p49"/>
          <p:cNvCxnSpPr/>
          <p:nvPr/>
        </p:nvCxnSpPr>
        <p:spPr>
          <a:xfrm>
            <a:off x="1037450" y="809725"/>
            <a:ext cx="0" cy="470700"/>
          </a:xfrm>
          <a:prstGeom prst="straightConnector1">
            <a:avLst/>
          </a:prstGeom>
          <a:noFill/>
          <a:ln cap="flat" cmpd="sng" w="9525">
            <a:solidFill>
              <a:schemeClr val="accent2"/>
            </a:solidFill>
            <a:prstDash val="solid"/>
            <a:round/>
            <a:headEnd len="sm" w="sm" type="none"/>
            <a:tailEnd len="sm" w="sm" type="none"/>
          </a:ln>
        </p:spPr>
      </p:cxnSp>
      <p:sp>
        <p:nvSpPr>
          <p:cNvPr id="268" name="Google Shape;268;p49"/>
          <p:cNvSpPr txBox="1"/>
          <p:nvPr>
            <p:ph type="title"/>
          </p:nvPr>
        </p:nvSpPr>
        <p:spPr>
          <a:xfrm>
            <a:off x="1146025" y="530725"/>
            <a:ext cx="3208800" cy="10287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1800"/>
              <a:buNone/>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p:txBody>
      </p:sp>
      <p:sp>
        <p:nvSpPr>
          <p:cNvPr id="269" name="Google Shape;269;p49"/>
          <p:cNvSpPr txBox="1"/>
          <p:nvPr>
            <p:ph idx="1" type="body"/>
          </p:nvPr>
        </p:nvSpPr>
        <p:spPr>
          <a:xfrm>
            <a:off x="1146025" y="1773300"/>
            <a:ext cx="2409900" cy="3152700"/>
          </a:xfrm>
          <a:prstGeom prst="rect">
            <a:avLst/>
          </a:prstGeom>
          <a:noFill/>
          <a:ln>
            <a:noFill/>
          </a:ln>
        </p:spPr>
        <p:txBody>
          <a:bodyPr anchorCtr="0" anchor="t" bIns="91425" lIns="91425" spcFirstLastPara="1" rIns="91425" wrap="square" tIns="91425">
            <a:noAutofit/>
          </a:bodyPr>
          <a:lstStyle>
            <a:lvl1pPr indent="-342900" lvl="0" marL="457200" algn="l">
              <a:lnSpc>
                <a:spcPct val="100000"/>
              </a:lnSpc>
              <a:spcBef>
                <a:spcPts val="600"/>
              </a:spcBef>
              <a:spcAft>
                <a:spcPts val="0"/>
              </a:spcAft>
              <a:buSzPts val="1800"/>
              <a:buChar char="▪"/>
              <a:defRPr sz="1800"/>
            </a:lvl1pPr>
            <a:lvl2pPr indent="-342900" lvl="1" marL="914400" algn="l">
              <a:lnSpc>
                <a:spcPct val="100000"/>
              </a:lnSpc>
              <a:spcBef>
                <a:spcPts val="0"/>
              </a:spcBef>
              <a:spcAft>
                <a:spcPts val="0"/>
              </a:spcAft>
              <a:buSzPts val="1800"/>
              <a:buChar char="▫"/>
              <a:defRPr sz="1800"/>
            </a:lvl2pPr>
            <a:lvl3pPr indent="-342900" lvl="2" marL="1371600" algn="l">
              <a:lnSpc>
                <a:spcPct val="100000"/>
              </a:lnSpc>
              <a:spcBef>
                <a:spcPts val="0"/>
              </a:spcBef>
              <a:spcAft>
                <a:spcPts val="0"/>
              </a:spcAft>
              <a:buSzPts val="1800"/>
              <a:buChar char="■"/>
              <a:defRPr sz="1800"/>
            </a:lvl3pPr>
            <a:lvl4pPr indent="-342900" lvl="3" marL="1828800" algn="l">
              <a:lnSpc>
                <a:spcPct val="100000"/>
              </a:lnSpc>
              <a:spcBef>
                <a:spcPts val="0"/>
              </a:spcBef>
              <a:spcAft>
                <a:spcPts val="0"/>
              </a:spcAft>
              <a:buSzPts val="1800"/>
              <a:buChar char="●"/>
              <a:defRPr/>
            </a:lvl4pPr>
            <a:lvl5pPr indent="-342900" lvl="4" marL="2286000" algn="l">
              <a:lnSpc>
                <a:spcPct val="100000"/>
              </a:lnSpc>
              <a:spcBef>
                <a:spcPts val="0"/>
              </a:spcBef>
              <a:spcAft>
                <a:spcPts val="0"/>
              </a:spcAft>
              <a:buSzPts val="1800"/>
              <a:buChar char="○"/>
              <a:defRPr/>
            </a:lvl5pPr>
            <a:lvl6pPr indent="-342900" lvl="5" marL="2743200" algn="l">
              <a:lnSpc>
                <a:spcPct val="100000"/>
              </a:lnSpc>
              <a:spcBef>
                <a:spcPts val="0"/>
              </a:spcBef>
              <a:spcAft>
                <a:spcPts val="0"/>
              </a:spcAft>
              <a:buSzPts val="1800"/>
              <a:buChar char="■"/>
              <a:defRPr/>
            </a:lvl6pPr>
            <a:lvl7pPr indent="-342900" lvl="6" marL="3200400" algn="l">
              <a:lnSpc>
                <a:spcPct val="100000"/>
              </a:lnSpc>
              <a:spcBef>
                <a:spcPts val="0"/>
              </a:spcBef>
              <a:spcAft>
                <a:spcPts val="0"/>
              </a:spcAft>
              <a:buSzPts val="1800"/>
              <a:buChar char="●"/>
              <a:defRPr/>
            </a:lvl7pPr>
            <a:lvl8pPr indent="-342900" lvl="7" marL="3657600" algn="l">
              <a:lnSpc>
                <a:spcPct val="100000"/>
              </a:lnSpc>
              <a:spcBef>
                <a:spcPts val="0"/>
              </a:spcBef>
              <a:spcAft>
                <a:spcPts val="0"/>
              </a:spcAft>
              <a:buSzPts val="1800"/>
              <a:buChar char="○"/>
              <a:defRPr/>
            </a:lvl8pPr>
            <a:lvl9pPr indent="-342900" lvl="8" marL="4114800" algn="l">
              <a:lnSpc>
                <a:spcPct val="100000"/>
              </a:lnSpc>
              <a:spcBef>
                <a:spcPts val="0"/>
              </a:spcBef>
              <a:spcAft>
                <a:spcPts val="0"/>
              </a:spcAft>
              <a:buSzPts val="1800"/>
              <a:buChar char="■"/>
              <a:defRPr/>
            </a:lvl9pPr>
          </a:lstStyle>
          <a:p/>
        </p:txBody>
      </p:sp>
      <p:sp>
        <p:nvSpPr>
          <p:cNvPr id="270" name="Google Shape;270;p49"/>
          <p:cNvSpPr txBox="1"/>
          <p:nvPr>
            <p:ph idx="2" type="body"/>
          </p:nvPr>
        </p:nvSpPr>
        <p:spPr>
          <a:xfrm>
            <a:off x="3679388" y="1773300"/>
            <a:ext cx="2409900" cy="3152700"/>
          </a:xfrm>
          <a:prstGeom prst="rect">
            <a:avLst/>
          </a:prstGeom>
          <a:noFill/>
          <a:ln>
            <a:noFill/>
          </a:ln>
        </p:spPr>
        <p:txBody>
          <a:bodyPr anchorCtr="0" anchor="t" bIns="91425" lIns="91425" spcFirstLastPara="1" rIns="91425" wrap="square" tIns="91425">
            <a:noAutofit/>
          </a:bodyPr>
          <a:lstStyle>
            <a:lvl1pPr indent="-342900" lvl="0" marL="457200" algn="l">
              <a:lnSpc>
                <a:spcPct val="100000"/>
              </a:lnSpc>
              <a:spcBef>
                <a:spcPts val="600"/>
              </a:spcBef>
              <a:spcAft>
                <a:spcPts val="0"/>
              </a:spcAft>
              <a:buSzPts val="1800"/>
              <a:buChar char="▪"/>
              <a:defRPr sz="1800"/>
            </a:lvl1pPr>
            <a:lvl2pPr indent="-342900" lvl="1" marL="914400" algn="l">
              <a:lnSpc>
                <a:spcPct val="100000"/>
              </a:lnSpc>
              <a:spcBef>
                <a:spcPts val="0"/>
              </a:spcBef>
              <a:spcAft>
                <a:spcPts val="0"/>
              </a:spcAft>
              <a:buSzPts val="1800"/>
              <a:buChar char="▫"/>
              <a:defRPr sz="1800"/>
            </a:lvl2pPr>
            <a:lvl3pPr indent="-342900" lvl="2" marL="1371600" algn="l">
              <a:lnSpc>
                <a:spcPct val="100000"/>
              </a:lnSpc>
              <a:spcBef>
                <a:spcPts val="0"/>
              </a:spcBef>
              <a:spcAft>
                <a:spcPts val="0"/>
              </a:spcAft>
              <a:buSzPts val="1800"/>
              <a:buChar char="■"/>
              <a:defRPr sz="1800"/>
            </a:lvl3pPr>
            <a:lvl4pPr indent="-342900" lvl="3" marL="1828800" algn="l">
              <a:lnSpc>
                <a:spcPct val="100000"/>
              </a:lnSpc>
              <a:spcBef>
                <a:spcPts val="0"/>
              </a:spcBef>
              <a:spcAft>
                <a:spcPts val="0"/>
              </a:spcAft>
              <a:buSzPts val="1800"/>
              <a:buChar char="●"/>
              <a:defRPr/>
            </a:lvl4pPr>
            <a:lvl5pPr indent="-342900" lvl="4" marL="2286000" algn="l">
              <a:lnSpc>
                <a:spcPct val="100000"/>
              </a:lnSpc>
              <a:spcBef>
                <a:spcPts val="0"/>
              </a:spcBef>
              <a:spcAft>
                <a:spcPts val="0"/>
              </a:spcAft>
              <a:buSzPts val="1800"/>
              <a:buChar char="○"/>
              <a:defRPr/>
            </a:lvl5pPr>
            <a:lvl6pPr indent="-342900" lvl="5" marL="2743200" algn="l">
              <a:lnSpc>
                <a:spcPct val="100000"/>
              </a:lnSpc>
              <a:spcBef>
                <a:spcPts val="0"/>
              </a:spcBef>
              <a:spcAft>
                <a:spcPts val="0"/>
              </a:spcAft>
              <a:buSzPts val="1800"/>
              <a:buChar char="■"/>
              <a:defRPr/>
            </a:lvl6pPr>
            <a:lvl7pPr indent="-342900" lvl="6" marL="3200400" algn="l">
              <a:lnSpc>
                <a:spcPct val="100000"/>
              </a:lnSpc>
              <a:spcBef>
                <a:spcPts val="0"/>
              </a:spcBef>
              <a:spcAft>
                <a:spcPts val="0"/>
              </a:spcAft>
              <a:buSzPts val="1800"/>
              <a:buChar char="●"/>
              <a:defRPr/>
            </a:lvl7pPr>
            <a:lvl8pPr indent="-342900" lvl="7" marL="3657600" algn="l">
              <a:lnSpc>
                <a:spcPct val="100000"/>
              </a:lnSpc>
              <a:spcBef>
                <a:spcPts val="0"/>
              </a:spcBef>
              <a:spcAft>
                <a:spcPts val="0"/>
              </a:spcAft>
              <a:buSzPts val="1800"/>
              <a:buChar char="○"/>
              <a:defRPr/>
            </a:lvl8pPr>
            <a:lvl9pPr indent="-342900" lvl="8" marL="4114800" algn="l">
              <a:lnSpc>
                <a:spcPct val="100000"/>
              </a:lnSpc>
              <a:spcBef>
                <a:spcPts val="0"/>
              </a:spcBef>
              <a:spcAft>
                <a:spcPts val="0"/>
              </a:spcAft>
              <a:buSzPts val="1800"/>
              <a:buChar char="■"/>
              <a:defRPr/>
            </a:lvl9pPr>
          </a:lstStyle>
          <a:p/>
        </p:txBody>
      </p:sp>
      <p:sp>
        <p:nvSpPr>
          <p:cNvPr id="271" name="Google Shape;271;p49"/>
          <p:cNvSpPr txBox="1"/>
          <p:nvPr>
            <p:ph idx="3" type="body"/>
          </p:nvPr>
        </p:nvSpPr>
        <p:spPr>
          <a:xfrm>
            <a:off x="6212750" y="1773300"/>
            <a:ext cx="2409900" cy="3152700"/>
          </a:xfrm>
          <a:prstGeom prst="rect">
            <a:avLst/>
          </a:prstGeom>
          <a:noFill/>
          <a:ln>
            <a:noFill/>
          </a:ln>
        </p:spPr>
        <p:txBody>
          <a:bodyPr anchorCtr="0" anchor="t" bIns="91425" lIns="91425" spcFirstLastPara="1" rIns="91425" wrap="square" tIns="91425">
            <a:noAutofit/>
          </a:bodyPr>
          <a:lstStyle>
            <a:lvl1pPr indent="-342900" lvl="0" marL="457200" algn="l">
              <a:lnSpc>
                <a:spcPct val="100000"/>
              </a:lnSpc>
              <a:spcBef>
                <a:spcPts val="600"/>
              </a:spcBef>
              <a:spcAft>
                <a:spcPts val="0"/>
              </a:spcAft>
              <a:buSzPts val="1800"/>
              <a:buChar char="▪"/>
              <a:defRPr sz="1800"/>
            </a:lvl1pPr>
            <a:lvl2pPr indent="-342900" lvl="1" marL="914400" algn="l">
              <a:lnSpc>
                <a:spcPct val="100000"/>
              </a:lnSpc>
              <a:spcBef>
                <a:spcPts val="0"/>
              </a:spcBef>
              <a:spcAft>
                <a:spcPts val="0"/>
              </a:spcAft>
              <a:buSzPts val="1800"/>
              <a:buChar char="▫"/>
              <a:defRPr sz="1800"/>
            </a:lvl2pPr>
            <a:lvl3pPr indent="-342900" lvl="2" marL="1371600" algn="l">
              <a:lnSpc>
                <a:spcPct val="100000"/>
              </a:lnSpc>
              <a:spcBef>
                <a:spcPts val="0"/>
              </a:spcBef>
              <a:spcAft>
                <a:spcPts val="0"/>
              </a:spcAft>
              <a:buSzPts val="1800"/>
              <a:buChar char="■"/>
              <a:defRPr sz="1800"/>
            </a:lvl3pPr>
            <a:lvl4pPr indent="-342900" lvl="3" marL="1828800" algn="l">
              <a:lnSpc>
                <a:spcPct val="100000"/>
              </a:lnSpc>
              <a:spcBef>
                <a:spcPts val="0"/>
              </a:spcBef>
              <a:spcAft>
                <a:spcPts val="0"/>
              </a:spcAft>
              <a:buSzPts val="1800"/>
              <a:buChar char="●"/>
              <a:defRPr/>
            </a:lvl4pPr>
            <a:lvl5pPr indent="-342900" lvl="4" marL="2286000" algn="l">
              <a:lnSpc>
                <a:spcPct val="100000"/>
              </a:lnSpc>
              <a:spcBef>
                <a:spcPts val="0"/>
              </a:spcBef>
              <a:spcAft>
                <a:spcPts val="0"/>
              </a:spcAft>
              <a:buSzPts val="1800"/>
              <a:buChar char="○"/>
              <a:defRPr/>
            </a:lvl5pPr>
            <a:lvl6pPr indent="-342900" lvl="5" marL="2743200" algn="l">
              <a:lnSpc>
                <a:spcPct val="100000"/>
              </a:lnSpc>
              <a:spcBef>
                <a:spcPts val="0"/>
              </a:spcBef>
              <a:spcAft>
                <a:spcPts val="0"/>
              </a:spcAft>
              <a:buSzPts val="1800"/>
              <a:buChar char="■"/>
              <a:defRPr/>
            </a:lvl6pPr>
            <a:lvl7pPr indent="-342900" lvl="6" marL="3200400" algn="l">
              <a:lnSpc>
                <a:spcPct val="100000"/>
              </a:lnSpc>
              <a:spcBef>
                <a:spcPts val="0"/>
              </a:spcBef>
              <a:spcAft>
                <a:spcPts val="0"/>
              </a:spcAft>
              <a:buSzPts val="1800"/>
              <a:buChar char="●"/>
              <a:defRPr/>
            </a:lvl7pPr>
            <a:lvl8pPr indent="-342900" lvl="7" marL="3657600" algn="l">
              <a:lnSpc>
                <a:spcPct val="100000"/>
              </a:lnSpc>
              <a:spcBef>
                <a:spcPts val="0"/>
              </a:spcBef>
              <a:spcAft>
                <a:spcPts val="0"/>
              </a:spcAft>
              <a:buSzPts val="1800"/>
              <a:buChar char="○"/>
              <a:defRPr/>
            </a:lvl8pPr>
            <a:lvl9pPr indent="-342900" lvl="8" marL="4114800" algn="l">
              <a:lnSpc>
                <a:spcPct val="100000"/>
              </a:lnSpc>
              <a:spcBef>
                <a:spcPts val="0"/>
              </a:spcBef>
              <a:spcAft>
                <a:spcPts val="0"/>
              </a:spcAft>
              <a:buSzPts val="1800"/>
              <a:buChar char="■"/>
              <a:defRPr/>
            </a:lvl9pPr>
          </a:lstStyle>
          <a:p/>
        </p:txBody>
      </p:sp>
      <p:sp>
        <p:nvSpPr>
          <p:cNvPr id="272" name="Google Shape;272;p49"/>
          <p:cNvSpPr txBox="1"/>
          <p:nvPr>
            <p:ph idx="12" type="sldNum"/>
          </p:nvPr>
        </p:nvSpPr>
        <p:spPr>
          <a:xfrm>
            <a:off x="-51050" y="4819400"/>
            <a:ext cx="349200" cy="324000"/>
          </a:xfrm>
          <a:prstGeom prst="rect">
            <a:avLst/>
          </a:prstGeom>
          <a:noFill/>
          <a:ln>
            <a:noFill/>
          </a:ln>
        </p:spPr>
        <p:txBody>
          <a:bodyPr anchorCtr="0" anchor="t" bIns="91425" lIns="91425" spcFirstLastPara="1" rIns="91425" wrap="square" tIns="91425">
            <a:noAutofit/>
          </a:bodyPr>
          <a:lstStyle>
            <a:lvl1pPr indent="0" lvl="0"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1pPr>
            <a:lvl2pPr indent="0" lvl="1"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2pPr>
            <a:lvl3pPr indent="0" lvl="2"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3pPr>
            <a:lvl4pPr indent="0" lvl="3"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4pPr>
            <a:lvl5pPr indent="0" lvl="4"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5pPr>
            <a:lvl6pPr indent="0" lvl="5"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6pPr>
            <a:lvl7pPr indent="0" lvl="6"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7pPr>
            <a:lvl8pPr indent="0" lvl="7"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8pPr>
            <a:lvl9pPr indent="0" lvl="8"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9pPr>
          </a:lstStyle>
          <a:p>
            <a:pPr indent="0" lvl="0" marL="0" rtl="0" algn="ct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273" name="Shape 273"/>
        <p:cNvGrpSpPr/>
        <p:nvPr/>
      </p:nvGrpSpPr>
      <p:grpSpPr>
        <a:xfrm>
          <a:off x="0" y="0"/>
          <a:ext cx="0" cy="0"/>
          <a:chOff x="0" y="0"/>
          <a:chExt cx="0" cy="0"/>
        </a:xfrm>
      </p:grpSpPr>
      <p:sp>
        <p:nvSpPr>
          <p:cNvPr id="274" name="Google Shape;274;p50"/>
          <p:cNvSpPr/>
          <p:nvPr/>
        </p:nvSpPr>
        <p:spPr>
          <a:xfrm>
            <a:off x="0" y="0"/>
            <a:ext cx="247200" cy="5307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114454"/>
              </a:solidFill>
              <a:latin typeface="Arial"/>
              <a:ea typeface="Arial"/>
              <a:cs typeface="Arial"/>
              <a:sym typeface="Arial"/>
            </a:endParaRPr>
          </a:p>
        </p:txBody>
      </p:sp>
      <p:sp>
        <p:nvSpPr>
          <p:cNvPr id="275" name="Google Shape;275;p50"/>
          <p:cNvSpPr/>
          <p:nvPr/>
        </p:nvSpPr>
        <p:spPr>
          <a:xfrm>
            <a:off x="0" y="500625"/>
            <a:ext cx="247200" cy="10587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6" name="Google Shape;276;p50"/>
          <p:cNvSpPr/>
          <p:nvPr/>
        </p:nvSpPr>
        <p:spPr>
          <a:xfrm>
            <a:off x="0" y="1553406"/>
            <a:ext cx="247200" cy="15327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7" name="Google Shape;277;p50"/>
          <p:cNvSpPr/>
          <p:nvPr/>
        </p:nvSpPr>
        <p:spPr>
          <a:xfrm>
            <a:off x="0" y="3086100"/>
            <a:ext cx="247200" cy="6054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8" name="Google Shape;278;p50"/>
          <p:cNvSpPr/>
          <p:nvPr/>
        </p:nvSpPr>
        <p:spPr>
          <a:xfrm>
            <a:off x="0" y="3691500"/>
            <a:ext cx="247200" cy="1452000"/>
          </a:xfrm>
          <a:prstGeom prst="rect">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9" name="Google Shape;279;p50"/>
          <p:cNvSpPr txBox="1"/>
          <p:nvPr>
            <p:ph idx="1" type="body"/>
          </p:nvPr>
        </p:nvSpPr>
        <p:spPr>
          <a:xfrm>
            <a:off x="457200" y="4406309"/>
            <a:ext cx="8229600" cy="519600"/>
          </a:xfrm>
          <a:prstGeom prst="rect">
            <a:avLst/>
          </a:prstGeom>
          <a:noFill/>
          <a:ln>
            <a:noFill/>
          </a:ln>
        </p:spPr>
        <p:txBody>
          <a:bodyPr anchorCtr="0" anchor="t" bIns="91425" lIns="91425" spcFirstLastPara="1" rIns="91425" wrap="square" tIns="91425">
            <a:noAutofit/>
          </a:bodyPr>
          <a:lstStyle>
            <a:lvl1pPr indent="-228600" lvl="0" marL="457200" algn="ctr">
              <a:lnSpc>
                <a:spcPct val="100000"/>
              </a:lnSpc>
              <a:spcBef>
                <a:spcPts val="360"/>
              </a:spcBef>
              <a:spcAft>
                <a:spcPts val="0"/>
              </a:spcAft>
              <a:buClr>
                <a:schemeClr val="accent1"/>
              </a:buClr>
              <a:buSzPts val="1800"/>
              <a:buNone/>
              <a:defRPr sz="1800">
                <a:solidFill>
                  <a:schemeClr val="accent1"/>
                </a:solidFill>
              </a:defRPr>
            </a:lvl1pPr>
          </a:lstStyle>
          <a:p/>
        </p:txBody>
      </p:sp>
      <p:sp>
        <p:nvSpPr>
          <p:cNvPr id="280" name="Google Shape;280;p50"/>
          <p:cNvSpPr txBox="1"/>
          <p:nvPr>
            <p:ph idx="12" type="sldNum"/>
          </p:nvPr>
        </p:nvSpPr>
        <p:spPr>
          <a:xfrm>
            <a:off x="-51050" y="4819400"/>
            <a:ext cx="349200" cy="324000"/>
          </a:xfrm>
          <a:prstGeom prst="rect">
            <a:avLst/>
          </a:prstGeom>
          <a:noFill/>
          <a:ln>
            <a:noFill/>
          </a:ln>
        </p:spPr>
        <p:txBody>
          <a:bodyPr anchorCtr="0" anchor="t" bIns="91425" lIns="91425" spcFirstLastPara="1" rIns="91425" wrap="square" tIns="91425">
            <a:noAutofit/>
          </a:bodyPr>
          <a:lstStyle>
            <a:lvl1pPr indent="0" lvl="0"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1pPr>
            <a:lvl2pPr indent="0" lvl="1"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2pPr>
            <a:lvl3pPr indent="0" lvl="2"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3pPr>
            <a:lvl4pPr indent="0" lvl="3"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4pPr>
            <a:lvl5pPr indent="0" lvl="4"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5pPr>
            <a:lvl6pPr indent="0" lvl="5"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6pPr>
            <a:lvl7pPr indent="0" lvl="6"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7pPr>
            <a:lvl8pPr indent="0" lvl="7"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8pPr>
            <a:lvl9pPr indent="0" lvl="8"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9pPr>
          </a:lstStyle>
          <a:p>
            <a:pPr indent="0" lvl="0" marL="0" rtl="0" algn="ct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tyle A">
  <p:cSld name="BLANK_1_1">
    <p:bg>
      <p:bgPr>
        <a:solidFill>
          <a:schemeClr val="accent4"/>
        </a:solidFill>
      </p:bgPr>
    </p:bg>
    <p:spTree>
      <p:nvGrpSpPr>
        <p:cNvPr id="281" name="Shape 281"/>
        <p:cNvGrpSpPr/>
        <p:nvPr/>
      </p:nvGrpSpPr>
      <p:grpSpPr>
        <a:xfrm>
          <a:off x="0" y="0"/>
          <a:ext cx="0" cy="0"/>
          <a:chOff x="0" y="0"/>
          <a:chExt cx="0" cy="0"/>
        </a:xfrm>
      </p:grpSpPr>
      <p:sp>
        <p:nvSpPr>
          <p:cNvPr id="282" name="Google Shape;282;p51"/>
          <p:cNvSpPr/>
          <p:nvPr/>
        </p:nvSpPr>
        <p:spPr>
          <a:xfrm>
            <a:off x="0" y="0"/>
            <a:ext cx="9144000" cy="5307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114454"/>
              </a:solidFill>
              <a:latin typeface="Arial"/>
              <a:ea typeface="Arial"/>
              <a:cs typeface="Arial"/>
              <a:sym typeface="Arial"/>
            </a:endParaRPr>
          </a:p>
        </p:txBody>
      </p:sp>
      <p:sp>
        <p:nvSpPr>
          <p:cNvPr id="283" name="Google Shape;283;p51"/>
          <p:cNvSpPr/>
          <p:nvPr/>
        </p:nvSpPr>
        <p:spPr>
          <a:xfrm>
            <a:off x="0" y="500625"/>
            <a:ext cx="9144000" cy="7320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4" name="Google Shape;284;p51"/>
          <p:cNvSpPr/>
          <p:nvPr/>
        </p:nvSpPr>
        <p:spPr>
          <a:xfrm>
            <a:off x="0" y="3962800"/>
            <a:ext cx="9144000" cy="3702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5" name="Google Shape;285;p51"/>
          <p:cNvSpPr/>
          <p:nvPr/>
        </p:nvSpPr>
        <p:spPr>
          <a:xfrm>
            <a:off x="0" y="4333125"/>
            <a:ext cx="9144000" cy="810300"/>
          </a:xfrm>
          <a:prstGeom prst="rect">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6" name="Google Shape;286;p51"/>
          <p:cNvSpPr txBox="1"/>
          <p:nvPr>
            <p:ph idx="12" type="sldNum"/>
          </p:nvPr>
        </p:nvSpPr>
        <p:spPr>
          <a:xfrm>
            <a:off x="-51050" y="4819400"/>
            <a:ext cx="349200" cy="324000"/>
          </a:xfrm>
          <a:prstGeom prst="rect">
            <a:avLst/>
          </a:prstGeom>
          <a:noFill/>
          <a:ln>
            <a:noFill/>
          </a:ln>
        </p:spPr>
        <p:txBody>
          <a:bodyPr anchorCtr="0" anchor="t" bIns="91425" lIns="91425" spcFirstLastPara="1" rIns="91425" wrap="square" tIns="91425">
            <a:noAutofit/>
          </a:bodyPr>
          <a:lstStyle>
            <a:lvl1pPr indent="0" lvl="0"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1pPr>
            <a:lvl2pPr indent="0" lvl="1"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2pPr>
            <a:lvl3pPr indent="0" lvl="2"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3pPr>
            <a:lvl4pPr indent="0" lvl="3"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4pPr>
            <a:lvl5pPr indent="0" lvl="4"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5pPr>
            <a:lvl6pPr indent="0" lvl="5"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6pPr>
            <a:lvl7pPr indent="0" lvl="6"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7pPr>
            <a:lvl8pPr indent="0" lvl="7"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8pPr>
            <a:lvl9pPr indent="0" lvl="8"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9pPr>
          </a:lstStyle>
          <a:p>
            <a:pPr indent="0" lvl="0" marL="0" rtl="0" algn="ct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tyle B">
  <p:cSld name="BLANK_1_1_1">
    <p:bg>
      <p:bgPr>
        <a:solidFill>
          <a:schemeClr val="accent1"/>
        </a:solidFill>
      </p:bgPr>
    </p:bg>
    <p:spTree>
      <p:nvGrpSpPr>
        <p:cNvPr id="287" name="Shape 287"/>
        <p:cNvGrpSpPr/>
        <p:nvPr/>
      </p:nvGrpSpPr>
      <p:grpSpPr>
        <a:xfrm>
          <a:off x="0" y="0"/>
          <a:ext cx="0" cy="0"/>
          <a:chOff x="0" y="0"/>
          <a:chExt cx="0" cy="0"/>
        </a:xfrm>
      </p:grpSpPr>
      <p:sp>
        <p:nvSpPr>
          <p:cNvPr id="288" name="Google Shape;288;p52"/>
          <p:cNvSpPr/>
          <p:nvPr/>
        </p:nvSpPr>
        <p:spPr>
          <a:xfrm>
            <a:off x="0" y="4294550"/>
            <a:ext cx="9144000" cy="2412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9" name="Google Shape;289;p52"/>
          <p:cNvSpPr/>
          <p:nvPr/>
        </p:nvSpPr>
        <p:spPr>
          <a:xfrm>
            <a:off x="0" y="0"/>
            <a:ext cx="9144000" cy="5307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114454"/>
              </a:solidFill>
              <a:latin typeface="Arial"/>
              <a:ea typeface="Arial"/>
              <a:cs typeface="Arial"/>
              <a:sym typeface="Arial"/>
            </a:endParaRPr>
          </a:p>
        </p:txBody>
      </p:sp>
      <p:sp>
        <p:nvSpPr>
          <p:cNvPr id="290" name="Google Shape;290;p52"/>
          <p:cNvSpPr/>
          <p:nvPr/>
        </p:nvSpPr>
        <p:spPr>
          <a:xfrm>
            <a:off x="0" y="4493605"/>
            <a:ext cx="9144000" cy="1182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1" name="Google Shape;291;p52"/>
          <p:cNvSpPr/>
          <p:nvPr/>
        </p:nvSpPr>
        <p:spPr>
          <a:xfrm>
            <a:off x="0" y="4584075"/>
            <a:ext cx="9144000" cy="559500"/>
          </a:xfrm>
          <a:prstGeom prst="rect">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2" name="Google Shape;292;p52"/>
          <p:cNvSpPr txBox="1"/>
          <p:nvPr>
            <p:ph idx="12" type="sldNum"/>
          </p:nvPr>
        </p:nvSpPr>
        <p:spPr>
          <a:xfrm>
            <a:off x="-51050" y="4819400"/>
            <a:ext cx="349200" cy="324000"/>
          </a:xfrm>
          <a:prstGeom prst="rect">
            <a:avLst/>
          </a:prstGeom>
          <a:noFill/>
          <a:ln>
            <a:noFill/>
          </a:ln>
        </p:spPr>
        <p:txBody>
          <a:bodyPr anchorCtr="0" anchor="t" bIns="91425" lIns="91425" spcFirstLastPara="1" rIns="91425" wrap="square" tIns="91425">
            <a:noAutofit/>
          </a:bodyPr>
          <a:lstStyle>
            <a:lvl1pPr indent="0" lvl="0"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1pPr>
            <a:lvl2pPr indent="0" lvl="1"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2pPr>
            <a:lvl3pPr indent="0" lvl="2"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3pPr>
            <a:lvl4pPr indent="0" lvl="3"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4pPr>
            <a:lvl5pPr indent="0" lvl="4"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5pPr>
            <a:lvl6pPr indent="0" lvl="5"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6pPr>
            <a:lvl7pPr indent="0" lvl="6"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7pPr>
            <a:lvl8pPr indent="0" lvl="7"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8pPr>
            <a:lvl9pPr indent="0" lvl="8"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9pPr>
          </a:lstStyle>
          <a:p>
            <a:pPr indent="0" lvl="0" marL="0" rtl="0" algn="ct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8" name="Shape 28"/>
        <p:cNvGrpSpPr/>
        <p:nvPr/>
      </p:nvGrpSpPr>
      <p:grpSpPr>
        <a:xfrm>
          <a:off x="0" y="0"/>
          <a:ext cx="0" cy="0"/>
          <a:chOff x="0" y="0"/>
          <a:chExt cx="0" cy="0"/>
        </a:xfrm>
      </p:grpSpPr>
      <p:sp>
        <p:nvSpPr>
          <p:cNvPr id="29" name="Google Shape;29;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0" name="Google Shape;30;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2">
  <p:cSld name="TITLE_2">
    <p:spTree>
      <p:nvGrpSpPr>
        <p:cNvPr id="293" name="Shape 293"/>
        <p:cNvGrpSpPr/>
        <p:nvPr/>
      </p:nvGrpSpPr>
      <p:grpSpPr>
        <a:xfrm>
          <a:off x="0" y="0"/>
          <a:ext cx="0" cy="0"/>
          <a:chOff x="0" y="0"/>
          <a:chExt cx="0" cy="0"/>
        </a:xfrm>
      </p:grpSpPr>
      <p:sp>
        <p:nvSpPr>
          <p:cNvPr id="294" name="Google Shape;294;p53"/>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5200"/>
              <a:buFont typeface="Viga"/>
              <a:buNone/>
              <a:defRPr sz="5200">
                <a:latin typeface="Viga"/>
                <a:ea typeface="Viga"/>
                <a:cs typeface="Viga"/>
                <a:sym typeface="Viga"/>
              </a:defRPr>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295" name="Google Shape;295;p53"/>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600"/>
              </a:spcBef>
              <a:spcAft>
                <a:spcPts val="0"/>
              </a:spcAft>
              <a:buSzPts val="2800"/>
              <a:buFont typeface="Ubuntu"/>
              <a:buNone/>
              <a:defRPr sz="2800">
                <a:latin typeface="Ubuntu"/>
                <a:ea typeface="Ubuntu"/>
                <a:cs typeface="Ubuntu"/>
                <a:sym typeface="Ubuntu"/>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296" name="Google Shape;296;p53"/>
          <p:cNvSpPr txBox="1"/>
          <p:nvPr>
            <p:ph idx="12" type="sldNum"/>
          </p:nvPr>
        </p:nvSpPr>
        <p:spPr>
          <a:xfrm>
            <a:off x="8472458" y="4663217"/>
            <a:ext cx="548700" cy="393600"/>
          </a:xfrm>
          <a:prstGeom prst="rect">
            <a:avLst/>
          </a:prstGeom>
          <a:noFill/>
          <a:ln>
            <a:noFill/>
          </a:ln>
        </p:spPr>
        <p:txBody>
          <a:bodyPr anchorCtr="0" anchor="t" bIns="91425" lIns="91425" spcFirstLastPara="1" rIns="91425" wrap="square" tIns="91425">
            <a:noAutofit/>
          </a:bodyPr>
          <a:lstStyle>
            <a:lvl1pPr indent="0" lvl="0" marL="0" marR="0" algn="ctr">
              <a:lnSpc>
                <a:spcPct val="100000"/>
              </a:lnSpc>
              <a:spcBef>
                <a:spcPts val="0"/>
              </a:spcBef>
              <a:spcAft>
                <a:spcPts val="0"/>
              </a:spcAft>
              <a:buClr>
                <a:srgbClr val="000000"/>
              </a:buClr>
              <a:buSzPts val="800"/>
              <a:buFont typeface="Arial"/>
              <a:buNone/>
              <a:defRPr b="0" i="0" sz="800" u="none" cap="none" strike="noStrike">
                <a:solidFill>
                  <a:schemeClr val="lt1"/>
                </a:solidFill>
                <a:latin typeface="Roboto Slab"/>
                <a:ea typeface="Roboto Slab"/>
                <a:cs typeface="Roboto Slab"/>
                <a:sym typeface="Roboto Slab"/>
              </a:defRPr>
            </a:lvl1pPr>
            <a:lvl2pPr indent="0" lvl="1" marL="0" marR="0" algn="ctr">
              <a:lnSpc>
                <a:spcPct val="100000"/>
              </a:lnSpc>
              <a:spcBef>
                <a:spcPts val="0"/>
              </a:spcBef>
              <a:spcAft>
                <a:spcPts val="0"/>
              </a:spcAft>
              <a:buClr>
                <a:srgbClr val="000000"/>
              </a:buClr>
              <a:buSzPts val="800"/>
              <a:buFont typeface="Arial"/>
              <a:buNone/>
              <a:defRPr b="0" i="0" sz="800" u="none" cap="none" strike="noStrike">
                <a:solidFill>
                  <a:schemeClr val="lt1"/>
                </a:solidFill>
                <a:latin typeface="Roboto Slab"/>
                <a:ea typeface="Roboto Slab"/>
                <a:cs typeface="Roboto Slab"/>
                <a:sym typeface="Roboto Slab"/>
              </a:defRPr>
            </a:lvl2pPr>
            <a:lvl3pPr indent="0" lvl="2" marL="0" marR="0" algn="ctr">
              <a:lnSpc>
                <a:spcPct val="100000"/>
              </a:lnSpc>
              <a:spcBef>
                <a:spcPts val="0"/>
              </a:spcBef>
              <a:spcAft>
                <a:spcPts val="0"/>
              </a:spcAft>
              <a:buClr>
                <a:srgbClr val="000000"/>
              </a:buClr>
              <a:buSzPts val="800"/>
              <a:buFont typeface="Arial"/>
              <a:buNone/>
              <a:defRPr b="0" i="0" sz="800" u="none" cap="none" strike="noStrike">
                <a:solidFill>
                  <a:schemeClr val="lt1"/>
                </a:solidFill>
                <a:latin typeface="Roboto Slab"/>
                <a:ea typeface="Roboto Slab"/>
                <a:cs typeface="Roboto Slab"/>
                <a:sym typeface="Roboto Slab"/>
              </a:defRPr>
            </a:lvl3pPr>
            <a:lvl4pPr indent="0" lvl="3" marL="0" marR="0" algn="ctr">
              <a:lnSpc>
                <a:spcPct val="100000"/>
              </a:lnSpc>
              <a:spcBef>
                <a:spcPts val="0"/>
              </a:spcBef>
              <a:spcAft>
                <a:spcPts val="0"/>
              </a:spcAft>
              <a:buClr>
                <a:srgbClr val="000000"/>
              </a:buClr>
              <a:buSzPts val="800"/>
              <a:buFont typeface="Arial"/>
              <a:buNone/>
              <a:defRPr b="0" i="0" sz="800" u="none" cap="none" strike="noStrike">
                <a:solidFill>
                  <a:schemeClr val="lt1"/>
                </a:solidFill>
                <a:latin typeface="Roboto Slab"/>
                <a:ea typeface="Roboto Slab"/>
                <a:cs typeface="Roboto Slab"/>
                <a:sym typeface="Roboto Slab"/>
              </a:defRPr>
            </a:lvl4pPr>
            <a:lvl5pPr indent="0" lvl="4" marL="0" marR="0" algn="ctr">
              <a:lnSpc>
                <a:spcPct val="100000"/>
              </a:lnSpc>
              <a:spcBef>
                <a:spcPts val="0"/>
              </a:spcBef>
              <a:spcAft>
                <a:spcPts val="0"/>
              </a:spcAft>
              <a:buClr>
                <a:srgbClr val="000000"/>
              </a:buClr>
              <a:buSzPts val="800"/>
              <a:buFont typeface="Arial"/>
              <a:buNone/>
              <a:defRPr b="0" i="0" sz="800" u="none" cap="none" strike="noStrike">
                <a:solidFill>
                  <a:schemeClr val="lt1"/>
                </a:solidFill>
                <a:latin typeface="Roboto Slab"/>
                <a:ea typeface="Roboto Slab"/>
                <a:cs typeface="Roboto Slab"/>
                <a:sym typeface="Roboto Slab"/>
              </a:defRPr>
            </a:lvl5pPr>
            <a:lvl6pPr indent="0" lvl="5" marL="0" marR="0" algn="ctr">
              <a:lnSpc>
                <a:spcPct val="100000"/>
              </a:lnSpc>
              <a:spcBef>
                <a:spcPts val="0"/>
              </a:spcBef>
              <a:spcAft>
                <a:spcPts val="0"/>
              </a:spcAft>
              <a:buClr>
                <a:srgbClr val="000000"/>
              </a:buClr>
              <a:buSzPts val="800"/>
              <a:buFont typeface="Arial"/>
              <a:buNone/>
              <a:defRPr b="0" i="0" sz="800" u="none" cap="none" strike="noStrike">
                <a:solidFill>
                  <a:schemeClr val="lt1"/>
                </a:solidFill>
                <a:latin typeface="Roboto Slab"/>
                <a:ea typeface="Roboto Slab"/>
                <a:cs typeface="Roboto Slab"/>
                <a:sym typeface="Roboto Slab"/>
              </a:defRPr>
            </a:lvl6pPr>
            <a:lvl7pPr indent="0" lvl="6" marL="0" marR="0" algn="ctr">
              <a:lnSpc>
                <a:spcPct val="100000"/>
              </a:lnSpc>
              <a:spcBef>
                <a:spcPts val="0"/>
              </a:spcBef>
              <a:spcAft>
                <a:spcPts val="0"/>
              </a:spcAft>
              <a:buClr>
                <a:srgbClr val="000000"/>
              </a:buClr>
              <a:buSzPts val="800"/>
              <a:buFont typeface="Arial"/>
              <a:buNone/>
              <a:defRPr b="0" i="0" sz="800" u="none" cap="none" strike="noStrike">
                <a:solidFill>
                  <a:schemeClr val="lt1"/>
                </a:solidFill>
                <a:latin typeface="Roboto Slab"/>
                <a:ea typeface="Roboto Slab"/>
                <a:cs typeface="Roboto Slab"/>
                <a:sym typeface="Roboto Slab"/>
              </a:defRPr>
            </a:lvl7pPr>
            <a:lvl8pPr indent="0" lvl="7" marL="0" marR="0" algn="ctr">
              <a:lnSpc>
                <a:spcPct val="100000"/>
              </a:lnSpc>
              <a:spcBef>
                <a:spcPts val="0"/>
              </a:spcBef>
              <a:spcAft>
                <a:spcPts val="0"/>
              </a:spcAft>
              <a:buClr>
                <a:srgbClr val="000000"/>
              </a:buClr>
              <a:buSzPts val="800"/>
              <a:buFont typeface="Arial"/>
              <a:buNone/>
              <a:defRPr b="0" i="0" sz="800" u="none" cap="none" strike="noStrike">
                <a:solidFill>
                  <a:schemeClr val="lt1"/>
                </a:solidFill>
                <a:latin typeface="Roboto Slab"/>
                <a:ea typeface="Roboto Slab"/>
                <a:cs typeface="Roboto Slab"/>
                <a:sym typeface="Roboto Slab"/>
              </a:defRPr>
            </a:lvl8pPr>
            <a:lvl9pPr indent="0" lvl="8" marL="0" marR="0" algn="ctr">
              <a:lnSpc>
                <a:spcPct val="100000"/>
              </a:lnSpc>
              <a:spcBef>
                <a:spcPts val="0"/>
              </a:spcBef>
              <a:spcAft>
                <a:spcPts val="0"/>
              </a:spcAft>
              <a:buClr>
                <a:srgbClr val="000000"/>
              </a:buClr>
              <a:buSzPts val="800"/>
              <a:buFont typeface="Arial"/>
              <a:buNone/>
              <a:defRPr b="0" i="0" sz="800" u="none" cap="none" strike="noStrike">
                <a:solidFill>
                  <a:schemeClr val="lt1"/>
                </a:solidFill>
                <a:latin typeface="Roboto Slab"/>
                <a:ea typeface="Roboto Slab"/>
                <a:cs typeface="Roboto Slab"/>
                <a:sym typeface="Roboto Slab"/>
              </a:defRPr>
            </a:lvl9pPr>
          </a:lstStyle>
          <a:p>
            <a:pPr indent="0" lvl="0" marL="0" rtl="0" algn="ct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letely blank">
  <p:cSld name="BLANK_1_2">
    <p:spTree>
      <p:nvGrpSpPr>
        <p:cNvPr id="297" name="Shape 297"/>
        <p:cNvGrpSpPr/>
        <p:nvPr/>
      </p:nvGrpSpPr>
      <p:grpSpPr>
        <a:xfrm>
          <a:off x="0" y="0"/>
          <a:ext cx="0" cy="0"/>
          <a:chOff x="0" y="0"/>
          <a:chExt cx="0" cy="0"/>
        </a:xfrm>
      </p:grpSpPr>
      <p:sp>
        <p:nvSpPr>
          <p:cNvPr id="298" name="Google Shape;298;p54"/>
          <p:cNvSpPr txBox="1"/>
          <p:nvPr>
            <p:ph idx="12" type="sldNum"/>
          </p:nvPr>
        </p:nvSpPr>
        <p:spPr>
          <a:xfrm>
            <a:off x="4297650" y="4853299"/>
            <a:ext cx="548700" cy="290100"/>
          </a:xfrm>
          <a:prstGeom prst="rect">
            <a:avLst/>
          </a:prstGeom>
          <a:noFill/>
          <a:ln>
            <a:noFill/>
          </a:ln>
        </p:spPr>
        <p:txBody>
          <a:bodyPr anchorCtr="0" anchor="ctr" bIns="91425" lIns="91425" spcFirstLastPara="1" rIns="91425" wrap="square" tIns="91425">
            <a:noAutofit/>
          </a:bodyPr>
          <a:lstStyle>
            <a:lvl1pPr indent="0" lvl="0" marL="0" marR="0" algn="ctr">
              <a:lnSpc>
                <a:spcPct val="100000"/>
              </a:lnSpc>
              <a:spcBef>
                <a:spcPts val="0"/>
              </a:spcBef>
              <a:spcAft>
                <a:spcPts val="0"/>
              </a:spcAft>
              <a:buClr>
                <a:srgbClr val="000000"/>
              </a:buClr>
              <a:buSzPts val="800"/>
              <a:buFont typeface="Arial"/>
              <a:buNone/>
              <a:defRPr b="0" i="0" sz="800" u="none" cap="none" strike="noStrike">
                <a:solidFill>
                  <a:schemeClr val="lt1"/>
                </a:solidFill>
                <a:latin typeface="Roboto Slab"/>
                <a:ea typeface="Roboto Slab"/>
                <a:cs typeface="Roboto Slab"/>
                <a:sym typeface="Roboto Slab"/>
              </a:defRPr>
            </a:lvl1pPr>
            <a:lvl2pPr indent="0" lvl="1" marL="0" marR="0" algn="ctr">
              <a:lnSpc>
                <a:spcPct val="100000"/>
              </a:lnSpc>
              <a:spcBef>
                <a:spcPts val="0"/>
              </a:spcBef>
              <a:spcAft>
                <a:spcPts val="0"/>
              </a:spcAft>
              <a:buClr>
                <a:srgbClr val="000000"/>
              </a:buClr>
              <a:buSzPts val="800"/>
              <a:buFont typeface="Arial"/>
              <a:buNone/>
              <a:defRPr b="0" i="0" sz="800" u="none" cap="none" strike="noStrike">
                <a:solidFill>
                  <a:schemeClr val="lt1"/>
                </a:solidFill>
                <a:latin typeface="Roboto Slab"/>
                <a:ea typeface="Roboto Slab"/>
                <a:cs typeface="Roboto Slab"/>
                <a:sym typeface="Roboto Slab"/>
              </a:defRPr>
            </a:lvl2pPr>
            <a:lvl3pPr indent="0" lvl="2" marL="0" marR="0" algn="ctr">
              <a:lnSpc>
                <a:spcPct val="100000"/>
              </a:lnSpc>
              <a:spcBef>
                <a:spcPts val="0"/>
              </a:spcBef>
              <a:spcAft>
                <a:spcPts val="0"/>
              </a:spcAft>
              <a:buClr>
                <a:srgbClr val="000000"/>
              </a:buClr>
              <a:buSzPts val="800"/>
              <a:buFont typeface="Arial"/>
              <a:buNone/>
              <a:defRPr b="0" i="0" sz="800" u="none" cap="none" strike="noStrike">
                <a:solidFill>
                  <a:schemeClr val="lt1"/>
                </a:solidFill>
                <a:latin typeface="Roboto Slab"/>
                <a:ea typeface="Roboto Slab"/>
                <a:cs typeface="Roboto Slab"/>
                <a:sym typeface="Roboto Slab"/>
              </a:defRPr>
            </a:lvl3pPr>
            <a:lvl4pPr indent="0" lvl="3" marL="0" marR="0" algn="ctr">
              <a:lnSpc>
                <a:spcPct val="100000"/>
              </a:lnSpc>
              <a:spcBef>
                <a:spcPts val="0"/>
              </a:spcBef>
              <a:spcAft>
                <a:spcPts val="0"/>
              </a:spcAft>
              <a:buClr>
                <a:srgbClr val="000000"/>
              </a:buClr>
              <a:buSzPts val="800"/>
              <a:buFont typeface="Arial"/>
              <a:buNone/>
              <a:defRPr b="0" i="0" sz="800" u="none" cap="none" strike="noStrike">
                <a:solidFill>
                  <a:schemeClr val="lt1"/>
                </a:solidFill>
                <a:latin typeface="Roboto Slab"/>
                <a:ea typeface="Roboto Slab"/>
                <a:cs typeface="Roboto Slab"/>
                <a:sym typeface="Roboto Slab"/>
              </a:defRPr>
            </a:lvl4pPr>
            <a:lvl5pPr indent="0" lvl="4" marL="0" marR="0" algn="ctr">
              <a:lnSpc>
                <a:spcPct val="100000"/>
              </a:lnSpc>
              <a:spcBef>
                <a:spcPts val="0"/>
              </a:spcBef>
              <a:spcAft>
                <a:spcPts val="0"/>
              </a:spcAft>
              <a:buClr>
                <a:srgbClr val="000000"/>
              </a:buClr>
              <a:buSzPts val="800"/>
              <a:buFont typeface="Arial"/>
              <a:buNone/>
              <a:defRPr b="0" i="0" sz="800" u="none" cap="none" strike="noStrike">
                <a:solidFill>
                  <a:schemeClr val="lt1"/>
                </a:solidFill>
                <a:latin typeface="Roboto Slab"/>
                <a:ea typeface="Roboto Slab"/>
                <a:cs typeface="Roboto Slab"/>
                <a:sym typeface="Roboto Slab"/>
              </a:defRPr>
            </a:lvl5pPr>
            <a:lvl6pPr indent="0" lvl="5" marL="0" marR="0" algn="ctr">
              <a:lnSpc>
                <a:spcPct val="100000"/>
              </a:lnSpc>
              <a:spcBef>
                <a:spcPts val="0"/>
              </a:spcBef>
              <a:spcAft>
                <a:spcPts val="0"/>
              </a:spcAft>
              <a:buClr>
                <a:srgbClr val="000000"/>
              </a:buClr>
              <a:buSzPts val="800"/>
              <a:buFont typeface="Arial"/>
              <a:buNone/>
              <a:defRPr b="0" i="0" sz="800" u="none" cap="none" strike="noStrike">
                <a:solidFill>
                  <a:schemeClr val="lt1"/>
                </a:solidFill>
                <a:latin typeface="Roboto Slab"/>
                <a:ea typeface="Roboto Slab"/>
                <a:cs typeface="Roboto Slab"/>
                <a:sym typeface="Roboto Slab"/>
              </a:defRPr>
            </a:lvl6pPr>
            <a:lvl7pPr indent="0" lvl="6" marL="0" marR="0" algn="ctr">
              <a:lnSpc>
                <a:spcPct val="100000"/>
              </a:lnSpc>
              <a:spcBef>
                <a:spcPts val="0"/>
              </a:spcBef>
              <a:spcAft>
                <a:spcPts val="0"/>
              </a:spcAft>
              <a:buClr>
                <a:srgbClr val="000000"/>
              </a:buClr>
              <a:buSzPts val="800"/>
              <a:buFont typeface="Arial"/>
              <a:buNone/>
              <a:defRPr b="0" i="0" sz="800" u="none" cap="none" strike="noStrike">
                <a:solidFill>
                  <a:schemeClr val="lt1"/>
                </a:solidFill>
                <a:latin typeface="Roboto Slab"/>
                <a:ea typeface="Roboto Slab"/>
                <a:cs typeface="Roboto Slab"/>
                <a:sym typeface="Roboto Slab"/>
              </a:defRPr>
            </a:lvl7pPr>
            <a:lvl8pPr indent="0" lvl="7" marL="0" marR="0" algn="ctr">
              <a:lnSpc>
                <a:spcPct val="100000"/>
              </a:lnSpc>
              <a:spcBef>
                <a:spcPts val="0"/>
              </a:spcBef>
              <a:spcAft>
                <a:spcPts val="0"/>
              </a:spcAft>
              <a:buClr>
                <a:srgbClr val="000000"/>
              </a:buClr>
              <a:buSzPts val="800"/>
              <a:buFont typeface="Arial"/>
              <a:buNone/>
              <a:defRPr b="0" i="0" sz="800" u="none" cap="none" strike="noStrike">
                <a:solidFill>
                  <a:schemeClr val="lt1"/>
                </a:solidFill>
                <a:latin typeface="Roboto Slab"/>
                <a:ea typeface="Roboto Slab"/>
                <a:cs typeface="Roboto Slab"/>
                <a:sym typeface="Roboto Slab"/>
              </a:defRPr>
            </a:lvl8pPr>
            <a:lvl9pPr indent="0" lvl="8" marL="0" marR="0" algn="ctr">
              <a:lnSpc>
                <a:spcPct val="100000"/>
              </a:lnSpc>
              <a:spcBef>
                <a:spcPts val="0"/>
              </a:spcBef>
              <a:spcAft>
                <a:spcPts val="0"/>
              </a:spcAft>
              <a:buClr>
                <a:srgbClr val="000000"/>
              </a:buClr>
              <a:buSzPts val="800"/>
              <a:buFont typeface="Arial"/>
              <a:buNone/>
              <a:defRPr b="0" i="0" sz="800" u="none" cap="none" strike="noStrike">
                <a:solidFill>
                  <a:schemeClr val="lt1"/>
                </a:solidFill>
                <a:latin typeface="Roboto Slab"/>
                <a:ea typeface="Roboto Slab"/>
                <a:cs typeface="Roboto Slab"/>
                <a:sym typeface="Roboto Slab"/>
              </a:defRPr>
            </a:lvl9pPr>
          </a:lstStyle>
          <a:p>
            <a:pPr indent="0" lvl="0" marL="0" rtl="0" algn="ct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letely blank 1">
  <p:cSld name="BLANK_1_3">
    <p:spTree>
      <p:nvGrpSpPr>
        <p:cNvPr id="299" name="Shape 299"/>
        <p:cNvGrpSpPr/>
        <p:nvPr/>
      </p:nvGrpSpPr>
      <p:grpSpPr>
        <a:xfrm>
          <a:off x="0" y="0"/>
          <a:ext cx="0" cy="0"/>
          <a:chOff x="0" y="0"/>
          <a:chExt cx="0" cy="0"/>
        </a:xfrm>
      </p:grpSpPr>
      <p:sp>
        <p:nvSpPr>
          <p:cNvPr id="300" name="Google Shape;300;p55"/>
          <p:cNvSpPr txBox="1"/>
          <p:nvPr>
            <p:ph idx="12" type="sldNum"/>
          </p:nvPr>
        </p:nvSpPr>
        <p:spPr>
          <a:xfrm>
            <a:off x="4297650" y="4853299"/>
            <a:ext cx="548700" cy="290100"/>
          </a:xfrm>
          <a:prstGeom prst="rect">
            <a:avLst/>
          </a:prstGeom>
          <a:noFill/>
          <a:ln>
            <a:noFill/>
          </a:ln>
        </p:spPr>
        <p:txBody>
          <a:bodyPr anchorCtr="0" anchor="ctr" bIns="91425" lIns="91425" spcFirstLastPara="1" rIns="91425" wrap="square" tIns="91425">
            <a:noAutofit/>
          </a:bodyPr>
          <a:lstStyle>
            <a:lvl1pPr indent="0" lvl="0" marL="0" marR="0" algn="ctr">
              <a:lnSpc>
                <a:spcPct val="100000"/>
              </a:lnSpc>
              <a:spcBef>
                <a:spcPts val="0"/>
              </a:spcBef>
              <a:spcAft>
                <a:spcPts val="0"/>
              </a:spcAft>
              <a:buClr>
                <a:srgbClr val="000000"/>
              </a:buClr>
              <a:buSzPts val="800"/>
              <a:buFont typeface="Arial"/>
              <a:buNone/>
              <a:defRPr b="0" i="0" sz="800" u="none" cap="none" strike="noStrike">
                <a:solidFill>
                  <a:schemeClr val="lt1"/>
                </a:solidFill>
                <a:latin typeface="Roboto Slab"/>
                <a:ea typeface="Roboto Slab"/>
                <a:cs typeface="Roboto Slab"/>
                <a:sym typeface="Roboto Slab"/>
              </a:defRPr>
            </a:lvl1pPr>
            <a:lvl2pPr indent="0" lvl="1" marL="0" marR="0" algn="ctr">
              <a:lnSpc>
                <a:spcPct val="100000"/>
              </a:lnSpc>
              <a:spcBef>
                <a:spcPts val="0"/>
              </a:spcBef>
              <a:spcAft>
                <a:spcPts val="0"/>
              </a:spcAft>
              <a:buClr>
                <a:srgbClr val="000000"/>
              </a:buClr>
              <a:buSzPts val="800"/>
              <a:buFont typeface="Arial"/>
              <a:buNone/>
              <a:defRPr b="0" i="0" sz="800" u="none" cap="none" strike="noStrike">
                <a:solidFill>
                  <a:schemeClr val="lt1"/>
                </a:solidFill>
                <a:latin typeface="Roboto Slab"/>
                <a:ea typeface="Roboto Slab"/>
                <a:cs typeface="Roboto Slab"/>
                <a:sym typeface="Roboto Slab"/>
              </a:defRPr>
            </a:lvl2pPr>
            <a:lvl3pPr indent="0" lvl="2" marL="0" marR="0" algn="ctr">
              <a:lnSpc>
                <a:spcPct val="100000"/>
              </a:lnSpc>
              <a:spcBef>
                <a:spcPts val="0"/>
              </a:spcBef>
              <a:spcAft>
                <a:spcPts val="0"/>
              </a:spcAft>
              <a:buClr>
                <a:srgbClr val="000000"/>
              </a:buClr>
              <a:buSzPts val="800"/>
              <a:buFont typeface="Arial"/>
              <a:buNone/>
              <a:defRPr b="0" i="0" sz="800" u="none" cap="none" strike="noStrike">
                <a:solidFill>
                  <a:schemeClr val="lt1"/>
                </a:solidFill>
                <a:latin typeface="Roboto Slab"/>
                <a:ea typeface="Roboto Slab"/>
                <a:cs typeface="Roboto Slab"/>
                <a:sym typeface="Roboto Slab"/>
              </a:defRPr>
            </a:lvl3pPr>
            <a:lvl4pPr indent="0" lvl="3" marL="0" marR="0" algn="ctr">
              <a:lnSpc>
                <a:spcPct val="100000"/>
              </a:lnSpc>
              <a:spcBef>
                <a:spcPts val="0"/>
              </a:spcBef>
              <a:spcAft>
                <a:spcPts val="0"/>
              </a:spcAft>
              <a:buClr>
                <a:srgbClr val="000000"/>
              </a:buClr>
              <a:buSzPts val="800"/>
              <a:buFont typeface="Arial"/>
              <a:buNone/>
              <a:defRPr b="0" i="0" sz="800" u="none" cap="none" strike="noStrike">
                <a:solidFill>
                  <a:schemeClr val="lt1"/>
                </a:solidFill>
                <a:latin typeface="Roboto Slab"/>
                <a:ea typeface="Roboto Slab"/>
                <a:cs typeface="Roboto Slab"/>
                <a:sym typeface="Roboto Slab"/>
              </a:defRPr>
            </a:lvl4pPr>
            <a:lvl5pPr indent="0" lvl="4" marL="0" marR="0" algn="ctr">
              <a:lnSpc>
                <a:spcPct val="100000"/>
              </a:lnSpc>
              <a:spcBef>
                <a:spcPts val="0"/>
              </a:spcBef>
              <a:spcAft>
                <a:spcPts val="0"/>
              </a:spcAft>
              <a:buClr>
                <a:srgbClr val="000000"/>
              </a:buClr>
              <a:buSzPts val="800"/>
              <a:buFont typeface="Arial"/>
              <a:buNone/>
              <a:defRPr b="0" i="0" sz="800" u="none" cap="none" strike="noStrike">
                <a:solidFill>
                  <a:schemeClr val="lt1"/>
                </a:solidFill>
                <a:latin typeface="Roboto Slab"/>
                <a:ea typeface="Roboto Slab"/>
                <a:cs typeface="Roboto Slab"/>
                <a:sym typeface="Roboto Slab"/>
              </a:defRPr>
            </a:lvl5pPr>
            <a:lvl6pPr indent="0" lvl="5" marL="0" marR="0" algn="ctr">
              <a:lnSpc>
                <a:spcPct val="100000"/>
              </a:lnSpc>
              <a:spcBef>
                <a:spcPts val="0"/>
              </a:spcBef>
              <a:spcAft>
                <a:spcPts val="0"/>
              </a:spcAft>
              <a:buClr>
                <a:srgbClr val="000000"/>
              </a:buClr>
              <a:buSzPts val="800"/>
              <a:buFont typeface="Arial"/>
              <a:buNone/>
              <a:defRPr b="0" i="0" sz="800" u="none" cap="none" strike="noStrike">
                <a:solidFill>
                  <a:schemeClr val="lt1"/>
                </a:solidFill>
                <a:latin typeface="Roboto Slab"/>
                <a:ea typeface="Roboto Slab"/>
                <a:cs typeface="Roboto Slab"/>
                <a:sym typeface="Roboto Slab"/>
              </a:defRPr>
            </a:lvl6pPr>
            <a:lvl7pPr indent="0" lvl="6" marL="0" marR="0" algn="ctr">
              <a:lnSpc>
                <a:spcPct val="100000"/>
              </a:lnSpc>
              <a:spcBef>
                <a:spcPts val="0"/>
              </a:spcBef>
              <a:spcAft>
                <a:spcPts val="0"/>
              </a:spcAft>
              <a:buClr>
                <a:srgbClr val="000000"/>
              </a:buClr>
              <a:buSzPts val="800"/>
              <a:buFont typeface="Arial"/>
              <a:buNone/>
              <a:defRPr b="0" i="0" sz="800" u="none" cap="none" strike="noStrike">
                <a:solidFill>
                  <a:schemeClr val="lt1"/>
                </a:solidFill>
                <a:latin typeface="Roboto Slab"/>
                <a:ea typeface="Roboto Slab"/>
                <a:cs typeface="Roboto Slab"/>
                <a:sym typeface="Roboto Slab"/>
              </a:defRPr>
            </a:lvl7pPr>
            <a:lvl8pPr indent="0" lvl="7" marL="0" marR="0" algn="ctr">
              <a:lnSpc>
                <a:spcPct val="100000"/>
              </a:lnSpc>
              <a:spcBef>
                <a:spcPts val="0"/>
              </a:spcBef>
              <a:spcAft>
                <a:spcPts val="0"/>
              </a:spcAft>
              <a:buClr>
                <a:srgbClr val="000000"/>
              </a:buClr>
              <a:buSzPts val="800"/>
              <a:buFont typeface="Arial"/>
              <a:buNone/>
              <a:defRPr b="0" i="0" sz="800" u="none" cap="none" strike="noStrike">
                <a:solidFill>
                  <a:schemeClr val="lt1"/>
                </a:solidFill>
                <a:latin typeface="Roboto Slab"/>
                <a:ea typeface="Roboto Slab"/>
                <a:cs typeface="Roboto Slab"/>
                <a:sym typeface="Roboto Slab"/>
              </a:defRPr>
            </a:lvl8pPr>
            <a:lvl9pPr indent="0" lvl="8" marL="0" marR="0" algn="ctr">
              <a:lnSpc>
                <a:spcPct val="100000"/>
              </a:lnSpc>
              <a:spcBef>
                <a:spcPts val="0"/>
              </a:spcBef>
              <a:spcAft>
                <a:spcPts val="0"/>
              </a:spcAft>
              <a:buClr>
                <a:srgbClr val="000000"/>
              </a:buClr>
              <a:buSzPts val="800"/>
              <a:buFont typeface="Arial"/>
              <a:buNone/>
              <a:defRPr b="0" i="0" sz="800" u="none" cap="none" strike="noStrike">
                <a:solidFill>
                  <a:schemeClr val="lt1"/>
                </a:solidFill>
                <a:latin typeface="Roboto Slab"/>
                <a:ea typeface="Roboto Slab"/>
                <a:cs typeface="Roboto Slab"/>
                <a:sym typeface="Roboto Slab"/>
              </a:defRPr>
            </a:lvl9pPr>
          </a:lstStyle>
          <a:p>
            <a:pPr indent="0" lvl="0" marL="0" rtl="0" algn="ct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ge couverture">
  <p:cSld name="TITLE_3">
    <p:spTree>
      <p:nvGrpSpPr>
        <p:cNvPr id="301" name="Shape 301"/>
        <p:cNvGrpSpPr/>
        <p:nvPr/>
      </p:nvGrpSpPr>
      <p:grpSpPr>
        <a:xfrm>
          <a:off x="0" y="0"/>
          <a:ext cx="0" cy="0"/>
          <a:chOff x="0" y="0"/>
          <a:chExt cx="0" cy="0"/>
        </a:xfrm>
      </p:grpSpPr>
      <p:sp>
        <p:nvSpPr>
          <p:cNvPr id="302" name="Google Shape;302;p56"/>
          <p:cNvSpPr txBox="1"/>
          <p:nvPr>
            <p:ph type="ctrTitle"/>
          </p:nvPr>
        </p:nvSpPr>
        <p:spPr>
          <a:xfrm>
            <a:off x="519975" y="887925"/>
            <a:ext cx="8103900" cy="1526400"/>
          </a:xfrm>
          <a:prstGeom prst="rect">
            <a:avLst/>
          </a:prstGeom>
          <a:noFill/>
          <a:ln>
            <a:noFill/>
          </a:ln>
        </p:spPr>
        <p:txBody>
          <a:bodyPr anchorCtr="0" anchor="b" bIns="34275" lIns="68575" spcFirstLastPara="1" rIns="68575" wrap="square" tIns="34275">
            <a:normAutofit/>
          </a:bodyPr>
          <a:lstStyle>
            <a:lvl1pPr lvl="0" algn="ctr">
              <a:lnSpc>
                <a:spcPct val="90000"/>
              </a:lnSpc>
              <a:spcBef>
                <a:spcPts val="0"/>
              </a:spcBef>
              <a:spcAft>
                <a:spcPts val="0"/>
              </a:spcAft>
              <a:buClr>
                <a:srgbClr val="03264A"/>
              </a:buClr>
              <a:buSzPts val="3900"/>
              <a:buNone/>
              <a:defRPr sz="3900">
                <a:solidFill>
                  <a:srgbClr val="03264A"/>
                </a:solidFill>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p:txBody>
      </p:sp>
      <p:sp>
        <p:nvSpPr>
          <p:cNvPr id="303" name="Google Shape;303;p56"/>
          <p:cNvSpPr txBox="1"/>
          <p:nvPr>
            <p:ph idx="1" type="subTitle"/>
          </p:nvPr>
        </p:nvSpPr>
        <p:spPr>
          <a:xfrm>
            <a:off x="2155652" y="2576168"/>
            <a:ext cx="4832700" cy="1241700"/>
          </a:xfrm>
          <a:prstGeom prst="rect">
            <a:avLst/>
          </a:prstGeom>
          <a:noFill/>
          <a:ln>
            <a:noFill/>
          </a:ln>
        </p:spPr>
        <p:txBody>
          <a:bodyPr anchorCtr="0" anchor="t" bIns="34275" lIns="68575" spcFirstLastPara="1" rIns="68575" wrap="square" tIns="34275">
            <a:normAutofit/>
          </a:bodyPr>
          <a:lstStyle>
            <a:lvl1pPr lvl="0" algn="ctr">
              <a:lnSpc>
                <a:spcPct val="90000"/>
              </a:lnSpc>
              <a:spcBef>
                <a:spcPts val="800"/>
              </a:spcBef>
              <a:spcAft>
                <a:spcPts val="0"/>
              </a:spcAft>
              <a:buSzPts val="2700"/>
              <a:buFont typeface="Figtree Medium"/>
              <a:buNone/>
              <a:defRPr sz="2700">
                <a:solidFill>
                  <a:srgbClr val="0A6BCD"/>
                </a:solidFill>
                <a:latin typeface="Figtree Medium"/>
                <a:ea typeface="Figtree Medium"/>
                <a:cs typeface="Figtree Medium"/>
                <a:sym typeface="Figtree Medium"/>
              </a:defRPr>
            </a:lvl1pPr>
            <a:lvl2pPr lvl="1" algn="ctr">
              <a:lnSpc>
                <a:spcPct val="90000"/>
              </a:lnSpc>
              <a:spcBef>
                <a:spcPts val="400"/>
              </a:spcBef>
              <a:spcAft>
                <a:spcPts val="0"/>
              </a:spcAft>
              <a:buSzPts val="1200"/>
              <a:buFont typeface="Figtree Medium"/>
              <a:buNone/>
              <a:defRPr sz="1200">
                <a:solidFill>
                  <a:srgbClr val="0A6BCD"/>
                </a:solidFill>
                <a:latin typeface="Figtree Medium"/>
                <a:ea typeface="Figtree Medium"/>
                <a:cs typeface="Figtree Medium"/>
                <a:sym typeface="Figtree Medium"/>
              </a:defRPr>
            </a:lvl2pPr>
            <a:lvl3pPr lvl="2" algn="ctr">
              <a:lnSpc>
                <a:spcPct val="90000"/>
              </a:lnSpc>
              <a:spcBef>
                <a:spcPts val="400"/>
              </a:spcBef>
              <a:spcAft>
                <a:spcPts val="0"/>
              </a:spcAft>
              <a:buSzPts val="1100"/>
              <a:buFont typeface="Figtree Medium"/>
              <a:buNone/>
              <a:defRPr sz="1100">
                <a:solidFill>
                  <a:srgbClr val="0A6BCD"/>
                </a:solidFill>
                <a:latin typeface="Figtree Medium"/>
                <a:ea typeface="Figtree Medium"/>
                <a:cs typeface="Figtree Medium"/>
                <a:sym typeface="Figtree Medium"/>
              </a:defRPr>
            </a:lvl3pPr>
            <a:lvl4pPr lvl="3" algn="ctr">
              <a:lnSpc>
                <a:spcPct val="90000"/>
              </a:lnSpc>
              <a:spcBef>
                <a:spcPts val="400"/>
              </a:spcBef>
              <a:spcAft>
                <a:spcPts val="0"/>
              </a:spcAft>
              <a:buSzPts val="900"/>
              <a:buFont typeface="Figtree Medium"/>
              <a:buNone/>
              <a:defRPr sz="900">
                <a:solidFill>
                  <a:srgbClr val="0A6BCD"/>
                </a:solidFill>
                <a:latin typeface="Figtree Medium"/>
                <a:ea typeface="Figtree Medium"/>
                <a:cs typeface="Figtree Medium"/>
                <a:sym typeface="Figtree Medium"/>
              </a:defRPr>
            </a:lvl4pPr>
            <a:lvl5pPr lvl="4" algn="ctr">
              <a:lnSpc>
                <a:spcPct val="90000"/>
              </a:lnSpc>
              <a:spcBef>
                <a:spcPts val="400"/>
              </a:spcBef>
              <a:spcAft>
                <a:spcPts val="0"/>
              </a:spcAft>
              <a:buSzPts val="900"/>
              <a:buFont typeface="Figtree Medium"/>
              <a:buNone/>
              <a:defRPr sz="900">
                <a:solidFill>
                  <a:srgbClr val="0A6BCD"/>
                </a:solidFill>
                <a:latin typeface="Figtree Medium"/>
                <a:ea typeface="Figtree Medium"/>
                <a:cs typeface="Figtree Medium"/>
                <a:sym typeface="Figtree Medium"/>
              </a:defRPr>
            </a:lvl5pPr>
            <a:lvl6pPr lvl="5" algn="ctr">
              <a:lnSpc>
                <a:spcPct val="90000"/>
              </a:lnSpc>
              <a:spcBef>
                <a:spcPts val="400"/>
              </a:spcBef>
              <a:spcAft>
                <a:spcPts val="0"/>
              </a:spcAft>
              <a:buSzPts val="900"/>
              <a:buFont typeface="Figtree Medium"/>
              <a:buNone/>
              <a:defRPr sz="900">
                <a:solidFill>
                  <a:srgbClr val="0A6BCD"/>
                </a:solidFill>
                <a:latin typeface="Figtree Medium"/>
                <a:ea typeface="Figtree Medium"/>
                <a:cs typeface="Figtree Medium"/>
                <a:sym typeface="Figtree Medium"/>
              </a:defRPr>
            </a:lvl6pPr>
            <a:lvl7pPr lvl="6" algn="ctr">
              <a:lnSpc>
                <a:spcPct val="90000"/>
              </a:lnSpc>
              <a:spcBef>
                <a:spcPts val="400"/>
              </a:spcBef>
              <a:spcAft>
                <a:spcPts val="0"/>
              </a:spcAft>
              <a:buSzPts val="900"/>
              <a:buFont typeface="Figtree Medium"/>
              <a:buNone/>
              <a:defRPr sz="900">
                <a:solidFill>
                  <a:srgbClr val="0A6BCD"/>
                </a:solidFill>
                <a:latin typeface="Figtree Medium"/>
                <a:ea typeface="Figtree Medium"/>
                <a:cs typeface="Figtree Medium"/>
                <a:sym typeface="Figtree Medium"/>
              </a:defRPr>
            </a:lvl7pPr>
            <a:lvl8pPr lvl="7" algn="ctr">
              <a:lnSpc>
                <a:spcPct val="90000"/>
              </a:lnSpc>
              <a:spcBef>
                <a:spcPts val="400"/>
              </a:spcBef>
              <a:spcAft>
                <a:spcPts val="0"/>
              </a:spcAft>
              <a:buSzPts val="900"/>
              <a:buFont typeface="Figtree Medium"/>
              <a:buNone/>
              <a:defRPr sz="900">
                <a:solidFill>
                  <a:srgbClr val="0A6BCD"/>
                </a:solidFill>
                <a:latin typeface="Figtree Medium"/>
                <a:ea typeface="Figtree Medium"/>
                <a:cs typeface="Figtree Medium"/>
                <a:sym typeface="Figtree Medium"/>
              </a:defRPr>
            </a:lvl8pPr>
            <a:lvl9pPr lvl="8" algn="ctr">
              <a:lnSpc>
                <a:spcPct val="90000"/>
              </a:lnSpc>
              <a:spcBef>
                <a:spcPts val="400"/>
              </a:spcBef>
              <a:spcAft>
                <a:spcPts val="0"/>
              </a:spcAft>
              <a:buSzPts val="900"/>
              <a:buFont typeface="Figtree Medium"/>
              <a:buNone/>
              <a:defRPr sz="900">
                <a:solidFill>
                  <a:srgbClr val="0A6BCD"/>
                </a:solidFill>
                <a:latin typeface="Figtree Medium"/>
                <a:ea typeface="Figtree Medium"/>
                <a:cs typeface="Figtree Medium"/>
                <a:sym typeface="Figtree Medium"/>
              </a:defRPr>
            </a:lvl9pPr>
          </a:lstStyle>
          <a:p/>
        </p:txBody>
      </p:sp>
      <p:pic>
        <p:nvPicPr>
          <p:cNvPr descr="Logo drapeau gouvernement du Québec" id="304" name="Google Shape;304;p56"/>
          <p:cNvPicPr preferRelativeResize="0"/>
          <p:nvPr/>
        </p:nvPicPr>
        <p:blipFill rotWithShape="1">
          <a:blip r:embed="rId2">
            <a:alphaModFix/>
          </a:blip>
          <a:srcRect b="0" l="0" r="0" t="0"/>
          <a:stretch/>
        </p:blipFill>
        <p:spPr>
          <a:xfrm>
            <a:off x="6190482" y="4026245"/>
            <a:ext cx="2953515" cy="1115569"/>
          </a:xfrm>
          <a:prstGeom prst="rect">
            <a:avLst/>
          </a:prstGeom>
          <a:noFill/>
          <a:ln>
            <a:noFill/>
          </a:ln>
        </p:spPr>
      </p:pic>
      <p:pic>
        <p:nvPicPr>
          <p:cNvPr descr="Logo Votre gouvernement" id="305" name="Google Shape;305;p56"/>
          <p:cNvPicPr preferRelativeResize="0"/>
          <p:nvPr/>
        </p:nvPicPr>
        <p:blipFill rotWithShape="1">
          <a:blip r:embed="rId3">
            <a:alphaModFix/>
          </a:blip>
          <a:srcRect b="0" l="0" r="0" t="0"/>
          <a:stretch/>
        </p:blipFill>
        <p:spPr>
          <a:xfrm>
            <a:off x="-127002" y="4028751"/>
            <a:ext cx="2764417" cy="1113065"/>
          </a:xfrm>
          <a:prstGeom prst="rect">
            <a:avLst/>
          </a:prstGeom>
          <a:noFill/>
          <a:ln>
            <a:noFill/>
          </a:ln>
        </p:spPr>
      </p:pic>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rgbClr val="FFFFFF"/>
        </a:solidFill>
      </p:bgPr>
    </p:bg>
    <p:spTree>
      <p:nvGrpSpPr>
        <p:cNvPr id="306" name="Shape 306"/>
        <p:cNvGrpSpPr/>
        <p:nvPr/>
      </p:nvGrpSpPr>
      <p:grpSpPr>
        <a:xfrm>
          <a:off x="0" y="0"/>
          <a:ext cx="0" cy="0"/>
          <a:chOff x="0" y="0"/>
          <a:chExt cx="0" cy="0"/>
        </a:xfrm>
      </p:grpSpPr>
      <p:sp>
        <p:nvSpPr>
          <p:cNvPr id="307" name="Google Shape;307;p57"/>
          <p:cNvSpPr/>
          <p:nvPr/>
        </p:nvSpPr>
        <p:spPr>
          <a:xfrm>
            <a:off x="0" y="4017300"/>
            <a:ext cx="9144000" cy="1126200"/>
          </a:xfrm>
          <a:prstGeom prst="rect">
            <a:avLst/>
          </a:prstGeom>
          <a:solidFill>
            <a:srgbClr val="94BF6E"/>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308" name="Google Shape;308;p57"/>
          <p:cNvSpPr/>
          <p:nvPr/>
        </p:nvSpPr>
        <p:spPr>
          <a:xfrm>
            <a:off x="9" y="3714825"/>
            <a:ext cx="9143982" cy="929340"/>
          </a:xfrm>
          <a:prstGeom prst="flowChartDocument">
            <a:avLst/>
          </a:prstGeom>
          <a:solidFill>
            <a:schemeClr val="accent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309" name="Google Shape;309;p57"/>
          <p:cNvSpPr/>
          <p:nvPr/>
        </p:nvSpPr>
        <p:spPr>
          <a:xfrm>
            <a:off x="9" y="3632021"/>
            <a:ext cx="9143982" cy="929340"/>
          </a:xfrm>
          <a:prstGeom prst="flowChartDocumen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rgbClr val="434343"/>
        </a:solidFill>
      </p:bgPr>
    </p:bg>
    <p:spTree>
      <p:nvGrpSpPr>
        <p:cNvPr id="314" name="Shape 314"/>
        <p:cNvGrpSpPr/>
        <p:nvPr/>
      </p:nvGrpSpPr>
      <p:grpSpPr>
        <a:xfrm>
          <a:off x="0" y="0"/>
          <a:ext cx="0" cy="0"/>
          <a:chOff x="0" y="0"/>
          <a:chExt cx="0" cy="0"/>
        </a:xfrm>
      </p:grpSpPr>
      <p:sp>
        <p:nvSpPr>
          <p:cNvPr id="315" name="Google Shape;315;p59"/>
          <p:cNvSpPr txBox="1"/>
          <p:nvPr>
            <p:ph type="ctrTitle"/>
          </p:nvPr>
        </p:nvSpPr>
        <p:spPr>
          <a:xfrm>
            <a:off x="390525" y="1819275"/>
            <a:ext cx="8222100" cy="933600"/>
          </a:xfrm>
          <a:prstGeom prst="rect">
            <a:avLst/>
          </a:prstGeom>
        </p:spPr>
        <p:txBody>
          <a:bodyPr anchorCtr="0" anchor="b"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16" name="Google Shape;316;p59"/>
          <p:cNvSpPr txBox="1"/>
          <p:nvPr>
            <p:ph idx="1" type="subTitle"/>
          </p:nvPr>
        </p:nvSpPr>
        <p:spPr>
          <a:xfrm>
            <a:off x="390525" y="2789130"/>
            <a:ext cx="8222100" cy="4329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lt1"/>
              </a:buClr>
              <a:buSzPts val="1800"/>
              <a:buNone/>
              <a:defRPr>
                <a:solidFill>
                  <a:schemeClr val="lt1"/>
                </a:solidFill>
              </a:defRPr>
            </a:lvl1pPr>
            <a:lvl2pPr lvl="1">
              <a:lnSpc>
                <a:spcPct val="100000"/>
              </a:lnSpc>
              <a:spcBef>
                <a:spcPts val="0"/>
              </a:spcBef>
              <a:spcAft>
                <a:spcPts val="0"/>
              </a:spcAft>
              <a:buClr>
                <a:schemeClr val="lt1"/>
              </a:buClr>
              <a:buSzPts val="1800"/>
              <a:buNone/>
              <a:defRPr sz="1800">
                <a:solidFill>
                  <a:schemeClr val="lt1"/>
                </a:solidFill>
              </a:defRPr>
            </a:lvl2pPr>
            <a:lvl3pPr lvl="2">
              <a:lnSpc>
                <a:spcPct val="100000"/>
              </a:lnSpc>
              <a:spcBef>
                <a:spcPts val="0"/>
              </a:spcBef>
              <a:spcAft>
                <a:spcPts val="0"/>
              </a:spcAft>
              <a:buClr>
                <a:schemeClr val="lt1"/>
              </a:buClr>
              <a:buSzPts val="1800"/>
              <a:buNone/>
              <a:defRPr sz="1800">
                <a:solidFill>
                  <a:schemeClr val="lt1"/>
                </a:solidFill>
              </a:defRPr>
            </a:lvl3pPr>
            <a:lvl4pPr lvl="3">
              <a:lnSpc>
                <a:spcPct val="100000"/>
              </a:lnSpc>
              <a:spcBef>
                <a:spcPts val="0"/>
              </a:spcBef>
              <a:spcAft>
                <a:spcPts val="0"/>
              </a:spcAft>
              <a:buClr>
                <a:schemeClr val="lt1"/>
              </a:buClr>
              <a:buSzPts val="1800"/>
              <a:buNone/>
              <a:defRPr sz="1800">
                <a:solidFill>
                  <a:schemeClr val="lt1"/>
                </a:solidFill>
              </a:defRPr>
            </a:lvl4pPr>
            <a:lvl5pPr lvl="4">
              <a:lnSpc>
                <a:spcPct val="100000"/>
              </a:lnSpc>
              <a:spcBef>
                <a:spcPts val="0"/>
              </a:spcBef>
              <a:spcAft>
                <a:spcPts val="0"/>
              </a:spcAft>
              <a:buClr>
                <a:schemeClr val="lt1"/>
              </a:buClr>
              <a:buSzPts val="1800"/>
              <a:buNone/>
              <a:defRPr sz="1800">
                <a:solidFill>
                  <a:schemeClr val="lt1"/>
                </a:solidFill>
              </a:defRPr>
            </a:lvl5pPr>
            <a:lvl6pPr lvl="5">
              <a:lnSpc>
                <a:spcPct val="100000"/>
              </a:lnSpc>
              <a:spcBef>
                <a:spcPts val="0"/>
              </a:spcBef>
              <a:spcAft>
                <a:spcPts val="0"/>
              </a:spcAft>
              <a:buClr>
                <a:schemeClr val="lt1"/>
              </a:buClr>
              <a:buSzPts val="1800"/>
              <a:buNone/>
              <a:defRPr sz="1800">
                <a:solidFill>
                  <a:schemeClr val="lt1"/>
                </a:solidFill>
              </a:defRPr>
            </a:lvl6pPr>
            <a:lvl7pPr lvl="6">
              <a:lnSpc>
                <a:spcPct val="100000"/>
              </a:lnSpc>
              <a:spcBef>
                <a:spcPts val="0"/>
              </a:spcBef>
              <a:spcAft>
                <a:spcPts val="0"/>
              </a:spcAft>
              <a:buClr>
                <a:schemeClr val="lt1"/>
              </a:buClr>
              <a:buSzPts val="1800"/>
              <a:buNone/>
              <a:defRPr sz="1800">
                <a:solidFill>
                  <a:schemeClr val="lt1"/>
                </a:solidFill>
              </a:defRPr>
            </a:lvl7pPr>
            <a:lvl8pPr lvl="7">
              <a:lnSpc>
                <a:spcPct val="100000"/>
              </a:lnSpc>
              <a:spcBef>
                <a:spcPts val="0"/>
              </a:spcBef>
              <a:spcAft>
                <a:spcPts val="0"/>
              </a:spcAft>
              <a:buClr>
                <a:schemeClr val="lt1"/>
              </a:buClr>
              <a:buSzPts val="1800"/>
              <a:buNone/>
              <a:defRPr sz="1800">
                <a:solidFill>
                  <a:schemeClr val="lt1"/>
                </a:solidFill>
              </a:defRPr>
            </a:lvl8pPr>
            <a:lvl9pPr lvl="8">
              <a:lnSpc>
                <a:spcPct val="100000"/>
              </a:lnSpc>
              <a:spcBef>
                <a:spcPts val="0"/>
              </a:spcBef>
              <a:spcAft>
                <a:spcPts val="0"/>
              </a:spcAft>
              <a:buClr>
                <a:schemeClr val="lt1"/>
              </a:buClr>
              <a:buSzPts val="1800"/>
              <a:buNone/>
              <a:defRPr sz="1800">
                <a:solidFill>
                  <a:schemeClr val="lt1"/>
                </a:solidFill>
              </a:defRPr>
            </a:lvl9pPr>
          </a:lstStyle>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bg>
      <p:bgPr>
        <a:solidFill>
          <a:srgbClr val="FFFFFF"/>
        </a:solidFill>
      </p:bgPr>
    </p:bg>
    <p:spTree>
      <p:nvGrpSpPr>
        <p:cNvPr id="317" name="Shape 317"/>
        <p:cNvGrpSpPr/>
        <p:nvPr/>
      </p:nvGrpSpPr>
      <p:grpSpPr>
        <a:xfrm>
          <a:off x="0" y="0"/>
          <a:ext cx="0" cy="0"/>
          <a:chOff x="0" y="0"/>
          <a:chExt cx="0" cy="0"/>
        </a:xfrm>
      </p:grpSpPr>
      <p:sp>
        <p:nvSpPr>
          <p:cNvPr id="318" name="Google Shape;318;p60"/>
          <p:cNvSpPr/>
          <p:nvPr/>
        </p:nvSpPr>
        <p:spPr>
          <a:xfrm>
            <a:off x="50" y="113000"/>
            <a:ext cx="9143982" cy="4385340"/>
          </a:xfrm>
          <a:prstGeom prst="flowChartDocument">
            <a:avLst/>
          </a:prstGeom>
          <a:solidFill>
            <a:srgbClr val="8C9FE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319" name="Google Shape;319;p60"/>
          <p:cNvSpPr/>
          <p:nvPr/>
        </p:nvSpPr>
        <p:spPr>
          <a:xfrm>
            <a:off x="13" y="0"/>
            <a:ext cx="9143982" cy="4385340"/>
          </a:xfrm>
          <a:prstGeom prst="flowChartDocument">
            <a:avLst/>
          </a:prstGeom>
          <a:solidFill>
            <a:srgbClr val="2464D8"/>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égende 1">
  <p:cSld name="CAPTION_ONLY_1">
    <p:bg>
      <p:bgPr>
        <a:solidFill>
          <a:srgbClr val="FFFFFF"/>
        </a:solidFill>
      </p:bgPr>
    </p:bg>
    <p:spTree>
      <p:nvGrpSpPr>
        <p:cNvPr id="320" name="Shape 320"/>
        <p:cNvGrpSpPr/>
        <p:nvPr/>
      </p:nvGrpSpPr>
      <p:grpSpPr>
        <a:xfrm>
          <a:off x="0" y="0"/>
          <a:ext cx="0" cy="0"/>
          <a:chOff x="0" y="0"/>
          <a:chExt cx="0" cy="0"/>
        </a:xfrm>
      </p:grpSpPr>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rgbClr val="2464D8"/>
        </a:solidFill>
      </p:bgPr>
    </p:bg>
    <p:spTree>
      <p:nvGrpSpPr>
        <p:cNvPr id="321" name="Shape 321"/>
        <p:cNvGrpSpPr/>
        <p:nvPr/>
      </p:nvGrpSpPr>
      <p:grpSpPr>
        <a:xfrm>
          <a:off x="0" y="0"/>
          <a:ext cx="0" cy="0"/>
          <a:chOff x="0" y="0"/>
          <a:chExt cx="0" cy="0"/>
        </a:xfrm>
      </p:grpSpPr>
      <p:sp>
        <p:nvSpPr>
          <p:cNvPr id="322" name="Google Shape;322;p62"/>
          <p:cNvSpPr txBox="1"/>
          <p:nvPr>
            <p:ph type="title"/>
          </p:nvPr>
        </p:nvSpPr>
        <p:spPr>
          <a:xfrm>
            <a:off x="460950" y="2065350"/>
            <a:ext cx="8222100" cy="1012800"/>
          </a:xfrm>
          <a:prstGeom prst="rect">
            <a:avLst/>
          </a:prstGeom>
        </p:spPr>
        <p:txBody>
          <a:bodyPr anchorCtr="0" anchor="ctr" bIns="91425" lIns="91425" spcFirstLastPara="1" rIns="91425" wrap="square" tIns="91425">
            <a:no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p:txBody>
      </p:sp>
      <p:sp>
        <p:nvSpPr>
          <p:cNvPr id="323" name="Google Shape;323;p62"/>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et texte 1">
  <p:cSld name="TITLE_AND_BODY_1">
    <p:bg>
      <p:bgPr>
        <a:solidFill>
          <a:srgbClr val="2464D8"/>
        </a:solidFill>
      </p:bgPr>
    </p:bg>
    <p:spTree>
      <p:nvGrpSpPr>
        <p:cNvPr id="324" name="Shape 324"/>
        <p:cNvGrpSpPr/>
        <p:nvPr/>
      </p:nvGrpSpPr>
      <p:grpSpPr>
        <a:xfrm>
          <a:off x="0" y="0"/>
          <a:ext cx="0" cy="0"/>
          <a:chOff x="0" y="0"/>
          <a:chExt cx="0" cy="0"/>
        </a:xfrm>
      </p:grpSpPr>
      <p:sp>
        <p:nvSpPr>
          <p:cNvPr id="325" name="Google Shape;325;p63"/>
          <p:cNvSpPr/>
          <p:nvPr/>
        </p:nvSpPr>
        <p:spPr>
          <a:xfrm rot="10800000">
            <a:off x="9" y="1494007"/>
            <a:ext cx="9143982" cy="929340"/>
          </a:xfrm>
          <a:prstGeom prst="flowChartDocument">
            <a:avLst/>
          </a:prstGeom>
          <a:solidFill>
            <a:srgbClr val="8C9FE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326" name="Google Shape;326;p63"/>
          <p:cNvSpPr/>
          <p:nvPr/>
        </p:nvSpPr>
        <p:spPr>
          <a:xfrm flipH="1" rot="10800000">
            <a:off x="0" y="2373000"/>
            <a:ext cx="9144000" cy="2770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p63"/>
          <p:cNvSpPr/>
          <p:nvPr/>
        </p:nvSpPr>
        <p:spPr>
          <a:xfrm rot="10799980">
            <a:off x="13" y="1574044"/>
            <a:ext cx="9143982" cy="929286"/>
          </a:xfrm>
          <a:prstGeom prst="flowChartDocumen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328" name="Google Shape;328;p63"/>
          <p:cNvSpPr txBox="1"/>
          <p:nvPr>
            <p:ph type="title"/>
          </p:nvPr>
        </p:nvSpPr>
        <p:spPr>
          <a:xfrm>
            <a:off x="974825" y="2304625"/>
            <a:ext cx="8222100" cy="767700"/>
          </a:xfrm>
          <a:prstGeom prst="rect">
            <a:avLst/>
          </a:prstGeom>
        </p:spPr>
        <p:txBody>
          <a:bodyPr anchorCtr="0" anchor="b" bIns="91425" lIns="91425" spcFirstLastPara="1" rIns="91425" wrap="square" tIns="91425">
            <a:noAutofit/>
          </a:bodyPr>
          <a:lstStyle>
            <a:lvl1pPr lvl="0">
              <a:spcBef>
                <a:spcPts val="0"/>
              </a:spcBef>
              <a:spcAft>
                <a:spcPts val="0"/>
              </a:spcAft>
              <a:buClr>
                <a:srgbClr val="434343"/>
              </a:buClr>
              <a:buSzPts val="3200"/>
              <a:buNone/>
              <a:defRPr>
                <a:solidFill>
                  <a:srgbClr val="434343"/>
                </a:solidFill>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329" name="Google Shape;329;p63"/>
          <p:cNvSpPr txBox="1"/>
          <p:nvPr>
            <p:ph idx="1" type="body"/>
          </p:nvPr>
        </p:nvSpPr>
        <p:spPr>
          <a:xfrm>
            <a:off x="883375" y="2869050"/>
            <a:ext cx="7719300" cy="1778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330" name="Google Shape;330;p63"/>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1" name="Shape 31"/>
        <p:cNvGrpSpPr/>
        <p:nvPr/>
      </p:nvGrpSpPr>
      <p:grpSpPr>
        <a:xfrm>
          <a:off x="0" y="0"/>
          <a:ext cx="0" cy="0"/>
          <a:chOff x="0" y="0"/>
          <a:chExt cx="0" cy="0"/>
        </a:xfrm>
      </p:grpSpPr>
      <p:sp>
        <p:nvSpPr>
          <p:cNvPr id="32" name="Google Shape;32;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3" name="Google Shape;33;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4" name="Google Shape;34;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et texte 1 1 1">
  <p:cSld name="TITLE_AND_BODY_1_1_1">
    <p:bg>
      <p:bgPr>
        <a:solidFill>
          <a:srgbClr val="2464D8"/>
        </a:solidFill>
      </p:bgPr>
    </p:bg>
    <p:spTree>
      <p:nvGrpSpPr>
        <p:cNvPr id="331" name="Shape 331"/>
        <p:cNvGrpSpPr/>
        <p:nvPr/>
      </p:nvGrpSpPr>
      <p:grpSpPr>
        <a:xfrm>
          <a:off x="0" y="0"/>
          <a:ext cx="0" cy="0"/>
          <a:chOff x="0" y="0"/>
          <a:chExt cx="0" cy="0"/>
        </a:xfrm>
      </p:grpSpPr>
      <p:sp>
        <p:nvSpPr>
          <p:cNvPr id="332" name="Google Shape;332;p64"/>
          <p:cNvSpPr/>
          <p:nvPr/>
        </p:nvSpPr>
        <p:spPr>
          <a:xfrm rot="10800000">
            <a:off x="9" y="2637007"/>
            <a:ext cx="9143982" cy="929340"/>
          </a:xfrm>
          <a:prstGeom prst="flowChartDocument">
            <a:avLst/>
          </a:prstGeom>
          <a:solidFill>
            <a:srgbClr val="8C9FE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333" name="Google Shape;333;p64"/>
          <p:cNvSpPr/>
          <p:nvPr/>
        </p:nvSpPr>
        <p:spPr>
          <a:xfrm flipH="1" rot="10800000">
            <a:off x="0" y="3127200"/>
            <a:ext cx="9144000" cy="20163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p64"/>
          <p:cNvSpPr/>
          <p:nvPr/>
        </p:nvSpPr>
        <p:spPr>
          <a:xfrm rot="10799980">
            <a:off x="13" y="2717044"/>
            <a:ext cx="9143982" cy="929286"/>
          </a:xfrm>
          <a:prstGeom prst="flowChartDocumen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335" name="Google Shape;335;p64"/>
          <p:cNvSpPr txBox="1"/>
          <p:nvPr>
            <p:ph type="title"/>
          </p:nvPr>
        </p:nvSpPr>
        <p:spPr>
          <a:xfrm>
            <a:off x="974825" y="2304625"/>
            <a:ext cx="8222100" cy="767700"/>
          </a:xfrm>
          <a:prstGeom prst="rect">
            <a:avLst/>
          </a:prstGeom>
        </p:spPr>
        <p:txBody>
          <a:bodyPr anchorCtr="0" anchor="b" bIns="91425" lIns="91425" spcFirstLastPara="1" rIns="91425" wrap="square" tIns="91425">
            <a:noAutofit/>
          </a:bodyPr>
          <a:lstStyle>
            <a:lvl1pPr lvl="0">
              <a:spcBef>
                <a:spcPts val="0"/>
              </a:spcBef>
              <a:spcAft>
                <a:spcPts val="0"/>
              </a:spcAft>
              <a:buClr>
                <a:srgbClr val="434343"/>
              </a:buClr>
              <a:buSzPts val="3200"/>
              <a:buNone/>
              <a:defRPr>
                <a:solidFill>
                  <a:srgbClr val="434343"/>
                </a:solidFill>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336" name="Google Shape;336;p64"/>
          <p:cNvSpPr txBox="1"/>
          <p:nvPr>
            <p:ph idx="1" type="body"/>
          </p:nvPr>
        </p:nvSpPr>
        <p:spPr>
          <a:xfrm>
            <a:off x="883375" y="2869050"/>
            <a:ext cx="7719300" cy="1778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337" name="Google Shape;337;p64"/>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bg>
      <p:bgPr>
        <a:solidFill>
          <a:srgbClr val="2464D8"/>
        </a:solidFill>
      </p:bgPr>
    </p:bg>
    <p:spTree>
      <p:nvGrpSpPr>
        <p:cNvPr id="338" name="Shape 338"/>
        <p:cNvGrpSpPr/>
        <p:nvPr/>
      </p:nvGrpSpPr>
      <p:grpSpPr>
        <a:xfrm>
          <a:off x="0" y="0"/>
          <a:ext cx="0" cy="0"/>
          <a:chOff x="0" y="0"/>
          <a:chExt cx="0" cy="0"/>
        </a:xfrm>
      </p:grpSpPr>
      <p:sp>
        <p:nvSpPr>
          <p:cNvPr id="339" name="Google Shape;339;p65"/>
          <p:cNvSpPr/>
          <p:nvPr/>
        </p:nvSpPr>
        <p:spPr>
          <a:xfrm rot="10800000">
            <a:off x="9" y="1542604"/>
            <a:ext cx="9143982" cy="929340"/>
          </a:xfrm>
          <a:prstGeom prst="flowChartDocument">
            <a:avLst/>
          </a:prstGeom>
          <a:solidFill>
            <a:srgbClr val="F7981B"/>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340" name="Google Shape;340;p65"/>
          <p:cNvSpPr/>
          <p:nvPr/>
        </p:nvSpPr>
        <p:spPr>
          <a:xfrm rot="10800000">
            <a:off x="9" y="1494007"/>
            <a:ext cx="9143982" cy="929340"/>
          </a:xfrm>
          <a:prstGeom prst="flowChartDocument">
            <a:avLst/>
          </a:prstGeom>
          <a:solidFill>
            <a:srgbClr val="8C9FE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341" name="Google Shape;341;p65"/>
          <p:cNvSpPr/>
          <p:nvPr/>
        </p:nvSpPr>
        <p:spPr>
          <a:xfrm flipH="1" rot="10800000">
            <a:off x="0" y="2373000"/>
            <a:ext cx="9144000" cy="2770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p65"/>
          <p:cNvSpPr/>
          <p:nvPr/>
        </p:nvSpPr>
        <p:spPr>
          <a:xfrm rot="10799980">
            <a:off x="13" y="1574044"/>
            <a:ext cx="9143982" cy="929286"/>
          </a:xfrm>
          <a:prstGeom prst="flowChartDocumen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343" name="Google Shape;343;p65"/>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344" name="Google Shape;344;p65"/>
          <p:cNvSpPr txBox="1"/>
          <p:nvPr>
            <p:ph idx="1" type="body"/>
          </p:nvPr>
        </p:nvSpPr>
        <p:spPr>
          <a:xfrm>
            <a:off x="471900" y="1919075"/>
            <a:ext cx="3999900" cy="27102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45" name="Google Shape;345;p65"/>
          <p:cNvSpPr txBox="1"/>
          <p:nvPr>
            <p:ph idx="2" type="body"/>
          </p:nvPr>
        </p:nvSpPr>
        <p:spPr>
          <a:xfrm>
            <a:off x="4694250" y="1919075"/>
            <a:ext cx="3999900" cy="27102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46" name="Google Shape;346;p65"/>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bg>
      <p:bgPr>
        <a:solidFill>
          <a:srgbClr val="2464D8"/>
        </a:solidFill>
      </p:bgPr>
    </p:bg>
    <p:spTree>
      <p:nvGrpSpPr>
        <p:cNvPr id="347" name="Shape 347"/>
        <p:cNvGrpSpPr/>
        <p:nvPr/>
      </p:nvGrpSpPr>
      <p:grpSpPr>
        <a:xfrm>
          <a:off x="0" y="0"/>
          <a:ext cx="0" cy="0"/>
          <a:chOff x="0" y="0"/>
          <a:chExt cx="0" cy="0"/>
        </a:xfrm>
      </p:grpSpPr>
      <p:sp>
        <p:nvSpPr>
          <p:cNvPr id="348" name="Google Shape;348;p66"/>
          <p:cNvSpPr/>
          <p:nvPr/>
        </p:nvSpPr>
        <p:spPr>
          <a:xfrm flipH="1" rot="10800000">
            <a:off x="0" y="1024200"/>
            <a:ext cx="9144000" cy="41193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 name="Google Shape;349;p66"/>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lvl1pPr lvl="0">
              <a:spcBef>
                <a:spcPts val="0"/>
              </a:spcBef>
              <a:spcAft>
                <a:spcPts val="0"/>
              </a:spcAft>
              <a:buSzPts val="1800"/>
              <a:buNone/>
              <a:defRPr sz="1800"/>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p:txBody>
      </p:sp>
      <p:sp>
        <p:nvSpPr>
          <p:cNvPr id="350" name="Google Shape;350;p66"/>
          <p:cNvSpPr/>
          <p:nvPr/>
        </p:nvSpPr>
        <p:spPr>
          <a:xfrm rot="10799980">
            <a:off x="-59" y="648843"/>
            <a:ext cx="9143982" cy="929232"/>
          </a:xfrm>
          <a:prstGeom prst="flowChartDocument">
            <a:avLst/>
          </a:prstGeom>
          <a:solidFill>
            <a:srgbClr val="8C9FE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351" name="Google Shape;351;p66"/>
          <p:cNvSpPr/>
          <p:nvPr/>
        </p:nvSpPr>
        <p:spPr>
          <a:xfrm rot="10799980">
            <a:off x="-59" y="731646"/>
            <a:ext cx="9143982" cy="929232"/>
          </a:xfrm>
          <a:prstGeom prst="flowChartDocumen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uniquement 2">
  <p:cSld name="TITLE_ONLY_2">
    <p:bg>
      <p:bgPr>
        <a:solidFill>
          <a:srgbClr val="2464D8"/>
        </a:solidFill>
      </p:bgPr>
    </p:bg>
    <p:spTree>
      <p:nvGrpSpPr>
        <p:cNvPr id="352" name="Shape 352"/>
        <p:cNvGrpSpPr/>
        <p:nvPr/>
      </p:nvGrpSpPr>
      <p:grpSpPr>
        <a:xfrm>
          <a:off x="0" y="0"/>
          <a:ext cx="0" cy="0"/>
          <a:chOff x="0" y="0"/>
          <a:chExt cx="0" cy="0"/>
        </a:xfrm>
      </p:grpSpPr>
      <p:sp>
        <p:nvSpPr>
          <p:cNvPr id="353" name="Google Shape;353;p67"/>
          <p:cNvSpPr/>
          <p:nvPr/>
        </p:nvSpPr>
        <p:spPr>
          <a:xfrm flipH="1" rot="10800000">
            <a:off x="0" y="1024200"/>
            <a:ext cx="9144000" cy="41193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p67"/>
          <p:cNvSpPr txBox="1"/>
          <p:nvPr>
            <p:ph type="title"/>
          </p:nvPr>
        </p:nvSpPr>
        <p:spPr>
          <a:xfrm>
            <a:off x="98250" y="-59850"/>
            <a:ext cx="8826600" cy="602700"/>
          </a:xfrm>
          <a:prstGeom prst="rect">
            <a:avLst/>
          </a:prstGeom>
        </p:spPr>
        <p:txBody>
          <a:bodyPr anchorCtr="0" anchor="ctr" bIns="91425" lIns="91425" spcFirstLastPara="1" rIns="91425" wrap="square" tIns="91425">
            <a:noAutofit/>
          </a:bodyPr>
          <a:lstStyle>
            <a:lvl1pPr lvl="0">
              <a:spcBef>
                <a:spcPts val="0"/>
              </a:spcBef>
              <a:spcAft>
                <a:spcPts val="0"/>
              </a:spcAft>
              <a:buSzPts val="1800"/>
              <a:buNone/>
              <a:defRPr sz="1800"/>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p:txBody>
      </p:sp>
      <p:sp>
        <p:nvSpPr>
          <p:cNvPr id="355" name="Google Shape;355;p67"/>
          <p:cNvSpPr/>
          <p:nvPr/>
        </p:nvSpPr>
        <p:spPr>
          <a:xfrm rot="10799980">
            <a:off x="-59" y="420243"/>
            <a:ext cx="9143982" cy="929232"/>
          </a:xfrm>
          <a:prstGeom prst="flowChartDocument">
            <a:avLst/>
          </a:prstGeom>
          <a:solidFill>
            <a:srgbClr val="8C9FE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356" name="Google Shape;356;p67"/>
          <p:cNvSpPr/>
          <p:nvPr/>
        </p:nvSpPr>
        <p:spPr>
          <a:xfrm rot="10799980">
            <a:off x="-59" y="503046"/>
            <a:ext cx="9143982" cy="929232"/>
          </a:xfrm>
          <a:prstGeom prst="flowChartDocumen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uniquement 2 1">
  <p:cSld name="TITLE_ONLY_2_1">
    <p:bg>
      <p:bgPr>
        <a:solidFill>
          <a:srgbClr val="2464D8"/>
        </a:solidFill>
      </p:bgPr>
    </p:bg>
    <p:spTree>
      <p:nvGrpSpPr>
        <p:cNvPr id="357" name="Shape 357"/>
        <p:cNvGrpSpPr/>
        <p:nvPr/>
      </p:nvGrpSpPr>
      <p:grpSpPr>
        <a:xfrm>
          <a:off x="0" y="0"/>
          <a:ext cx="0" cy="0"/>
          <a:chOff x="0" y="0"/>
          <a:chExt cx="0" cy="0"/>
        </a:xfrm>
      </p:grpSpPr>
      <p:sp>
        <p:nvSpPr>
          <p:cNvPr id="358" name="Google Shape;358;p68"/>
          <p:cNvSpPr/>
          <p:nvPr/>
        </p:nvSpPr>
        <p:spPr>
          <a:xfrm flipH="1" rot="10800000">
            <a:off x="0" y="1024200"/>
            <a:ext cx="9144000" cy="41193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 name="Google Shape;359;p68"/>
          <p:cNvSpPr/>
          <p:nvPr/>
        </p:nvSpPr>
        <p:spPr>
          <a:xfrm rot="10799980">
            <a:off x="-59" y="115443"/>
            <a:ext cx="9143982" cy="929232"/>
          </a:xfrm>
          <a:prstGeom prst="flowChartDocument">
            <a:avLst/>
          </a:prstGeom>
          <a:solidFill>
            <a:srgbClr val="8C9FE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360" name="Google Shape;360;p68"/>
          <p:cNvSpPr/>
          <p:nvPr/>
        </p:nvSpPr>
        <p:spPr>
          <a:xfrm rot="10799980">
            <a:off x="-59" y="198246"/>
            <a:ext cx="9143982" cy="929232"/>
          </a:xfrm>
          <a:prstGeom prst="flowChartDocumen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61" name="Shape 361"/>
        <p:cNvGrpSpPr/>
        <p:nvPr/>
      </p:nvGrpSpPr>
      <p:grpSpPr>
        <a:xfrm>
          <a:off x="0" y="0"/>
          <a:ext cx="0" cy="0"/>
          <a:chOff x="0" y="0"/>
          <a:chExt cx="0" cy="0"/>
        </a:xfrm>
      </p:grpSpPr>
      <p:sp>
        <p:nvSpPr>
          <p:cNvPr id="362" name="Google Shape;362;p69"/>
          <p:cNvSpPr txBox="1"/>
          <p:nvPr/>
        </p:nvSpPr>
        <p:spPr>
          <a:xfrm flipH="1" rot="10800000">
            <a:off x="3276600" y="25"/>
            <a:ext cx="58674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 name="Google Shape;363;p69"/>
          <p:cNvSpPr txBox="1"/>
          <p:nvPr>
            <p:ph type="title"/>
          </p:nvPr>
        </p:nvSpPr>
        <p:spPr>
          <a:xfrm>
            <a:off x="226078" y="357800"/>
            <a:ext cx="2808000" cy="9534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64" name="Google Shape;364;p69"/>
          <p:cNvSpPr txBox="1"/>
          <p:nvPr>
            <p:ph idx="1" type="body"/>
          </p:nvPr>
        </p:nvSpPr>
        <p:spPr>
          <a:xfrm>
            <a:off x="226075" y="1465800"/>
            <a:ext cx="2808000" cy="31635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Clr>
                <a:schemeClr val="lt1"/>
              </a:buClr>
              <a:buSzPts val="1200"/>
              <a:buChar char="●"/>
              <a:defRPr sz="1200">
                <a:solidFill>
                  <a:schemeClr val="lt1"/>
                </a:solidFill>
              </a:defRPr>
            </a:lvl1pPr>
            <a:lvl2pPr indent="-304800" lvl="1" marL="914400">
              <a:spcBef>
                <a:spcPts val="1600"/>
              </a:spcBef>
              <a:spcAft>
                <a:spcPts val="0"/>
              </a:spcAft>
              <a:buClr>
                <a:schemeClr val="lt1"/>
              </a:buClr>
              <a:buSzPts val="1200"/>
              <a:buChar char="○"/>
              <a:defRPr sz="1200">
                <a:solidFill>
                  <a:schemeClr val="lt1"/>
                </a:solidFill>
              </a:defRPr>
            </a:lvl2pPr>
            <a:lvl3pPr indent="-304800" lvl="2" marL="1371600">
              <a:spcBef>
                <a:spcPts val="1600"/>
              </a:spcBef>
              <a:spcAft>
                <a:spcPts val="0"/>
              </a:spcAft>
              <a:buClr>
                <a:schemeClr val="lt1"/>
              </a:buClr>
              <a:buSzPts val="1200"/>
              <a:buChar char="■"/>
              <a:defRPr sz="1200">
                <a:solidFill>
                  <a:schemeClr val="lt1"/>
                </a:solidFill>
              </a:defRPr>
            </a:lvl3pPr>
            <a:lvl4pPr indent="-304800" lvl="3" marL="1828800">
              <a:spcBef>
                <a:spcPts val="1600"/>
              </a:spcBef>
              <a:spcAft>
                <a:spcPts val="0"/>
              </a:spcAft>
              <a:buClr>
                <a:schemeClr val="lt1"/>
              </a:buClr>
              <a:buSzPts val="1200"/>
              <a:buChar char="●"/>
              <a:defRPr sz="1200">
                <a:solidFill>
                  <a:schemeClr val="lt1"/>
                </a:solidFill>
              </a:defRPr>
            </a:lvl4pPr>
            <a:lvl5pPr indent="-304800" lvl="4" marL="2286000">
              <a:spcBef>
                <a:spcPts val="1600"/>
              </a:spcBef>
              <a:spcAft>
                <a:spcPts val="0"/>
              </a:spcAft>
              <a:buClr>
                <a:schemeClr val="lt1"/>
              </a:buClr>
              <a:buSzPts val="1200"/>
              <a:buChar char="○"/>
              <a:defRPr sz="1200">
                <a:solidFill>
                  <a:schemeClr val="lt1"/>
                </a:solidFill>
              </a:defRPr>
            </a:lvl5pPr>
            <a:lvl6pPr indent="-304800" lvl="5" marL="2743200">
              <a:spcBef>
                <a:spcPts val="1600"/>
              </a:spcBef>
              <a:spcAft>
                <a:spcPts val="0"/>
              </a:spcAft>
              <a:buClr>
                <a:schemeClr val="lt1"/>
              </a:buClr>
              <a:buSzPts val="1200"/>
              <a:buChar char="■"/>
              <a:defRPr sz="1200">
                <a:solidFill>
                  <a:schemeClr val="lt1"/>
                </a:solidFill>
              </a:defRPr>
            </a:lvl6pPr>
            <a:lvl7pPr indent="-304800" lvl="6" marL="3200400">
              <a:spcBef>
                <a:spcPts val="1600"/>
              </a:spcBef>
              <a:spcAft>
                <a:spcPts val="0"/>
              </a:spcAft>
              <a:buClr>
                <a:schemeClr val="lt1"/>
              </a:buClr>
              <a:buSzPts val="1200"/>
              <a:buChar char="●"/>
              <a:defRPr sz="1200">
                <a:solidFill>
                  <a:schemeClr val="lt1"/>
                </a:solidFill>
              </a:defRPr>
            </a:lvl7pPr>
            <a:lvl8pPr indent="-304800" lvl="7" marL="3657600">
              <a:spcBef>
                <a:spcPts val="1600"/>
              </a:spcBef>
              <a:spcAft>
                <a:spcPts val="0"/>
              </a:spcAft>
              <a:buClr>
                <a:schemeClr val="lt1"/>
              </a:buClr>
              <a:buSzPts val="1200"/>
              <a:buChar char="○"/>
              <a:defRPr sz="1200">
                <a:solidFill>
                  <a:schemeClr val="lt1"/>
                </a:solidFill>
              </a:defRPr>
            </a:lvl8pPr>
            <a:lvl9pPr indent="-304800" lvl="8" marL="4114800">
              <a:spcBef>
                <a:spcPts val="1600"/>
              </a:spcBef>
              <a:spcAft>
                <a:spcPts val="1600"/>
              </a:spcAft>
              <a:buClr>
                <a:schemeClr val="lt1"/>
              </a:buClr>
              <a:buSzPts val="1200"/>
              <a:buChar char="■"/>
              <a:defRPr sz="1200">
                <a:solidFill>
                  <a:schemeClr val="lt1"/>
                </a:solidFill>
              </a:defRPr>
            </a:lvl9pPr>
          </a:lstStyle>
          <a:p/>
        </p:txBody>
      </p:sp>
      <p:sp>
        <p:nvSpPr>
          <p:cNvPr id="365" name="Google Shape;365;p69"/>
          <p:cNvSpPr/>
          <p:nvPr/>
        </p:nvSpPr>
        <p:spPr>
          <a:xfrm rot="5400000">
            <a:off x="891983" y="2107161"/>
            <a:ext cx="5143500" cy="929178"/>
          </a:xfrm>
          <a:prstGeom prst="flowChartDocument">
            <a:avLst/>
          </a:prstGeom>
          <a:solidFill>
            <a:srgbClr val="8C9FE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366" name="Google Shape;366;p69"/>
          <p:cNvSpPr/>
          <p:nvPr/>
        </p:nvSpPr>
        <p:spPr>
          <a:xfrm rot="5400000">
            <a:off x="974786" y="2107161"/>
            <a:ext cx="5143500" cy="929178"/>
          </a:xfrm>
          <a:prstGeom prst="flowChartDocumen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e sur une colonne 1">
  <p:cSld name="ONE_COLUMN_TEXT_1">
    <p:bg>
      <p:bgPr>
        <a:solidFill>
          <a:srgbClr val="FFD966"/>
        </a:solidFill>
      </p:bgPr>
    </p:bg>
    <p:spTree>
      <p:nvGrpSpPr>
        <p:cNvPr id="367" name="Shape 367"/>
        <p:cNvGrpSpPr/>
        <p:nvPr/>
      </p:nvGrpSpPr>
      <p:grpSpPr>
        <a:xfrm>
          <a:off x="0" y="0"/>
          <a:ext cx="0" cy="0"/>
          <a:chOff x="0" y="0"/>
          <a:chExt cx="0" cy="0"/>
        </a:xfrm>
      </p:grpSpPr>
      <p:sp>
        <p:nvSpPr>
          <p:cNvPr id="368" name="Google Shape;368;p70"/>
          <p:cNvSpPr txBox="1"/>
          <p:nvPr/>
        </p:nvSpPr>
        <p:spPr>
          <a:xfrm flipH="1" rot="10800000">
            <a:off x="3276600" y="25"/>
            <a:ext cx="58674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p70"/>
          <p:cNvSpPr txBox="1"/>
          <p:nvPr>
            <p:ph type="title"/>
          </p:nvPr>
        </p:nvSpPr>
        <p:spPr>
          <a:xfrm>
            <a:off x="226078" y="357800"/>
            <a:ext cx="2808000" cy="9534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70" name="Google Shape;370;p70"/>
          <p:cNvSpPr txBox="1"/>
          <p:nvPr>
            <p:ph idx="1" type="body"/>
          </p:nvPr>
        </p:nvSpPr>
        <p:spPr>
          <a:xfrm>
            <a:off x="226075" y="1465800"/>
            <a:ext cx="2808000" cy="31635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Clr>
                <a:schemeClr val="lt1"/>
              </a:buClr>
              <a:buSzPts val="1200"/>
              <a:buChar char="●"/>
              <a:defRPr sz="1200">
                <a:solidFill>
                  <a:schemeClr val="lt1"/>
                </a:solidFill>
              </a:defRPr>
            </a:lvl1pPr>
            <a:lvl2pPr indent="-304800" lvl="1" marL="914400">
              <a:spcBef>
                <a:spcPts val="1600"/>
              </a:spcBef>
              <a:spcAft>
                <a:spcPts val="0"/>
              </a:spcAft>
              <a:buClr>
                <a:schemeClr val="lt1"/>
              </a:buClr>
              <a:buSzPts val="1200"/>
              <a:buChar char="○"/>
              <a:defRPr sz="1200">
                <a:solidFill>
                  <a:schemeClr val="lt1"/>
                </a:solidFill>
              </a:defRPr>
            </a:lvl2pPr>
            <a:lvl3pPr indent="-304800" lvl="2" marL="1371600">
              <a:spcBef>
                <a:spcPts val="1600"/>
              </a:spcBef>
              <a:spcAft>
                <a:spcPts val="0"/>
              </a:spcAft>
              <a:buClr>
                <a:schemeClr val="lt1"/>
              </a:buClr>
              <a:buSzPts val="1200"/>
              <a:buChar char="■"/>
              <a:defRPr sz="1200">
                <a:solidFill>
                  <a:schemeClr val="lt1"/>
                </a:solidFill>
              </a:defRPr>
            </a:lvl3pPr>
            <a:lvl4pPr indent="-304800" lvl="3" marL="1828800">
              <a:spcBef>
                <a:spcPts val="1600"/>
              </a:spcBef>
              <a:spcAft>
                <a:spcPts val="0"/>
              </a:spcAft>
              <a:buClr>
                <a:schemeClr val="lt1"/>
              </a:buClr>
              <a:buSzPts val="1200"/>
              <a:buChar char="●"/>
              <a:defRPr sz="1200">
                <a:solidFill>
                  <a:schemeClr val="lt1"/>
                </a:solidFill>
              </a:defRPr>
            </a:lvl4pPr>
            <a:lvl5pPr indent="-304800" lvl="4" marL="2286000">
              <a:spcBef>
                <a:spcPts val="1600"/>
              </a:spcBef>
              <a:spcAft>
                <a:spcPts val="0"/>
              </a:spcAft>
              <a:buClr>
                <a:schemeClr val="lt1"/>
              </a:buClr>
              <a:buSzPts val="1200"/>
              <a:buChar char="○"/>
              <a:defRPr sz="1200">
                <a:solidFill>
                  <a:schemeClr val="lt1"/>
                </a:solidFill>
              </a:defRPr>
            </a:lvl5pPr>
            <a:lvl6pPr indent="-304800" lvl="5" marL="2743200">
              <a:spcBef>
                <a:spcPts val="1600"/>
              </a:spcBef>
              <a:spcAft>
                <a:spcPts val="0"/>
              </a:spcAft>
              <a:buClr>
                <a:schemeClr val="lt1"/>
              </a:buClr>
              <a:buSzPts val="1200"/>
              <a:buChar char="■"/>
              <a:defRPr sz="1200">
                <a:solidFill>
                  <a:schemeClr val="lt1"/>
                </a:solidFill>
              </a:defRPr>
            </a:lvl6pPr>
            <a:lvl7pPr indent="-304800" lvl="6" marL="3200400">
              <a:spcBef>
                <a:spcPts val="1600"/>
              </a:spcBef>
              <a:spcAft>
                <a:spcPts val="0"/>
              </a:spcAft>
              <a:buClr>
                <a:schemeClr val="lt1"/>
              </a:buClr>
              <a:buSzPts val="1200"/>
              <a:buChar char="●"/>
              <a:defRPr sz="1200">
                <a:solidFill>
                  <a:schemeClr val="lt1"/>
                </a:solidFill>
              </a:defRPr>
            </a:lvl7pPr>
            <a:lvl8pPr indent="-304800" lvl="7" marL="3657600">
              <a:spcBef>
                <a:spcPts val="1600"/>
              </a:spcBef>
              <a:spcAft>
                <a:spcPts val="0"/>
              </a:spcAft>
              <a:buClr>
                <a:schemeClr val="lt1"/>
              </a:buClr>
              <a:buSzPts val="1200"/>
              <a:buChar char="○"/>
              <a:defRPr sz="1200">
                <a:solidFill>
                  <a:schemeClr val="lt1"/>
                </a:solidFill>
              </a:defRPr>
            </a:lvl8pPr>
            <a:lvl9pPr indent="-304800" lvl="8" marL="4114800">
              <a:spcBef>
                <a:spcPts val="1600"/>
              </a:spcBef>
              <a:spcAft>
                <a:spcPts val="1600"/>
              </a:spcAft>
              <a:buClr>
                <a:schemeClr val="lt1"/>
              </a:buClr>
              <a:buSzPts val="1200"/>
              <a:buChar char="■"/>
              <a:defRPr sz="1200">
                <a:solidFill>
                  <a:schemeClr val="lt1"/>
                </a:solidFill>
              </a:defRPr>
            </a:lvl9pPr>
          </a:lstStyle>
          <a:p/>
        </p:txBody>
      </p:sp>
      <p:sp>
        <p:nvSpPr>
          <p:cNvPr id="371" name="Google Shape;371;p70"/>
          <p:cNvSpPr/>
          <p:nvPr/>
        </p:nvSpPr>
        <p:spPr>
          <a:xfrm rot="5400000">
            <a:off x="891983" y="2107161"/>
            <a:ext cx="5143500" cy="929178"/>
          </a:xfrm>
          <a:prstGeom prst="flowChartDocument">
            <a:avLst/>
          </a:prstGeom>
          <a:solidFill>
            <a:srgbClr val="2464D8"/>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372" name="Google Shape;372;p70"/>
          <p:cNvSpPr/>
          <p:nvPr/>
        </p:nvSpPr>
        <p:spPr>
          <a:xfrm rot="5400000">
            <a:off x="974786" y="2107161"/>
            <a:ext cx="5143500" cy="929178"/>
          </a:xfrm>
          <a:prstGeom prst="flowChartDocumen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e sur une colonne 1 1">
  <p:cSld name="ONE_COLUMN_TEXT_1_1">
    <p:bg>
      <p:bgPr>
        <a:solidFill>
          <a:srgbClr val="FFD966"/>
        </a:solidFill>
      </p:bgPr>
    </p:bg>
    <p:spTree>
      <p:nvGrpSpPr>
        <p:cNvPr id="373" name="Shape 373"/>
        <p:cNvGrpSpPr/>
        <p:nvPr/>
      </p:nvGrpSpPr>
      <p:grpSpPr>
        <a:xfrm>
          <a:off x="0" y="0"/>
          <a:ext cx="0" cy="0"/>
          <a:chOff x="0" y="0"/>
          <a:chExt cx="0" cy="0"/>
        </a:xfrm>
      </p:grpSpPr>
      <p:sp>
        <p:nvSpPr>
          <p:cNvPr id="374" name="Google Shape;374;p71"/>
          <p:cNvSpPr txBox="1"/>
          <p:nvPr/>
        </p:nvSpPr>
        <p:spPr>
          <a:xfrm flipH="1" rot="10800000">
            <a:off x="1219200" y="25"/>
            <a:ext cx="79470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 name="Google Shape;375;p71"/>
          <p:cNvSpPr/>
          <p:nvPr/>
        </p:nvSpPr>
        <p:spPr>
          <a:xfrm rot="5400000">
            <a:off x="-1165417" y="2107161"/>
            <a:ext cx="5143500" cy="929178"/>
          </a:xfrm>
          <a:prstGeom prst="flowChartDocument">
            <a:avLst/>
          </a:prstGeom>
          <a:solidFill>
            <a:srgbClr val="2464D8"/>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376" name="Google Shape;376;p71"/>
          <p:cNvSpPr/>
          <p:nvPr/>
        </p:nvSpPr>
        <p:spPr>
          <a:xfrm rot="5400000">
            <a:off x="-1082614" y="2107161"/>
            <a:ext cx="5143500" cy="929178"/>
          </a:xfrm>
          <a:prstGeom prst="flowChartDocumen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77" name="Shape 377"/>
        <p:cNvGrpSpPr/>
        <p:nvPr/>
      </p:nvGrpSpPr>
      <p:grpSpPr>
        <a:xfrm>
          <a:off x="0" y="0"/>
          <a:ext cx="0" cy="0"/>
          <a:chOff x="0" y="0"/>
          <a:chExt cx="0" cy="0"/>
        </a:xfrm>
      </p:grpSpPr>
      <p:sp>
        <p:nvSpPr>
          <p:cNvPr id="378" name="Google Shape;378;p72"/>
          <p:cNvSpPr txBox="1"/>
          <p:nvPr>
            <p:ph type="title"/>
          </p:nvPr>
        </p:nvSpPr>
        <p:spPr>
          <a:xfrm>
            <a:off x="490250" y="488250"/>
            <a:ext cx="62271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6000"/>
              <a:buNone/>
              <a:defRPr sz="6000"/>
            </a:lvl1pPr>
            <a:lvl2pPr lvl="1">
              <a:spcBef>
                <a:spcPts val="0"/>
              </a:spcBef>
              <a:spcAft>
                <a:spcPts val="0"/>
              </a:spcAft>
              <a:buSzPts val="6000"/>
              <a:buNone/>
              <a:defRPr sz="6000"/>
            </a:lvl2pPr>
            <a:lvl3pPr lvl="2">
              <a:spcBef>
                <a:spcPts val="0"/>
              </a:spcBef>
              <a:spcAft>
                <a:spcPts val="0"/>
              </a:spcAft>
              <a:buSzPts val="6000"/>
              <a:buNone/>
              <a:defRPr sz="6000"/>
            </a:lvl3pPr>
            <a:lvl4pPr lvl="3">
              <a:spcBef>
                <a:spcPts val="0"/>
              </a:spcBef>
              <a:spcAft>
                <a:spcPts val="0"/>
              </a:spcAft>
              <a:buSzPts val="6000"/>
              <a:buNone/>
              <a:defRPr sz="6000"/>
            </a:lvl4pPr>
            <a:lvl5pPr lvl="4">
              <a:spcBef>
                <a:spcPts val="0"/>
              </a:spcBef>
              <a:spcAft>
                <a:spcPts val="0"/>
              </a:spcAft>
              <a:buSzPts val="6000"/>
              <a:buNone/>
              <a:defRPr sz="6000"/>
            </a:lvl5pPr>
            <a:lvl6pPr lvl="5">
              <a:spcBef>
                <a:spcPts val="0"/>
              </a:spcBef>
              <a:spcAft>
                <a:spcPts val="0"/>
              </a:spcAft>
              <a:buSzPts val="6000"/>
              <a:buNone/>
              <a:defRPr sz="6000"/>
            </a:lvl6pPr>
            <a:lvl7pPr lvl="6">
              <a:spcBef>
                <a:spcPts val="0"/>
              </a:spcBef>
              <a:spcAft>
                <a:spcPts val="0"/>
              </a:spcAft>
              <a:buSzPts val="6000"/>
              <a:buNone/>
              <a:defRPr sz="6000"/>
            </a:lvl7pPr>
            <a:lvl8pPr lvl="7">
              <a:spcBef>
                <a:spcPts val="0"/>
              </a:spcBef>
              <a:spcAft>
                <a:spcPts val="0"/>
              </a:spcAft>
              <a:buSzPts val="6000"/>
              <a:buNone/>
              <a:defRPr sz="6000"/>
            </a:lvl8pPr>
            <a:lvl9pPr lvl="8">
              <a:spcBef>
                <a:spcPts val="0"/>
              </a:spcBef>
              <a:spcAft>
                <a:spcPts val="0"/>
              </a:spcAft>
              <a:buSzPts val="6000"/>
              <a:buNone/>
              <a:defRPr sz="6000"/>
            </a:lvl9pPr>
          </a:lstStyle>
          <a:p/>
        </p:txBody>
      </p:sp>
      <p:sp>
        <p:nvSpPr>
          <p:cNvPr id="379" name="Google Shape;379;p72"/>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80" name="Shape 380"/>
        <p:cNvGrpSpPr/>
        <p:nvPr/>
      </p:nvGrpSpPr>
      <p:grpSpPr>
        <a:xfrm>
          <a:off x="0" y="0"/>
          <a:ext cx="0" cy="0"/>
          <a:chOff x="0" y="0"/>
          <a:chExt cx="0" cy="0"/>
        </a:xfrm>
      </p:grpSpPr>
      <p:sp>
        <p:nvSpPr>
          <p:cNvPr id="381" name="Google Shape;381;p73"/>
          <p:cNvSpPr/>
          <p:nvPr/>
        </p:nvSpPr>
        <p:spPr>
          <a:xfrm flipH="1">
            <a:off x="0" y="0"/>
            <a:ext cx="45720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 name="Google Shape;382;p73"/>
          <p:cNvSpPr/>
          <p:nvPr/>
        </p:nvSpPr>
        <p:spPr>
          <a:xfrm flipH="1" rot="-5400000">
            <a:off x="1736786" y="2107161"/>
            <a:ext cx="5143500" cy="929178"/>
          </a:xfrm>
          <a:prstGeom prst="flowChartDocument">
            <a:avLst/>
          </a:prstGeom>
          <a:solidFill>
            <a:srgbClr val="8C9FE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383" name="Google Shape;383;p73"/>
          <p:cNvSpPr/>
          <p:nvPr/>
        </p:nvSpPr>
        <p:spPr>
          <a:xfrm flipH="1" rot="-5400000">
            <a:off x="1653983" y="2107161"/>
            <a:ext cx="5143500" cy="929178"/>
          </a:xfrm>
          <a:prstGeom prst="flowChartDocumen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384" name="Google Shape;384;p73"/>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Clr>
                <a:schemeClr val="dk2"/>
              </a:buClr>
              <a:buSzPts val="4200"/>
              <a:buNone/>
              <a:defRPr sz="4200">
                <a:solidFill>
                  <a:schemeClr val="dk2"/>
                </a:solidFill>
              </a:defRPr>
            </a:lvl1pPr>
            <a:lvl2pPr lvl="1" algn="ctr">
              <a:spcBef>
                <a:spcPts val="0"/>
              </a:spcBef>
              <a:spcAft>
                <a:spcPts val="0"/>
              </a:spcAft>
              <a:buClr>
                <a:schemeClr val="dk2"/>
              </a:buClr>
              <a:buSzPts val="4200"/>
              <a:buNone/>
              <a:defRPr sz="4200">
                <a:solidFill>
                  <a:schemeClr val="dk2"/>
                </a:solidFill>
              </a:defRPr>
            </a:lvl2pPr>
            <a:lvl3pPr lvl="2" algn="ctr">
              <a:spcBef>
                <a:spcPts val="0"/>
              </a:spcBef>
              <a:spcAft>
                <a:spcPts val="0"/>
              </a:spcAft>
              <a:buClr>
                <a:schemeClr val="dk2"/>
              </a:buClr>
              <a:buSzPts val="4200"/>
              <a:buNone/>
              <a:defRPr sz="4200">
                <a:solidFill>
                  <a:schemeClr val="dk2"/>
                </a:solidFill>
              </a:defRPr>
            </a:lvl3pPr>
            <a:lvl4pPr lvl="3" algn="ctr">
              <a:spcBef>
                <a:spcPts val="0"/>
              </a:spcBef>
              <a:spcAft>
                <a:spcPts val="0"/>
              </a:spcAft>
              <a:buClr>
                <a:schemeClr val="dk2"/>
              </a:buClr>
              <a:buSzPts val="4200"/>
              <a:buNone/>
              <a:defRPr sz="4200">
                <a:solidFill>
                  <a:schemeClr val="dk2"/>
                </a:solidFill>
              </a:defRPr>
            </a:lvl4pPr>
            <a:lvl5pPr lvl="4" algn="ctr">
              <a:spcBef>
                <a:spcPts val="0"/>
              </a:spcBef>
              <a:spcAft>
                <a:spcPts val="0"/>
              </a:spcAft>
              <a:buClr>
                <a:schemeClr val="dk2"/>
              </a:buClr>
              <a:buSzPts val="4200"/>
              <a:buNone/>
              <a:defRPr sz="4200">
                <a:solidFill>
                  <a:schemeClr val="dk2"/>
                </a:solidFill>
              </a:defRPr>
            </a:lvl5pPr>
            <a:lvl6pPr lvl="5" algn="ctr">
              <a:spcBef>
                <a:spcPts val="0"/>
              </a:spcBef>
              <a:spcAft>
                <a:spcPts val="0"/>
              </a:spcAft>
              <a:buClr>
                <a:schemeClr val="dk2"/>
              </a:buClr>
              <a:buSzPts val="4200"/>
              <a:buNone/>
              <a:defRPr sz="4200">
                <a:solidFill>
                  <a:schemeClr val="dk2"/>
                </a:solidFill>
              </a:defRPr>
            </a:lvl6pPr>
            <a:lvl7pPr lvl="6" algn="ctr">
              <a:spcBef>
                <a:spcPts val="0"/>
              </a:spcBef>
              <a:spcAft>
                <a:spcPts val="0"/>
              </a:spcAft>
              <a:buClr>
                <a:schemeClr val="dk2"/>
              </a:buClr>
              <a:buSzPts val="4200"/>
              <a:buNone/>
              <a:defRPr sz="4200">
                <a:solidFill>
                  <a:schemeClr val="dk2"/>
                </a:solidFill>
              </a:defRPr>
            </a:lvl7pPr>
            <a:lvl8pPr lvl="7" algn="ctr">
              <a:spcBef>
                <a:spcPts val="0"/>
              </a:spcBef>
              <a:spcAft>
                <a:spcPts val="0"/>
              </a:spcAft>
              <a:buClr>
                <a:schemeClr val="dk2"/>
              </a:buClr>
              <a:buSzPts val="4200"/>
              <a:buNone/>
              <a:defRPr sz="4200">
                <a:solidFill>
                  <a:schemeClr val="dk2"/>
                </a:solidFill>
              </a:defRPr>
            </a:lvl8pPr>
            <a:lvl9pPr lvl="8" algn="ctr">
              <a:spcBef>
                <a:spcPts val="0"/>
              </a:spcBef>
              <a:spcAft>
                <a:spcPts val="0"/>
              </a:spcAft>
              <a:buClr>
                <a:schemeClr val="dk2"/>
              </a:buClr>
              <a:buSzPts val="4200"/>
              <a:buNone/>
              <a:defRPr sz="4200">
                <a:solidFill>
                  <a:schemeClr val="dk2"/>
                </a:solidFill>
              </a:defRPr>
            </a:lvl9pPr>
          </a:lstStyle>
          <a:p/>
        </p:txBody>
      </p:sp>
      <p:sp>
        <p:nvSpPr>
          <p:cNvPr id="385" name="Google Shape;385;p73"/>
          <p:cNvSpPr txBox="1"/>
          <p:nvPr>
            <p:ph idx="1" type="subTitle"/>
          </p:nvPr>
        </p:nvSpPr>
        <p:spPr>
          <a:xfrm>
            <a:off x="265500" y="2779467"/>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86" name="Google Shape;386;p73"/>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387" name="Google Shape;387;p73"/>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5" name="Shape 35"/>
        <p:cNvGrpSpPr/>
        <p:nvPr/>
      </p:nvGrpSpPr>
      <p:grpSpPr>
        <a:xfrm>
          <a:off x="0" y="0"/>
          <a:ext cx="0" cy="0"/>
          <a:chOff x="0" y="0"/>
          <a:chExt cx="0" cy="0"/>
        </a:xfrm>
      </p:grpSpPr>
      <p:sp>
        <p:nvSpPr>
          <p:cNvPr id="36" name="Google Shape;36;p8"/>
          <p:cNvSpPr txBox="1"/>
          <p:nvPr>
            <p:ph type="title"/>
          </p:nvPr>
        </p:nvSpPr>
        <p:spPr>
          <a:xfrm>
            <a:off x="947450" y="450150"/>
            <a:ext cx="6367800" cy="4090800"/>
          </a:xfrm>
          <a:prstGeom prst="rect">
            <a:avLst/>
          </a:prstGeom>
          <a:effectLst>
            <a:outerShdw blurRad="57150" rotWithShape="0" algn="bl" dir="5400000" dist="19050">
              <a:srgbClr val="000000">
                <a:alpha val="50000"/>
              </a:srgbClr>
            </a:outerShdw>
          </a:effectLst>
        </p:spPr>
        <p:txBody>
          <a:bodyPr anchorCtr="0" anchor="ctr" bIns="91425" lIns="91425" spcFirstLastPara="1" rIns="91425" wrap="square" tIns="91425">
            <a:normAutofit/>
          </a:bodyPr>
          <a:lstStyle>
            <a:lvl1pPr lvl="0">
              <a:spcBef>
                <a:spcPts val="0"/>
              </a:spcBef>
              <a:spcAft>
                <a:spcPts val="0"/>
              </a:spcAft>
              <a:buClr>
                <a:srgbClr val="0069BF"/>
              </a:buClr>
              <a:buSzPts val="4800"/>
              <a:buNone/>
              <a:defRPr sz="4800">
                <a:solidFill>
                  <a:srgbClr val="0069BF"/>
                </a:solidFill>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7" name="Google Shape;37;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CA"/>
              <a:t>‹#›</a:t>
            </a:fld>
            <a:endParaRPr/>
          </a:p>
        </p:txBody>
      </p:sp>
      <p:sp>
        <p:nvSpPr>
          <p:cNvPr id="38" name="Google Shape;38;p8"/>
          <p:cNvSpPr/>
          <p:nvPr/>
        </p:nvSpPr>
        <p:spPr>
          <a:xfrm rot="5400000">
            <a:off x="-303375" y="2166905"/>
            <a:ext cx="1416300" cy="809700"/>
          </a:xfrm>
          <a:prstGeom prst="triangle">
            <a:avLst>
              <a:gd fmla="val 50000" name="adj"/>
            </a:avLst>
          </a:prstGeom>
          <a:solidFill>
            <a:srgbClr val="0069BF"/>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rgbClr val="FFFFFF"/>
        </a:solidFill>
      </p:bgPr>
    </p:bg>
    <p:spTree>
      <p:nvGrpSpPr>
        <p:cNvPr id="388" name="Shape 388"/>
        <p:cNvGrpSpPr/>
        <p:nvPr/>
      </p:nvGrpSpPr>
      <p:grpSpPr>
        <a:xfrm>
          <a:off x="0" y="0"/>
          <a:ext cx="0" cy="0"/>
          <a:chOff x="0" y="0"/>
          <a:chExt cx="0" cy="0"/>
        </a:xfrm>
      </p:grpSpPr>
      <p:sp>
        <p:nvSpPr>
          <p:cNvPr id="389" name="Google Shape;389;p74"/>
          <p:cNvSpPr/>
          <p:nvPr/>
        </p:nvSpPr>
        <p:spPr>
          <a:xfrm>
            <a:off x="0" y="4017300"/>
            <a:ext cx="9144000" cy="1126200"/>
          </a:xfrm>
          <a:prstGeom prst="rect">
            <a:avLst/>
          </a:prstGeom>
          <a:solidFill>
            <a:srgbClr val="2464D8"/>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390" name="Google Shape;390;p74"/>
          <p:cNvSpPr/>
          <p:nvPr/>
        </p:nvSpPr>
        <p:spPr>
          <a:xfrm>
            <a:off x="9" y="3714825"/>
            <a:ext cx="9143982" cy="929340"/>
          </a:xfrm>
          <a:prstGeom prst="flowChartDocument">
            <a:avLst/>
          </a:prstGeom>
          <a:solidFill>
            <a:srgbClr val="8C9FE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391" name="Google Shape;391;p74"/>
          <p:cNvSpPr/>
          <p:nvPr/>
        </p:nvSpPr>
        <p:spPr>
          <a:xfrm>
            <a:off x="9" y="3632021"/>
            <a:ext cx="9143982" cy="929340"/>
          </a:xfrm>
          <a:prstGeom prst="flowChartDocumen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ombre de grande taille 1 1">
  <p:cSld name="BIG_NUMBER_1_1">
    <p:bg>
      <p:bgPr>
        <a:solidFill>
          <a:srgbClr val="FFFFFF"/>
        </a:solidFill>
      </p:bgPr>
    </p:bg>
    <p:spTree>
      <p:nvGrpSpPr>
        <p:cNvPr id="392" name="Shape 392"/>
        <p:cNvGrpSpPr/>
        <p:nvPr/>
      </p:nvGrpSpPr>
      <p:grpSpPr>
        <a:xfrm>
          <a:off x="0" y="0"/>
          <a:ext cx="0" cy="0"/>
          <a:chOff x="0" y="0"/>
          <a:chExt cx="0" cy="0"/>
        </a:xfrm>
      </p:grpSpPr>
      <p:sp>
        <p:nvSpPr>
          <p:cNvPr id="393" name="Google Shape;393;p75"/>
          <p:cNvSpPr/>
          <p:nvPr/>
        </p:nvSpPr>
        <p:spPr>
          <a:xfrm>
            <a:off x="0" y="4017300"/>
            <a:ext cx="9144000" cy="1126200"/>
          </a:xfrm>
          <a:prstGeom prst="rect">
            <a:avLst/>
          </a:prstGeom>
          <a:solidFill>
            <a:srgbClr val="2464D8"/>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394" name="Google Shape;394;p75"/>
          <p:cNvSpPr/>
          <p:nvPr/>
        </p:nvSpPr>
        <p:spPr>
          <a:xfrm>
            <a:off x="9" y="3714825"/>
            <a:ext cx="9143982" cy="929340"/>
          </a:xfrm>
          <a:prstGeom prst="flowChartDocument">
            <a:avLst/>
          </a:prstGeom>
          <a:solidFill>
            <a:srgbClr val="8C9FE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395" name="Google Shape;395;p75"/>
          <p:cNvSpPr/>
          <p:nvPr/>
        </p:nvSpPr>
        <p:spPr>
          <a:xfrm>
            <a:off x="9" y="3632021"/>
            <a:ext cx="9143982" cy="929340"/>
          </a:xfrm>
          <a:prstGeom prst="flowChartDocumen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chemeClr val="accent4"/>
        </a:solidFill>
      </p:bgPr>
    </p:bg>
    <p:spTree>
      <p:nvGrpSpPr>
        <p:cNvPr id="396" name="Shape 396"/>
        <p:cNvGrpSpPr/>
        <p:nvPr/>
      </p:nvGrpSpPr>
      <p:grpSpPr>
        <a:xfrm>
          <a:off x="0" y="0"/>
          <a:ext cx="0" cy="0"/>
          <a:chOff x="0" y="0"/>
          <a:chExt cx="0" cy="0"/>
        </a:xfrm>
      </p:grpSpPr>
      <p:sp>
        <p:nvSpPr>
          <p:cNvPr id="397" name="Google Shape;397;p76"/>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uniquement 1">
  <p:cSld name="TITLE_ONLY_1">
    <p:bg>
      <p:bgPr>
        <a:solidFill>
          <a:srgbClr val="2464D8"/>
        </a:solidFill>
      </p:bgPr>
    </p:bg>
    <p:spTree>
      <p:nvGrpSpPr>
        <p:cNvPr id="398" name="Shape 398"/>
        <p:cNvGrpSpPr/>
        <p:nvPr/>
      </p:nvGrpSpPr>
      <p:grpSpPr>
        <a:xfrm>
          <a:off x="0" y="0"/>
          <a:ext cx="0" cy="0"/>
          <a:chOff x="0" y="0"/>
          <a:chExt cx="0" cy="0"/>
        </a:xfrm>
      </p:grpSpPr>
      <p:sp>
        <p:nvSpPr>
          <p:cNvPr id="399" name="Google Shape;399;p77"/>
          <p:cNvSpPr/>
          <p:nvPr/>
        </p:nvSpPr>
        <p:spPr>
          <a:xfrm flipH="1" rot="10800000">
            <a:off x="0" y="1024200"/>
            <a:ext cx="9144000" cy="41193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 name="Google Shape;400;p77"/>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p:txBody>
      </p:sp>
      <p:sp>
        <p:nvSpPr>
          <p:cNvPr id="401" name="Google Shape;401;p77"/>
          <p:cNvSpPr/>
          <p:nvPr/>
        </p:nvSpPr>
        <p:spPr>
          <a:xfrm rot="10799980">
            <a:off x="-59" y="648843"/>
            <a:ext cx="9143982" cy="929232"/>
          </a:xfrm>
          <a:prstGeom prst="flowChartDocument">
            <a:avLst/>
          </a:prstGeom>
          <a:solidFill>
            <a:srgbClr val="8C9FE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402" name="Google Shape;402;p77"/>
          <p:cNvSpPr/>
          <p:nvPr/>
        </p:nvSpPr>
        <p:spPr>
          <a:xfrm rot="10799980">
            <a:off x="-59" y="731646"/>
            <a:ext cx="9143982" cy="929232"/>
          </a:xfrm>
          <a:prstGeom prst="flowChartDocumen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403" name="Google Shape;403;p77"/>
          <p:cNvSpPr/>
          <p:nvPr/>
        </p:nvSpPr>
        <p:spPr>
          <a:xfrm>
            <a:off x="0" y="4017300"/>
            <a:ext cx="9144000" cy="1126200"/>
          </a:xfrm>
          <a:prstGeom prst="rect">
            <a:avLst/>
          </a:prstGeom>
          <a:solidFill>
            <a:srgbClr val="2464D8"/>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404" name="Google Shape;404;p77"/>
          <p:cNvSpPr/>
          <p:nvPr/>
        </p:nvSpPr>
        <p:spPr>
          <a:xfrm>
            <a:off x="9" y="3714825"/>
            <a:ext cx="9143982" cy="929340"/>
          </a:xfrm>
          <a:prstGeom prst="flowChartDocument">
            <a:avLst/>
          </a:prstGeom>
          <a:solidFill>
            <a:srgbClr val="8C9FE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405" name="Google Shape;405;p77"/>
          <p:cNvSpPr/>
          <p:nvPr/>
        </p:nvSpPr>
        <p:spPr>
          <a:xfrm>
            <a:off x="9" y="3632021"/>
            <a:ext cx="9143982" cy="929340"/>
          </a:xfrm>
          <a:prstGeom prst="flowChartDocumen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uniquement 1 1">
  <p:cSld name="TITLE_ONLY_1_1">
    <p:bg>
      <p:bgPr>
        <a:solidFill>
          <a:srgbClr val="2464D8"/>
        </a:solidFill>
      </p:bgPr>
    </p:bg>
    <p:spTree>
      <p:nvGrpSpPr>
        <p:cNvPr id="406" name="Shape 406"/>
        <p:cNvGrpSpPr/>
        <p:nvPr/>
      </p:nvGrpSpPr>
      <p:grpSpPr>
        <a:xfrm>
          <a:off x="0" y="0"/>
          <a:ext cx="0" cy="0"/>
          <a:chOff x="0" y="0"/>
          <a:chExt cx="0" cy="0"/>
        </a:xfrm>
      </p:grpSpPr>
      <p:sp>
        <p:nvSpPr>
          <p:cNvPr id="407" name="Google Shape;407;p78"/>
          <p:cNvSpPr/>
          <p:nvPr/>
        </p:nvSpPr>
        <p:spPr>
          <a:xfrm flipH="1" rot="10800000">
            <a:off x="0" y="1024200"/>
            <a:ext cx="9144000" cy="41193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 name="Google Shape;408;p78"/>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p:txBody>
      </p:sp>
      <p:sp>
        <p:nvSpPr>
          <p:cNvPr id="409" name="Google Shape;409;p78"/>
          <p:cNvSpPr/>
          <p:nvPr/>
        </p:nvSpPr>
        <p:spPr>
          <a:xfrm rot="10799980">
            <a:off x="-59" y="648843"/>
            <a:ext cx="9143982" cy="929232"/>
          </a:xfrm>
          <a:prstGeom prst="flowChartDocument">
            <a:avLst/>
          </a:prstGeom>
          <a:solidFill>
            <a:srgbClr val="8C9FE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410" name="Google Shape;410;p78"/>
          <p:cNvSpPr/>
          <p:nvPr/>
        </p:nvSpPr>
        <p:spPr>
          <a:xfrm rot="10799980">
            <a:off x="-59" y="731646"/>
            <a:ext cx="9143982" cy="929232"/>
          </a:xfrm>
          <a:prstGeom prst="flowChartDocumen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411" name="Google Shape;411;p78"/>
          <p:cNvSpPr/>
          <p:nvPr/>
        </p:nvSpPr>
        <p:spPr>
          <a:xfrm>
            <a:off x="0" y="4017300"/>
            <a:ext cx="9144000" cy="1126200"/>
          </a:xfrm>
          <a:prstGeom prst="rect">
            <a:avLst/>
          </a:prstGeom>
          <a:solidFill>
            <a:srgbClr val="FFD96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412" name="Google Shape;412;p78"/>
          <p:cNvSpPr/>
          <p:nvPr/>
        </p:nvSpPr>
        <p:spPr>
          <a:xfrm>
            <a:off x="9" y="3410025"/>
            <a:ext cx="9143982" cy="929340"/>
          </a:xfrm>
          <a:prstGeom prst="flowChartDocument">
            <a:avLst/>
          </a:prstGeom>
          <a:solidFill>
            <a:srgbClr val="2464D8"/>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413" name="Google Shape;413;p78"/>
          <p:cNvSpPr/>
          <p:nvPr/>
        </p:nvSpPr>
        <p:spPr>
          <a:xfrm>
            <a:off x="9" y="3327221"/>
            <a:ext cx="9143982" cy="929340"/>
          </a:xfrm>
          <a:prstGeom prst="flowChartDocumen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uniquement 1 1 1">
  <p:cSld name="TITLE_ONLY_1_1_1">
    <p:bg>
      <p:bgPr>
        <a:solidFill>
          <a:srgbClr val="2464D8"/>
        </a:solidFill>
      </p:bgPr>
    </p:bg>
    <p:spTree>
      <p:nvGrpSpPr>
        <p:cNvPr id="414" name="Shape 414"/>
        <p:cNvGrpSpPr/>
        <p:nvPr/>
      </p:nvGrpSpPr>
      <p:grpSpPr>
        <a:xfrm>
          <a:off x="0" y="0"/>
          <a:ext cx="0" cy="0"/>
          <a:chOff x="0" y="0"/>
          <a:chExt cx="0" cy="0"/>
        </a:xfrm>
      </p:grpSpPr>
      <p:sp>
        <p:nvSpPr>
          <p:cNvPr id="415" name="Google Shape;415;p79"/>
          <p:cNvSpPr/>
          <p:nvPr/>
        </p:nvSpPr>
        <p:spPr>
          <a:xfrm flipH="1" rot="10800000">
            <a:off x="0" y="1024200"/>
            <a:ext cx="9144000" cy="41193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 name="Google Shape;416;p79"/>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p:txBody>
      </p:sp>
      <p:sp>
        <p:nvSpPr>
          <p:cNvPr id="417" name="Google Shape;417;p79"/>
          <p:cNvSpPr/>
          <p:nvPr/>
        </p:nvSpPr>
        <p:spPr>
          <a:xfrm rot="10799980">
            <a:off x="-59" y="648843"/>
            <a:ext cx="9143982" cy="929232"/>
          </a:xfrm>
          <a:prstGeom prst="flowChartDocument">
            <a:avLst/>
          </a:prstGeom>
          <a:solidFill>
            <a:srgbClr val="8C9FE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418" name="Google Shape;418;p79"/>
          <p:cNvSpPr/>
          <p:nvPr/>
        </p:nvSpPr>
        <p:spPr>
          <a:xfrm rot="10799980">
            <a:off x="-59" y="731646"/>
            <a:ext cx="9143982" cy="929232"/>
          </a:xfrm>
          <a:prstGeom prst="flowChartDocumen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419" name="Google Shape;419;p79"/>
          <p:cNvSpPr/>
          <p:nvPr/>
        </p:nvSpPr>
        <p:spPr>
          <a:xfrm>
            <a:off x="0" y="3470150"/>
            <a:ext cx="9144000" cy="1673400"/>
          </a:xfrm>
          <a:prstGeom prst="rect">
            <a:avLst/>
          </a:prstGeom>
          <a:solidFill>
            <a:srgbClr val="FFD96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420" name="Google Shape;420;p79"/>
          <p:cNvSpPr/>
          <p:nvPr/>
        </p:nvSpPr>
        <p:spPr>
          <a:xfrm>
            <a:off x="9" y="2842350"/>
            <a:ext cx="9143982" cy="929340"/>
          </a:xfrm>
          <a:prstGeom prst="flowChartDocument">
            <a:avLst/>
          </a:prstGeom>
          <a:solidFill>
            <a:srgbClr val="2464D8"/>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421" name="Google Shape;421;p79"/>
          <p:cNvSpPr/>
          <p:nvPr/>
        </p:nvSpPr>
        <p:spPr>
          <a:xfrm>
            <a:off x="9" y="2759546"/>
            <a:ext cx="9143982" cy="929340"/>
          </a:xfrm>
          <a:prstGeom prst="flowChartDocumen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uniquement 1 1 1 1">
  <p:cSld name="TITLE_ONLY_1_1_1_1">
    <p:bg>
      <p:bgPr>
        <a:solidFill>
          <a:srgbClr val="434343"/>
        </a:solidFill>
      </p:bgPr>
    </p:bg>
    <p:spTree>
      <p:nvGrpSpPr>
        <p:cNvPr id="422" name="Shape 422"/>
        <p:cNvGrpSpPr/>
        <p:nvPr/>
      </p:nvGrpSpPr>
      <p:grpSpPr>
        <a:xfrm>
          <a:off x="0" y="0"/>
          <a:ext cx="0" cy="0"/>
          <a:chOff x="0" y="0"/>
          <a:chExt cx="0" cy="0"/>
        </a:xfrm>
      </p:grpSpPr>
    </p:spTree>
  </p:cSld>
  <p:clrMapOvr>
    <a:masterClrMapping/>
  </p:clrMapOvr>
</p:sldLayout>
</file>

<file path=ppt/slideLayouts/slideLayout7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AND_BODY_2">
  <p:cSld name="TITLE_AND_BODY_2">
    <p:spTree>
      <p:nvGrpSpPr>
        <p:cNvPr id="423" name="Shape 423"/>
        <p:cNvGrpSpPr/>
        <p:nvPr/>
      </p:nvGrpSpPr>
      <p:grpSpPr>
        <a:xfrm>
          <a:off x="0" y="0"/>
          <a:ext cx="0" cy="0"/>
          <a:chOff x="0" y="0"/>
          <a:chExt cx="0" cy="0"/>
        </a:xfrm>
      </p:grpSpPr>
      <p:sp>
        <p:nvSpPr>
          <p:cNvPr id="424" name="Google Shape;424;p81"/>
          <p:cNvSpPr txBox="1"/>
          <p:nvPr>
            <p:ph type="title"/>
          </p:nvPr>
        </p:nvSpPr>
        <p:spPr>
          <a:xfrm>
            <a:off x="311700" y="445025"/>
            <a:ext cx="8520600" cy="572700"/>
          </a:xfrm>
          <a:prstGeom prst="rect">
            <a:avLst/>
          </a:prstGeom>
        </p:spPr>
        <p:txBody>
          <a:bodyPr anchorCtr="0" anchor="b" bIns="91425" lIns="91425" spcFirstLastPara="1" rIns="91425" wrap="square" tIns="91425">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425" name="Google Shape;425;p81"/>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26" name="Google Shape;426;p8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ccueil">
  <p:cSld name="Accueil">
    <p:bg>
      <p:bgPr>
        <a:solidFill>
          <a:srgbClr val="FFFFFF"/>
        </a:solidFill>
      </p:bgPr>
    </p:bg>
    <p:spTree>
      <p:nvGrpSpPr>
        <p:cNvPr id="427" name="Shape 427"/>
        <p:cNvGrpSpPr/>
        <p:nvPr/>
      </p:nvGrpSpPr>
      <p:grpSpPr>
        <a:xfrm>
          <a:off x="0" y="0"/>
          <a:ext cx="0" cy="0"/>
          <a:chOff x="0" y="0"/>
          <a:chExt cx="0" cy="0"/>
        </a:xfrm>
      </p:grpSpPr>
      <p:pic>
        <p:nvPicPr>
          <p:cNvPr id="428" name="Google Shape;428;p82" title="Copie de EQUIPE MST 2025-2026 (1).png"/>
          <p:cNvPicPr preferRelativeResize="0"/>
          <p:nvPr/>
        </p:nvPicPr>
        <p:blipFill>
          <a:blip r:embed="rId2">
            <a:alphaModFix/>
          </a:blip>
          <a:stretch>
            <a:fillRect/>
          </a:stretch>
        </p:blipFill>
        <p:spPr>
          <a:xfrm>
            <a:off x="0" y="0"/>
            <a:ext cx="9144000" cy="5143505"/>
          </a:xfrm>
          <a:prstGeom prst="rect">
            <a:avLst/>
          </a:prstGeom>
          <a:noFill/>
          <a:ln>
            <a:noFill/>
          </a:ln>
        </p:spPr>
      </p:pic>
    </p:spTree>
  </p:cSld>
  <p:clrMapOvr>
    <a:masterClrMapping/>
  </p:clrMapOvr>
</p:sldLayout>
</file>

<file path=ppt/slideLayouts/slideLayout7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3_G Suite content">
  <p:cSld name="CUSTOM_3_1_1_1_1_1_1_1_1_1_1_1_2_1_1_2_1_1">
    <p:bg>
      <p:bgPr>
        <a:solidFill>
          <a:srgbClr val="FFFFFF"/>
        </a:solidFill>
      </p:bgPr>
    </p:bg>
    <p:spTree>
      <p:nvGrpSpPr>
        <p:cNvPr id="429" name="Shape 429"/>
        <p:cNvGrpSpPr/>
        <p:nvPr/>
      </p:nvGrpSpPr>
      <p:grpSpPr>
        <a:xfrm>
          <a:off x="0" y="0"/>
          <a:ext cx="0" cy="0"/>
          <a:chOff x="0" y="0"/>
          <a:chExt cx="0" cy="0"/>
        </a:xfrm>
      </p:grpSpPr>
      <p:sp>
        <p:nvSpPr>
          <p:cNvPr id="430" name="Google Shape;430;p83"/>
          <p:cNvSpPr txBox="1"/>
          <p:nvPr>
            <p:ph type="title"/>
          </p:nvPr>
        </p:nvSpPr>
        <p:spPr>
          <a:xfrm>
            <a:off x="761950" y="809375"/>
            <a:ext cx="5079900" cy="352500"/>
          </a:xfrm>
          <a:prstGeom prst="rect">
            <a:avLst/>
          </a:prstGeom>
        </p:spPr>
        <p:txBody>
          <a:bodyPr anchorCtr="0" anchor="b" bIns="91425" lIns="91425" spcFirstLastPara="1" rIns="91425" wrap="square" tIns="91425">
            <a:noAutofit/>
          </a:bodyPr>
          <a:lstStyle>
            <a:lvl1pPr lvl="0">
              <a:spcBef>
                <a:spcPts val="0"/>
              </a:spcBef>
              <a:spcAft>
                <a:spcPts val="0"/>
              </a:spcAft>
              <a:buNone/>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p:txBody>
      </p:sp>
      <p:sp>
        <p:nvSpPr>
          <p:cNvPr id="431" name="Google Shape;431;p83"/>
          <p:cNvSpPr txBox="1"/>
          <p:nvPr>
            <p:ph idx="1" type="body"/>
          </p:nvPr>
        </p:nvSpPr>
        <p:spPr>
          <a:xfrm>
            <a:off x="761975" y="1514275"/>
            <a:ext cx="5079900" cy="24672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grpSp>
        <p:nvGrpSpPr>
          <p:cNvPr id="432" name="Google Shape;432;p83"/>
          <p:cNvGrpSpPr/>
          <p:nvPr/>
        </p:nvGrpSpPr>
        <p:grpSpPr>
          <a:xfrm>
            <a:off x="7827614" y="4862772"/>
            <a:ext cx="858395" cy="99783"/>
            <a:chOff x="242525" y="2441975"/>
            <a:chExt cx="7135450" cy="828075"/>
          </a:xfrm>
        </p:grpSpPr>
        <p:sp>
          <p:nvSpPr>
            <p:cNvPr id="433" name="Google Shape;433;p83"/>
            <p:cNvSpPr/>
            <p:nvPr/>
          </p:nvSpPr>
          <p:spPr>
            <a:xfrm>
              <a:off x="242525" y="2441975"/>
              <a:ext cx="625925" cy="642600"/>
            </a:xfrm>
            <a:custGeom>
              <a:rect b="b" l="l" r="r" t="t"/>
              <a:pathLst>
                <a:path extrusionOk="0" h="25704" w="25037">
                  <a:moveTo>
                    <a:pt x="13255" y="1"/>
                  </a:moveTo>
                  <a:cubicBezTo>
                    <a:pt x="13182" y="1"/>
                    <a:pt x="13110" y="1"/>
                    <a:pt x="13037" y="3"/>
                  </a:cubicBezTo>
                  <a:cubicBezTo>
                    <a:pt x="5951" y="3"/>
                    <a:pt x="0" y="5777"/>
                    <a:pt x="0" y="12843"/>
                  </a:cubicBezTo>
                  <a:cubicBezTo>
                    <a:pt x="0" y="19929"/>
                    <a:pt x="5951" y="25684"/>
                    <a:pt x="13037" y="25703"/>
                  </a:cubicBezTo>
                  <a:cubicBezTo>
                    <a:pt x="16854" y="25703"/>
                    <a:pt x="19731" y="24451"/>
                    <a:pt x="22002" y="22102"/>
                  </a:cubicBezTo>
                  <a:cubicBezTo>
                    <a:pt x="24312" y="19772"/>
                    <a:pt x="25036" y="16523"/>
                    <a:pt x="25036" y="13881"/>
                  </a:cubicBezTo>
                  <a:cubicBezTo>
                    <a:pt x="25036" y="13156"/>
                    <a:pt x="24977" y="12413"/>
                    <a:pt x="24840" y="11688"/>
                  </a:cubicBezTo>
                  <a:lnTo>
                    <a:pt x="13037" y="11688"/>
                  </a:lnTo>
                  <a:lnTo>
                    <a:pt x="13037" y="15212"/>
                  </a:lnTo>
                  <a:lnTo>
                    <a:pt x="21434" y="15212"/>
                  </a:lnTo>
                  <a:cubicBezTo>
                    <a:pt x="21180" y="17169"/>
                    <a:pt x="20534" y="18598"/>
                    <a:pt x="19516" y="19616"/>
                  </a:cubicBezTo>
                  <a:cubicBezTo>
                    <a:pt x="18302" y="20829"/>
                    <a:pt x="16384" y="22180"/>
                    <a:pt x="13037" y="22180"/>
                  </a:cubicBezTo>
                  <a:cubicBezTo>
                    <a:pt x="7869" y="22180"/>
                    <a:pt x="3837" y="18030"/>
                    <a:pt x="3837" y="12843"/>
                  </a:cubicBezTo>
                  <a:cubicBezTo>
                    <a:pt x="3837" y="7676"/>
                    <a:pt x="7869" y="3506"/>
                    <a:pt x="13037" y="3506"/>
                  </a:cubicBezTo>
                  <a:cubicBezTo>
                    <a:pt x="13062" y="3506"/>
                    <a:pt x="13087" y="3506"/>
                    <a:pt x="13112" y="3506"/>
                  </a:cubicBezTo>
                  <a:cubicBezTo>
                    <a:pt x="15434" y="3506"/>
                    <a:pt x="17675" y="4404"/>
                    <a:pt x="19359" y="6012"/>
                  </a:cubicBezTo>
                  <a:lnTo>
                    <a:pt x="21845" y="3545"/>
                  </a:lnTo>
                  <a:cubicBezTo>
                    <a:pt x="19548" y="1268"/>
                    <a:pt x="16465" y="1"/>
                    <a:pt x="13255" y="1"/>
                  </a:cubicBezTo>
                  <a:close/>
                </a:path>
              </a:pathLst>
            </a:custGeom>
            <a:solidFill>
              <a:srgbClr val="4285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 name="Google Shape;434;p83"/>
            <p:cNvSpPr/>
            <p:nvPr/>
          </p:nvSpPr>
          <p:spPr>
            <a:xfrm>
              <a:off x="899250" y="2670550"/>
              <a:ext cx="415000" cy="413525"/>
            </a:xfrm>
            <a:custGeom>
              <a:rect b="b" l="l" r="r" t="t"/>
              <a:pathLst>
                <a:path extrusionOk="0" h="16541" w="16600">
                  <a:moveTo>
                    <a:pt x="8300" y="3270"/>
                  </a:moveTo>
                  <a:cubicBezTo>
                    <a:pt x="10805" y="3270"/>
                    <a:pt x="12959" y="5305"/>
                    <a:pt x="12959" y="8281"/>
                  </a:cubicBezTo>
                  <a:cubicBezTo>
                    <a:pt x="12959" y="11256"/>
                    <a:pt x="10805" y="13292"/>
                    <a:pt x="8300" y="13292"/>
                  </a:cubicBezTo>
                  <a:cubicBezTo>
                    <a:pt x="5794" y="13292"/>
                    <a:pt x="3641" y="11217"/>
                    <a:pt x="3641" y="8281"/>
                  </a:cubicBezTo>
                  <a:cubicBezTo>
                    <a:pt x="3641" y="5325"/>
                    <a:pt x="5794" y="3270"/>
                    <a:pt x="8300" y="3270"/>
                  </a:cubicBezTo>
                  <a:close/>
                  <a:moveTo>
                    <a:pt x="8300" y="1"/>
                  </a:moveTo>
                  <a:cubicBezTo>
                    <a:pt x="3719" y="1"/>
                    <a:pt x="0" y="3485"/>
                    <a:pt x="0" y="8281"/>
                  </a:cubicBezTo>
                  <a:cubicBezTo>
                    <a:pt x="0" y="13057"/>
                    <a:pt x="3719" y="16541"/>
                    <a:pt x="8300" y="16541"/>
                  </a:cubicBezTo>
                  <a:cubicBezTo>
                    <a:pt x="12880" y="16541"/>
                    <a:pt x="16600" y="13037"/>
                    <a:pt x="16600" y="8281"/>
                  </a:cubicBezTo>
                  <a:cubicBezTo>
                    <a:pt x="16600" y="3504"/>
                    <a:pt x="12880" y="1"/>
                    <a:pt x="8300" y="1"/>
                  </a:cubicBezTo>
                  <a:close/>
                </a:path>
              </a:pathLst>
            </a:custGeom>
            <a:solidFill>
              <a:srgbClr val="EA433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 name="Google Shape;435;p83"/>
            <p:cNvSpPr/>
            <p:nvPr/>
          </p:nvSpPr>
          <p:spPr>
            <a:xfrm>
              <a:off x="1351900" y="2670550"/>
              <a:ext cx="415025" cy="413525"/>
            </a:xfrm>
            <a:custGeom>
              <a:rect b="b" l="l" r="r" t="t"/>
              <a:pathLst>
                <a:path extrusionOk="0" h="16541" w="16601">
                  <a:moveTo>
                    <a:pt x="8300" y="3270"/>
                  </a:moveTo>
                  <a:cubicBezTo>
                    <a:pt x="10806" y="3270"/>
                    <a:pt x="12959" y="5305"/>
                    <a:pt x="12959" y="8281"/>
                  </a:cubicBezTo>
                  <a:cubicBezTo>
                    <a:pt x="12959" y="11256"/>
                    <a:pt x="10806" y="13292"/>
                    <a:pt x="8300" y="13292"/>
                  </a:cubicBezTo>
                  <a:cubicBezTo>
                    <a:pt x="5795" y="13292"/>
                    <a:pt x="3642" y="11217"/>
                    <a:pt x="3642" y="8281"/>
                  </a:cubicBezTo>
                  <a:cubicBezTo>
                    <a:pt x="3642" y="5325"/>
                    <a:pt x="5795" y="3270"/>
                    <a:pt x="8300" y="3270"/>
                  </a:cubicBezTo>
                  <a:close/>
                  <a:moveTo>
                    <a:pt x="8300" y="1"/>
                  </a:moveTo>
                  <a:cubicBezTo>
                    <a:pt x="3720" y="1"/>
                    <a:pt x="1" y="3485"/>
                    <a:pt x="1" y="8281"/>
                  </a:cubicBezTo>
                  <a:cubicBezTo>
                    <a:pt x="1" y="13057"/>
                    <a:pt x="3720" y="16541"/>
                    <a:pt x="8300" y="16541"/>
                  </a:cubicBezTo>
                  <a:cubicBezTo>
                    <a:pt x="12881" y="16541"/>
                    <a:pt x="16600" y="13037"/>
                    <a:pt x="16600" y="8281"/>
                  </a:cubicBezTo>
                  <a:cubicBezTo>
                    <a:pt x="16600" y="3504"/>
                    <a:pt x="12881" y="1"/>
                    <a:pt x="8300" y="1"/>
                  </a:cubicBezTo>
                  <a:close/>
                </a:path>
              </a:pathLst>
            </a:custGeom>
            <a:solidFill>
              <a:srgbClr val="FBBC0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 name="Google Shape;436;p83"/>
            <p:cNvSpPr/>
            <p:nvPr/>
          </p:nvSpPr>
          <p:spPr>
            <a:xfrm>
              <a:off x="1805050" y="2670550"/>
              <a:ext cx="396425" cy="599500"/>
            </a:xfrm>
            <a:custGeom>
              <a:rect b="b" l="l" r="r" t="t"/>
              <a:pathLst>
                <a:path extrusionOk="0" h="23980" w="15857">
                  <a:moveTo>
                    <a:pt x="8242" y="3270"/>
                  </a:moveTo>
                  <a:cubicBezTo>
                    <a:pt x="10747" y="3270"/>
                    <a:pt x="12646" y="5403"/>
                    <a:pt x="12646" y="8300"/>
                  </a:cubicBezTo>
                  <a:cubicBezTo>
                    <a:pt x="12646" y="11217"/>
                    <a:pt x="10708" y="13292"/>
                    <a:pt x="8242" y="13292"/>
                  </a:cubicBezTo>
                  <a:cubicBezTo>
                    <a:pt x="5736" y="13292"/>
                    <a:pt x="3642" y="11197"/>
                    <a:pt x="3642" y="8300"/>
                  </a:cubicBezTo>
                  <a:cubicBezTo>
                    <a:pt x="3642" y="5423"/>
                    <a:pt x="5736" y="3270"/>
                    <a:pt x="8242" y="3270"/>
                  </a:cubicBezTo>
                  <a:close/>
                  <a:moveTo>
                    <a:pt x="7929" y="1"/>
                  </a:moveTo>
                  <a:cubicBezTo>
                    <a:pt x="3779" y="1"/>
                    <a:pt x="1" y="3641"/>
                    <a:pt x="1" y="8300"/>
                  </a:cubicBezTo>
                  <a:cubicBezTo>
                    <a:pt x="1" y="12978"/>
                    <a:pt x="3779" y="16541"/>
                    <a:pt x="7929" y="16541"/>
                  </a:cubicBezTo>
                  <a:cubicBezTo>
                    <a:pt x="9886" y="16541"/>
                    <a:pt x="11452" y="15660"/>
                    <a:pt x="12274" y="14662"/>
                  </a:cubicBezTo>
                  <a:lnTo>
                    <a:pt x="12392" y="14662"/>
                  </a:lnTo>
                  <a:lnTo>
                    <a:pt x="12392" y="15856"/>
                  </a:lnTo>
                  <a:cubicBezTo>
                    <a:pt x="12392" y="19007"/>
                    <a:pt x="10708" y="20710"/>
                    <a:pt x="7987" y="20710"/>
                  </a:cubicBezTo>
                  <a:cubicBezTo>
                    <a:pt x="5756" y="20710"/>
                    <a:pt x="4386" y="19105"/>
                    <a:pt x="3818" y="17774"/>
                  </a:cubicBezTo>
                  <a:lnTo>
                    <a:pt x="666" y="19085"/>
                  </a:lnTo>
                  <a:cubicBezTo>
                    <a:pt x="1874" y="22046"/>
                    <a:pt x="4748" y="23979"/>
                    <a:pt x="7939" y="23979"/>
                  </a:cubicBezTo>
                  <a:cubicBezTo>
                    <a:pt x="7955" y="23979"/>
                    <a:pt x="7971" y="23979"/>
                    <a:pt x="7987" y="23979"/>
                  </a:cubicBezTo>
                  <a:cubicBezTo>
                    <a:pt x="12255" y="23979"/>
                    <a:pt x="15856" y="21473"/>
                    <a:pt x="15856" y="15366"/>
                  </a:cubicBezTo>
                  <a:lnTo>
                    <a:pt x="15856" y="510"/>
                  </a:lnTo>
                  <a:lnTo>
                    <a:pt x="12392" y="510"/>
                  </a:lnTo>
                  <a:lnTo>
                    <a:pt x="12392" y="1860"/>
                  </a:lnTo>
                  <a:lnTo>
                    <a:pt x="12274" y="1860"/>
                  </a:lnTo>
                  <a:cubicBezTo>
                    <a:pt x="11452" y="882"/>
                    <a:pt x="9886" y="1"/>
                    <a:pt x="7929" y="1"/>
                  </a:cubicBezTo>
                  <a:close/>
                </a:path>
              </a:pathLst>
            </a:custGeom>
            <a:solidFill>
              <a:srgbClr val="4285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 name="Google Shape;437;p83"/>
            <p:cNvSpPr/>
            <p:nvPr/>
          </p:nvSpPr>
          <p:spPr>
            <a:xfrm>
              <a:off x="2263600" y="2464050"/>
              <a:ext cx="91050" cy="607800"/>
            </a:xfrm>
            <a:custGeom>
              <a:rect b="b" l="l" r="r" t="t"/>
              <a:pathLst>
                <a:path extrusionOk="0" h="24312" w="3642">
                  <a:moveTo>
                    <a:pt x="0" y="0"/>
                  </a:moveTo>
                  <a:lnTo>
                    <a:pt x="0" y="24311"/>
                  </a:lnTo>
                  <a:lnTo>
                    <a:pt x="3641" y="24311"/>
                  </a:lnTo>
                  <a:lnTo>
                    <a:pt x="3641" y="0"/>
                  </a:lnTo>
                  <a:close/>
                </a:path>
              </a:pathLst>
            </a:custGeom>
            <a:solidFill>
              <a:srgbClr val="34A85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 name="Google Shape;438;p83"/>
            <p:cNvSpPr/>
            <p:nvPr/>
          </p:nvSpPr>
          <p:spPr>
            <a:xfrm>
              <a:off x="2398650" y="2671050"/>
              <a:ext cx="381250" cy="413525"/>
            </a:xfrm>
            <a:custGeom>
              <a:rect b="b" l="l" r="r" t="t"/>
              <a:pathLst>
                <a:path extrusionOk="0" h="16541" w="15250">
                  <a:moveTo>
                    <a:pt x="7909" y="3191"/>
                  </a:moveTo>
                  <a:cubicBezTo>
                    <a:pt x="9358" y="3191"/>
                    <a:pt x="10571" y="3896"/>
                    <a:pt x="10982" y="4933"/>
                  </a:cubicBezTo>
                  <a:lnTo>
                    <a:pt x="3603" y="8006"/>
                  </a:lnTo>
                  <a:cubicBezTo>
                    <a:pt x="3505" y="4815"/>
                    <a:pt x="6069" y="3191"/>
                    <a:pt x="7909" y="3191"/>
                  </a:cubicBezTo>
                  <a:close/>
                  <a:moveTo>
                    <a:pt x="7792" y="0"/>
                  </a:moveTo>
                  <a:cubicBezTo>
                    <a:pt x="3505" y="0"/>
                    <a:pt x="1" y="3347"/>
                    <a:pt x="1" y="8261"/>
                  </a:cubicBezTo>
                  <a:cubicBezTo>
                    <a:pt x="1" y="12919"/>
                    <a:pt x="3505" y="16540"/>
                    <a:pt x="8203" y="16540"/>
                  </a:cubicBezTo>
                  <a:cubicBezTo>
                    <a:pt x="10982" y="16540"/>
                    <a:pt x="13566" y="15170"/>
                    <a:pt x="15093" y="12860"/>
                  </a:cubicBezTo>
                  <a:lnTo>
                    <a:pt x="12274" y="10981"/>
                  </a:lnTo>
                  <a:cubicBezTo>
                    <a:pt x="11335" y="12352"/>
                    <a:pt x="10043" y="13272"/>
                    <a:pt x="8203" y="13272"/>
                  </a:cubicBezTo>
                  <a:cubicBezTo>
                    <a:pt x="6343" y="13272"/>
                    <a:pt x="5032" y="12430"/>
                    <a:pt x="4190" y="10766"/>
                  </a:cubicBezTo>
                  <a:lnTo>
                    <a:pt x="15249" y="6186"/>
                  </a:lnTo>
                  <a:lnTo>
                    <a:pt x="14878" y="5266"/>
                  </a:lnTo>
                  <a:cubicBezTo>
                    <a:pt x="14192" y="3406"/>
                    <a:pt x="12098" y="0"/>
                    <a:pt x="7792" y="0"/>
                  </a:cubicBezTo>
                  <a:close/>
                </a:path>
              </a:pathLst>
            </a:custGeom>
            <a:solidFill>
              <a:srgbClr val="EA433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 name="Google Shape;439;p83"/>
            <p:cNvSpPr/>
            <p:nvPr/>
          </p:nvSpPr>
          <p:spPr>
            <a:xfrm>
              <a:off x="2973675" y="2507925"/>
              <a:ext cx="266225" cy="563925"/>
            </a:xfrm>
            <a:custGeom>
              <a:rect b="b" l="l" r="r" t="t"/>
              <a:pathLst>
                <a:path extrusionOk="0" h="22557" w="10649">
                  <a:moveTo>
                    <a:pt x="8601" y="1"/>
                  </a:moveTo>
                  <a:cubicBezTo>
                    <a:pt x="8514" y="1"/>
                    <a:pt x="8426" y="3"/>
                    <a:pt x="8339" y="7"/>
                  </a:cubicBezTo>
                  <a:cubicBezTo>
                    <a:pt x="5109" y="7"/>
                    <a:pt x="2897" y="2043"/>
                    <a:pt x="2897" y="5175"/>
                  </a:cubicBezTo>
                  <a:lnTo>
                    <a:pt x="2897" y="7210"/>
                  </a:lnTo>
                  <a:lnTo>
                    <a:pt x="0" y="7210"/>
                  </a:lnTo>
                  <a:lnTo>
                    <a:pt x="0" y="9833"/>
                  </a:lnTo>
                  <a:lnTo>
                    <a:pt x="2897" y="9833"/>
                  </a:lnTo>
                  <a:lnTo>
                    <a:pt x="2897" y="22556"/>
                  </a:lnTo>
                  <a:lnTo>
                    <a:pt x="5755" y="22556"/>
                  </a:lnTo>
                  <a:lnTo>
                    <a:pt x="5755" y="9833"/>
                  </a:lnTo>
                  <a:lnTo>
                    <a:pt x="9768" y="9833"/>
                  </a:lnTo>
                  <a:lnTo>
                    <a:pt x="9768" y="7210"/>
                  </a:lnTo>
                  <a:lnTo>
                    <a:pt x="5755" y="7210"/>
                  </a:lnTo>
                  <a:lnTo>
                    <a:pt x="5755" y="5273"/>
                  </a:lnTo>
                  <a:cubicBezTo>
                    <a:pt x="5755" y="3472"/>
                    <a:pt x="6890" y="2630"/>
                    <a:pt x="8339" y="2630"/>
                  </a:cubicBezTo>
                  <a:cubicBezTo>
                    <a:pt x="8383" y="2628"/>
                    <a:pt x="8428" y="2627"/>
                    <a:pt x="8472" y="2627"/>
                  </a:cubicBezTo>
                  <a:cubicBezTo>
                    <a:pt x="8878" y="2627"/>
                    <a:pt x="9280" y="2708"/>
                    <a:pt x="9650" y="2884"/>
                  </a:cubicBezTo>
                  <a:lnTo>
                    <a:pt x="10649" y="399"/>
                  </a:lnTo>
                  <a:cubicBezTo>
                    <a:pt x="9988" y="138"/>
                    <a:pt x="9296" y="1"/>
                    <a:pt x="8601" y="1"/>
                  </a:cubicBezTo>
                  <a:close/>
                </a:path>
              </a:pathLst>
            </a:custGeom>
            <a:solidFill>
              <a:srgbClr val="5F63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 name="Google Shape;440;p83"/>
            <p:cNvSpPr/>
            <p:nvPr/>
          </p:nvSpPr>
          <p:spPr>
            <a:xfrm>
              <a:off x="3237425" y="2675450"/>
              <a:ext cx="394950" cy="408625"/>
            </a:xfrm>
            <a:custGeom>
              <a:rect b="b" l="l" r="r" t="t"/>
              <a:pathLst>
                <a:path extrusionOk="0" h="16345" w="15798">
                  <a:moveTo>
                    <a:pt x="7889" y="2623"/>
                  </a:moveTo>
                  <a:cubicBezTo>
                    <a:pt x="10454" y="2623"/>
                    <a:pt x="12900" y="4659"/>
                    <a:pt x="12900" y="8182"/>
                  </a:cubicBezTo>
                  <a:cubicBezTo>
                    <a:pt x="12900" y="11686"/>
                    <a:pt x="10454" y="13722"/>
                    <a:pt x="7889" y="13722"/>
                  </a:cubicBezTo>
                  <a:cubicBezTo>
                    <a:pt x="5325" y="13722"/>
                    <a:pt x="2878" y="11686"/>
                    <a:pt x="2878" y="8182"/>
                  </a:cubicBezTo>
                  <a:cubicBezTo>
                    <a:pt x="2878" y="4659"/>
                    <a:pt x="5325" y="2623"/>
                    <a:pt x="7889" y="2623"/>
                  </a:cubicBezTo>
                  <a:close/>
                  <a:moveTo>
                    <a:pt x="7889" y="0"/>
                  </a:moveTo>
                  <a:cubicBezTo>
                    <a:pt x="3289" y="0"/>
                    <a:pt x="1" y="3504"/>
                    <a:pt x="1" y="8182"/>
                  </a:cubicBezTo>
                  <a:cubicBezTo>
                    <a:pt x="1" y="12841"/>
                    <a:pt x="3289" y="16345"/>
                    <a:pt x="7889" y="16345"/>
                  </a:cubicBezTo>
                  <a:cubicBezTo>
                    <a:pt x="12509" y="16345"/>
                    <a:pt x="15797" y="12841"/>
                    <a:pt x="15797" y="8182"/>
                  </a:cubicBezTo>
                  <a:cubicBezTo>
                    <a:pt x="15797" y="3504"/>
                    <a:pt x="12489" y="0"/>
                    <a:pt x="7889" y="0"/>
                  </a:cubicBezTo>
                  <a:close/>
                </a:path>
              </a:pathLst>
            </a:custGeom>
            <a:solidFill>
              <a:srgbClr val="5F63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 name="Google Shape;441;p83"/>
            <p:cNvSpPr/>
            <p:nvPr/>
          </p:nvSpPr>
          <p:spPr>
            <a:xfrm>
              <a:off x="3690100" y="2678325"/>
              <a:ext cx="237350" cy="393525"/>
            </a:xfrm>
            <a:custGeom>
              <a:rect b="b" l="l" r="r" t="t"/>
              <a:pathLst>
                <a:path extrusionOk="0" h="15741" w="9494">
                  <a:moveTo>
                    <a:pt x="7479" y="1"/>
                  </a:moveTo>
                  <a:cubicBezTo>
                    <a:pt x="7426" y="1"/>
                    <a:pt x="7374" y="1"/>
                    <a:pt x="7321" y="3"/>
                  </a:cubicBezTo>
                  <a:cubicBezTo>
                    <a:pt x="5736" y="3"/>
                    <a:pt x="3504" y="1138"/>
                    <a:pt x="2878" y="2900"/>
                  </a:cubicBezTo>
                  <a:lnTo>
                    <a:pt x="2760" y="2900"/>
                  </a:lnTo>
                  <a:lnTo>
                    <a:pt x="2760" y="394"/>
                  </a:lnTo>
                  <a:lnTo>
                    <a:pt x="0" y="394"/>
                  </a:lnTo>
                  <a:lnTo>
                    <a:pt x="0" y="15740"/>
                  </a:lnTo>
                  <a:lnTo>
                    <a:pt x="2878" y="15740"/>
                  </a:lnTo>
                  <a:lnTo>
                    <a:pt x="2878" y="7343"/>
                  </a:lnTo>
                  <a:cubicBezTo>
                    <a:pt x="2878" y="4524"/>
                    <a:pt x="4894" y="2861"/>
                    <a:pt x="6851" y="2861"/>
                  </a:cubicBezTo>
                  <a:cubicBezTo>
                    <a:pt x="6905" y="2859"/>
                    <a:pt x="6958" y="2858"/>
                    <a:pt x="7011" y="2858"/>
                  </a:cubicBezTo>
                  <a:cubicBezTo>
                    <a:pt x="7483" y="2858"/>
                    <a:pt x="7940" y="2935"/>
                    <a:pt x="8398" y="3076"/>
                  </a:cubicBezTo>
                  <a:lnTo>
                    <a:pt x="9494" y="394"/>
                  </a:lnTo>
                  <a:cubicBezTo>
                    <a:pt x="8857" y="122"/>
                    <a:pt x="8170" y="1"/>
                    <a:pt x="7479" y="1"/>
                  </a:cubicBezTo>
                  <a:close/>
                </a:path>
              </a:pathLst>
            </a:custGeom>
            <a:solidFill>
              <a:srgbClr val="5F63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 name="Google Shape;442;p83"/>
            <p:cNvSpPr/>
            <p:nvPr/>
          </p:nvSpPr>
          <p:spPr>
            <a:xfrm>
              <a:off x="4131500" y="2511025"/>
              <a:ext cx="327400" cy="560825"/>
            </a:xfrm>
            <a:custGeom>
              <a:rect b="b" l="l" r="r" t="t"/>
              <a:pathLst>
                <a:path extrusionOk="0" h="22433" w="13096">
                  <a:moveTo>
                    <a:pt x="1" y="1"/>
                  </a:moveTo>
                  <a:lnTo>
                    <a:pt x="1" y="22432"/>
                  </a:lnTo>
                  <a:lnTo>
                    <a:pt x="13096" y="22432"/>
                  </a:lnTo>
                  <a:lnTo>
                    <a:pt x="13096" y="19673"/>
                  </a:lnTo>
                  <a:lnTo>
                    <a:pt x="2898" y="19673"/>
                  </a:lnTo>
                  <a:lnTo>
                    <a:pt x="2898" y="12548"/>
                  </a:lnTo>
                  <a:lnTo>
                    <a:pt x="12098" y="12548"/>
                  </a:lnTo>
                  <a:lnTo>
                    <a:pt x="12098" y="9866"/>
                  </a:lnTo>
                  <a:lnTo>
                    <a:pt x="2898" y="9866"/>
                  </a:lnTo>
                  <a:lnTo>
                    <a:pt x="2898" y="2760"/>
                  </a:lnTo>
                  <a:lnTo>
                    <a:pt x="13096" y="2760"/>
                  </a:lnTo>
                  <a:lnTo>
                    <a:pt x="13096" y="1"/>
                  </a:lnTo>
                  <a:close/>
                </a:path>
              </a:pathLst>
            </a:custGeom>
            <a:solidFill>
              <a:srgbClr val="5F63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 name="Google Shape;443;p83"/>
            <p:cNvSpPr/>
            <p:nvPr/>
          </p:nvSpPr>
          <p:spPr>
            <a:xfrm>
              <a:off x="4505875" y="2511025"/>
              <a:ext cx="385150" cy="573050"/>
            </a:xfrm>
            <a:custGeom>
              <a:rect b="b" l="l" r="r" t="t"/>
              <a:pathLst>
                <a:path extrusionOk="0" h="22922" w="15406">
                  <a:moveTo>
                    <a:pt x="7771" y="9200"/>
                  </a:moveTo>
                  <a:cubicBezTo>
                    <a:pt x="10335" y="9200"/>
                    <a:pt x="12665" y="11236"/>
                    <a:pt x="12665" y="14759"/>
                  </a:cubicBezTo>
                  <a:cubicBezTo>
                    <a:pt x="12665" y="18263"/>
                    <a:pt x="10335" y="20299"/>
                    <a:pt x="7771" y="20299"/>
                  </a:cubicBezTo>
                  <a:cubicBezTo>
                    <a:pt x="5187" y="20299"/>
                    <a:pt x="2878" y="18204"/>
                    <a:pt x="2878" y="14759"/>
                  </a:cubicBezTo>
                  <a:cubicBezTo>
                    <a:pt x="2878" y="11314"/>
                    <a:pt x="5187" y="9200"/>
                    <a:pt x="7771" y="9200"/>
                  </a:cubicBezTo>
                  <a:close/>
                  <a:moveTo>
                    <a:pt x="12528" y="1"/>
                  </a:moveTo>
                  <a:lnTo>
                    <a:pt x="12528" y="7086"/>
                  </a:lnTo>
                  <a:lnTo>
                    <a:pt x="12665" y="9200"/>
                  </a:lnTo>
                  <a:lnTo>
                    <a:pt x="12528" y="9200"/>
                  </a:lnTo>
                  <a:cubicBezTo>
                    <a:pt x="11647" y="7791"/>
                    <a:pt x="9748" y="6577"/>
                    <a:pt x="7301" y="6577"/>
                  </a:cubicBezTo>
                  <a:cubicBezTo>
                    <a:pt x="3426" y="6577"/>
                    <a:pt x="0" y="10062"/>
                    <a:pt x="0" y="14759"/>
                  </a:cubicBezTo>
                  <a:cubicBezTo>
                    <a:pt x="0" y="19457"/>
                    <a:pt x="3426" y="22922"/>
                    <a:pt x="7301" y="22922"/>
                  </a:cubicBezTo>
                  <a:cubicBezTo>
                    <a:pt x="9748" y="22922"/>
                    <a:pt x="11647" y="21708"/>
                    <a:pt x="12528" y="20299"/>
                  </a:cubicBezTo>
                  <a:lnTo>
                    <a:pt x="12665" y="20299"/>
                  </a:lnTo>
                  <a:lnTo>
                    <a:pt x="12665" y="22432"/>
                  </a:lnTo>
                  <a:lnTo>
                    <a:pt x="15405" y="22432"/>
                  </a:lnTo>
                  <a:lnTo>
                    <a:pt x="15405" y="1"/>
                  </a:lnTo>
                  <a:close/>
                </a:path>
              </a:pathLst>
            </a:custGeom>
            <a:solidFill>
              <a:srgbClr val="5F63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 name="Google Shape;444;p83"/>
            <p:cNvSpPr/>
            <p:nvPr/>
          </p:nvSpPr>
          <p:spPr>
            <a:xfrm>
              <a:off x="4967825" y="2688175"/>
              <a:ext cx="340125" cy="395900"/>
            </a:xfrm>
            <a:custGeom>
              <a:rect b="b" l="l" r="r" t="t"/>
              <a:pathLst>
                <a:path extrusionOk="0" h="15836" w="13605">
                  <a:moveTo>
                    <a:pt x="1" y="0"/>
                  </a:moveTo>
                  <a:lnTo>
                    <a:pt x="1" y="9376"/>
                  </a:lnTo>
                  <a:cubicBezTo>
                    <a:pt x="1" y="13174"/>
                    <a:pt x="1919" y="15836"/>
                    <a:pt x="5873" y="15836"/>
                  </a:cubicBezTo>
                  <a:cubicBezTo>
                    <a:pt x="7967" y="15836"/>
                    <a:pt x="9866" y="14622"/>
                    <a:pt x="10727" y="13213"/>
                  </a:cubicBezTo>
                  <a:lnTo>
                    <a:pt x="10845" y="13213"/>
                  </a:lnTo>
                  <a:lnTo>
                    <a:pt x="10845" y="15346"/>
                  </a:lnTo>
                  <a:lnTo>
                    <a:pt x="13605" y="15346"/>
                  </a:lnTo>
                  <a:lnTo>
                    <a:pt x="13605" y="0"/>
                  </a:lnTo>
                  <a:lnTo>
                    <a:pt x="10727" y="0"/>
                  </a:lnTo>
                  <a:lnTo>
                    <a:pt x="10727" y="8456"/>
                  </a:lnTo>
                  <a:cubicBezTo>
                    <a:pt x="10727" y="10805"/>
                    <a:pt x="9181" y="13213"/>
                    <a:pt x="6675" y="13213"/>
                  </a:cubicBezTo>
                  <a:cubicBezTo>
                    <a:pt x="4483" y="13213"/>
                    <a:pt x="2898" y="12117"/>
                    <a:pt x="2898" y="8926"/>
                  </a:cubicBezTo>
                  <a:lnTo>
                    <a:pt x="2898" y="0"/>
                  </a:lnTo>
                  <a:close/>
                </a:path>
              </a:pathLst>
            </a:custGeom>
            <a:solidFill>
              <a:srgbClr val="5F63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 name="Google Shape;445;p83"/>
            <p:cNvSpPr/>
            <p:nvPr/>
          </p:nvSpPr>
          <p:spPr>
            <a:xfrm>
              <a:off x="5365675" y="2675450"/>
              <a:ext cx="368025" cy="408625"/>
            </a:xfrm>
            <a:custGeom>
              <a:rect b="b" l="l" r="r" t="t"/>
              <a:pathLst>
                <a:path extrusionOk="0" h="16345" w="14721">
                  <a:moveTo>
                    <a:pt x="7889" y="0"/>
                  </a:moveTo>
                  <a:cubicBezTo>
                    <a:pt x="3289" y="0"/>
                    <a:pt x="1" y="3504"/>
                    <a:pt x="1" y="8182"/>
                  </a:cubicBezTo>
                  <a:cubicBezTo>
                    <a:pt x="1" y="12802"/>
                    <a:pt x="3289" y="16345"/>
                    <a:pt x="7889" y="16345"/>
                  </a:cubicBezTo>
                  <a:cubicBezTo>
                    <a:pt x="11550" y="16345"/>
                    <a:pt x="13781" y="14192"/>
                    <a:pt x="14721" y="11941"/>
                  </a:cubicBezTo>
                  <a:lnTo>
                    <a:pt x="12156" y="10844"/>
                  </a:lnTo>
                  <a:cubicBezTo>
                    <a:pt x="11393" y="12626"/>
                    <a:pt x="9827" y="13722"/>
                    <a:pt x="7693" y="13722"/>
                  </a:cubicBezTo>
                  <a:cubicBezTo>
                    <a:pt x="5266" y="13722"/>
                    <a:pt x="2878" y="11490"/>
                    <a:pt x="2878" y="8182"/>
                  </a:cubicBezTo>
                  <a:cubicBezTo>
                    <a:pt x="2878" y="4855"/>
                    <a:pt x="5247" y="2643"/>
                    <a:pt x="7693" y="2643"/>
                  </a:cubicBezTo>
                  <a:cubicBezTo>
                    <a:pt x="9827" y="2643"/>
                    <a:pt x="11236" y="3700"/>
                    <a:pt x="12000" y="5520"/>
                  </a:cubicBezTo>
                  <a:lnTo>
                    <a:pt x="14623" y="4424"/>
                  </a:lnTo>
                  <a:cubicBezTo>
                    <a:pt x="13683" y="2154"/>
                    <a:pt x="11569" y="0"/>
                    <a:pt x="7889" y="0"/>
                  </a:cubicBezTo>
                  <a:close/>
                </a:path>
              </a:pathLst>
            </a:custGeom>
            <a:solidFill>
              <a:srgbClr val="5F63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 name="Google Shape;446;p83"/>
            <p:cNvSpPr/>
            <p:nvPr/>
          </p:nvSpPr>
          <p:spPr>
            <a:xfrm>
              <a:off x="5774300" y="2675450"/>
              <a:ext cx="341100" cy="408625"/>
            </a:xfrm>
            <a:custGeom>
              <a:rect b="b" l="l" r="r" t="t"/>
              <a:pathLst>
                <a:path extrusionOk="0" h="16345" w="13644">
                  <a:moveTo>
                    <a:pt x="7223" y="8241"/>
                  </a:moveTo>
                  <a:cubicBezTo>
                    <a:pt x="9670" y="8241"/>
                    <a:pt x="10904" y="9239"/>
                    <a:pt x="10904" y="9239"/>
                  </a:cubicBezTo>
                  <a:cubicBezTo>
                    <a:pt x="10904" y="11745"/>
                    <a:pt x="8496" y="13722"/>
                    <a:pt x="6186" y="13722"/>
                  </a:cubicBezTo>
                  <a:cubicBezTo>
                    <a:pt x="4698" y="13722"/>
                    <a:pt x="2995" y="12900"/>
                    <a:pt x="2995" y="11275"/>
                  </a:cubicBezTo>
                  <a:cubicBezTo>
                    <a:pt x="2995" y="9866"/>
                    <a:pt x="4189" y="8241"/>
                    <a:pt x="7223" y="8241"/>
                  </a:cubicBezTo>
                  <a:close/>
                  <a:moveTo>
                    <a:pt x="6832" y="0"/>
                  </a:moveTo>
                  <a:cubicBezTo>
                    <a:pt x="2976" y="0"/>
                    <a:pt x="1116" y="2330"/>
                    <a:pt x="588" y="3739"/>
                  </a:cubicBezTo>
                  <a:lnTo>
                    <a:pt x="3230" y="4855"/>
                  </a:lnTo>
                  <a:cubicBezTo>
                    <a:pt x="3759" y="3426"/>
                    <a:pt x="5286" y="2643"/>
                    <a:pt x="6891" y="2643"/>
                  </a:cubicBezTo>
                  <a:cubicBezTo>
                    <a:pt x="9044" y="2643"/>
                    <a:pt x="10904" y="4033"/>
                    <a:pt x="10884" y="6362"/>
                  </a:cubicBezTo>
                  <a:lnTo>
                    <a:pt x="10884" y="6793"/>
                  </a:lnTo>
                  <a:cubicBezTo>
                    <a:pt x="10297" y="6460"/>
                    <a:pt x="8789" y="5853"/>
                    <a:pt x="6734" y="5853"/>
                  </a:cubicBezTo>
                  <a:cubicBezTo>
                    <a:pt x="3132" y="5853"/>
                    <a:pt x="0" y="7732"/>
                    <a:pt x="0" y="11216"/>
                  </a:cubicBezTo>
                  <a:cubicBezTo>
                    <a:pt x="0" y="14407"/>
                    <a:pt x="2604" y="16345"/>
                    <a:pt x="5736" y="16345"/>
                  </a:cubicBezTo>
                  <a:cubicBezTo>
                    <a:pt x="8359" y="16345"/>
                    <a:pt x="9925" y="14994"/>
                    <a:pt x="10766" y="13722"/>
                  </a:cubicBezTo>
                  <a:lnTo>
                    <a:pt x="10904" y="13722"/>
                  </a:lnTo>
                  <a:lnTo>
                    <a:pt x="10904" y="15855"/>
                  </a:lnTo>
                  <a:lnTo>
                    <a:pt x="13644" y="15855"/>
                  </a:lnTo>
                  <a:lnTo>
                    <a:pt x="13644" y="6577"/>
                  </a:lnTo>
                  <a:cubicBezTo>
                    <a:pt x="13644" y="2251"/>
                    <a:pt x="10590" y="0"/>
                    <a:pt x="6832" y="0"/>
                  </a:cubicBezTo>
                  <a:close/>
                </a:path>
              </a:pathLst>
            </a:custGeom>
            <a:solidFill>
              <a:srgbClr val="5F63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 name="Google Shape;447;p83"/>
            <p:cNvSpPr/>
            <p:nvPr/>
          </p:nvSpPr>
          <p:spPr>
            <a:xfrm>
              <a:off x="6152575" y="2570725"/>
              <a:ext cx="249125" cy="507150"/>
            </a:xfrm>
            <a:custGeom>
              <a:rect b="b" l="l" r="r" t="t"/>
              <a:pathLst>
                <a:path extrusionOk="0" h="20286" w="9965">
                  <a:moveTo>
                    <a:pt x="2682" y="1"/>
                  </a:moveTo>
                  <a:lnTo>
                    <a:pt x="2682" y="4698"/>
                  </a:lnTo>
                  <a:lnTo>
                    <a:pt x="1" y="4698"/>
                  </a:lnTo>
                  <a:lnTo>
                    <a:pt x="1" y="7321"/>
                  </a:lnTo>
                  <a:lnTo>
                    <a:pt x="2682" y="7321"/>
                  </a:lnTo>
                  <a:lnTo>
                    <a:pt x="2682" y="15366"/>
                  </a:lnTo>
                  <a:cubicBezTo>
                    <a:pt x="2682" y="18498"/>
                    <a:pt x="4405" y="20279"/>
                    <a:pt x="7635" y="20279"/>
                  </a:cubicBezTo>
                  <a:cubicBezTo>
                    <a:pt x="7724" y="20284"/>
                    <a:pt x="7813" y="20286"/>
                    <a:pt x="7901" y="20286"/>
                  </a:cubicBezTo>
                  <a:cubicBezTo>
                    <a:pt x="8611" y="20286"/>
                    <a:pt x="9303" y="20147"/>
                    <a:pt x="9964" y="19868"/>
                  </a:cubicBezTo>
                  <a:lnTo>
                    <a:pt x="8946" y="17402"/>
                  </a:lnTo>
                  <a:cubicBezTo>
                    <a:pt x="8570" y="17563"/>
                    <a:pt x="8161" y="17659"/>
                    <a:pt x="7749" y="17659"/>
                  </a:cubicBezTo>
                  <a:cubicBezTo>
                    <a:pt x="7711" y="17659"/>
                    <a:pt x="7673" y="17658"/>
                    <a:pt x="7635" y="17656"/>
                  </a:cubicBezTo>
                  <a:cubicBezTo>
                    <a:pt x="6284" y="17656"/>
                    <a:pt x="5579" y="16854"/>
                    <a:pt x="5579" y="15151"/>
                  </a:cubicBezTo>
                  <a:lnTo>
                    <a:pt x="5579" y="7321"/>
                  </a:lnTo>
                  <a:lnTo>
                    <a:pt x="9338" y="7321"/>
                  </a:lnTo>
                  <a:lnTo>
                    <a:pt x="9338" y="4698"/>
                  </a:lnTo>
                  <a:lnTo>
                    <a:pt x="5579" y="4698"/>
                  </a:lnTo>
                  <a:lnTo>
                    <a:pt x="5579" y="1"/>
                  </a:lnTo>
                  <a:close/>
                </a:path>
              </a:pathLst>
            </a:custGeom>
            <a:solidFill>
              <a:srgbClr val="5F63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 name="Google Shape;448;p83"/>
            <p:cNvSpPr/>
            <p:nvPr/>
          </p:nvSpPr>
          <p:spPr>
            <a:xfrm>
              <a:off x="6437875" y="2504825"/>
              <a:ext cx="119425" cy="567025"/>
            </a:xfrm>
            <a:custGeom>
              <a:rect b="b" l="l" r="r" t="t"/>
              <a:pathLst>
                <a:path extrusionOk="0" h="22681" w="4777">
                  <a:moveTo>
                    <a:pt x="2058" y="1"/>
                  </a:moveTo>
                  <a:cubicBezTo>
                    <a:pt x="1018" y="1"/>
                    <a:pt x="20" y="802"/>
                    <a:pt x="20" y="2030"/>
                  </a:cubicBezTo>
                  <a:cubicBezTo>
                    <a:pt x="1" y="3165"/>
                    <a:pt x="921" y="4085"/>
                    <a:pt x="2056" y="4085"/>
                  </a:cubicBezTo>
                  <a:cubicBezTo>
                    <a:pt x="3857" y="4065"/>
                    <a:pt x="4777" y="1893"/>
                    <a:pt x="3485" y="601"/>
                  </a:cubicBezTo>
                  <a:cubicBezTo>
                    <a:pt x="3071" y="187"/>
                    <a:pt x="2560" y="1"/>
                    <a:pt x="2058" y="1"/>
                  </a:cubicBezTo>
                  <a:close/>
                  <a:moveTo>
                    <a:pt x="607" y="7334"/>
                  </a:moveTo>
                  <a:lnTo>
                    <a:pt x="607" y="22680"/>
                  </a:lnTo>
                  <a:lnTo>
                    <a:pt x="3485" y="22680"/>
                  </a:lnTo>
                  <a:lnTo>
                    <a:pt x="3485" y="7334"/>
                  </a:lnTo>
                  <a:close/>
                </a:path>
              </a:pathLst>
            </a:custGeom>
            <a:solidFill>
              <a:srgbClr val="5F63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 name="Google Shape;449;p83"/>
            <p:cNvSpPr/>
            <p:nvPr/>
          </p:nvSpPr>
          <p:spPr>
            <a:xfrm>
              <a:off x="6585675" y="2675450"/>
              <a:ext cx="394450" cy="408625"/>
            </a:xfrm>
            <a:custGeom>
              <a:rect b="b" l="l" r="r" t="t"/>
              <a:pathLst>
                <a:path extrusionOk="0" h="16345" w="15778">
                  <a:moveTo>
                    <a:pt x="7889" y="2623"/>
                  </a:moveTo>
                  <a:cubicBezTo>
                    <a:pt x="10453" y="2623"/>
                    <a:pt x="12900" y="4659"/>
                    <a:pt x="12900" y="8182"/>
                  </a:cubicBezTo>
                  <a:cubicBezTo>
                    <a:pt x="12900" y="11686"/>
                    <a:pt x="10453" y="13722"/>
                    <a:pt x="7889" y="13722"/>
                  </a:cubicBezTo>
                  <a:cubicBezTo>
                    <a:pt x="5324" y="13722"/>
                    <a:pt x="2878" y="11686"/>
                    <a:pt x="2878" y="8182"/>
                  </a:cubicBezTo>
                  <a:cubicBezTo>
                    <a:pt x="2878" y="4659"/>
                    <a:pt x="5324" y="2623"/>
                    <a:pt x="7889" y="2623"/>
                  </a:cubicBezTo>
                  <a:close/>
                  <a:moveTo>
                    <a:pt x="7889" y="0"/>
                  </a:moveTo>
                  <a:cubicBezTo>
                    <a:pt x="3289" y="0"/>
                    <a:pt x="0" y="3504"/>
                    <a:pt x="0" y="8182"/>
                  </a:cubicBezTo>
                  <a:cubicBezTo>
                    <a:pt x="0" y="12841"/>
                    <a:pt x="3289" y="16345"/>
                    <a:pt x="7889" y="16345"/>
                  </a:cubicBezTo>
                  <a:cubicBezTo>
                    <a:pt x="12489" y="16345"/>
                    <a:pt x="15777" y="12841"/>
                    <a:pt x="15777" y="8182"/>
                  </a:cubicBezTo>
                  <a:cubicBezTo>
                    <a:pt x="15777" y="3504"/>
                    <a:pt x="12489" y="0"/>
                    <a:pt x="7889" y="0"/>
                  </a:cubicBezTo>
                  <a:close/>
                </a:path>
              </a:pathLst>
            </a:custGeom>
            <a:solidFill>
              <a:srgbClr val="5F63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 name="Google Shape;450;p83"/>
            <p:cNvSpPr/>
            <p:nvPr/>
          </p:nvSpPr>
          <p:spPr>
            <a:xfrm>
              <a:off x="7037850" y="2675450"/>
              <a:ext cx="340125" cy="396400"/>
            </a:xfrm>
            <a:custGeom>
              <a:rect b="b" l="l" r="r" t="t"/>
              <a:pathLst>
                <a:path extrusionOk="0" h="15856" w="13605">
                  <a:moveTo>
                    <a:pt x="7752" y="0"/>
                  </a:moveTo>
                  <a:cubicBezTo>
                    <a:pt x="5638" y="0"/>
                    <a:pt x="3700" y="1234"/>
                    <a:pt x="2897" y="2643"/>
                  </a:cubicBezTo>
                  <a:lnTo>
                    <a:pt x="2760" y="2643"/>
                  </a:lnTo>
                  <a:lnTo>
                    <a:pt x="2760" y="509"/>
                  </a:lnTo>
                  <a:lnTo>
                    <a:pt x="0" y="509"/>
                  </a:lnTo>
                  <a:lnTo>
                    <a:pt x="0" y="15855"/>
                  </a:lnTo>
                  <a:lnTo>
                    <a:pt x="2897" y="15855"/>
                  </a:lnTo>
                  <a:lnTo>
                    <a:pt x="2897" y="7360"/>
                  </a:lnTo>
                  <a:cubicBezTo>
                    <a:pt x="2897" y="5011"/>
                    <a:pt x="4424" y="2623"/>
                    <a:pt x="6929" y="2623"/>
                  </a:cubicBezTo>
                  <a:cubicBezTo>
                    <a:pt x="9122" y="2623"/>
                    <a:pt x="10727" y="3700"/>
                    <a:pt x="10727" y="6891"/>
                  </a:cubicBezTo>
                  <a:lnTo>
                    <a:pt x="10727" y="15855"/>
                  </a:lnTo>
                  <a:lnTo>
                    <a:pt x="13604" y="15855"/>
                  </a:lnTo>
                  <a:lnTo>
                    <a:pt x="13604" y="6460"/>
                  </a:lnTo>
                  <a:cubicBezTo>
                    <a:pt x="13604" y="2663"/>
                    <a:pt x="11667" y="0"/>
                    <a:pt x="7752" y="0"/>
                  </a:cubicBezTo>
                  <a:close/>
                </a:path>
              </a:pathLst>
            </a:custGeom>
            <a:solidFill>
              <a:srgbClr val="5F63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9" name="Shape 39"/>
        <p:cNvGrpSpPr/>
        <p:nvPr/>
      </p:nvGrpSpPr>
      <p:grpSpPr>
        <a:xfrm>
          <a:off x="0" y="0"/>
          <a:ext cx="0" cy="0"/>
          <a:chOff x="0" y="0"/>
          <a:chExt cx="0" cy="0"/>
        </a:xfrm>
      </p:grpSpPr>
      <p:sp>
        <p:nvSpPr>
          <p:cNvPr id="40" name="Google Shape;40;p9"/>
          <p:cNvSpPr/>
          <p:nvPr/>
        </p:nvSpPr>
        <p:spPr>
          <a:xfrm>
            <a:off x="4572000" y="-125"/>
            <a:ext cx="4572000" cy="5143500"/>
          </a:xfrm>
          <a:prstGeom prst="rect">
            <a:avLst/>
          </a:prstGeom>
          <a:solidFill>
            <a:srgbClr val="0069B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9"/>
          <p:cNvSpPr txBox="1"/>
          <p:nvPr>
            <p:ph type="title"/>
          </p:nvPr>
        </p:nvSpPr>
        <p:spPr>
          <a:xfrm>
            <a:off x="265500" y="1233175"/>
            <a:ext cx="4045200" cy="1482300"/>
          </a:xfrm>
          <a:prstGeom prst="rect">
            <a:avLst/>
          </a:prstGeom>
          <a:effectLst>
            <a:outerShdw blurRad="57150" rotWithShape="0" algn="bl" dir="5400000" dist="19050">
              <a:srgbClr val="000000">
                <a:alpha val="50000"/>
              </a:srgbClr>
            </a:outerShdw>
          </a:effectLst>
        </p:spPr>
        <p:txBody>
          <a:bodyPr anchorCtr="0" anchor="b" bIns="91425" lIns="91425" spcFirstLastPara="1" rIns="91425" wrap="square" tIns="91425">
            <a:normAutofit/>
          </a:bodyPr>
          <a:lstStyle>
            <a:lvl1pPr lvl="0" algn="ctr">
              <a:spcBef>
                <a:spcPts val="0"/>
              </a:spcBef>
              <a:spcAft>
                <a:spcPts val="0"/>
              </a:spcAft>
              <a:buClr>
                <a:srgbClr val="0069BF"/>
              </a:buClr>
              <a:buSzPts val="4200"/>
              <a:buNone/>
              <a:defRPr sz="4200">
                <a:solidFill>
                  <a:srgbClr val="0069BF"/>
                </a:solidFill>
              </a:defRPr>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2" name="Google Shape;42;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3" name="Google Shape;43;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rgbClr val="FFFFFF"/>
              </a:buClr>
              <a:buSzPts val="1800"/>
              <a:buChar char="●"/>
              <a:defRPr>
                <a:solidFill>
                  <a:srgbClr val="FFFFFF"/>
                </a:solidFill>
              </a:defRPr>
            </a:lvl1pPr>
            <a:lvl2pPr indent="-317500" lvl="1" marL="914400">
              <a:spcBef>
                <a:spcPts val="0"/>
              </a:spcBef>
              <a:spcAft>
                <a:spcPts val="0"/>
              </a:spcAft>
              <a:buClr>
                <a:srgbClr val="FFFFFF"/>
              </a:buClr>
              <a:buSzPts val="1400"/>
              <a:buChar char="○"/>
              <a:defRPr>
                <a:solidFill>
                  <a:srgbClr val="FFFFFF"/>
                </a:solidFill>
              </a:defRPr>
            </a:lvl2pPr>
            <a:lvl3pPr indent="-317500" lvl="2" marL="1371600">
              <a:spcBef>
                <a:spcPts val="0"/>
              </a:spcBef>
              <a:spcAft>
                <a:spcPts val="0"/>
              </a:spcAft>
              <a:buClr>
                <a:srgbClr val="FFFFFF"/>
              </a:buClr>
              <a:buSzPts val="1400"/>
              <a:buChar char="■"/>
              <a:defRPr>
                <a:solidFill>
                  <a:srgbClr val="FFFFFF"/>
                </a:solidFill>
              </a:defRPr>
            </a:lvl3pPr>
            <a:lvl4pPr indent="-317500" lvl="3" marL="1828800">
              <a:spcBef>
                <a:spcPts val="0"/>
              </a:spcBef>
              <a:spcAft>
                <a:spcPts val="0"/>
              </a:spcAft>
              <a:buClr>
                <a:srgbClr val="FFFFFF"/>
              </a:buClr>
              <a:buSzPts val="1400"/>
              <a:buChar char="●"/>
              <a:defRPr>
                <a:solidFill>
                  <a:srgbClr val="FFFFFF"/>
                </a:solidFill>
              </a:defRPr>
            </a:lvl4pPr>
            <a:lvl5pPr indent="-317500" lvl="4" marL="2286000">
              <a:spcBef>
                <a:spcPts val="0"/>
              </a:spcBef>
              <a:spcAft>
                <a:spcPts val="0"/>
              </a:spcAft>
              <a:buClr>
                <a:srgbClr val="FFFFFF"/>
              </a:buClr>
              <a:buSzPts val="1400"/>
              <a:buChar char="○"/>
              <a:defRPr>
                <a:solidFill>
                  <a:srgbClr val="FFFFFF"/>
                </a:solidFill>
              </a:defRPr>
            </a:lvl5pPr>
            <a:lvl6pPr indent="-317500" lvl="5" marL="2743200">
              <a:spcBef>
                <a:spcPts val="0"/>
              </a:spcBef>
              <a:spcAft>
                <a:spcPts val="0"/>
              </a:spcAft>
              <a:buClr>
                <a:srgbClr val="FFFFFF"/>
              </a:buClr>
              <a:buSzPts val="1400"/>
              <a:buChar char="■"/>
              <a:defRPr>
                <a:solidFill>
                  <a:srgbClr val="FFFFFF"/>
                </a:solidFill>
              </a:defRPr>
            </a:lvl6pPr>
            <a:lvl7pPr indent="-317500" lvl="6" marL="3200400">
              <a:spcBef>
                <a:spcPts val="0"/>
              </a:spcBef>
              <a:spcAft>
                <a:spcPts val="0"/>
              </a:spcAft>
              <a:buClr>
                <a:srgbClr val="FFFFFF"/>
              </a:buClr>
              <a:buSzPts val="1400"/>
              <a:buChar char="●"/>
              <a:defRPr>
                <a:solidFill>
                  <a:srgbClr val="FFFFFF"/>
                </a:solidFill>
              </a:defRPr>
            </a:lvl7pPr>
            <a:lvl8pPr indent="-317500" lvl="7" marL="3657600">
              <a:spcBef>
                <a:spcPts val="0"/>
              </a:spcBef>
              <a:spcAft>
                <a:spcPts val="0"/>
              </a:spcAft>
              <a:buClr>
                <a:srgbClr val="FFFFFF"/>
              </a:buClr>
              <a:buSzPts val="1400"/>
              <a:buChar char="○"/>
              <a:defRPr>
                <a:solidFill>
                  <a:srgbClr val="FFFFFF"/>
                </a:solidFill>
              </a:defRPr>
            </a:lvl8pPr>
            <a:lvl9pPr indent="-317500" lvl="8" marL="4114800">
              <a:spcBef>
                <a:spcPts val="0"/>
              </a:spcBef>
              <a:spcAft>
                <a:spcPts val="0"/>
              </a:spcAft>
              <a:buClr>
                <a:srgbClr val="FFFFFF"/>
              </a:buClr>
              <a:buSzPts val="1400"/>
              <a:buChar char="■"/>
              <a:defRPr>
                <a:solidFill>
                  <a:srgbClr val="FFFFFF"/>
                </a:solidFill>
              </a:defRPr>
            </a:lvl9pPr>
          </a:lstStyle>
          <a:p/>
        </p:txBody>
      </p:sp>
      <p:sp>
        <p:nvSpPr>
          <p:cNvPr id="44" name="Google Shape;44;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5" name="Shape 45"/>
        <p:cNvGrpSpPr/>
        <p:nvPr/>
      </p:nvGrpSpPr>
      <p:grpSpPr>
        <a:xfrm>
          <a:off x="0" y="0"/>
          <a:ext cx="0" cy="0"/>
          <a:chOff x="0" y="0"/>
          <a:chExt cx="0" cy="0"/>
        </a:xfrm>
      </p:grpSpPr>
      <p:sp>
        <p:nvSpPr>
          <p:cNvPr id="46" name="Google Shape;46;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7" name="Google Shape;47;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theme" Target="../theme/theme1.xml"/><Relationship Id="rId14" Type="http://schemas.openxmlformats.org/officeDocument/2006/relationships/slideLayout" Target="../slideLayouts/slideLayout1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20" Type="http://schemas.openxmlformats.org/officeDocument/2006/relationships/slideLayout" Target="../slideLayouts/slideLayout34.xml"/><Relationship Id="rId22" Type="http://schemas.openxmlformats.org/officeDocument/2006/relationships/slideLayout" Target="../slideLayouts/slideLayout36.xml"/><Relationship Id="rId21" Type="http://schemas.openxmlformats.org/officeDocument/2006/relationships/slideLayout" Target="../slideLayouts/slideLayout35.xml"/><Relationship Id="rId24" Type="http://schemas.openxmlformats.org/officeDocument/2006/relationships/slideLayout" Target="../slideLayouts/slideLayout38.xml"/><Relationship Id="rId23" Type="http://schemas.openxmlformats.org/officeDocument/2006/relationships/slideLayout" Target="../slideLayouts/slideLayout37.xml"/><Relationship Id="rId1" Type="http://schemas.openxmlformats.org/officeDocument/2006/relationships/slideLayout" Target="../slideLayouts/slideLayout15.xml"/><Relationship Id="rId2" Type="http://schemas.openxmlformats.org/officeDocument/2006/relationships/slideLayout" Target="../slideLayouts/slideLayout16.xml"/><Relationship Id="rId3" Type="http://schemas.openxmlformats.org/officeDocument/2006/relationships/slideLayout" Target="../slideLayouts/slideLayout17.xml"/><Relationship Id="rId4" Type="http://schemas.openxmlformats.org/officeDocument/2006/relationships/slideLayout" Target="../slideLayouts/slideLayout18.xml"/><Relationship Id="rId9" Type="http://schemas.openxmlformats.org/officeDocument/2006/relationships/slideLayout" Target="../slideLayouts/slideLayout23.xml"/><Relationship Id="rId25" Type="http://schemas.openxmlformats.org/officeDocument/2006/relationships/theme" Target="../theme/theme4.xml"/><Relationship Id="rId5" Type="http://schemas.openxmlformats.org/officeDocument/2006/relationships/slideLayout" Target="../slideLayouts/slideLayout19.xml"/><Relationship Id="rId6" Type="http://schemas.openxmlformats.org/officeDocument/2006/relationships/slideLayout" Target="../slideLayouts/slideLayout20.xml"/><Relationship Id="rId7" Type="http://schemas.openxmlformats.org/officeDocument/2006/relationships/slideLayout" Target="../slideLayouts/slideLayout21.xml"/><Relationship Id="rId8" Type="http://schemas.openxmlformats.org/officeDocument/2006/relationships/slideLayout" Target="../slideLayouts/slideLayout22.xml"/><Relationship Id="rId11" Type="http://schemas.openxmlformats.org/officeDocument/2006/relationships/slideLayout" Target="../slideLayouts/slideLayout25.xml"/><Relationship Id="rId10" Type="http://schemas.openxmlformats.org/officeDocument/2006/relationships/slideLayout" Target="../slideLayouts/slideLayout24.xml"/><Relationship Id="rId13" Type="http://schemas.openxmlformats.org/officeDocument/2006/relationships/slideLayout" Target="../slideLayouts/slideLayout27.xml"/><Relationship Id="rId12" Type="http://schemas.openxmlformats.org/officeDocument/2006/relationships/slideLayout" Target="../slideLayouts/slideLayout26.xml"/><Relationship Id="rId15" Type="http://schemas.openxmlformats.org/officeDocument/2006/relationships/slideLayout" Target="../slideLayouts/slideLayout29.xml"/><Relationship Id="rId14" Type="http://schemas.openxmlformats.org/officeDocument/2006/relationships/slideLayout" Target="../slideLayouts/slideLayout28.xml"/><Relationship Id="rId17" Type="http://schemas.openxmlformats.org/officeDocument/2006/relationships/slideLayout" Target="../slideLayouts/slideLayout31.xml"/><Relationship Id="rId16" Type="http://schemas.openxmlformats.org/officeDocument/2006/relationships/slideLayout" Target="../slideLayouts/slideLayout30.xml"/><Relationship Id="rId19" Type="http://schemas.openxmlformats.org/officeDocument/2006/relationships/slideLayout" Target="../slideLayouts/slideLayout33.xml"/><Relationship Id="rId18" Type="http://schemas.openxmlformats.org/officeDocument/2006/relationships/slideLayout" Target="../slideLayouts/slideLayout32.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slideLayout" Target="../slideLayouts/slideLayout40.xml"/><Relationship Id="rId3" Type="http://schemas.openxmlformats.org/officeDocument/2006/relationships/slideLayout" Target="../slideLayouts/slideLayout41.xml"/><Relationship Id="rId4" Type="http://schemas.openxmlformats.org/officeDocument/2006/relationships/slideLayout" Target="../slideLayouts/slideLayout42.xml"/><Relationship Id="rId9" Type="http://schemas.openxmlformats.org/officeDocument/2006/relationships/slideLayout" Target="../slideLayouts/slideLayout47.xml"/><Relationship Id="rId5" Type="http://schemas.openxmlformats.org/officeDocument/2006/relationships/slideLayout" Target="../slideLayouts/slideLayout43.xml"/><Relationship Id="rId6" Type="http://schemas.openxmlformats.org/officeDocument/2006/relationships/slideLayout" Target="../slideLayouts/slideLayout44.xml"/><Relationship Id="rId7" Type="http://schemas.openxmlformats.org/officeDocument/2006/relationships/slideLayout" Target="../slideLayouts/slideLayout45.xml"/><Relationship Id="rId8" Type="http://schemas.openxmlformats.org/officeDocument/2006/relationships/slideLayout" Target="../slideLayouts/slideLayout46.xml"/><Relationship Id="rId11" Type="http://schemas.openxmlformats.org/officeDocument/2006/relationships/slideLayout" Target="../slideLayouts/slideLayout49.xml"/><Relationship Id="rId10" Type="http://schemas.openxmlformats.org/officeDocument/2006/relationships/slideLayout" Target="../slideLayouts/slideLayout48.xml"/><Relationship Id="rId13" Type="http://schemas.openxmlformats.org/officeDocument/2006/relationships/slideLayout" Target="../slideLayouts/slideLayout51.xml"/><Relationship Id="rId12" Type="http://schemas.openxmlformats.org/officeDocument/2006/relationships/slideLayout" Target="../slideLayouts/slideLayout50.xml"/><Relationship Id="rId15" Type="http://schemas.openxmlformats.org/officeDocument/2006/relationships/slideLayout" Target="../slideLayouts/slideLayout53.xml"/><Relationship Id="rId14" Type="http://schemas.openxmlformats.org/officeDocument/2006/relationships/slideLayout" Target="../slideLayouts/slideLayout52.xml"/><Relationship Id="rId17" Type="http://schemas.openxmlformats.org/officeDocument/2006/relationships/theme" Target="../theme/theme5.xml"/><Relationship Id="rId16" Type="http://schemas.openxmlformats.org/officeDocument/2006/relationships/slideLayout" Target="../slideLayouts/slideLayout54.xml"/></Relationships>
</file>

<file path=ppt/slideMasters/_rels/slideMaster4.xml.rels><?xml version="1.0" encoding="UTF-8" standalone="yes"?><Relationships xmlns="http://schemas.openxmlformats.org/package/2006/relationships"><Relationship Id="rId20" Type="http://schemas.openxmlformats.org/officeDocument/2006/relationships/slideLayout" Target="../slideLayouts/slideLayout74.xml"/><Relationship Id="rId22" Type="http://schemas.openxmlformats.org/officeDocument/2006/relationships/slideLayout" Target="../slideLayouts/slideLayout76.xml"/><Relationship Id="rId21" Type="http://schemas.openxmlformats.org/officeDocument/2006/relationships/slideLayout" Target="../slideLayouts/slideLayout75.xml"/><Relationship Id="rId24" Type="http://schemas.openxmlformats.org/officeDocument/2006/relationships/slideLayout" Target="../slideLayouts/slideLayout78.xml"/><Relationship Id="rId23" Type="http://schemas.openxmlformats.org/officeDocument/2006/relationships/slideLayout" Target="../slideLayouts/slideLayout77.xml"/><Relationship Id="rId1" Type="http://schemas.openxmlformats.org/officeDocument/2006/relationships/slideLayout" Target="../slideLayouts/slideLayout55.xml"/><Relationship Id="rId2" Type="http://schemas.openxmlformats.org/officeDocument/2006/relationships/slideLayout" Target="../slideLayouts/slideLayout56.xml"/><Relationship Id="rId3" Type="http://schemas.openxmlformats.org/officeDocument/2006/relationships/slideLayout" Target="../slideLayouts/slideLayout57.xml"/><Relationship Id="rId4" Type="http://schemas.openxmlformats.org/officeDocument/2006/relationships/slideLayout" Target="../slideLayouts/slideLayout58.xml"/><Relationship Id="rId9" Type="http://schemas.openxmlformats.org/officeDocument/2006/relationships/slideLayout" Target="../slideLayouts/slideLayout63.xml"/><Relationship Id="rId26" Type="http://schemas.openxmlformats.org/officeDocument/2006/relationships/theme" Target="../theme/theme3.xml"/><Relationship Id="rId25" Type="http://schemas.openxmlformats.org/officeDocument/2006/relationships/slideLayout" Target="../slideLayouts/slideLayout79.xml"/><Relationship Id="rId5" Type="http://schemas.openxmlformats.org/officeDocument/2006/relationships/slideLayout" Target="../slideLayouts/slideLayout59.xml"/><Relationship Id="rId6" Type="http://schemas.openxmlformats.org/officeDocument/2006/relationships/slideLayout" Target="../slideLayouts/slideLayout60.xml"/><Relationship Id="rId7" Type="http://schemas.openxmlformats.org/officeDocument/2006/relationships/slideLayout" Target="../slideLayouts/slideLayout61.xml"/><Relationship Id="rId8" Type="http://schemas.openxmlformats.org/officeDocument/2006/relationships/slideLayout" Target="../slideLayouts/slideLayout62.xml"/><Relationship Id="rId11" Type="http://schemas.openxmlformats.org/officeDocument/2006/relationships/slideLayout" Target="../slideLayouts/slideLayout65.xml"/><Relationship Id="rId10" Type="http://schemas.openxmlformats.org/officeDocument/2006/relationships/slideLayout" Target="../slideLayouts/slideLayout64.xml"/><Relationship Id="rId13" Type="http://schemas.openxmlformats.org/officeDocument/2006/relationships/slideLayout" Target="../slideLayouts/slideLayout67.xml"/><Relationship Id="rId12" Type="http://schemas.openxmlformats.org/officeDocument/2006/relationships/slideLayout" Target="../slideLayouts/slideLayout66.xml"/><Relationship Id="rId15" Type="http://schemas.openxmlformats.org/officeDocument/2006/relationships/slideLayout" Target="../slideLayouts/slideLayout69.xml"/><Relationship Id="rId14" Type="http://schemas.openxmlformats.org/officeDocument/2006/relationships/slideLayout" Target="../slideLayouts/slideLayout68.xml"/><Relationship Id="rId17" Type="http://schemas.openxmlformats.org/officeDocument/2006/relationships/slideLayout" Target="../slideLayouts/slideLayout71.xml"/><Relationship Id="rId16" Type="http://schemas.openxmlformats.org/officeDocument/2006/relationships/slideLayout" Target="../slideLayouts/slideLayout70.xml"/><Relationship Id="rId19" Type="http://schemas.openxmlformats.org/officeDocument/2006/relationships/slideLayout" Target="../slideLayouts/slideLayout73.xml"/><Relationship Id="rId18" Type="http://schemas.openxmlformats.org/officeDocument/2006/relationships/slideLayout" Target="../slideLayouts/slideLayout7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Font typeface="Source Sans Pro"/>
              <a:buNone/>
              <a:defRPr sz="2800">
                <a:solidFill>
                  <a:schemeClr val="dk1"/>
                </a:solidFill>
                <a:latin typeface="Source Sans Pro"/>
                <a:ea typeface="Source Sans Pro"/>
                <a:cs typeface="Source Sans Pro"/>
                <a:sym typeface="Source Sans Pro"/>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Font typeface="Dosis SemiBold"/>
              <a:buChar char="●"/>
              <a:defRPr sz="1800">
                <a:solidFill>
                  <a:schemeClr val="dk2"/>
                </a:solidFill>
                <a:latin typeface="Dosis SemiBold"/>
                <a:ea typeface="Dosis SemiBold"/>
                <a:cs typeface="Dosis SemiBold"/>
                <a:sym typeface="Dosis SemiBold"/>
              </a:defRPr>
            </a:lvl1pPr>
            <a:lvl2pPr indent="-317500" lvl="1" marL="914400">
              <a:lnSpc>
                <a:spcPct val="115000"/>
              </a:lnSpc>
              <a:spcBef>
                <a:spcPts val="0"/>
              </a:spcBef>
              <a:spcAft>
                <a:spcPts val="0"/>
              </a:spcAft>
              <a:buClr>
                <a:schemeClr val="dk2"/>
              </a:buClr>
              <a:buSzPts val="1400"/>
              <a:buFont typeface="Dosis SemiBold"/>
              <a:buChar char="○"/>
              <a:defRPr>
                <a:solidFill>
                  <a:schemeClr val="dk2"/>
                </a:solidFill>
                <a:latin typeface="Dosis SemiBold"/>
                <a:ea typeface="Dosis SemiBold"/>
                <a:cs typeface="Dosis SemiBold"/>
                <a:sym typeface="Dosis SemiBold"/>
              </a:defRPr>
            </a:lvl2pPr>
            <a:lvl3pPr indent="-317500" lvl="2" marL="1371600">
              <a:lnSpc>
                <a:spcPct val="115000"/>
              </a:lnSpc>
              <a:spcBef>
                <a:spcPts val="0"/>
              </a:spcBef>
              <a:spcAft>
                <a:spcPts val="0"/>
              </a:spcAft>
              <a:buClr>
                <a:schemeClr val="dk2"/>
              </a:buClr>
              <a:buSzPts val="1400"/>
              <a:buFont typeface="Dosis SemiBold"/>
              <a:buChar char="■"/>
              <a:defRPr>
                <a:solidFill>
                  <a:schemeClr val="dk2"/>
                </a:solidFill>
                <a:latin typeface="Dosis SemiBold"/>
                <a:ea typeface="Dosis SemiBold"/>
                <a:cs typeface="Dosis SemiBold"/>
                <a:sym typeface="Dosis SemiBold"/>
              </a:defRPr>
            </a:lvl3pPr>
            <a:lvl4pPr indent="-317500" lvl="3" marL="1828800">
              <a:lnSpc>
                <a:spcPct val="115000"/>
              </a:lnSpc>
              <a:spcBef>
                <a:spcPts val="0"/>
              </a:spcBef>
              <a:spcAft>
                <a:spcPts val="0"/>
              </a:spcAft>
              <a:buClr>
                <a:schemeClr val="dk2"/>
              </a:buClr>
              <a:buSzPts val="1400"/>
              <a:buFont typeface="Dosis SemiBold"/>
              <a:buChar char="●"/>
              <a:defRPr>
                <a:solidFill>
                  <a:schemeClr val="dk2"/>
                </a:solidFill>
                <a:latin typeface="Dosis SemiBold"/>
                <a:ea typeface="Dosis SemiBold"/>
                <a:cs typeface="Dosis SemiBold"/>
                <a:sym typeface="Dosis SemiBold"/>
              </a:defRPr>
            </a:lvl4pPr>
            <a:lvl5pPr indent="-317500" lvl="4" marL="2286000">
              <a:lnSpc>
                <a:spcPct val="115000"/>
              </a:lnSpc>
              <a:spcBef>
                <a:spcPts val="0"/>
              </a:spcBef>
              <a:spcAft>
                <a:spcPts val="0"/>
              </a:spcAft>
              <a:buClr>
                <a:schemeClr val="dk2"/>
              </a:buClr>
              <a:buSzPts val="1400"/>
              <a:buFont typeface="Dosis SemiBold"/>
              <a:buChar char="○"/>
              <a:defRPr>
                <a:solidFill>
                  <a:schemeClr val="dk2"/>
                </a:solidFill>
                <a:latin typeface="Dosis SemiBold"/>
                <a:ea typeface="Dosis SemiBold"/>
                <a:cs typeface="Dosis SemiBold"/>
                <a:sym typeface="Dosis SemiBold"/>
              </a:defRPr>
            </a:lvl5pPr>
            <a:lvl6pPr indent="-317500" lvl="5" marL="2743200">
              <a:lnSpc>
                <a:spcPct val="115000"/>
              </a:lnSpc>
              <a:spcBef>
                <a:spcPts val="0"/>
              </a:spcBef>
              <a:spcAft>
                <a:spcPts val="0"/>
              </a:spcAft>
              <a:buClr>
                <a:schemeClr val="dk2"/>
              </a:buClr>
              <a:buSzPts val="1400"/>
              <a:buFont typeface="Dosis SemiBold"/>
              <a:buChar char="■"/>
              <a:defRPr>
                <a:solidFill>
                  <a:schemeClr val="dk2"/>
                </a:solidFill>
                <a:latin typeface="Dosis SemiBold"/>
                <a:ea typeface="Dosis SemiBold"/>
                <a:cs typeface="Dosis SemiBold"/>
                <a:sym typeface="Dosis SemiBold"/>
              </a:defRPr>
            </a:lvl6pPr>
            <a:lvl7pPr indent="-317500" lvl="6" marL="3200400">
              <a:lnSpc>
                <a:spcPct val="115000"/>
              </a:lnSpc>
              <a:spcBef>
                <a:spcPts val="0"/>
              </a:spcBef>
              <a:spcAft>
                <a:spcPts val="0"/>
              </a:spcAft>
              <a:buClr>
                <a:schemeClr val="dk2"/>
              </a:buClr>
              <a:buSzPts val="1400"/>
              <a:buFont typeface="Dosis SemiBold"/>
              <a:buChar char="●"/>
              <a:defRPr>
                <a:solidFill>
                  <a:schemeClr val="dk2"/>
                </a:solidFill>
                <a:latin typeface="Dosis SemiBold"/>
                <a:ea typeface="Dosis SemiBold"/>
                <a:cs typeface="Dosis SemiBold"/>
                <a:sym typeface="Dosis SemiBold"/>
              </a:defRPr>
            </a:lvl7pPr>
            <a:lvl8pPr indent="-317500" lvl="7" marL="3657600">
              <a:lnSpc>
                <a:spcPct val="115000"/>
              </a:lnSpc>
              <a:spcBef>
                <a:spcPts val="0"/>
              </a:spcBef>
              <a:spcAft>
                <a:spcPts val="0"/>
              </a:spcAft>
              <a:buClr>
                <a:schemeClr val="dk2"/>
              </a:buClr>
              <a:buSzPts val="1400"/>
              <a:buFont typeface="Dosis SemiBold"/>
              <a:buChar char="○"/>
              <a:defRPr>
                <a:solidFill>
                  <a:schemeClr val="dk2"/>
                </a:solidFill>
                <a:latin typeface="Dosis SemiBold"/>
                <a:ea typeface="Dosis SemiBold"/>
                <a:cs typeface="Dosis SemiBold"/>
                <a:sym typeface="Dosis SemiBold"/>
              </a:defRPr>
            </a:lvl8pPr>
            <a:lvl9pPr indent="-317500" lvl="8" marL="4114800">
              <a:lnSpc>
                <a:spcPct val="115000"/>
              </a:lnSpc>
              <a:spcBef>
                <a:spcPts val="0"/>
              </a:spcBef>
              <a:spcAft>
                <a:spcPts val="0"/>
              </a:spcAft>
              <a:buClr>
                <a:schemeClr val="dk2"/>
              </a:buClr>
              <a:buSzPts val="1400"/>
              <a:buFont typeface="Dosis SemiBold"/>
              <a:buChar char="■"/>
              <a:defRPr>
                <a:solidFill>
                  <a:schemeClr val="dk2"/>
                </a:solidFill>
                <a:latin typeface="Dosis SemiBold"/>
                <a:ea typeface="Dosis SemiBold"/>
                <a:cs typeface="Dosis SemiBold"/>
                <a:sym typeface="Dosis SemiBold"/>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fr-CA"/>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material">
    <p:bg>
      <p:bgPr>
        <a:solidFill>
          <a:srgbClr val="3564B9"/>
        </a:solidFill>
      </p:bgPr>
    </p:bg>
    <p:spTree>
      <p:nvGrpSpPr>
        <p:cNvPr id="64" name="Shape 64"/>
        <p:cNvGrpSpPr/>
        <p:nvPr/>
      </p:nvGrpSpPr>
      <p:grpSpPr>
        <a:xfrm>
          <a:off x="0" y="0"/>
          <a:ext cx="0" cy="0"/>
          <a:chOff x="0" y="0"/>
          <a:chExt cx="0" cy="0"/>
        </a:xfrm>
      </p:grpSpPr>
      <p:sp>
        <p:nvSpPr>
          <p:cNvPr id="65" name="Google Shape;65;p16"/>
          <p:cNvSpPr txBox="1"/>
          <p:nvPr>
            <p:ph type="title"/>
          </p:nvPr>
        </p:nvSpPr>
        <p:spPr>
          <a:xfrm>
            <a:off x="471900" y="738725"/>
            <a:ext cx="8222100" cy="767700"/>
          </a:xfrm>
          <a:prstGeom prst="rect">
            <a:avLst/>
          </a:prstGeom>
          <a:noFill/>
          <a:ln>
            <a:noFill/>
          </a:ln>
        </p:spPr>
        <p:txBody>
          <a:bodyPr anchorCtr="0" anchor="b" bIns="91425" lIns="91425" spcFirstLastPara="1" rIns="91425" wrap="square" tIns="91425">
            <a:noAutofit/>
          </a:bodyPr>
          <a:lstStyle>
            <a:lvl1pPr lvl="0">
              <a:spcBef>
                <a:spcPts val="0"/>
              </a:spcBef>
              <a:spcAft>
                <a:spcPts val="0"/>
              </a:spcAft>
              <a:buClr>
                <a:schemeClr val="lt1"/>
              </a:buClr>
              <a:buSzPts val="3200"/>
              <a:buFont typeface="Viga"/>
              <a:buNone/>
              <a:defRPr sz="3200">
                <a:solidFill>
                  <a:schemeClr val="lt1"/>
                </a:solidFill>
                <a:latin typeface="Viga"/>
                <a:ea typeface="Viga"/>
                <a:cs typeface="Viga"/>
                <a:sym typeface="Viga"/>
              </a:defRPr>
            </a:lvl1pPr>
            <a:lvl2pPr lvl="1">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2pPr>
            <a:lvl3pPr lvl="2">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3pPr>
            <a:lvl4pPr lvl="3">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4pPr>
            <a:lvl5pPr lvl="4">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5pPr>
            <a:lvl6pPr lvl="5">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6pPr>
            <a:lvl7pPr lvl="6">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7pPr>
            <a:lvl8pPr lvl="7">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8pPr>
            <a:lvl9pPr lvl="8">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9pPr>
          </a:lstStyle>
          <a:p/>
        </p:txBody>
      </p:sp>
      <p:sp>
        <p:nvSpPr>
          <p:cNvPr id="66" name="Google Shape;66;p16"/>
          <p:cNvSpPr txBox="1"/>
          <p:nvPr>
            <p:ph idx="1" type="body"/>
          </p:nvPr>
        </p:nvSpPr>
        <p:spPr>
          <a:xfrm>
            <a:off x="471900" y="1863850"/>
            <a:ext cx="8222100" cy="27102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lt2"/>
              </a:buClr>
              <a:buSzPts val="1800"/>
              <a:buFont typeface="Viga"/>
              <a:buChar char="●"/>
              <a:defRPr sz="1800">
                <a:solidFill>
                  <a:schemeClr val="lt2"/>
                </a:solidFill>
                <a:latin typeface="Viga"/>
                <a:ea typeface="Viga"/>
                <a:cs typeface="Viga"/>
                <a:sym typeface="Viga"/>
              </a:defRPr>
            </a:lvl1pPr>
            <a:lvl2pPr indent="-317500" lvl="1" marL="914400">
              <a:lnSpc>
                <a:spcPct val="115000"/>
              </a:lnSpc>
              <a:spcBef>
                <a:spcPts val="1600"/>
              </a:spcBef>
              <a:spcAft>
                <a:spcPts val="0"/>
              </a:spcAft>
              <a:buClr>
                <a:schemeClr val="lt2"/>
              </a:buClr>
              <a:buSzPts val="1400"/>
              <a:buFont typeface="Viga"/>
              <a:buChar char="○"/>
              <a:defRPr>
                <a:solidFill>
                  <a:schemeClr val="lt2"/>
                </a:solidFill>
                <a:latin typeface="Viga"/>
                <a:ea typeface="Viga"/>
                <a:cs typeface="Viga"/>
                <a:sym typeface="Viga"/>
              </a:defRPr>
            </a:lvl2pPr>
            <a:lvl3pPr indent="-317500" lvl="2" marL="1371600">
              <a:lnSpc>
                <a:spcPct val="115000"/>
              </a:lnSpc>
              <a:spcBef>
                <a:spcPts val="1600"/>
              </a:spcBef>
              <a:spcAft>
                <a:spcPts val="0"/>
              </a:spcAft>
              <a:buClr>
                <a:schemeClr val="lt2"/>
              </a:buClr>
              <a:buSzPts val="1400"/>
              <a:buFont typeface="Viga"/>
              <a:buChar char="■"/>
              <a:defRPr>
                <a:solidFill>
                  <a:schemeClr val="lt2"/>
                </a:solidFill>
                <a:latin typeface="Viga"/>
                <a:ea typeface="Viga"/>
                <a:cs typeface="Viga"/>
                <a:sym typeface="Viga"/>
              </a:defRPr>
            </a:lvl3pPr>
            <a:lvl4pPr indent="-317500" lvl="3" marL="1828800">
              <a:lnSpc>
                <a:spcPct val="115000"/>
              </a:lnSpc>
              <a:spcBef>
                <a:spcPts val="1600"/>
              </a:spcBef>
              <a:spcAft>
                <a:spcPts val="0"/>
              </a:spcAft>
              <a:buClr>
                <a:schemeClr val="lt2"/>
              </a:buClr>
              <a:buSzPts val="1400"/>
              <a:buFont typeface="Viga"/>
              <a:buChar char="●"/>
              <a:defRPr>
                <a:solidFill>
                  <a:schemeClr val="lt2"/>
                </a:solidFill>
                <a:latin typeface="Viga"/>
                <a:ea typeface="Viga"/>
                <a:cs typeface="Viga"/>
                <a:sym typeface="Viga"/>
              </a:defRPr>
            </a:lvl4pPr>
            <a:lvl5pPr indent="-317500" lvl="4" marL="2286000">
              <a:lnSpc>
                <a:spcPct val="115000"/>
              </a:lnSpc>
              <a:spcBef>
                <a:spcPts val="1600"/>
              </a:spcBef>
              <a:spcAft>
                <a:spcPts val="0"/>
              </a:spcAft>
              <a:buClr>
                <a:schemeClr val="lt2"/>
              </a:buClr>
              <a:buSzPts val="1400"/>
              <a:buFont typeface="Viga"/>
              <a:buChar char="○"/>
              <a:defRPr>
                <a:solidFill>
                  <a:schemeClr val="lt2"/>
                </a:solidFill>
                <a:latin typeface="Viga"/>
                <a:ea typeface="Viga"/>
                <a:cs typeface="Viga"/>
                <a:sym typeface="Viga"/>
              </a:defRPr>
            </a:lvl5pPr>
            <a:lvl6pPr indent="-317500" lvl="5" marL="2743200">
              <a:lnSpc>
                <a:spcPct val="115000"/>
              </a:lnSpc>
              <a:spcBef>
                <a:spcPts val="1600"/>
              </a:spcBef>
              <a:spcAft>
                <a:spcPts val="0"/>
              </a:spcAft>
              <a:buClr>
                <a:schemeClr val="lt2"/>
              </a:buClr>
              <a:buSzPts val="1400"/>
              <a:buFont typeface="Viga"/>
              <a:buChar char="■"/>
              <a:defRPr>
                <a:solidFill>
                  <a:schemeClr val="lt2"/>
                </a:solidFill>
                <a:latin typeface="Viga"/>
                <a:ea typeface="Viga"/>
                <a:cs typeface="Viga"/>
                <a:sym typeface="Viga"/>
              </a:defRPr>
            </a:lvl6pPr>
            <a:lvl7pPr indent="-317500" lvl="6" marL="3200400">
              <a:lnSpc>
                <a:spcPct val="115000"/>
              </a:lnSpc>
              <a:spcBef>
                <a:spcPts val="1600"/>
              </a:spcBef>
              <a:spcAft>
                <a:spcPts val="0"/>
              </a:spcAft>
              <a:buClr>
                <a:schemeClr val="lt2"/>
              </a:buClr>
              <a:buSzPts val="1400"/>
              <a:buFont typeface="Viga"/>
              <a:buChar char="●"/>
              <a:defRPr>
                <a:solidFill>
                  <a:schemeClr val="lt2"/>
                </a:solidFill>
                <a:latin typeface="Viga"/>
                <a:ea typeface="Viga"/>
                <a:cs typeface="Viga"/>
                <a:sym typeface="Viga"/>
              </a:defRPr>
            </a:lvl7pPr>
            <a:lvl8pPr indent="-317500" lvl="7" marL="3657600">
              <a:lnSpc>
                <a:spcPct val="115000"/>
              </a:lnSpc>
              <a:spcBef>
                <a:spcPts val="1600"/>
              </a:spcBef>
              <a:spcAft>
                <a:spcPts val="0"/>
              </a:spcAft>
              <a:buClr>
                <a:schemeClr val="lt2"/>
              </a:buClr>
              <a:buSzPts val="1400"/>
              <a:buFont typeface="Viga"/>
              <a:buChar char="○"/>
              <a:defRPr>
                <a:solidFill>
                  <a:schemeClr val="lt2"/>
                </a:solidFill>
                <a:latin typeface="Viga"/>
                <a:ea typeface="Viga"/>
                <a:cs typeface="Viga"/>
                <a:sym typeface="Viga"/>
              </a:defRPr>
            </a:lvl8pPr>
            <a:lvl9pPr indent="-317500" lvl="8" marL="4114800">
              <a:lnSpc>
                <a:spcPct val="115000"/>
              </a:lnSpc>
              <a:spcBef>
                <a:spcPts val="1600"/>
              </a:spcBef>
              <a:spcAft>
                <a:spcPts val="1600"/>
              </a:spcAft>
              <a:buClr>
                <a:schemeClr val="lt2"/>
              </a:buClr>
              <a:buSzPts val="1400"/>
              <a:buFont typeface="Viga"/>
              <a:buChar char="■"/>
              <a:defRPr>
                <a:solidFill>
                  <a:schemeClr val="lt2"/>
                </a:solidFill>
                <a:latin typeface="Viga"/>
                <a:ea typeface="Viga"/>
                <a:cs typeface="Viga"/>
                <a:sym typeface="Viga"/>
              </a:defRPr>
            </a:lvl9pPr>
          </a:lstStyle>
          <a:p/>
        </p:txBody>
      </p:sp>
      <p:sp>
        <p:nvSpPr>
          <p:cNvPr id="67" name="Google Shape;67;p16"/>
          <p:cNvSpPr txBox="1"/>
          <p:nvPr>
            <p:ph idx="12" type="sldNum"/>
          </p:nvPr>
        </p:nvSpPr>
        <p:spPr>
          <a:xfrm>
            <a:off x="8523541" y="4695623"/>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lt2"/>
                </a:solidFill>
                <a:latin typeface="Roboto"/>
                <a:ea typeface="Roboto"/>
                <a:cs typeface="Roboto"/>
                <a:sym typeface="Roboto"/>
              </a:defRPr>
            </a:lvl1pPr>
            <a:lvl2pPr lvl="1" algn="r">
              <a:buNone/>
              <a:defRPr sz="1000">
                <a:solidFill>
                  <a:schemeClr val="lt2"/>
                </a:solidFill>
                <a:latin typeface="Roboto"/>
                <a:ea typeface="Roboto"/>
                <a:cs typeface="Roboto"/>
                <a:sym typeface="Roboto"/>
              </a:defRPr>
            </a:lvl2pPr>
            <a:lvl3pPr lvl="2" algn="r">
              <a:buNone/>
              <a:defRPr sz="1000">
                <a:solidFill>
                  <a:schemeClr val="lt2"/>
                </a:solidFill>
                <a:latin typeface="Roboto"/>
                <a:ea typeface="Roboto"/>
                <a:cs typeface="Roboto"/>
                <a:sym typeface="Roboto"/>
              </a:defRPr>
            </a:lvl3pPr>
            <a:lvl4pPr lvl="3" algn="r">
              <a:buNone/>
              <a:defRPr sz="1000">
                <a:solidFill>
                  <a:schemeClr val="lt2"/>
                </a:solidFill>
                <a:latin typeface="Roboto"/>
                <a:ea typeface="Roboto"/>
                <a:cs typeface="Roboto"/>
                <a:sym typeface="Roboto"/>
              </a:defRPr>
            </a:lvl4pPr>
            <a:lvl5pPr lvl="4" algn="r">
              <a:buNone/>
              <a:defRPr sz="1000">
                <a:solidFill>
                  <a:schemeClr val="lt2"/>
                </a:solidFill>
                <a:latin typeface="Roboto"/>
                <a:ea typeface="Roboto"/>
                <a:cs typeface="Roboto"/>
                <a:sym typeface="Roboto"/>
              </a:defRPr>
            </a:lvl5pPr>
            <a:lvl6pPr lvl="5" algn="r">
              <a:buNone/>
              <a:defRPr sz="1000">
                <a:solidFill>
                  <a:schemeClr val="lt2"/>
                </a:solidFill>
                <a:latin typeface="Roboto"/>
                <a:ea typeface="Roboto"/>
                <a:cs typeface="Roboto"/>
                <a:sym typeface="Roboto"/>
              </a:defRPr>
            </a:lvl6pPr>
            <a:lvl7pPr lvl="6" algn="r">
              <a:buNone/>
              <a:defRPr sz="1000">
                <a:solidFill>
                  <a:schemeClr val="lt2"/>
                </a:solidFill>
                <a:latin typeface="Roboto"/>
                <a:ea typeface="Roboto"/>
                <a:cs typeface="Roboto"/>
                <a:sym typeface="Roboto"/>
              </a:defRPr>
            </a:lvl7pPr>
            <a:lvl8pPr lvl="7" algn="r">
              <a:buNone/>
              <a:defRPr sz="1000">
                <a:solidFill>
                  <a:schemeClr val="lt2"/>
                </a:solidFill>
                <a:latin typeface="Roboto"/>
                <a:ea typeface="Roboto"/>
                <a:cs typeface="Roboto"/>
                <a:sym typeface="Roboto"/>
              </a:defRPr>
            </a:lvl8pPr>
            <a:lvl9pPr lvl="8" algn="r">
              <a:buNone/>
              <a:defRPr sz="1000">
                <a:solidFill>
                  <a:schemeClr val="lt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fr-CA"/>
              <a:t>‹#›</a:t>
            </a:fld>
            <a:endParaRPr/>
          </a:p>
        </p:txBody>
      </p:sp>
    </p:spTree>
  </p:cSld>
  <p:clrMap accent1="accent1" accent2="accent2" accent3="accent3" accent4="accent4" accent5="accent5" accent6="accent6" bg1="lt1" bg2="dk2" tx1="dk1" tx2="lt2" folHlink="folHlink" hlink="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 id="2147483684" r:id="rId23"/>
    <p:sldLayoutId id="2147483685" r:id="rId2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
    <p:bg>
      <p:bgPr>
        <a:solidFill>
          <a:schemeClr val="lt1"/>
        </a:solidFill>
      </p:bgPr>
    </p:bg>
    <p:spTree>
      <p:nvGrpSpPr>
        <p:cNvPr id="197" name="Shape 197"/>
        <p:cNvGrpSpPr/>
        <p:nvPr/>
      </p:nvGrpSpPr>
      <p:grpSpPr>
        <a:xfrm>
          <a:off x="0" y="0"/>
          <a:ext cx="0" cy="0"/>
          <a:chOff x="0" y="0"/>
          <a:chExt cx="0" cy="0"/>
        </a:xfrm>
      </p:grpSpPr>
      <p:sp>
        <p:nvSpPr>
          <p:cNvPr id="198" name="Google Shape;198;p41"/>
          <p:cNvSpPr txBox="1"/>
          <p:nvPr>
            <p:ph type="title"/>
          </p:nvPr>
        </p:nvSpPr>
        <p:spPr>
          <a:xfrm>
            <a:off x="1146025" y="530725"/>
            <a:ext cx="3208800" cy="10287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chemeClr val="lt1"/>
              </a:buClr>
              <a:buSzPts val="1800"/>
              <a:buFont typeface="Roboto Slab"/>
              <a:buNone/>
              <a:defRPr b="1" i="0" sz="1800" u="none" cap="none" strike="noStrike">
                <a:solidFill>
                  <a:schemeClr val="lt1"/>
                </a:solidFill>
                <a:latin typeface="Roboto Slab"/>
                <a:ea typeface="Roboto Slab"/>
                <a:cs typeface="Roboto Slab"/>
                <a:sym typeface="Roboto Slab"/>
              </a:defRPr>
            </a:lvl1pPr>
            <a:lvl2pPr lvl="1" marR="0" algn="l">
              <a:lnSpc>
                <a:spcPct val="100000"/>
              </a:lnSpc>
              <a:spcBef>
                <a:spcPts val="0"/>
              </a:spcBef>
              <a:spcAft>
                <a:spcPts val="0"/>
              </a:spcAft>
              <a:buClr>
                <a:schemeClr val="lt1"/>
              </a:buClr>
              <a:buSzPts val="1800"/>
              <a:buFont typeface="Roboto Slab"/>
              <a:buNone/>
              <a:defRPr b="1" i="0" sz="1800" u="none" cap="none" strike="noStrike">
                <a:solidFill>
                  <a:schemeClr val="lt1"/>
                </a:solidFill>
                <a:latin typeface="Roboto Slab"/>
                <a:ea typeface="Roboto Slab"/>
                <a:cs typeface="Roboto Slab"/>
                <a:sym typeface="Roboto Slab"/>
              </a:defRPr>
            </a:lvl2pPr>
            <a:lvl3pPr lvl="2" marR="0" algn="l">
              <a:lnSpc>
                <a:spcPct val="100000"/>
              </a:lnSpc>
              <a:spcBef>
                <a:spcPts val="0"/>
              </a:spcBef>
              <a:spcAft>
                <a:spcPts val="0"/>
              </a:spcAft>
              <a:buClr>
                <a:schemeClr val="lt1"/>
              </a:buClr>
              <a:buSzPts val="1800"/>
              <a:buFont typeface="Roboto Slab"/>
              <a:buNone/>
              <a:defRPr b="1" i="0" sz="1800" u="none" cap="none" strike="noStrike">
                <a:solidFill>
                  <a:schemeClr val="lt1"/>
                </a:solidFill>
                <a:latin typeface="Roboto Slab"/>
                <a:ea typeface="Roboto Slab"/>
                <a:cs typeface="Roboto Slab"/>
                <a:sym typeface="Roboto Slab"/>
              </a:defRPr>
            </a:lvl3pPr>
            <a:lvl4pPr lvl="3" marR="0" algn="l">
              <a:lnSpc>
                <a:spcPct val="100000"/>
              </a:lnSpc>
              <a:spcBef>
                <a:spcPts val="0"/>
              </a:spcBef>
              <a:spcAft>
                <a:spcPts val="0"/>
              </a:spcAft>
              <a:buClr>
                <a:schemeClr val="lt1"/>
              </a:buClr>
              <a:buSzPts val="1800"/>
              <a:buFont typeface="Roboto Slab"/>
              <a:buNone/>
              <a:defRPr b="1" i="0" sz="1800" u="none" cap="none" strike="noStrike">
                <a:solidFill>
                  <a:schemeClr val="lt1"/>
                </a:solidFill>
                <a:latin typeface="Roboto Slab"/>
                <a:ea typeface="Roboto Slab"/>
                <a:cs typeface="Roboto Slab"/>
                <a:sym typeface="Roboto Slab"/>
              </a:defRPr>
            </a:lvl4pPr>
            <a:lvl5pPr lvl="4" marR="0" algn="l">
              <a:lnSpc>
                <a:spcPct val="100000"/>
              </a:lnSpc>
              <a:spcBef>
                <a:spcPts val="0"/>
              </a:spcBef>
              <a:spcAft>
                <a:spcPts val="0"/>
              </a:spcAft>
              <a:buClr>
                <a:schemeClr val="lt1"/>
              </a:buClr>
              <a:buSzPts val="1800"/>
              <a:buFont typeface="Roboto Slab"/>
              <a:buNone/>
              <a:defRPr b="1" i="0" sz="1800" u="none" cap="none" strike="noStrike">
                <a:solidFill>
                  <a:schemeClr val="lt1"/>
                </a:solidFill>
                <a:latin typeface="Roboto Slab"/>
                <a:ea typeface="Roboto Slab"/>
                <a:cs typeface="Roboto Slab"/>
                <a:sym typeface="Roboto Slab"/>
              </a:defRPr>
            </a:lvl5pPr>
            <a:lvl6pPr lvl="5" marR="0" algn="l">
              <a:lnSpc>
                <a:spcPct val="100000"/>
              </a:lnSpc>
              <a:spcBef>
                <a:spcPts val="0"/>
              </a:spcBef>
              <a:spcAft>
                <a:spcPts val="0"/>
              </a:spcAft>
              <a:buClr>
                <a:schemeClr val="lt1"/>
              </a:buClr>
              <a:buSzPts val="1800"/>
              <a:buFont typeface="Roboto Slab"/>
              <a:buNone/>
              <a:defRPr b="1" i="0" sz="1800" u="none" cap="none" strike="noStrike">
                <a:solidFill>
                  <a:schemeClr val="lt1"/>
                </a:solidFill>
                <a:latin typeface="Roboto Slab"/>
                <a:ea typeface="Roboto Slab"/>
                <a:cs typeface="Roboto Slab"/>
                <a:sym typeface="Roboto Slab"/>
              </a:defRPr>
            </a:lvl6pPr>
            <a:lvl7pPr lvl="6" marR="0" algn="l">
              <a:lnSpc>
                <a:spcPct val="100000"/>
              </a:lnSpc>
              <a:spcBef>
                <a:spcPts val="0"/>
              </a:spcBef>
              <a:spcAft>
                <a:spcPts val="0"/>
              </a:spcAft>
              <a:buClr>
                <a:schemeClr val="lt1"/>
              </a:buClr>
              <a:buSzPts val="1800"/>
              <a:buFont typeface="Roboto Slab"/>
              <a:buNone/>
              <a:defRPr b="1" i="0" sz="1800" u="none" cap="none" strike="noStrike">
                <a:solidFill>
                  <a:schemeClr val="lt1"/>
                </a:solidFill>
                <a:latin typeface="Roboto Slab"/>
                <a:ea typeface="Roboto Slab"/>
                <a:cs typeface="Roboto Slab"/>
                <a:sym typeface="Roboto Slab"/>
              </a:defRPr>
            </a:lvl7pPr>
            <a:lvl8pPr lvl="7" marR="0" algn="l">
              <a:lnSpc>
                <a:spcPct val="100000"/>
              </a:lnSpc>
              <a:spcBef>
                <a:spcPts val="0"/>
              </a:spcBef>
              <a:spcAft>
                <a:spcPts val="0"/>
              </a:spcAft>
              <a:buClr>
                <a:schemeClr val="lt1"/>
              </a:buClr>
              <a:buSzPts val="1800"/>
              <a:buFont typeface="Roboto Slab"/>
              <a:buNone/>
              <a:defRPr b="1" i="0" sz="1800" u="none" cap="none" strike="noStrike">
                <a:solidFill>
                  <a:schemeClr val="lt1"/>
                </a:solidFill>
                <a:latin typeface="Roboto Slab"/>
                <a:ea typeface="Roboto Slab"/>
                <a:cs typeface="Roboto Slab"/>
                <a:sym typeface="Roboto Slab"/>
              </a:defRPr>
            </a:lvl8pPr>
            <a:lvl9pPr lvl="8" marR="0" algn="l">
              <a:lnSpc>
                <a:spcPct val="100000"/>
              </a:lnSpc>
              <a:spcBef>
                <a:spcPts val="0"/>
              </a:spcBef>
              <a:spcAft>
                <a:spcPts val="0"/>
              </a:spcAft>
              <a:buClr>
                <a:schemeClr val="lt1"/>
              </a:buClr>
              <a:buSzPts val="1800"/>
              <a:buFont typeface="Roboto Slab"/>
              <a:buNone/>
              <a:defRPr b="1" i="0" sz="1800" u="none" cap="none" strike="noStrike">
                <a:solidFill>
                  <a:schemeClr val="lt1"/>
                </a:solidFill>
                <a:latin typeface="Roboto Slab"/>
                <a:ea typeface="Roboto Slab"/>
                <a:cs typeface="Roboto Slab"/>
                <a:sym typeface="Roboto Slab"/>
              </a:defRPr>
            </a:lvl9pPr>
          </a:lstStyle>
          <a:p/>
        </p:txBody>
      </p:sp>
      <p:sp>
        <p:nvSpPr>
          <p:cNvPr id="199" name="Google Shape;199;p41"/>
          <p:cNvSpPr txBox="1"/>
          <p:nvPr>
            <p:ph idx="1" type="body"/>
          </p:nvPr>
        </p:nvSpPr>
        <p:spPr>
          <a:xfrm>
            <a:off x="1146025" y="1767275"/>
            <a:ext cx="7540800" cy="3158700"/>
          </a:xfrm>
          <a:prstGeom prst="rect">
            <a:avLst/>
          </a:prstGeom>
          <a:noFill/>
          <a:ln>
            <a:noFill/>
          </a:ln>
        </p:spPr>
        <p:txBody>
          <a:bodyPr anchorCtr="0" anchor="t" bIns="91425" lIns="91425" spcFirstLastPara="1" rIns="91425" wrap="square" tIns="91425">
            <a:noAutofit/>
          </a:bodyPr>
          <a:lstStyle>
            <a:lvl1pPr indent="-419100" lvl="0" marL="457200" marR="0" algn="l">
              <a:lnSpc>
                <a:spcPct val="100000"/>
              </a:lnSpc>
              <a:spcBef>
                <a:spcPts val="600"/>
              </a:spcBef>
              <a:spcAft>
                <a:spcPts val="0"/>
              </a:spcAft>
              <a:buClr>
                <a:schemeClr val="accent2"/>
              </a:buClr>
              <a:buSzPts val="3000"/>
              <a:buFont typeface="Nixie One"/>
              <a:buChar char="▪"/>
              <a:defRPr b="0" i="0" sz="3000" u="none" cap="none" strike="noStrike">
                <a:solidFill>
                  <a:schemeClr val="accent1"/>
                </a:solidFill>
                <a:latin typeface="Nixie One"/>
                <a:ea typeface="Nixie One"/>
                <a:cs typeface="Nixie One"/>
                <a:sym typeface="Nixie One"/>
              </a:defRPr>
            </a:lvl1pPr>
            <a:lvl2pPr indent="-381000" lvl="1" marL="914400" marR="0" algn="l">
              <a:lnSpc>
                <a:spcPct val="100000"/>
              </a:lnSpc>
              <a:spcBef>
                <a:spcPts val="0"/>
              </a:spcBef>
              <a:spcAft>
                <a:spcPts val="0"/>
              </a:spcAft>
              <a:buClr>
                <a:schemeClr val="accent2"/>
              </a:buClr>
              <a:buSzPts val="2400"/>
              <a:buFont typeface="Nixie One"/>
              <a:buChar char="▫"/>
              <a:defRPr b="0" i="0" sz="2400" u="none" cap="none" strike="noStrike">
                <a:solidFill>
                  <a:schemeClr val="accent1"/>
                </a:solidFill>
                <a:latin typeface="Nixie One"/>
                <a:ea typeface="Nixie One"/>
                <a:cs typeface="Nixie One"/>
                <a:sym typeface="Nixie One"/>
              </a:defRPr>
            </a:lvl2pPr>
            <a:lvl3pPr indent="-381000" lvl="2" marL="1371600" marR="0" algn="l">
              <a:lnSpc>
                <a:spcPct val="100000"/>
              </a:lnSpc>
              <a:spcBef>
                <a:spcPts val="0"/>
              </a:spcBef>
              <a:spcAft>
                <a:spcPts val="0"/>
              </a:spcAft>
              <a:buClr>
                <a:schemeClr val="accent2"/>
              </a:buClr>
              <a:buSzPts val="2400"/>
              <a:buFont typeface="Nixie One"/>
              <a:buChar char="■"/>
              <a:defRPr b="0" i="0" sz="2400" u="none" cap="none" strike="noStrike">
                <a:solidFill>
                  <a:schemeClr val="accent1"/>
                </a:solidFill>
                <a:latin typeface="Nixie One"/>
                <a:ea typeface="Nixie One"/>
                <a:cs typeface="Nixie One"/>
                <a:sym typeface="Nixie One"/>
              </a:defRPr>
            </a:lvl3pPr>
            <a:lvl4pPr indent="-342900" lvl="3" marL="1828800" marR="0" algn="l">
              <a:lnSpc>
                <a:spcPct val="100000"/>
              </a:lnSpc>
              <a:spcBef>
                <a:spcPts val="0"/>
              </a:spcBef>
              <a:spcAft>
                <a:spcPts val="0"/>
              </a:spcAft>
              <a:buClr>
                <a:schemeClr val="accent1"/>
              </a:buClr>
              <a:buSzPts val="1800"/>
              <a:buFont typeface="Nixie One"/>
              <a:buChar char="●"/>
              <a:defRPr b="0" i="0" sz="1800" u="none" cap="none" strike="noStrike">
                <a:solidFill>
                  <a:schemeClr val="accent1"/>
                </a:solidFill>
                <a:latin typeface="Nixie One"/>
                <a:ea typeface="Nixie One"/>
                <a:cs typeface="Nixie One"/>
                <a:sym typeface="Nixie One"/>
              </a:defRPr>
            </a:lvl4pPr>
            <a:lvl5pPr indent="-342900" lvl="4" marL="2286000" marR="0" algn="l">
              <a:lnSpc>
                <a:spcPct val="100000"/>
              </a:lnSpc>
              <a:spcBef>
                <a:spcPts val="0"/>
              </a:spcBef>
              <a:spcAft>
                <a:spcPts val="0"/>
              </a:spcAft>
              <a:buClr>
                <a:schemeClr val="accent1"/>
              </a:buClr>
              <a:buSzPts val="1800"/>
              <a:buFont typeface="Nixie One"/>
              <a:buChar char="○"/>
              <a:defRPr b="0" i="0" sz="1800" u="none" cap="none" strike="noStrike">
                <a:solidFill>
                  <a:schemeClr val="accent1"/>
                </a:solidFill>
                <a:latin typeface="Nixie One"/>
                <a:ea typeface="Nixie One"/>
                <a:cs typeface="Nixie One"/>
                <a:sym typeface="Nixie One"/>
              </a:defRPr>
            </a:lvl5pPr>
            <a:lvl6pPr indent="-342900" lvl="5" marL="2743200" marR="0" algn="l">
              <a:lnSpc>
                <a:spcPct val="100000"/>
              </a:lnSpc>
              <a:spcBef>
                <a:spcPts val="0"/>
              </a:spcBef>
              <a:spcAft>
                <a:spcPts val="0"/>
              </a:spcAft>
              <a:buClr>
                <a:schemeClr val="accent1"/>
              </a:buClr>
              <a:buSzPts val="1800"/>
              <a:buFont typeface="Nixie One"/>
              <a:buChar char="■"/>
              <a:defRPr b="0" i="0" sz="1800" u="none" cap="none" strike="noStrike">
                <a:solidFill>
                  <a:schemeClr val="accent1"/>
                </a:solidFill>
                <a:latin typeface="Nixie One"/>
                <a:ea typeface="Nixie One"/>
                <a:cs typeface="Nixie One"/>
                <a:sym typeface="Nixie One"/>
              </a:defRPr>
            </a:lvl6pPr>
            <a:lvl7pPr indent="-342900" lvl="6" marL="3200400" marR="0" algn="l">
              <a:lnSpc>
                <a:spcPct val="100000"/>
              </a:lnSpc>
              <a:spcBef>
                <a:spcPts val="0"/>
              </a:spcBef>
              <a:spcAft>
                <a:spcPts val="0"/>
              </a:spcAft>
              <a:buClr>
                <a:schemeClr val="accent1"/>
              </a:buClr>
              <a:buSzPts val="1800"/>
              <a:buFont typeface="Nixie One"/>
              <a:buChar char="●"/>
              <a:defRPr b="0" i="0" sz="1800" u="none" cap="none" strike="noStrike">
                <a:solidFill>
                  <a:schemeClr val="accent1"/>
                </a:solidFill>
                <a:latin typeface="Nixie One"/>
                <a:ea typeface="Nixie One"/>
                <a:cs typeface="Nixie One"/>
                <a:sym typeface="Nixie One"/>
              </a:defRPr>
            </a:lvl7pPr>
            <a:lvl8pPr indent="-342900" lvl="7" marL="3657600" marR="0" algn="l">
              <a:lnSpc>
                <a:spcPct val="100000"/>
              </a:lnSpc>
              <a:spcBef>
                <a:spcPts val="0"/>
              </a:spcBef>
              <a:spcAft>
                <a:spcPts val="0"/>
              </a:spcAft>
              <a:buClr>
                <a:schemeClr val="accent1"/>
              </a:buClr>
              <a:buSzPts val="1800"/>
              <a:buFont typeface="Nixie One"/>
              <a:buChar char="○"/>
              <a:defRPr b="0" i="0" sz="1800" u="none" cap="none" strike="noStrike">
                <a:solidFill>
                  <a:schemeClr val="accent1"/>
                </a:solidFill>
                <a:latin typeface="Nixie One"/>
                <a:ea typeface="Nixie One"/>
                <a:cs typeface="Nixie One"/>
                <a:sym typeface="Nixie One"/>
              </a:defRPr>
            </a:lvl8pPr>
            <a:lvl9pPr indent="-342900" lvl="8" marL="4114800" marR="0" algn="l">
              <a:lnSpc>
                <a:spcPct val="100000"/>
              </a:lnSpc>
              <a:spcBef>
                <a:spcPts val="0"/>
              </a:spcBef>
              <a:spcAft>
                <a:spcPts val="0"/>
              </a:spcAft>
              <a:buClr>
                <a:schemeClr val="accent1"/>
              </a:buClr>
              <a:buSzPts val="1800"/>
              <a:buFont typeface="Nixie One"/>
              <a:buChar char="■"/>
              <a:defRPr b="0" i="0" sz="1800" u="none" cap="none" strike="noStrike">
                <a:solidFill>
                  <a:schemeClr val="accent1"/>
                </a:solidFill>
                <a:latin typeface="Nixie One"/>
                <a:ea typeface="Nixie One"/>
                <a:cs typeface="Nixie One"/>
                <a:sym typeface="Nixie One"/>
              </a:defRPr>
            </a:lvl9pPr>
          </a:lstStyle>
          <a:p/>
        </p:txBody>
      </p:sp>
      <p:sp>
        <p:nvSpPr>
          <p:cNvPr id="200" name="Google Shape;200;p41"/>
          <p:cNvSpPr txBox="1"/>
          <p:nvPr>
            <p:ph idx="12" type="sldNum"/>
          </p:nvPr>
        </p:nvSpPr>
        <p:spPr>
          <a:xfrm>
            <a:off x="-51050" y="4819400"/>
            <a:ext cx="349200" cy="324000"/>
          </a:xfrm>
          <a:prstGeom prst="rect">
            <a:avLst/>
          </a:prstGeom>
          <a:noFill/>
          <a:ln>
            <a:noFill/>
          </a:ln>
        </p:spPr>
        <p:txBody>
          <a:bodyPr anchorCtr="0" anchor="t" bIns="91425" lIns="91425" spcFirstLastPara="1" rIns="91425" wrap="square" tIns="91425">
            <a:noAutofit/>
          </a:bodyPr>
          <a:lstStyle>
            <a:lvl1pPr indent="0" lvl="0" marL="0" marR="0" algn="ctr">
              <a:lnSpc>
                <a:spcPct val="100000"/>
              </a:lnSpc>
              <a:spcBef>
                <a:spcPts val="0"/>
              </a:spcBef>
              <a:spcAft>
                <a:spcPts val="0"/>
              </a:spcAft>
              <a:buClr>
                <a:srgbClr val="000000"/>
              </a:buClr>
              <a:buSzPts val="800"/>
              <a:buFont typeface="Arial"/>
              <a:buNone/>
              <a:defRPr b="0" i="0" sz="800" u="none" cap="none" strike="noStrike">
                <a:solidFill>
                  <a:schemeClr val="lt1"/>
                </a:solidFill>
                <a:latin typeface="Roboto Slab"/>
                <a:ea typeface="Roboto Slab"/>
                <a:cs typeface="Roboto Slab"/>
                <a:sym typeface="Roboto Slab"/>
              </a:defRPr>
            </a:lvl1pPr>
            <a:lvl2pPr indent="0" lvl="1" marL="0" marR="0" algn="ctr">
              <a:lnSpc>
                <a:spcPct val="100000"/>
              </a:lnSpc>
              <a:spcBef>
                <a:spcPts val="0"/>
              </a:spcBef>
              <a:spcAft>
                <a:spcPts val="0"/>
              </a:spcAft>
              <a:buClr>
                <a:srgbClr val="000000"/>
              </a:buClr>
              <a:buSzPts val="800"/>
              <a:buFont typeface="Arial"/>
              <a:buNone/>
              <a:defRPr b="0" i="0" sz="800" u="none" cap="none" strike="noStrike">
                <a:solidFill>
                  <a:schemeClr val="lt1"/>
                </a:solidFill>
                <a:latin typeface="Roboto Slab"/>
                <a:ea typeface="Roboto Slab"/>
                <a:cs typeface="Roboto Slab"/>
                <a:sym typeface="Roboto Slab"/>
              </a:defRPr>
            </a:lvl2pPr>
            <a:lvl3pPr indent="0" lvl="2" marL="0" marR="0" algn="ctr">
              <a:lnSpc>
                <a:spcPct val="100000"/>
              </a:lnSpc>
              <a:spcBef>
                <a:spcPts val="0"/>
              </a:spcBef>
              <a:spcAft>
                <a:spcPts val="0"/>
              </a:spcAft>
              <a:buClr>
                <a:srgbClr val="000000"/>
              </a:buClr>
              <a:buSzPts val="800"/>
              <a:buFont typeface="Arial"/>
              <a:buNone/>
              <a:defRPr b="0" i="0" sz="800" u="none" cap="none" strike="noStrike">
                <a:solidFill>
                  <a:schemeClr val="lt1"/>
                </a:solidFill>
                <a:latin typeface="Roboto Slab"/>
                <a:ea typeface="Roboto Slab"/>
                <a:cs typeface="Roboto Slab"/>
                <a:sym typeface="Roboto Slab"/>
              </a:defRPr>
            </a:lvl3pPr>
            <a:lvl4pPr indent="0" lvl="3" marL="0" marR="0" algn="ctr">
              <a:lnSpc>
                <a:spcPct val="100000"/>
              </a:lnSpc>
              <a:spcBef>
                <a:spcPts val="0"/>
              </a:spcBef>
              <a:spcAft>
                <a:spcPts val="0"/>
              </a:spcAft>
              <a:buClr>
                <a:srgbClr val="000000"/>
              </a:buClr>
              <a:buSzPts val="800"/>
              <a:buFont typeface="Arial"/>
              <a:buNone/>
              <a:defRPr b="0" i="0" sz="800" u="none" cap="none" strike="noStrike">
                <a:solidFill>
                  <a:schemeClr val="lt1"/>
                </a:solidFill>
                <a:latin typeface="Roboto Slab"/>
                <a:ea typeface="Roboto Slab"/>
                <a:cs typeface="Roboto Slab"/>
                <a:sym typeface="Roboto Slab"/>
              </a:defRPr>
            </a:lvl4pPr>
            <a:lvl5pPr indent="0" lvl="4" marL="0" marR="0" algn="ctr">
              <a:lnSpc>
                <a:spcPct val="100000"/>
              </a:lnSpc>
              <a:spcBef>
                <a:spcPts val="0"/>
              </a:spcBef>
              <a:spcAft>
                <a:spcPts val="0"/>
              </a:spcAft>
              <a:buClr>
                <a:srgbClr val="000000"/>
              </a:buClr>
              <a:buSzPts val="800"/>
              <a:buFont typeface="Arial"/>
              <a:buNone/>
              <a:defRPr b="0" i="0" sz="800" u="none" cap="none" strike="noStrike">
                <a:solidFill>
                  <a:schemeClr val="lt1"/>
                </a:solidFill>
                <a:latin typeface="Roboto Slab"/>
                <a:ea typeface="Roboto Slab"/>
                <a:cs typeface="Roboto Slab"/>
                <a:sym typeface="Roboto Slab"/>
              </a:defRPr>
            </a:lvl5pPr>
            <a:lvl6pPr indent="0" lvl="5" marL="0" marR="0" algn="ctr">
              <a:lnSpc>
                <a:spcPct val="100000"/>
              </a:lnSpc>
              <a:spcBef>
                <a:spcPts val="0"/>
              </a:spcBef>
              <a:spcAft>
                <a:spcPts val="0"/>
              </a:spcAft>
              <a:buClr>
                <a:srgbClr val="000000"/>
              </a:buClr>
              <a:buSzPts val="800"/>
              <a:buFont typeface="Arial"/>
              <a:buNone/>
              <a:defRPr b="0" i="0" sz="800" u="none" cap="none" strike="noStrike">
                <a:solidFill>
                  <a:schemeClr val="lt1"/>
                </a:solidFill>
                <a:latin typeface="Roboto Slab"/>
                <a:ea typeface="Roboto Slab"/>
                <a:cs typeface="Roboto Slab"/>
                <a:sym typeface="Roboto Slab"/>
              </a:defRPr>
            </a:lvl6pPr>
            <a:lvl7pPr indent="0" lvl="6" marL="0" marR="0" algn="ctr">
              <a:lnSpc>
                <a:spcPct val="100000"/>
              </a:lnSpc>
              <a:spcBef>
                <a:spcPts val="0"/>
              </a:spcBef>
              <a:spcAft>
                <a:spcPts val="0"/>
              </a:spcAft>
              <a:buClr>
                <a:srgbClr val="000000"/>
              </a:buClr>
              <a:buSzPts val="800"/>
              <a:buFont typeface="Arial"/>
              <a:buNone/>
              <a:defRPr b="0" i="0" sz="800" u="none" cap="none" strike="noStrike">
                <a:solidFill>
                  <a:schemeClr val="lt1"/>
                </a:solidFill>
                <a:latin typeface="Roboto Slab"/>
                <a:ea typeface="Roboto Slab"/>
                <a:cs typeface="Roboto Slab"/>
                <a:sym typeface="Roboto Slab"/>
              </a:defRPr>
            </a:lvl7pPr>
            <a:lvl8pPr indent="0" lvl="7" marL="0" marR="0" algn="ctr">
              <a:lnSpc>
                <a:spcPct val="100000"/>
              </a:lnSpc>
              <a:spcBef>
                <a:spcPts val="0"/>
              </a:spcBef>
              <a:spcAft>
                <a:spcPts val="0"/>
              </a:spcAft>
              <a:buClr>
                <a:srgbClr val="000000"/>
              </a:buClr>
              <a:buSzPts val="800"/>
              <a:buFont typeface="Arial"/>
              <a:buNone/>
              <a:defRPr b="0" i="0" sz="800" u="none" cap="none" strike="noStrike">
                <a:solidFill>
                  <a:schemeClr val="lt1"/>
                </a:solidFill>
                <a:latin typeface="Roboto Slab"/>
                <a:ea typeface="Roboto Slab"/>
                <a:cs typeface="Roboto Slab"/>
                <a:sym typeface="Roboto Slab"/>
              </a:defRPr>
            </a:lvl8pPr>
            <a:lvl9pPr indent="0" lvl="8" marL="0" marR="0" algn="ctr">
              <a:lnSpc>
                <a:spcPct val="100000"/>
              </a:lnSpc>
              <a:spcBef>
                <a:spcPts val="0"/>
              </a:spcBef>
              <a:spcAft>
                <a:spcPts val="0"/>
              </a:spcAft>
              <a:buClr>
                <a:srgbClr val="000000"/>
              </a:buClr>
              <a:buSzPts val="800"/>
              <a:buFont typeface="Arial"/>
              <a:buNone/>
              <a:defRPr b="0" i="0" sz="800" u="none" cap="none" strike="noStrike">
                <a:solidFill>
                  <a:schemeClr val="lt1"/>
                </a:solidFill>
                <a:latin typeface="Roboto Slab"/>
                <a:ea typeface="Roboto Slab"/>
                <a:cs typeface="Roboto Slab"/>
                <a:sym typeface="Roboto Slab"/>
              </a:defRPr>
            </a:lvl9pPr>
          </a:lstStyle>
          <a:p>
            <a:pPr indent="0" lvl="0" marL="0" rtl="0" algn="ctr">
              <a:spcBef>
                <a:spcPts val="0"/>
              </a:spcBef>
              <a:spcAft>
                <a:spcPts val="0"/>
              </a:spcAft>
              <a:buNone/>
            </a:pPr>
            <a:fld id="{00000000-1234-1234-1234-123412341234}" type="slidenum">
              <a:rPr lang="fr-CA"/>
              <a:t>‹#›</a:t>
            </a:fld>
            <a:endParaRPr/>
          </a:p>
        </p:txBody>
      </p:sp>
    </p:spTree>
  </p:cSld>
  <p:clrMap accent1="accent1" accent2="accent2" accent3="accent3" accent4="accent4" accent5="accent5" accent6="accent6" bg1="lt1" bg2="dk2" tx1="dk1" tx2="lt2" folHlink="folHlink" hlink="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 id="2147483700" r:id="rId15"/>
    <p:sldLayoutId id="2147483701" r:id="rId16"/>
  </p:sldLayoutIdLst>
  <p:transition>
    <p:fade thruBlk="1"/>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material">
    <p:bg>
      <p:bgPr>
        <a:solidFill>
          <a:srgbClr val="2464D8"/>
        </a:solidFill>
      </p:bgPr>
    </p:bg>
    <p:spTree>
      <p:nvGrpSpPr>
        <p:cNvPr id="310" name="Shape 310"/>
        <p:cNvGrpSpPr/>
        <p:nvPr/>
      </p:nvGrpSpPr>
      <p:grpSpPr>
        <a:xfrm>
          <a:off x="0" y="0"/>
          <a:ext cx="0" cy="0"/>
          <a:chOff x="0" y="0"/>
          <a:chExt cx="0" cy="0"/>
        </a:xfrm>
      </p:grpSpPr>
      <p:sp>
        <p:nvSpPr>
          <p:cNvPr id="311" name="Google Shape;311;p58"/>
          <p:cNvSpPr txBox="1"/>
          <p:nvPr>
            <p:ph type="title"/>
          </p:nvPr>
        </p:nvSpPr>
        <p:spPr>
          <a:xfrm>
            <a:off x="471900" y="738725"/>
            <a:ext cx="8222100" cy="767700"/>
          </a:xfrm>
          <a:prstGeom prst="rect">
            <a:avLst/>
          </a:prstGeom>
          <a:noFill/>
          <a:ln>
            <a:noFill/>
          </a:ln>
        </p:spPr>
        <p:txBody>
          <a:bodyPr anchorCtr="0" anchor="b" bIns="91425" lIns="91425" spcFirstLastPara="1" rIns="91425" wrap="square" tIns="91425">
            <a:noAutofit/>
          </a:bodyPr>
          <a:lstStyle>
            <a:lvl1pPr lvl="0">
              <a:spcBef>
                <a:spcPts val="0"/>
              </a:spcBef>
              <a:spcAft>
                <a:spcPts val="0"/>
              </a:spcAft>
              <a:buClr>
                <a:schemeClr val="lt1"/>
              </a:buClr>
              <a:buSzPts val="3200"/>
              <a:buFont typeface="Poppins"/>
              <a:buNone/>
              <a:defRPr b="1" sz="3200">
                <a:solidFill>
                  <a:schemeClr val="lt1"/>
                </a:solidFill>
                <a:latin typeface="Poppins"/>
                <a:ea typeface="Poppins"/>
                <a:cs typeface="Poppins"/>
                <a:sym typeface="Poppins"/>
              </a:defRPr>
            </a:lvl1pPr>
            <a:lvl2pPr lvl="1">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2pPr>
            <a:lvl3pPr lvl="2">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3pPr>
            <a:lvl4pPr lvl="3">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4pPr>
            <a:lvl5pPr lvl="4">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5pPr>
            <a:lvl6pPr lvl="5">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6pPr>
            <a:lvl7pPr lvl="6">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7pPr>
            <a:lvl8pPr lvl="7">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8pPr>
            <a:lvl9pPr lvl="8">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9pPr>
          </a:lstStyle>
          <a:p/>
        </p:txBody>
      </p:sp>
      <p:sp>
        <p:nvSpPr>
          <p:cNvPr id="312" name="Google Shape;312;p58"/>
          <p:cNvSpPr txBox="1"/>
          <p:nvPr>
            <p:ph idx="1" type="body"/>
          </p:nvPr>
        </p:nvSpPr>
        <p:spPr>
          <a:xfrm>
            <a:off x="471900" y="1863850"/>
            <a:ext cx="8222100" cy="27102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lt2"/>
              </a:buClr>
              <a:buSzPts val="1800"/>
              <a:buFont typeface="Viga"/>
              <a:buChar char="●"/>
              <a:defRPr sz="1800">
                <a:solidFill>
                  <a:schemeClr val="lt2"/>
                </a:solidFill>
                <a:latin typeface="Viga"/>
                <a:ea typeface="Viga"/>
                <a:cs typeface="Viga"/>
                <a:sym typeface="Viga"/>
              </a:defRPr>
            </a:lvl1pPr>
            <a:lvl2pPr indent="-317500" lvl="1" marL="914400">
              <a:lnSpc>
                <a:spcPct val="115000"/>
              </a:lnSpc>
              <a:spcBef>
                <a:spcPts val="1600"/>
              </a:spcBef>
              <a:spcAft>
                <a:spcPts val="0"/>
              </a:spcAft>
              <a:buClr>
                <a:schemeClr val="lt2"/>
              </a:buClr>
              <a:buSzPts val="1400"/>
              <a:buFont typeface="Viga"/>
              <a:buChar char="○"/>
              <a:defRPr>
                <a:solidFill>
                  <a:schemeClr val="lt2"/>
                </a:solidFill>
                <a:latin typeface="Viga"/>
                <a:ea typeface="Viga"/>
                <a:cs typeface="Viga"/>
                <a:sym typeface="Viga"/>
              </a:defRPr>
            </a:lvl2pPr>
            <a:lvl3pPr indent="-317500" lvl="2" marL="1371600">
              <a:lnSpc>
                <a:spcPct val="115000"/>
              </a:lnSpc>
              <a:spcBef>
                <a:spcPts val="1600"/>
              </a:spcBef>
              <a:spcAft>
                <a:spcPts val="0"/>
              </a:spcAft>
              <a:buClr>
                <a:schemeClr val="lt2"/>
              </a:buClr>
              <a:buSzPts val="1400"/>
              <a:buFont typeface="Viga"/>
              <a:buChar char="■"/>
              <a:defRPr>
                <a:solidFill>
                  <a:schemeClr val="lt2"/>
                </a:solidFill>
                <a:latin typeface="Viga"/>
                <a:ea typeface="Viga"/>
                <a:cs typeface="Viga"/>
                <a:sym typeface="Viga"/>
              </a:defRPr>
            </a:lvl3pPr>
            <a:lvl4pPr indent="-317500" lvl="3" marL="1828800">
              <a:lnSpc>
                <a:spcPct val="115000"/>
              </a:lnSpc>
              <a:spcBef>
                <a:spcPts val="1600"/>
              </a:spcBef>
              <a:spcAft>
                <a:spcPts val="0"/>
              </a:spcAft>
              <a:buClr>
                <a:schemeClr val="lt2"/>
              </a:buClr>
              <a:buSzPts val="1400"/>
              <a:buFont typeface="Viga"/>
              <a:buChar char="●"/>
              <a:defRPr>
                <a:solidFill>
                  <a:schemeClr val="lt2"/>
                </a:solidFill>
                <a:latin typeface="Viga"/>
                <a:ea typeface="Viga"/>
                <a:cs typeface="Viga"/>
                <a:sym typeface="Viga"/>
              </a:defRPr>
            </a:lvl4pPr>
            <a:lvl5pPr indent="-317500" lvl="4" marL="2286000">
              <a:lnSpc>
                <a:spcPct val="115000"/>
              </a:lnSpc>
              <a:spcBef>
                <a:spcPts val="1600"/>
              </a:spcBef>
              <a:spcAft>
                <a:spcPts val="0"/>
              </a:spcAft>
              <a:buClr>
                <a:schemeClr val="lt2"/>
              </a:buClr>
              <a:buSzPts val="1400"/>
              <a:buFont typeface="Viga"/>
              <a:buChar char="○"/>
              <a:defRPr>
                <a:solidFill>
                  <a:schemeClr val="lt2"/>
                </a:solidFill>
                <a:latin typeface="Viga"/>
                <a:ea typeface="Viga"/>
                <a:cs typeface="Viga"/>
                <a:sym typeface="Viga"/>
              </a:defRPr>
            </a:lvl5pPr>
            <a:lvl6pPr indent="-317500" lvl="5" marL="2743200">
              <a:lnSpc>
                <a:spcPct val="115000"/>
              </a:lnSpc>
              <a:spcBef>
                <a:spcPts val="1600"/>
              </a:spcBef>
              <a:spcAft>
                <a:spcPts val="0"/>
              </a:spcAft>
              <a:buClr>
                <a:schemeClr val="lt2"/>
              </a:buClr>
              <a:buSzPts val="1400"/>
              <a:buFont typeface="Viga"/>
              <a:buChar char="■"/>
              <a:defRPr>
                <a:solidFill>
                  <a:schemeClr val="lt2"/>
                </a:solidFill>
                <a:latin typeface="Viga"/>
                <a:ea typeface="Viga"/>
                <a:cs typeface="Viga"/>
                <a:sym typeface="Viga"/>
              </a:defRPr>
            </a:lvl6pPr>
            <a:lvl7pPr indent="-317500" lvl="6" marL="3200400">
              <a:lnSpc>
                <a:spcPct val="115000"/>
              </a:lnSpc>
              <a:spcBef>
                <a:spcPts val="1600"/>
              </a:spcBef>
              <a:spcAft>
                <a:spcPts val="0"/>
              </a:spcAft>
              <a:buClr>
                <a:schemeClr val="lt2"/>
              </a:buClr>
              <a:buSzPts val="1400"/>
              <a:buFont typeface="Viga"/>
              <a:buChar char="●"/>
              <a:defRPr>
                <a:solidFill>
                  <a:schemeClr val="lt2"/>
                </a:solidFill>
                <a:latin typeface="Viga"/>
                <a:ea typeface="Viga"/>
                <a:cs typeface="Viga"/>
                <a:sym typeface="Viga"/>
              </a:defRPr>
            </a:lvl7pPr>
            <a:lvl8pPr indent="-317500" lvl="7" marL="3657600">
              <a:lnSpc>
                <a:spcPct val="115000"/>
              </a:lnSpc>
              <a:spcBef>
                <a:spcPts val="1600"/>
              </a:spcBef>
              <a:spcAft>
                <a:spcPts val="0"/>
              </a:spcAft>
              <a:buClr>
                <a:schemeClr val="lt2"/>
              </a:buClr>
              <a:buSzPts val="1400"/>
              <a:buFont typeface="Viga"/>
              <a:buChar char="○"/>
              <a:defRPr>
                <a:solidFill>
                  <a:schemeClr val="lt2"/>
                </a:solidFill>
                <a:latin typeface="Viga"/>
                <a:ea typeface="Viga"/>
                <a:cs typeface="Viga"/>
                <a:sym typeface="Viga"/>
              </a:defRPr>
            </a:lvl8pPr>
            <a:lvl9pPr indent="-317500" lvl="8" marL="4114800">
              <a:lnSpc>
                <a:spcPct val="115000"/>
              </a:lnSpc>
              <a:spcBef>
                <a:spcPts val="1600"/>
              </a:spcBef>
              <a:spcAft>
                <a:spcPts val="1600"/>
              </a:spcAft>
              <a:buClr>
                <a:schemeClr val="lt2"/>
              </a:buClr>
              <a:buSzPts val="1400"/>
              <a:buFont typeface="Viga"/>
              <a:buChar char="■"/>
              <a:defRPr>
                <a:solidFill>
                  <a:schemeClr val="lt2"/>
                </a:solidFill>
                <a:latin typeface="Viga"/>
                <a:ea typeface="Viga"/>
                <a:cs typeface="Viga"/>
                <a:sym typeface="Viga"/>
              </a:defRPr>
            </a:lvl9pPr>
          </a:lstStyle>
          <a:p/>
        </p:txBody>
      </p:sp>
      <p:sp>
        <p:nvSpPr>
          <p:cNvPr id="313" name="Google Shape;313;p58"/>
          <p:cNvSpPr txBox="1"/>
          <p:nvPr>
            <p:ph idx="12" type="sldNum"/>
          </p:nvPr>
        </p:nvSpPr>
        <p:spPr>
          <a:xfrm>
            <a:off x="8523541" y="4695623"/>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lt2"/>
                </a:solidFill>
                <a:latin typeface="Roboto"/>
                <a:ea typeface="Roboto"/>
                <a:cs typeface="Roboto"/>
                <a:sym typeface="Roboto"/>
              </a:defRPr>
            </a:lvl1pPr>
            <a:lvl2pPr lvl="1" algn="r">
              <a:buNone/>
              <a:defRPr sz="1000">
                <a:solidFill>
                  <a:schemeClr val="lt2"/>
                </a:solidFill>
                <a:latin typeface="Roboto"/>
                <a:ea typeface="Roboto"/>
                <a:cs typeface="Roboto"/>
                <a:sym typeface="Roboto"/>
              </a:defRPr>
            </a:lvl2pPr>
            <a:lvl3pPr lvl="2" algn="r">
              <a:buNone/>
              <a:defRPr sz="1000">
                <a:solidFill>
                  <a:schemeClr val="lt2"/>
                </a:solidFill>
                <a:latin typeface="Roboto"/>
                <a:ea typeface="Roboto"/>
                <a:cs typeface="Roboto"/>
                <a:sym typeface="Roboto"/>
              </a:defRPr>
            </a:lvl3pPr>
            <a:lvl4pPr lvl="3" algn="r">
              <a:buNone/>
              <a:defRPr sz="1000">
                <a:solidFill>
                  <a:schemeClr val="lt2"/>
                </a:solidFill>
                <a:latin typeface="Roboto"/>
                <a:ea typeface="Roboto"/>
                <a:cs typeface="Roboto"/>
                <a:sym typeface="Roboto"/>
              </a:defRPr>
            </a:lvl4pPr>
            <a:lvl5pPr lvl="4" algn="r">
              <a:buNone/>
              <a:defRPr sz="1000">
                <a:solidFill>
                  <a:schemeClr val="lt2"/>
                </a:solidFill>
                <a:latin typeface="Roboto"/>
                <a:ea typeface="Roboto"/>
                <a:cs typeface="Roboto"/>
                <a:sym typeface="Roboto"/>
              </a:defRPr>
            </a:lvl5pPr>
            <a:lvl6pPr lvl="5" algn="r">
              <a:buNone/>
              <a:defRPr sz="1000">
                <a:solidFill>
                  <a:schemeClr val="lt2"/>
                </a:solidFill>
                <a:latin typeface="Roboto"/>
                <a:ea typeface="Roboto"/>
                <a:cs typeface="Roboto"/>
                <a:sym typeface="Roboto"/>
              </a:defRPr>
            </a:lvl6pPr>
            <a:lvl7pPr lvl="6" algn="r">
              <a:buNone/>
              <a:defRPr sz="1000">
                <a:solidFill>
                  <a:schemeClr val="lt2"/>
                </a:solidFill>
                <a:latin typeface="Roboto"/>
                <a:ea typeface="Roboto"/>
                <a:cs typeface="Roboto"/>
                <a:sym typeface="Roboto"/>
              </a:defRPr>
            </a:lvl7pPr>
            <a:lvl8pPr lvl="7" algn="r">
              <a:buNone/>
              <a:defRPr sz="1000">
                <a:solidFill>
                  <a:schemeClr val="lt2"/>
                </a:solidFill>
                <a:latin typeface="Roboto"/>
                <a:ea typeface="Roboto"/>
                <a:cs typeface="Roboto"/>
                <a:sym typeface="Roboto"/>
              </a:defRPr>
            </a:lvl8pPr>
            <a:lvl9pPr lvl="8" algn="r">
              <a:buNone/>
              <a:defRPr sz="1000">
                <a:solidFill>
                  <a:schemeClr val="lt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fr-CA"/>
              <a:t>‹#›</a:t>
            </a:fld>
            <a:endParaRPr/>
          </a:p>
        </p:txBody>
      </p:sp>
    </p:spTree>
  </p:cSld>
  <p:clrMap accent1="accent1" accent2="accent2" accent3="accent3" accent4="accent4" accent5="accent5" accent6="accent6" bg1="lt1" bg2="dk2" tx1="dk1" tx2="lt2" folHlink="folHlink" hlink="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 id="2147483715" r:id="rId14"/>
    <p:sldLayoutId id="2147483716" r:id="rId15"/>
    <p:sldLayoutId id="2147483717" r:id="rId16"/>
    <p:sldLayoutId id="2147483718" r:id="rId17"/>
    <p:sldLayoutId id="2147483719" r:id="rId18"/>
    <p:sldLayoutId id="2147483720" r:id="rId19"/>
    <p:sldLayoutId id="2147483721" r:id="rId20"/>
    <p:sldLayoutId id="2147483722" r:id="rId21"/>
    <p:sldLayoutId id="2147483723" r:id="rId22"/>
    <p:sldLayoutId id="2147483724" r:id="rId23"/>
    <p:sldLayoutId id="2147483725" r:id="rId24"/>
    <p:sldLayoutId id="2147483726" r:id="rId2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notesSlide" Target="../notesSlides/notesSlide1.xml"/><Relationship Id="rId3" Type="http://schemas.openxmlformats.org/officeDocument/2006/relationships/image" Target="../media/image14.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10.xml"/><Relationship Id="rId3" Type="http://schemas.openxmlformats.org/officeDocument/2006/relationships/image" Target="../media/image12.png"/><Relationship Id="rId4" Type="http://schemas.openxmlformats.org/officeDocument/2006/relationships/hyperlink" Target="http://www.education.gouv.qc.ca/references/tx-solrtyperecherchepublicationtx-solrpublicationnouveaute/resultats-de-la-recherche/detail/article/referentiel-dintervention-en-mathematique/" TargetMode="External"/><Relationship Id="rId5" Type="http://schemas.openxmlformats.org/officeDocument/2006/relationships/image" Target="../media/image2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1.xml"/><Relationship Id="rId3" Type="http://schemas.openxmlformats.org/officeDocument/2006/relationships/image" Target="../media/image17.png"/><Relationship Id="rId4" Type="http://schemas.openxmlformats.org/officeDocument/2006/relationships/hyperlink" Target="http://www.education.gouv.qc.ca/references/tx-solrtyperecherchepublicationtx-solrpublicationnouveaute/resultats-de-la-recherche/detail/article/referentiel-dintervention-en-mathematique/" TargetMode="External"/><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hyperlink" Target="https://www.quebec.ca/education/prescolaire-primaire-et-secondaire/ressources-outils-reseau-scolaire/referentiels-intervention#c335208"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2.xml"/><Relationship Id="rId3" Type="http://schemas.openxmlformats.org/officeDocument/2006/relationships/image" Target="../media/image22.png"/><Relationship Id="rId4" Type="http://schemas.openxmlformats.org/officeDocument/2006/relationships/image" Target="../media/image23.png"/><Relationship Id="rId5" Type="http://schemas.openxmlformats.org/officeDocument/2006/relationships/image" Target="../media/image1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13.xml"/><Relationship Id="rId3" Type="http://schemas.openxmlformats.org/officeDocument/2006/relationships/image" Target="../media/image1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4.xml"/><Relationship Id="rId3" Type="http://schemas.openxmlformats.org/officeDocument/2006/relationships/image" Target="../media/image95.png"/><Relationship Id="rId4" Type="http://schemas.openxmlformats.org/officeDocument/2006/relationships/image" Target="../media/image83.png"/><Relationship Id="rId9" Type="http://schemas.openxmlformats.org/officeDocument/2006/relationships/image" Target="../media/image32.png"/><Relationship Id="rId5" Type="http://schemas.openxmlformats.org/officeDocument/2006/relationships/image" Target="../media/image19.png"/><Relationship Id="rId6" Type="http://schemas.openxmlformats.org/officeDocument/2006/relationships/hyperlink" Target="https://www.education.gouv.qc.ca/fileadmin/site_web/documents/ministere/Cadre-reference-competence-num.pdf" TargetMode="External"/><Relationship Id="rId7" Type="http://schemas.openxmlformats.org/officeDocument/2006/relationships/image" Target="../media/image26.png"/><Relationship Id="rId8" Type="http://schemas.openxmlformats.org/officeDocument/2006/relationships/image" Target="../media/image27.png"/><Relationship Id="rId11" Type="http://schemas.openxmlformats.org/officeDocument/2006/relationships/image" Target="../media/image24.png"/><Relationship Id="rId10" Type="http://schemas.openxmlformats.org/officeDocument/2006/relationships/image" Target="../media/image2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15.xml"/><Relationship Id="rId3" Type="http://schemas.openxmlformats.org/officeDocument/2006/relationships/image" Target="../media/image36.png"/><Relationship Id="rId4" Type="http://schemas.openxmlformats.org/officeDocument/2006/relationships/hyperlink" Target="https://polypad.amplify.com/fr/p" TargetMode="External"/><Relationship Id="rId5" Type="http://schemas.openxmlformats.org/officeDocument/2006/relationships/hyperlink" Target="http://polypad.amplify.com/fr/p" TargetMode="External"/><Relationship Id="rId6" Type="http://schemas.openxmlformats.org/officeDocument/2006/relationships/image" Target="../media/image45.png"/><Relationship Id="rId7" Type="http://schemas.openxmlformats.org/officeDocument/2006/relationships/hyperlink" Target="https://polypad.amplify.com/fr/p"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6.xml"/><Relationship Id="rId3" Type="http://schemas.openxmlformats.org/officeDocument/2006/relationships/hyperlink" Target="https://polypad.amplify.com/fr/p" TargetMode="External"/><Relationship Id="rId4" Type="http://schemas.openxmlformats.org/officeDocument/2006/relationships/hyperlink" Target="http://polypad.amplify.com/fr/p" TargetMode="External"/><Relationship Id="rId5" Type="http://schemas.openxmlformats.org/officeDocument/2006/relationships/image" Target="../media/image45.png"/><Relationship Id="rId6" Type="http://schemas.openxmlformats.org/officeDocument/2006/relationships/hyperlink" Target="https://polypad.amplify.com/fr/p" TargetMode="External"/><Relationship Id="rId7" Type="http://schemas.openxmlformats.org/officeDocument/2006/relationships/image" Target="../media/image25.png"/><Relationship Id="rId8" Type="http://schemas.openxmlformats.org/officeDocument/2006/relationships/image" Target="../media/image3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7.xml"/><Relationship Id="rId3" Type="http://schemas.openxmlformats.org/officeDocument/2006/relationships/image" Target="../media/image36.png"/><Relationship Id="rId4" Type="http://schemas.openxmlformats.org/officeDocument/2006/relationships/image" Target="../media/image35.png"/><Relationship Id="rId9" Type="http://schemas.openxmlformats.org/officeDocument/2006/relationships/image" Target="../media/image34.png"/><Relationship Id="rId5" Type="http://schemas.openxmlformats.org/officeDocument/2006/relationships/hyperlink" Target="https://polypad.amplify.com/fr/p" TargetMode="External"/><Relationship Id="rId6" Type="http://schemas.openxmlformats.org/officeDocument/2006/relationships/hyperlink" Target="http://polypad.amplify.com/fr/p" TargetMode="External"/><Relationship Id="rId7" Type="http://schemas.openxmlformats.org/officeDocument/2006/relationships/image" Target="../media/image45.png"/><Relationship Id="rId8" Type="http://schemas.openxmlformats.org/officeDocument/2006/relationships/hyperlink" Target="https://polypad.amplify.com/fr/p"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8.xml"/><Relationship Id="rId3" Type="http://schemas.openxmlformats.org/officeDocument/2006/relationships/hyperlink" Target="https://polypad.amplify.com/fr/p" TargetMode="External"/><Relationship Id="rId4" Type="http://schemas.openxmlformats.org/officeDocument/2006/relationships/hyperlink" Target="http://polypad.amplify.com/fr/p" TargetMode="External"/><Relationship Id="rId5" Type="http://schemas.openxmlformats.org/officeDocument/2006/relationships/image" Target="../media/image45.png"/><Relationship Id="rId6" Type="http://schemas.openxmlformats.org/officeDocument/2006/relationships/hyperlink" Target="https://polypad.amplify.com/fr/p" TargetMode="External"/><Relationship Id="rId7" Type="http://schemas.openxmlformats.org/officeDocument/2006/relationships/image" Target="../media/image5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9.xml"/><Relationship Id="rId3" Type="http://schemas.openxmlformats.org/officeDocument/2006/relationships/hyperlink" Target="https://polypad.amplify.com/fr/p" TargetMode="External"/><Relationship Id="rId4" Type="http://schemas.openxmlformats.org/officeDocument/2006/relationships/hyperlink" Target="http://polypad.amplify.com/fr/p" TargetMode="External"/><Relationship Id="rId9" Type="http://schemas.openxmlformats.org/officeDocument/2006/relationships/image" Target="../media/image39.png"/><Relationship Id="rId5" Type="http://schemas.openxmlformats.org/officeDocument/2006/relationships/image" Target="../media/image45.png"/><Relationship Id="rId6" Type="http://schemas.openxmlformats.org/officeDocument/2006/relationships/hyperlink" Target="https://polypad.amplify.com/fr/p" TargetMode="External"/><Relationship Id="rId7" Type="http://schemas.openxmlformats.org/officeDocument/2006/relationships/image" Target="../media/image38.png"/><Relationship Id="rId8" Type="http://schemas.openxmlformats.org/officeDocument/2006/relationships/image" Target="../media/image31.png"/><Relationship Id="rId10" Type="http://schemas.openxmlformats.org/officeDocument/2006/relationships/image" Target="../media/image5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20.xml"/><Relationship Id="rId3" Type="http://schemas.openxmlformats.org/officeDocument/2006/relationships/hyperlink" Target="https://polypad.amplify.com/fr/p" TargetMode="External"/><Relationship Id="rId4" Type="http://schemas.openxmlformats.org/officeDocument/2006/relationships/hyperlink" Target="http://polypad.amplify.com/fr/p" TargetMode="External"/><Relationship Id="rId9" Type="http://schemas.openxmlformats.org/officeDocument/2006/relationships/image" Target="../media/image43.png"/><Relationship Id="rId5" Type="http://schemas.openxmlformats.org/officeDocument/2006/relationships/image" Target="../media/image45.png"/><Relationship Id="rId6" Type="http://schemas.openxmlformats.org/officeDocument/2006/relationships/hyperlink" Target="https://polypad.amplify.com/fr/p" TargetMode="External"/><Relationship Id="rId7" Type="http://schemas.openxmlformats.org/officeDocument/2006/relationships/image" Target="../media/image47.png"/><Relationship Id="rId8" Type="http://schemas.openxmlformats.org/officeDocument/2006/relationships/image" Target="../media/image3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21.xml"/><Relationship Id="rId3" Type="http://schemas.openxmlformats.org/officeDocument/2006/relationships/hyperlink" Target="https://polypad.amplify.com/fr/p" TargetMode="External"/><Relationship Id="rId4" Type="http://schemas.openxmlformats.org/officeDocument/2006/relationships/hyperlink" Target="http://polypad.amplify.com/fr/p" TargetMode="External"/><Relationship Id="rId5" Type="http://schemas.openxmlformats.org/officeDocument/2006/relationships/image" Target="../media/image45.png"/><Relationship Id="rId6" Type="http://schemas.openxmlformats.org/officeDocument/2006/relationships/hyperlink" Target="https://polypad.amplify.com/fr/p" TargetMode="External"/><Relationship Id="rId7" Type="http://schemas.openxmlformats.org/officeDocument/2006/relationships/image" Target="../media/image47.png"/><Relationship Id="rId8" Type="http://schemas.openxmlformats.org/officeDocument/2006/relationships/image" Target="../media/image3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22.xml"/><Relationship Id="rId3" Type="http://schemas.openxmlformats.org/officeDocument/2006/relationships/hyperlink" Target="https://polypad.amplify.com/fr/p" TargetMode="External"/><Relationship Id="rId4" Type="http://schemas.openxmlformats.org/officeDocument/2006/relationships/hyperlink" Target="http://polypad.amplify.com/fr/p" TargetMode="External"/><Relationship Id="rId9" Type="http://schemas.openxmlformats.org/officeDocument/2006/relationships/image" Target="../media/image50.png"/><Relationship Id="rId5" Type="http://schemas.openxmlformats.org/officeDocument/2006/relationships/image" Target="../media/image45.png"/><Relationship Id="rId6" Type="http://schemas.openxmlformats.org/officeDocument/2006/relationships/hyperlink" Target="https://polypad.amplify.com/fr/p" TargetMode="External"/><Relationship Id="rId7" Type="http://schemas.openxmlformats.org/officeDocument/2006/relationships/image" Target="../media/image48.png"/><Relationship Id="rId8" Type="http://schemas.openxmlformats.org/officeDocument/2006/relationships/image" Target="../media/image49.png"/><Relationship Id="rId11" Type="http://schemas.openxmlformats.org/officeDocument/2006/relationships/image" Target="../media/image56.png"/><Relationship Id="rId10" Type="http://schemas.openxmlformats.org/officeDocument/2006/relationships/image" Target="../media/image31.png"/><Relationship Id="rId12" Type="http://schemas.openxmlformats.org/officeDocument/2006/relationships/image" Target="../media/image5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23.xml"/><Relationship Id="rId3" Type="http://schemas.openxmlformats.org/officeDocument/2006/relationships/hyperlink" Target="https://campus.recit.qc.ca/mod/book/view.php?id=17665&amp;chapterid=1625"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24.xml"/><Relationship Id="rId3" Type="http://schemas.openxmlformats.org/officeDocument/2006/relationships/image" Target="../media/image8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25.xml"/><Relationship Id="rId3" Type="http://schemas.openxmlformats.org/officeDocument/2006/relationships/hyperlink" Target="https://polypad.amplify.com/fr/embed/1FoPeBGeIWBxZA" TargetMode="External"/><Relationship Id="rId4" Type="http://schemas.openxmlformats.org/officeDocument/2006/relationships/image" Target="../media/image20.png"/><Relationship Id="rId5" Type="http://schemas.openxmlformats.org/officeDocument/2006/relationships/hyperlink" Target="https://student.amplify.com/join/WPK2WY?lang=fr" TargetMode="External"/><Relationship Id="rId6" Type="http://schemas.openxmlformats.org/officeDocument/2006/relationships/image" Target="../media/image45.png"/><Relationship Id="rId7" Type="http://schemas.openxmlformats.org/officeDocument/2006/relationships/image" Target="../media/image1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26.xml"/><Relationship Id="rId3" Type="http://schemas.openxmlformats.org/officeDocument/2006/relationships/hyperlink" Target="https://www.youtube.com/watch?v=kx6HCPtuxc4" TargetMode="External"/><Relationship Id="rId4" Type="http://schemas.openxmlformats.org/officeDocument/2006/relationships/hyperlink" Target="https://www.youtube.com/watch?v=kx6HCPtuxc4&amp;t=58s" TargetMode="External"/><Relationship Id="rId9" Type="http://schemas.openxmlformats.org/officeDocument/2006/relationships/hyperlink" Target="https://polypad.amplify.com/p/7HR0YSTCF1tVdA" TargetMode="External"/><Relationship Id="rId5" Type="http://schemas.openxmlformats.org/officeDocument/2006/relationships/hyperlink" Target="https://www.youtube.com/watch?v=kx6HCPtuxc4&amp;t=117s" TargetMode="External"/><Relationship Id="rId6" Type="http://schemas.openxmlformats.org/officeDocument/2006/relationships/hyperlink" Target="https://polypad.amplify.com/fr/p/69y6pbHC7oGWQ" TargetMode="External"/><Relationship Id="rId7" Type="http://schemas.openxmlformats.org/officeDocument/2006/relationships/image" Target="../media/image61.png"/><Relationship Id="rId8" Type="http://schemas.openxmlformats.org/officeDocument/2006/relationships/image" Target="../media/image45.png"/><Relationship Id="rId11" Type="http://schemas.openxmlformats.org/officeDocument/2006/relationships/hyperlink" Target="https://twitter.com/TimBrzezinski/status/1626181056687755266" TargetMode="External"/><Relationship Id="rId10" Type="http://schemas.openxmlformats.org/officeDocument/2006/relationships/hyperlink" Target="https://polypad.amplify.com/p/6uC7al41bIuxA" TargetMode="External"/><Relationship Id="rId13" Type="http://schemas.openxmlformats.org/officeDocument/2006/relationships/hyperlink" Target="https://twitter.com/TimBrzezinski/status/1641090811201744898" TargetMode="External"/><Relationship Id="rId12" Type="http://schemas.openxmlformats.org/officeDocument/2006/relationships/hyperlink" Target="https://fr.mathigon.org/polypad/bxbYffVE1mZGiQ" TargetMode="External"/><Relationship Id="rId15" Type="http://schemas.openxmlformats.org/officeDocument/2006/relationships/image" Target="../media/image59.png"/><Relationship Id="rId14" Type="http://schemas.openxmlformats.org/officeDocument/2006/relationships/hyperlink" Target="https://polypad.amplify.com/fr/p/gMCqBlyD12zYoA" TargetMode="External"/><Relationship Id="rId17" Type="http://schemas.openxmlformats.org/officeDocument/2006/relationships/hyperlink" Target="https://polypad.amplify.com/fr/p/C7ol2lHW5rv0SQ" TargetMode="External"/><Relationship Id="rId16" Type="http://schemas.openxmlformats.org/officeDocument/2006/relationships/hyperlink" Target="https://polypad.amplify.com/fr/p/ZIDarBWOA4vmXQ" TargetMode="External"/><Relationship Id="rId19" Type="http://schemas.openxmlformats.org/officeDocument/2006/relationships/hyperlink" Target="https://polypad.amplify.com/lesson/building-balance-scale-puzzle" TargetMode="External"/><Relationship Id="rId18" Type="http://schemas.openxmlformats.org/officeDocument/2006/relationships/image" Target="../media/image6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27.xml"/><Relationship Id="rId3" Type="http://schemas.openxmlformats.org/officeDocument/2006/relationships/hyperlink" Target="https://polypad.amplify.com/fr/p/iXyx7KIu2E78aQ" TargetMode="External"/><Relationship Id="rId4" Type="http://schemas.openxmlformats.org/officeDocument/2006/relationships/image" Target="../media/image64.png"/><Relationship Id="rId9" Type="http://schemas.openxmlformats.org/officeDocument/2006/relationships/image" Target="../media/image45.png"/><Relationship Id="rId5" Type="http://schemas.openxmlformats.org/officeDocument/2006/relationships/hyperlink" Target="https://polypad.amplify.com/fr/p/4m9pUAx5EPWgHw" TargetMode="External"/><Relationship Id="rId6" Type="http://schemas.openxmlformats.org/officeDocument/2006/relationships/image" Target="../media/image62.png"/><Relationship Id="rId7" Type="http://schemas.openxmlformats.org/officeDocument/2006/relationships/hyperlink" Target="https://polypad.amplify.com/fr/p/pGGVAXO1g3WxQ" TargetMode="External"/><Relationship Id="rId8" Type="http://schemas.openxmlformats.org/officeDocument/2006/relationships/image" Target="../media/image66.png"/><Relationship Id="rId11" Type="http://schemas.openxmlformats.org/officeDocument/2006/relationships/hyperlink" Target="https://www.youtube.com/watch?v=ziW8yR27Qq0&amp;t=62s" TargetMode="External"/><Relationship Id="rId10" Type="http://schemas.openxmlformats.org/officeDocument/2006/relationships/hyperlink" Target="https://www.youtube.com/watch?v=ziW8yR27Qq0&amp;t" TargetMode="External"/><Relationship Id="rId13" Type="http://schemas.openxmlformats.org/officeDocument/2006/relationships/hyperlink" Target="https://polypad.amplify.com/fr/p/gSL3w8xbrz4Pzg" TargetMode="External"/><Relationship Id="rId12" Type="http://schemas.openxmlformats.org/officeDocument/2006/relationships/hyperlink" Target="https://www.youtube.com/watch?v=ziW8yR27Qq0&amp;t=150s" TargetMode="External"/><Relationship Id="rId15" Type="http://schemas.openxmlformats.org/officeDocument/2006/relationships/hyperlink" Target="https://x.com/TimBrzezinski/status/1621558101961744387" TargetMode="External"/><Relationship Id="rId14" Type="http://schemas.openxmlformats.org/officeDocument/2006/relationships/hyperlink" Target="https://fr.mathigon.org/task/completing-the-square"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28.xml"/><Relationship Id="rId3" Type="http://schemas.openxmlformats.org/officeDocument/2006/relationships/hyperlink" Target="https://polypad.amplify.com/fr/p/QAEe8GSQamOmw" TargetMode="External"/><Relationship Id="rId4" Type="http://schemas.openxmlformats.org/officeDocument/2006/relationships/image" Target="../media/image80.png"/><Relationship Id="rId9" Type="http://schemas.openxmlformats.org/officeDocument/2006/relationships/hyperlink" Target="https://teacher.desmos.com/activitybuilder/custom/65d7bb274d42d1a74420fb0b?lang=fr" TargetMode="External"/><Relationship Id="rId5" Type="http://schemas.openxmlformats.org/officeDocument/2006/relationships/hyperlink" Target="https://polypad.amplify.com/fr/p/TbhZUC2yOeqvdQ" TargetMode="External"/><Relationship Id="rId6" Type="http://schemas.openxmlformats.org/officeDocument/2006/relationships/image" Target="../media/image65.png"/><Relationship Id="rId7" Type="http://schemas.openxmlformats.org/officeDocument/2006/relationships/hyperlink" Target="https://www.youtube.com/watch?v=rj2tmV7UkAs" TargetMode="External"/><Relationship Id="rId8" Type="http://schemas.openxmlformats.org/officeDocument/2006/relationships/image" Target="../media/image45.png"/><Relationship Id="rId11" Type="http://schemas.openxmlformats.org/officeDocument/2006/relationships/hyperlink" Target="https://polypad.amplify.com/embed/oZzhSwX807oR8w" TargetMode="External"/><Relationship Id="rId10" Type="http://schemas.openxmlformats.org/officeDocument/2006/relationships/hyperlink" Target="https://polypad.amplify.com/embed/Ooubk1CYPIQw" TargetMode="External"/><Relationship Id="rId13" Type="http://schemas.openxmlformats.org/officeDocument/2006/relationships/hyperlink" Target="https://campus.recit.qc.ca/course/view.php?id=713" TargetMode="External"/><Relationship Id="rId12" Type="http://schemas.openxmlformats.org/officeDocument/2006/relationships/hyperlink" Target="https://polypad.amplify.com/embed/atPG7eNAQlDlNQ" TargetMode="External"/></Relationships>
</file>

<file path=ppt/slides/_rels/slide29.xml.rels><?xml version="1.0" encoding="UTF-8" standalone="yes"?><Relationships xmlns="http://schemas.openxmlformats.org/package/2006/relationships"><Relationship Id="rId20" Type="http://schemas.openxmlformats.org/officeDocument/2006/relationships/image" Target="../media/image74.png"/><Relationship Id="rId22" Type="http://schemas.openxmlformats.org/officeDocument/2006/relationships/image" Target="../media/image86.png"/><Relationship Id="rId21" Type="http://schemas.openxmlformats.org/officeDocument/2006/relationships/hyperlink" Target="https://polypad.amplify.com/fr/p/2pXwkY4s5vigQg" TargetMode="External"/><Relationship Id="rId24" Type="http://schemas.openxmlformats.org/officeDocument/2006/relationships/image" Target="../media/image71.png"/><Relationship Id="rId23" Type="http://schemas.openxmlformats.org/officeDocument/2006/relationships/hyperlink" Target="https://polypad.amplify.com/fr/p/nKJhdmzIoxaWxg" TargetMode="External"/><Relationship Id="rId1" Type="http://schemas.openxmlformats.org/officeDocument/2006/relationships/slideLayout" Target="../slideLayouts/slideLayout23.xml"/><Relationship Id="rId2" Type="http://schemas.openxmlformats.org/officeDocument/2006/relationships/notesSlide" Target="../notesSlides/notesSlide29.xml"/><Relationship Id="rId3" Type="http://schemas.openxmlformats.org/officeDocument/2006/relationships/hyperlink" Target="https://polypad.amplify.com/fr/p/59yhKCpXiH3Nw" TargetMode="External"/><Relationship Id="rId4" Type="http://schemas.openxmlformats.org/officeDocument/2006/relationships/image" Target="../media/image82.png"/><Relationship Id="rId9" Type="http://schemas.openxmlformats.org/officeDocument/2006/relationships/hyperlink" Target="https://polypad.amplify.com/fr/p/UbtVSmGmqI3GPw" TargetMode="External"/><Relationship Id="rId26" Type="http://schemas.openxmlformats.org/officeDocument/2006/relationships/image" Target="../media/image72.png"/><Relationship Id="rId25" Type="http://schemas.openxmlformats.org/officeDocument/2006/relationships/hyperlink" Target="https://polypad.amplify.com/fr/p/pGGVAXO1g3WxQ" TargetMode="External"/><Relationship Id="rId28" Type="http://schemas.openxmlformats.org/officeDocument/2006/relationships/image" Target="../media/image81.png"/><Relationship Id="rId27" Type="http://schemas.openxmlformats.org/officeDocument/2006/relationships/hyperlink" Target="https://polypad.amplify.com/fr/p/TwspbQdZVcQQnA" TargetMode="External"/><Relationship Id="rId5" Type="http://schemas.openxmlformats.org/officeDocument/2006/relationships/hyperlink" Target="https://polypad.amplify.com/fr/p/GY8SbeoNi6Xlw" TargetMode="External"/><Relationship Id="rId6" Type="http://schemas.openxmlformats.org/officeDocument/2006/relationships/image" Target="../media/image69.png"/><Relationship Id="rId29" Type="http://schemas.openxmlformats.org/officeDocument/2006/relationships/hyperlink" Target="https://teacher.desmos.com/activitybuilder/custom/67d823175f8465dfa724e5fc?lang=fr" TargetMode="External"/><Relationship Id="rId7" Type="http://schemas.openxmlformats.org/officeDocument/2006/relationships/hyperlink" Target="https://polypad.amplify.com/fr/p/h05DNe1SGf5hA" TargetMode="External"/><Relationship Id="rId8" Type="http://schemas.openxmlformats.org/officeDocument/2006/relationships/image" Target="../media/image88.png"/><Relationship Id="rId31" Type="http://schemas.openxmlformats.org/officeDocument/2006/relationships/hyperlink" Target="https://teacher.desmos.com/activitybuilder/custom/67d823175f8465dfa724e5fc?lang=fr" TargetMode="External"/><Relationship Id="rId30" Type="http://schemas.openxmlformats.org/officeDocument/2006/relationships/hyperlink" Target="https://teacher.desmos.com/activitybuilder/custom/67d823175f8465dfa724e5fc?lang=fr" TargetMode="External"/><Relationship Id="rId11" Type="http://schemas.openxmlformats.org/officeDocument/2006/relationships/hyperlink" Target="https://polypad.amplify.com/fr/p/qWI7PsmwV1affw" TargetMode="External"/><Relationship Id="rId33" Type="http://schemas.openxmlformats.org/officeDocument/2006/relationships/image" Target="../media/image70.png"/><Relationship Id="rId10" Type="http://schemas.openxmlformats.org/officeDocument/2006/relationships/image" Target="../media/image67.png"/><Relationship Id="rId32" Type="http://schemas.openxmlformats.org/officeDocument/2006/relationships/image" Target="../media/image45.png"/><Relationship Id="rId13" Type="http://schemas.openxmlformats.org/officeDocument/2006/relationships/hyperlink" Target="https://polypad.amplify.com/p/9iagasMqeMAVkQ" TargetMode="External"/><Relationship Id="rId12" Type="http://schemas.openxmlformats.org/officeDocument/2006/relationships/image" Target="../media/image68.png"/><Relationship Id="rId15" Type="http://schemas.openxmlformats.org/officeDocument/2006/relationships/hyperlink" Target="https://polypad.amplify.com/fr/p/vQ4pV7VeH31qVQ" TargetMode="External"/><Relationship Id="rId14" Type="http://schemas.openxmlformats.org/officeDocument/2006/relationships/image" Target="../media/image63.png"/><Relationship Id="rId17" Type="http://schemas.openxmlformats.org/officeDocument/2006/relationships/hyperlink" Target="https://polypad.amplify.com/fr/p/69y6pbHC7oGWQ" TargetMode="External"/><Relationship Id="rId16" Type="http://schemas.openxmlformats.org/officeDocument/2006/relationships/image" Target="../media/image75.png"/><Relationship Id="rId19" Type="http://schemas.openxmlformats.org/officeDocument/2006/relationships/hyperlink" Target="https://polypad.amplify.com/fr/p/KIOisvarAIzAA" TargetMode="External"/><Relationship Id="rId18" Type="http://schemas.openxmlformats.org/officeDocument/2006/relationships/image" Target="../media/image7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20" Type="http://schemas.openxmlformats.org/officeDocument/2006/relationships/hyperlink" Target="https://polypad.amplify.com/p/3rV4c7tMNkx7xg" TargetMode="External"/><Relationship Id="rId1" Type="http://schemas.openxmlformats.org/officeDocument/2006/relationships/slideLayout" Target="../slideLayouts/slideLayout23.xml"/><Relationship Id="rId2" Type="http://schemas.openxmlformats.org/officeDocument/2006/relationships/notesSlide" Target="../notesSlides/notesSlide31.xml"/><Relationship Id="rId3" Type="http://schemas.openxmlformats.org/officeDocument/2006/relationships/hyperlink" Target="https://polypad.amplify.com/p/tat1uNg197U6a" TargetMode="External"/><Relationship Id="rId4" Type="http://schemas.openxmlformats.org/officeDocument/2006/relationships/hyperlink" Target="https://polypad.amplify.com/p/zmq0qnQUIKhzoQ" TargetMode="External"/><Relationship Id="rId9" Type="http://schemas.openxmlformats.org/officeDocument/2006/relationships/hyperlink" Target="https://polypad.amplify.com/fr/p/QJavwOOKoihKkg" TargetMode="External"/><Relationship Id="rId5" Type="http://schemas.openxmlformats.org/officeDocument/2006/relationships/hyperlink" Target="https://polypad.amplify.com/p/OYBPnQ71EF8VQ" TargetMode="External"/><Relationship Id="rId6" Type="http://schemas.openxmlformats.org/officeDocument/2006/relationships/hyperlink" Target="https://polypad.amplify.com/p/fdXW0W3p8DUUng" TargetMode="External"/><Relationship Id="rId7" Type="http://schemas.openxmlformats.org/officeDocument/2006/relationships/hyperlink" Target="https://polypad.amplify.com/p/1p3ziYZ1obZvSg" TargetMode="External"/><Relationship Id="rId8" Type="http://schemas.openxmlformats.org/officeDocument/2006/relationships/hyperlink" Target="https://polypad.amplify.com/fr/p/3KTKUI3nurPHQ" TargetMode="External"/><Relationship Id="rId11" Type="http://schemas.openxmlformats.org/officeDocument/2006/relationships/hyperlink" Target="https://fr.mathigon.org/polypad/XssaYsoNUl6DA" TargetMode="External"/><Relationship Id="rId10" Type="http://schemas.openxmlformats.org/officeDocument/2006/relationships/hyperlink" Target="https://www.youtube.com/watch?v=NUNoks1rwQ0" TargetMode="External"/><Relationship Id="rId13" Type="http://schemas.openxmlformats.org/officeDocument/2006/relationships/hyperlink" Target="https://twitter.com/TimBrzezinski/status/1624163886428479492" TargetMode="External"/><Relationship Id="rId12" Type="http://schemas.openxmlformats.org/officeDocument/2006/relationships/hyperlink" Target="https://twitter.com/davidporas/status/1617648566436237321" TargetMode="External"/><Relationship Id="rId15" Type="http://schemas.openxmlformats.org/officeDocument/2006/relationships/hyperlink" Target="https://www.youtube.com/watch?v=rJAVN_jM3Es" TargetMode="External"/><Relationship Id="rId14" Type="http://schemas.openxmlformats.org/officeDocument/2006/relationships/hyperlink" Target="https://twitter.com/davidporas/status/1625959569246625793" TargetMode="External"/><Relationship Id="rId17" Type="http://schemas.openxmlformats.org/officeDocument/2006/relationships/hyperlink" Target="https://www.youtube.com/playlist?list=PLbBgLs7mTczAsVzDTMBwYQOgfShSw7LDA" TargetMode="External"/><Relationship Id="rId16" Type="http://schemas.openxmlformats.org/officeDocument/2006/relationships/hyperlink" Target="https://fr.mathigon.org/polypad/2kDWdCwwhhLKuA" TargetMode="External"/><Relationship Id="rId19" Type="http://schemas.openxmlformats.org/officeDocument/2006/relationships/hyperlink" Target="https://www.youtube.com/playlist?list=PLbBgLs7mTczCqh5qvQvn_z9X1Q8Z9LQjJ" TargetMode="External"/><Relationship Id="rId18" Type="http://schemas.openxmlformats.org/officeDocument/2006/relationships/hyperlink" Target="https://www.youtube.com/watch?v=mrDYhuNkBkI&amp;list=PLbBgLs7mTczAaJibhxItBMLtZCMwtnj6r"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32.xml"/><Relationship Id="rId3" Type="http://schemas.openxmlformats.org/officeDocument/2006/relationships/hyperlink" Target="https://digipad.app/p/394346/3f68a8e55b5ba" TargetMode="External"/><Relationship Id="rId4" Type="http://schemas.openxmlformats.org/officeDocument/2006/relationships/hyperlink" Target="https://digipad.app/p/438033/1da724af0c8a6" TargetMode="External"/><Relationship Id="rId5" Type="http://schemas.openxmlformats.org/officeDocument/2006/relationships/hyperlink" Target="https://www.youtube.com/mathigon" TargetMode="External"/><Relationship Id="rId6" Type="http://schemas.openxmlformats.org/officeDocument/2006/relationships/hyperlink" Target="https://fr.mathigon.org/tasks"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33.xml"/><Relationship Id="rId3" Type="http://schemas.openxmlformats.org/officeDocument/2006/relationships/hyperlink" Target="https://teacher.desmos.com/collection/6435663eef4ba04f6fcd150d?lang=fr" TargetMode="External"/><Relationship Id="rId4" Type="http://schemas.openxmlformats.org/officeDocument/2006/relationships/hyperlink" Target="https://teacher.desmos.com/collection/6435663eef4ba04f6fcd150d?lang=fr" TargetMode="External"/><Relationship Id="rId9" Type="http://schemas.openxmlformats.org/officeDocument/2006/relationships/hyperlink" Target="https://sites.google.com/view/desmospolypad/amplify-classroom/activit%C3%A9s-desmosfr" TargetMode="External"/><Relationship Id="rId5" Type="http://schemas.openxmlformats.org/officeDocument/2006/relationships/hyperlink" Target="https://teacher.desmos.com/collection/6435663eef4ba04f6fcd150d?lang=fr" TargetMode="External"/><Relationship Id="rId6" Type="http://schemas.openxmlformats.org/officeDocument/2006/relationships/hyperlink" Target="https://teacher.desmos.com/?lang=fr" TargetMode="External"/><Relationship Id="rId7" Type="http://schemas.openxmlformats.org/officeDocument/2006/relationships/hyperlink" Target="https://www.grms.qc.ca/desmos-activite" TargetMode="External"/><Relationship Id="rId8" Type="http://schemas.openxmlformats.org/officeDocument/2006/relationships/hyperlink" Target="https://ecolebranchee.com/desmos-polypad/#repertoire-dactivites-en-francais"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34.xml"/><Relationship Id="rId3" Type="http://schemas.openxmlformats.org/officeDocument/2006/relationships/image" Target="../media/image76.png"/><Relationship Id="rId4" Type="http://schemas.openxmlformats.org/officeDocument/2006/relationships/image" Target="../media/image79.png"/><Relationship Id="rId9" Type="http://schemas.openxmlformats.org/officeDocument/2006/relationships/hyperlink" Target="https://campus.recit.qc.ca/course/view.php?id=517" TargetMode="External"/><Relationship Id="rId5" Type="http://schemas.openxmlformats.org/officeDocument/2006/relationships/hyperlink" Target="https://campus.recit.qc.ca/course/view.php?id=217" TargetMode="External"/><Relationship Id="rId6" Type="http://schemas.openxmlformats.org/officeDocument/2006/relationships/hyperlink" Target="https://campus.recit.qc.ca/course/view.php?id=217" TargetMode="External"/><Relationship Id="rId7" Type="http://schemas.openxmlformats.org/officeDocument/2006/relationships/image" Target="../media/image91.png"/><Relationship Id="rId8" Type="http://schemas.openxmlformats.org/officeDocument/2006/relationships/hyperlink" Target="https://campus.recit.qc.ca/course/index.php?categoryid=2" TargetMode="External"/><Relationship Id="rId11" Type="http://schemas.openxmlformats.org/officeDocument/2006/relationships/hyperlink" Target="https://campus.recit.qc.ca/course/view.php?id=966" TargetMode="External"/><Relationship Id="rId10" Type="http://schemas.openxmlformats.org/officeDocument/2006/relationships/image" Target="../media/image90.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35.xml"/><Relationship Id="rId3" Type="http://schemas.openxmlformats.org/officeDocument/2006/relationships/hyperlink" Target="https://www.recitmst.qc.ca/ecv" TargetMode="External"/><Relationship Id="rId4" Type="http://schemas.openxmlformats.org/officeDocument/2006/relationships/image" Target="../media/image89.png"/><Relationship Id="rId5" Type="http://schemas.openxmlformats.org/officeDocument/2006/relationships/hyperlink" Target="http://recitmst.qc.ca/ecv" TargetMode="External"/><Relationship Id="rId6" Type="http://schemas.openxmlformats.org/officeDocument/2006/relationships/image" Target="../media/image5.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36.xml"/><Relationship Id="rId3" Type="http://schemas.openxmlformats.org/officeDocument/2006/relationships/hyperlink" Target="https://www.facebook.com/RECITMST2020/" TargetMode="External"/><Relationship Id="rId4" Type="http://schemas.openxmlformats.org/officeDocument/2006/relationships/image" Target="../media/image94.png"/><Relationship Id="rId9" Type="http://schemas.openxmlformats.org/officeDocument/2006/relationships/hyperlink" Target="https://recitmst.qc.ca/" TargetMode="External"/><Relationship Id="rId5" Type="http://schemas.openxmlformats.org/officeDocument/2006/relationships/hyperlink" Target="https://recitmst.qc.ca/" TargetMode="External"/><Relationship Id="rId6" Type="http://schemas.openxmlformats.org/officeDocument/2006/relationships/image" Target="../media/image93.png"/><Relationship Id="rId7" Type="http://schemas.openxmlformats.org/officeDocument/2006/relationships/hyperlink" Target="https://www.youtube.com/c/R%C3%89CITMST" TargetMode="External"/><Relationship Id="rId8" Type="http://schemas.openxmlformats.org/officeDocument/2006/relationships/image" Target="../media/image92.png"/><Relationship Id="rId11" Type="http://schemas.openxmlformats.org/officeDocument/2006/relationships/hyperlink" Target="https://www.youtube.com/c/R%C3%89CITMST" TargetMode="External"/><Relationship Id="rId10" Type="http://schemas.openxmlformats.org/officeDocument/2006/relationships/hyperlink" Target="https://www.facebook.com/RECITMST2020/" TargetMode="External"/><Relationship Id="rId13" Type="http://schemas.openxmlformats.org/officeDocument/2006/relationships/hyperlink" Target="http://recitmst.qc.ca/polypad07112025" TargetMode="External"/><Relationship Id="rId12" Type="http://schemas.openxmlformats.org/officeDocument/2006/relationships/image" Target="../media/image76.png"/><Relationship Id="rId15" Type="http://schemas.openxmlformats.org/officeDocument/2006/relationships/image" Target="../media/image44.png"/><Relationship Id="rId14" Type="http://schemas.openxmlformats.org/officeDocument/2006/relationships/image" Target="../media/image30.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1.xml"/><Relationship Id="rId2" Type="http://schemas.openxmlformats.org/officeDocument/2006/relationships/notesSlide" Target="../notesSlides/notesSlide37.xml"/><Relationship Id="rId3" Type="http://schemas.openxmlformats.org/officeDocument/2006/relationships/image" Target="../media/image78.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1.xml"/><Relationship Id="rId2" Type="http://schemas.openxmlformats.org/officeDocument/2006/relationships/notesSlide" Target="../notesSlides/notesSlide38.xml"/><Relationship Id="rId3" Type="http://schemas.openxmlformats.org/officeDocument/2006/relationships/image" Target="../media/image77.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1.xml"/><Relationship Id="rId2" Type="http://schemas.openxmlformats.org/officeDocument/2006/relationships/notesSlide" Target="../notesSlides/notesSlide39.xml"/><Relationship Id="rId3" Type="http://schemas.openxmlformats.org/officeDocument/2006/relationships/image" Target="../media/image8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notesSlide" Target="../notesSlides/notesSlide4.xml"/><Relationship Id="rId3"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5.xml"/><Relationship Id="rId3" Type="http://schemas.openxmlformats.org/officeDocument/2006/relationships/hyperlink" Target="mailto:equipe@recitmst.qc.ca" TargetMode="External"/><Relationship Id="rId4" Type="http://schemas.openxmlformats.org/officeDocument/2006/relationships/hyperlink" Target="https://creativecommons.org/licenses/by-nc-sa/4.0/deed.fr" TargetMode="External"/><Relationship Id="rId9" Type="http://schemas.openxmlformats.org/officeDocument/2006/relationships/image" Target="../media/image5.png"/><Relationship Id="rId5" Type="http://schemas.openxmlformats.org/officeDocument/2006/relationships/hyperlink" Target="https://creativecommons.org/licenses/by-nc-sa/4.0/deed.fr" TargetMode="External"/><Relationship Id="rId6" Type="http://schemas.openxmlformats.org/officeDocument/2006/relationships/image" Target="../media/image10.png"/><Relationship Id="rId7" Type="http://schemas.openxmlformats.org/officeDocument/2006/relationships/hyperlink" Target="http://recitmst.qc.ca/polypad07112025" TargetMode="External"/><Relationship Id="rId8" Type="http://schemas.openxmlformats.org/officeDocument/2006/relationships/hyperlink" Target="http://recitmst.qc.ca" TargetMode="External"/><Relationship Id="rId11" Type="http://schemas.openxmlformats.org/officeDocument/2006/relationships/image" Target="../media/image11.png"/><Relationship Id="rId10" Type="http://schemas.openxmlformats.org/officeDocument/2006/relationships/image" Target="../media/image5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6.xml"/><Relationship Id="rId3" Type="http://schemas.openxmlformats.org/officeDocument/2006/relationships/hyperlink" Target="mailto:equipe@recitmst.qc.ca" TargetMode="External"/><Relationship Id="rId4" Type="http://schemas.openxmlformats.org/officeDocument/2006/relationships/hyperlink" Target="https://creativecommons.org/licenses/by-nc-sa/4.0/deed.fr" TargetMode="External"/><Relationship Id="rId5" Type="http://schemas.openxmlformats.org/officeDocument/2006/relationships/hyperlink" Target="https://creativecommons.org/licenses/by-nc-sa/4.0/deed.fr" TargetMode="External"/><Relationship Id="rId6" Type="http://schemas.openxmlformats.org/officeDocument/2006/relationships/image" Target="../media/image10.png"/><Relationship Id="rId7" Type="http://schemas.openxmlformats.org/officeDocument/2006/relationships/image" Target="../media/image8.png"/><Relationship Id="rId8" Type="http://schemas.openxmlformats.org/officeDocument/2006/relationships/hyperlink" Target="http://recitmst.qc.ca/polypad07112025"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8.xml"/><Relationship Id="rId2" Type="http://schemas.openxmlformats.org/officeDocument/2006/relationships/notesSlide" Target="../notesSlides/notesSlide7.xml"/><Relationship Id="rId3" Type="http://schemas.openxmlformats.org/officeDocument/2006/relationships/image" Target="../media/image13.png"/><Relationship Id="rId4" Type="http://schemas.openxmlformats.org/officeDocument/2006/relationships/image" Target="../media/image30.png"/><Relationship Id="rId5" Type="http://schemas.openxmlformats.org/officeDocument/2006/relationships/image" Target="../media/image44.png"/><Relationship Id="rId6"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8.xml"/><Relationship Id="rId3" Type="http://schemas.openxmlformats.org/officeDocument/2006/relationships/hyperlink" Target="https://polypad.amplify.com/fr/embed/1FoPeBGeIWBxZA" TargetMode="External"/><Relationship Id="rId4" Type="http://schemas.openxmlformats.org/officeDocument/2006/relationships/image" Target="../media/image20.png"/><Relationship Id="rId5" Type="http://schemas.openxmlformats.org/officeDocument/2006/relationships/hyperlink" Target="https://student.amplify.com/join/WPK2WY?lang=fr" TargetMode="External"/><Relationship Id="rId6" Type="http://schemas.openxmlformats.org/officeDocument/2006/relationships/image" Target="../media/image45.png"/><Relationship Id="rId7" Type="http://schemas.openxmlformats.org/officeDocument/2006/relationships/image" Target="../media/image1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9.xml"/><Relationship Id="rId3" Type="http://schemas.openxmlformats.org/officeDocument/2006/relationships/image" Target="../media/image54.png"/><Relationship Id="rId4" Type="http://schemas.openxmlformats.org/officeDocument/2006/relationships/hyperlink" Target="http://recitmst.qc.ca/polypad07112025"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4" name="Shape 454"/>
        <p:cNvGrpSpPr/>
        <p:nvPr/>
      </p:nvGrpSpPr>
      <p:grpSpPr>
        <a:xfrm>
          <a:off x="0" y="0"/>
          <a:ext cx="0" cy="0"/>
          <a:chOff x="0" y="0"/>
          <a:chExt cx="0" cy="0"/>
        </a:xfrm>
      </p:grpSpPr>
      <p:sp>
        <p:nvSpPr>
          <p:cNvPr id="455" name="Google Shape;455;p84"/>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t/>
            </a:r>
            <a:endParaRPr/>
          </a:p>
        </p:txBody>
      </p:sp>
      <p:sp>
        <p:nvSpPr>
          <p:cNvPr id="456" name="Google Shape;456;p84"/>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ctr">
              <a:spcBef>
                <a:spcPts val="600"/>
              </a:spcBef>
              <a:spcAft>
                <a:spcPts val="0"/>
              </a:spcAft>
              <a:buNone/>
            </a:pPr>
            <a:r>
              <a:t/>
            </a:r>
            <a:endParaRPr/>
          </a:p>
        </p:txBody>
      </p:sp>
      <p:pic>
        <p:nvPicPr>
          <p:cNvPr id="457" name="Google Shape;457;p84"/>
          <p:cNvPicPr preferRelativeResize="0"/>
          <p:nvPr/>
        </p:nvPicPr>
        <p:blipFill>
          <a:blip r:embed="rId3">
            <a:alphaModFix/>
          </a:blip>
          <a:stretch>
            <a:fillRect/>
          </a:stretch>
        </p:blipFill>
        <p:spPr>
          <a:xfrm>
            <a:off x="0" y="0"/>
            <a:ext cx="9144000" cy="5143500"/>
          </a:xfrm>
          <a:prstGeom prst="rect">
            <a:avLst/>
          </a:prstGeom>
          <a:noFill/>
          <a:ln>
            <a:noFill/>
          </a:ln>
        </p:spPr>
      </p:pic>
      <p:sp>
        <p:nvSpPr>
          <p:cNvPr id="458" name="Google Shape;458;p84"/>
          <p:cNvSpPr txBox="1"/>
          <p:nvPr/>
        </p:nvSpPr>
        <p:spPr>
          <a:xfrm>
            <a:off x="2571150" y="3147000"/>
            <a:ext cx="4001700" cy="967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CA" sz="1800">
                <a:solidFill>
                  <a:srgbClr val="0A0A0A"/>
                </a:solidFill>
              </a:rPr>
              <a:t>Animation: 	Luc Lagarde</a:t>
            </a:r>
            <a:endParaRPr sz="1800">
              <a:solidFill>
                <a:srgbClr val="0A0A0A"/>
              </a:solidFill>
            </a:endParaRPr>
          </a:p>
          <a:p>
            <a:pPr indent="457200" lvl="0" marL="914400" rtl="0" algn="l">
              <a:spcBef>
                <a:spcPts val="0"/>
              </a:spcBef>
              <a:spcAft>
                <a:spcPts val="0"/>
              </a:spcAft>
              <a:buNone/>
            </a:pPr>
            <a:r>
              <a:rPr lang="fr-CA" sz="1800">
                <a:solidFill>
                  <a:srgbClr val="0A0A0A"/>
                </a:solidFill>
              </a:rPr>
              <a:t>Stéphanie Rioux</a:t>
            </a:r>
            <a:endParaRPr sz="1800">
              <a:solidFill>
                <a:srgbClr val="0A0A0A"/>
              </a:solidFill>
            </a:endParaRPr>
          </a:p>
        </p:txBody>
      </p:sp>
      <p:pic>
        <p:nvPicPr>
          <p:cNvPr id="459" name="Google Shape;459;p84"/>
          <p:cNvPicPr preferRelativeResize="0"/>
          <p:nvPr/>
        </p:nvPicPr>
        <p:blipFill>
          <a:blip r:embed="rId4">
            <a:alphaModFix/>
          </a:blip>
          <a:stretch>
            <a:fillRect/>
          </a:stretch>
        </p:blipFill>
        <p:spPr>
          <a:xfrm>
            <a:off x="568127" y="3895675"/>
            <a:ext cx="1991052" cy="63510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7" name="Shape 537"/>
        <p:cNvGrpSpPr/>
        <p:nvPr/>
      </p:nvGrpSpPr>
      <p:grpSpPr>
        <a:xfrm>
          <a:off x="0" y="0"/>
          <a:ext cx="0" cy="0"/>
          <a:chOff x="0" y="0"/>
          <a:chExt cx="0" cy="0"/>
        </a:xfrm>
      </p:grpSpPr>
      <p:sp>
        <p:nvSpPr>
          <p:cNvPr id="538" name="Google Shape;538;p93"/>
          <p:cNvSpPr txBox="1"/>
          <p:nvPr>
            <p:ph type="title"/>
          </p:nvPr>
        </p:nvSpPr>
        <p:spPr>
          <a:xfrm>
            <a:off x="100700" y="526350"/>
            <a:ext cx="4255200" cy="2949900"/>
          </a:xfrm>
          <a:prstGeom prst="rect">
            <a:avLst/>
          </a:prstGeom>
          <a:noFill/>
        </p:spPr>
        <p:txBody>
          <a:bodyPr anchorCtr="0" anchor="t" bIns="91425" lIns="91425" spcFirstLastPara="1" rIns="91425" wrap="square" tIns="91425">
            <a:noAutofit/>
          </a:bodyPr>
          <a:lstStyle/>
          <a:p>
            <a:pPr indent="0" lvl="0" marL="0" rtl="0" algn="ctr">
              <a:spcBef>
                <a:spcPts val="0"/>
              </a:spcBef>
              <a:spcAft>
                <a:spcPts val="0"/>
              </a:spcAft>
              <a:buNone/>
            </a:pPr>
            <a:r>
              <a:rPr lang="fr-CA" sz="4600">
                <a:solidFill>
                  <a:srgbClr val="3564B9"/>
                </a:solidFill>
              </a:rPr>
              <a:t>Pourquoi la manipulation virtuelle en mathématique?</a:t>
            </a:r>
            <a:endParaRPr sz="4600">
              <a:solidFill>
                <a:srgbClr val="3564B9"/>
              </a:solidFill>
            </a:endParaRPr>
          </a:p>
        </p:txBody>
      </p:sp>
      <p:pic>
        <p:nvPicPr>
          <p:cNvPr id="539" name="Google Shape;539;p93"/>
          <p:cNvPicPr preferRelativeResize="0"/>
          <p:nvPr/>
        </p:nvPicPr>
        <p:blipFill>
          <a:blip r:embed="rId3">
            <a:alphaModFix/>
          </a:blip>
          <a:stretch>
            <a:fillRect/>
          </a:stretch>
        </p:blipFill>
        <p:spPr>
          <a:xfrm rot="838869">
            <a:off x="5305151" y="814131"/>
            <a:ext cx="2088601" cy="2710563"/>
          </a:xfrm>
          <a:prstGeom prst="rect">
            <a:avLst/>
          </a:prstGeom>
          <a:noFill/>
          <a:ln>
            <a:noFill/>
          </a:ln>
          <a:effectLst>
            <a:outerShdw blurRad="57150" rotWithShape="0" algn="bl" dir="5400000" dist="19050">
              <a:srgbClr val="000000">
                <a:alpha val="50000"/>
              </a:srgbClr>
            </a:outerShdw>
          </a:effectLst>
        </p:spPr>
      </p:pic>
      <p:pic>
        <p:nvPicPr>
          <p:cNvPr id="540" name="Google Shape;540;p93">
            <a:hlinkClick r:id="rId4"/>
          </p:cNvPr>
          <p:cNvPicPr preferRelativeResize="0"/>
          <p:nvPr/>
        </p:nvPicPr>
        <p:blipFill>
          <a:blip r:embed="rId5">
            <a:alphaModFix/>
          </a:blip>
          <a:stretch>
            <a:fillRect/>
          </a:stretch>
        </p:blipFill>
        <p:spPr>
          <a:xfrm rot="-564192">
            <a:off x="6641254" y="2013964"/>
            <a:ext cx="2025340" cy="2636273"/>
          </a:xfrm>
          <a:prstGeom prst="rect">
            <a:avLst/>
          </a:prstGeom>
          <a:noFill/>
          <a:ln>
            <a:noFill/>
          </a:ln>
          <a:effectLst>
            <a:outerShdw blurRad="57150" rotWithShape="0" algn="bl" dir="5400000" dist="19050">
              <a:srgbClr val="000000">
                <a:alpha val="50000"/>
              </a:srgbClr>
            </a:outerShdw>
          </a:effectLst>
        </p:spPr>
      </p:pic>
      <p:sp>
        <p:nvSpPr>
          <p:cNvPr id="541" name="Google Shape;541;p93"/>
          <p:cNvSpPr txBox="1"/>
          <p:nvPr/>
        </p:nvSpPr>
        <p:spPr>
          <a:xfrm>
            <a:off x="559850" y="3736850"/>
            <a:ext cx="3336900" cy="923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CA" sz="1200">
                <a:solidFill>
                  <a:schemeClr val="lt2"/>
                </a:solidFill>
                <a:latin typeface="Viga"/>
                <a:ea typeface="Viga"/>
                <a:cs typeface="Viga"/>
                <a:sym typeface="Viga"/>
              </a:rPr>
              <a:t>Référentiel d’intervention en mathématique</a:t>
            </a:r>
            <a:endParaRPr sz="1200">
              <a:solidFill>
                <a:schemeClr val="lt2"/>
              </a:solidFill>
              <a:latin typeface="Viga"/>
              <a:ea typeface="Viga"/>
              <a:cs typeface="Viga"/>
              <a:sym typeface="Viga"/>
            </a:endParaRPr>
          </a:p>
          <a:p>
            <a:pPr indent="0" lvl="0" marL="0" rtl="0" algn="l">
              <a:spcBef>
                <a:spcPts val="0"/>
              </a:spcBef>
              <a:spcAft>
                <a:spcPts val="0"/>
              </a:spcAft>
              <a:buNone/>
            </a:pPr>
            <a:r>
              <a:t/>
            </a:r>
            <a:endParaRPr sz="1200">
              <a:solidFill>
                <a:schemeClr val="lt2"/>
              </a:solidFill>
              <a:latin typeface="Viga"/>
              <a:ea typeface="Viga"/>
              <a:cs typeface="Viga"/>
              <a:sym typeface="Viga"/>
            </a:endParaRPr>
          </a:p>
          <a:p>
            <a:pPr indent="0" lvl="0" marL="0" rtl="0" algn="l">
              <a:spcBef>
                <a:spcPts val="0"/>
              </a:spcBef>
              <a:spcAft>
                <a:spcPts val="0"/>
              </a:spcAft>
              <a:buNone/>
            </a:pPr>
            <a:r>
              <a:rPr lang="fr-CA" sz="1200">
                <a:solidFill>
                  <a:schemeClr val="lt2"/>
                </a:solidFill>
                <a:latin typeface="Viga"/>
                <a:ea typeface="Viga"/>
                <a:cs typeface="Viga"/>
                <a:sym typeface="Viga"/>
              </a:rPr>
              <a:t>Cadre de référence de la compétence numérique</a:t>
            </a:r>
            <a:endParaRPr sz="1200">
              <a:solidFill>
                <a:schemeClr val="lt2"/>
              </a:solidFill>
              <a:latin typeface="Viga"/>
              <a:ea typeface="Viga"/>
              <a:cs typeface="Viga"/>
              <a:sym typeface="Viga"/>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5" name="Shape 545"/>
        <p:cNvGrpSpPr/>
        <p:nvPr/>
      </p:nvGrpSpPr>
      <p:grpSpPr>
        <a:xfrm>
          <a:off x="0" y="0"/>
          <a:ext cx="0" cy="0"/>
          <a:chOff x="0" y="0"/>
          <a:chExt cx="0" cy="0"/>
        </a:xfrm>
      </p:grpSpPr>
      <p:sp>
        <p:nvSpPr>
          <p:cNvPr id="546" name="Google Shape;546;p94"/>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fr-CA"/>
              <a:t>Référentiel d’intervention en mathématique</a:t>
            </a:r>
            <a:endParaRPr/>
          </a:p>
        </p:txBody>
      </p:sp>
      <p:sp>
        <p:nvSpPr>
          <p:cNvPr id="547" name="Google Shape;547;p94"/>
          <p:cNvSpPr/>
          <p:nvPr/>
        </p:nvSpPr>
        <p:spPr>
          <a:xfrm>
            <a:off x="355250" y="1138600"/>
            <a:ext cx="8309100" cy="3572400"/>
          </a:xfrm>
          <a:prstGeom prst="rect">
            <a:avLst/>
          </a:prstGeom>
          <a:solidFill>
            <a:srgbClr val="F3F3F3"/>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48" name="Google Shape;548;p94"/>
          <p:cNvPicPr preferRelativeResize="0"/>
          <p:nvPr/>
        </p:nvPicPr>
        <p:blipFill>
          <a:blip r:embed="rId3">
            <a:alphaModFix/>
          </a:blip>
          <a:stretch>
            <a:fillRect/>
          </a:stretch>
        </p:blipFill>
        <p:spPr>
          <a:xfrm>
            <a:off x="2661401" y="1255436"/>
            <a:ext cx="4761399" cy="952275"/>
          </a:xfrm>
          <a:prstGeom prst="rect">
            <a:avLst/>
          </a:prstGeom>
          <a:noFill/>
          <a:ln>
            <a:noFill/>
          </a:ln>
        </p:spPr>
      </p:pic>
      <p:pic>
        <p:nvPicPr>
          <p:cNvPr id="549" name="Google Shape;549;p94">
            <a:hlinkClick r:id="rId4"/>
          </p:cNvPr>
          <p:cNvPicPr preferRelativeResize="0"/>
          <p:nvPr/>
        </p:nvPicPr>
        <p:blipFill>
          <a:blip r:embed="rId5">
            <a:alphaModFix/>
          </a:blip>
          <a:stretch>
            <a:fillRect/>
          </a:stretch>
        </p:blipFill>
        <p:spPr>
          <a:xfrm>
            <a:off x="481854" y="1569771"/>
            <a:ext cx="1668049" cy="2171225"/>
          </a:xfrm>
          <a:prstGeom prst="rect">
            <a:avLst/>
          </a:prstGeom>
          <a:noFill/>
          <a:ln>
            <a:noFill/>
          </a:ln>
          <a:effectLst>
            <a:outerShdw blurRad="57150" rotWithShape="0" algn="bl" dir="5400000" dist="19050">
              <a:srgbClr val="000000">
                <a:alpha val="50000"/>
              </a:srgbClr>
            </a:outerShdw>
          </a:effectLst>
        </p:spPr>
      </p:pic>
      <p:pic>
        <p:nvPicPr>
          <p:cNvPr id="550" name="Google Shape;550;p94"/>
          <p:cNvPicPr preferRelativeResize="0"/>
          <p:nvPr/>
        </p:nvPicPr>
        <p:blipFill>
          <a:blip r:embed="rId6">
            <a:alphaModFix/>
          </a:blip>
          <a:stretch>
            <a:fillRect/>
          </a:stretch>
        </p:blipFill>
        <p:spPr>
          <a:xfrm>
            <a:off x="2658025" y="2360425"/>
            <a:ext cx="4808576" cy="2171224"/>
          </a:xfrm>
          <a:prstGeom prst="rect">
            <a:avLst/>
          </a:prstGeom>
          <a:noFill/>
          <a:ln>
            <a:noFill/>
          </a:ln>
          <a:effectLst>
            <a:outerShdw blurRad="57150" rotWithShape="0" algn="bl" dir="5400000" dist="19050">
              <a:srgbClr val="000000">
                <a:alpha val="50000"/>
              </a:srgbClr>
            </a:outerShdw>
          </a:effectLst>
        </p:spPr>
      </p:pic>
      <p:sp>
        <p:nvSpPr>
          <p:cNvPr id="551" name="Google Shape;551;p94"/>
          <p:cNvSpPr txBox="1"/>
          <p:nvPr/>
        </p:nvSpPr>
        <p:spPr>
          <a:xfrm>
            <a:off x="77906" y="4794244"/>
            <a:ext cx="2941800" cy="332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CA" sz="800">
                <a:solidFill>
                  <a:srgbClr val="3564B9"/>
                </a:solidFill>
                <a:latin typeface="Viga"/>
                <a:ea typeface="Viga"/>
                <a:cs typeface="Viga"/>
                <a:sym typeface="Viga"/>
              </a:rPr>
              <a:t>🔗</a:t>
            </a:r>
            <a:r>
              <a:rPr lang="fr-CA" sz="800" u="sng">
                <a:solidFill>
                  <a:schemeClr val="hlink"/>
                </a:solidFill>
                <a:latin typeface="Viga"/>
                <a:ea typeface="Viga"/>
                <a:cs typeface="Viga"/>
                <a:sym typeface="Viga"/>
                <a:hlinkClick r:id="rId7"/>
              </a:rPr>
              <a:t>Référentiel d'intervention en mathématique (août 2019)</a:t>
            </a:r>
            <a:endParaRPr sz="800">
              <a:solidFill>
                <a:srgbClr val="3564B9"/>
              </a:solidFill>
              <a:latin typeface="Viga"/>
              <a:ea typeface="Viga"/>
              <a:cs typeface="Viga"/>
              <a:sym typeface="Viga"/>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5" name="Shape 555"/>
        <p:cNvGrpSpPr/>
        <p:nvPr/>
      </p:nvGrpSpPr>
      <p:grpSpPr>
        <a:xfrm>
          <a:off x="0" y="0"/>
          <a:ext cx="0" cy="0"/>
          <a:chOff x="0" y="0"/>
          <a:chExt cx="0" cy="0"/>
        </a:xfrm>
      </p:grpSpPr>
      <p:sp>
        <p:nvSpPr>
          <p:cNvPr id="556" name="Google Shape;556;p95"/>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fr-CA"/>
              <a:t>Référentiel d’intervention en mathématique</a:t>
            </a:r>
            <a:endParaRPr/>
          </a:p>
        </p:txBody>
      </p:sp>
      <p:sp>
        <p:nvSpPr>
          <p:cNvPr id="557" name="Google Shape;557;p95"/>
          <p:cNvSpPr/>
          <p:nvPr/>
        </p:nvSpPr>
        <p:spPr>
          <a:xfrm>
            <a:off x="504050" y="1180675"/>
            <a:ext cx="8309100" cy="2846400"/>
          </a:xfrm>
          <a:prstGeom prst="rect">
            <a:avLst/>
          </a:prstGeom>
          <a:solidFill>
            <a:srgbClr val="F3F3F3"/>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 name="Google Shape;558;p95"/>
          <p:cNvSpPr txBox="1"/>
          <p:nvPr/>
        </p:nvSpPr>
        <p:spPr>
          <a:xfrm>
            <a:off x="639750" y="3213563"/>
            <a:ext cx="1636500" cy="538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fr-CA">
                <a:latin typeface="Dosis SemiBold"/>
                <a:ea typeface="Dosis SemiBold"/>
                <a:cs typeface="Dosis SemiBold"/>
                <a:sym typeface="Dosis SemiBold"/>
              </a:rPr>
              <a:t>Concret</a:t>
            </a:r>
            <a:endParaRPr>
              <a:latin typeface="Dosis SemiBold"/>
              <a:ea typeface="Dosis SemiBold"/>
              <a:cs typeface="Dosis SemiBold"/>
              <a:sym typeface="Dosis SemiBold"/>
            </a:endParaRPr>
          </a:p>
          <a:p>
            <a:pPr indent="0" lvl="0" marL="0" rtl="0" algn="ctr">
              <a:spcBef>
                <a:spcPts val="0"/>
              </a:spcBef>
              <a:spcAft>
                <a:spcPts val="0"/>
              </a:spcAft>
              <a:buNone/>
            </a:pPr>
            <a:r>
              <a:rPr lang="fr-CA" sz="900">
                <a:latin typeface="Dosis SemiBold"/>
                <a:ea typeface="Dosis SemiBold"/>
                <a:cs typeface="Dosis SemiBold"/>
                <a:sym typeface="Dosis SemiBold"/>
              </a:rPr>
              <a:t>(matériel de manipulation)</a:t>
            </a:r>
            <a:endParaRPr sz="900">
              <a:latin typeface="Dosis SemiBold"/>
              <a:ea typeface="Dosis SemiBold"/>
              <a:cs typeface="Dosis SemiBold"/>
              <a:sym typeface="Dosis SemiBold"/>
            </a:endParaRPr>
          </a:p>
        </p:txBody>
      </p:sp>
      <p:sp>
        <p:nvSpPr>
          <p:cNvPr id="559" name="Google Shape;559;p95"/>
          <p:cNvSpPr txBox="1"/>
          <p:nvPr/>
        </p:nvSpPr>
        <p:spPr>
          <a:xfrm>
            <a:off x="3902450" y="3213563"/>
            <a:ext cx="1542600" cy="538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fr-CA">
                <a:latin typeface="Dosis SemiBold"/>
                <a:ea typeface="Dosis SemiBold"/>
                <a:cs typeface="Dosis SemiBold"/>
                <a:sym typeface="Dosis SemiBold"/>
              </a:rPr>
              <a:t>Semi-concret</a:t>
            </a:r>
            <a:endParaRPr>
              <a:latin typeface="Dosis SemiBold"/>
              <a:ea typeface="Dosis SemiBold"/>
              <a:cs typeface="Dosis SemiBold"/>
              <a:sym typeface="Dosis SemiBold"/>
            </a:endParaRPr>
          </a:p>
          <a:p>
            <a:pPr indent="0" lvl="0" marL="0" rtl="0" algn="ctr">
              <a:spcBef>
                <a:spcPts val="0"/>
              </a:spcBef>
              <a:spcAft>
                <a:spcPts val="0"/>
              </a:spcAft>
              <a:buNone/>
            </a:pPr>
            <a:r>
              <a:rPr lang="fr-CA" sz="900">
                <a:latin typeface="Dosis SemiBold"/>
                <a:ea typeface="Dosis SemiBold"/>
                <a:cs typeface="Dosis SemiBold"/>
                <a:sym typeface="Dosis SemiBold"/>
              </a:rPr>
              <a:t>(dessin, schémas)</a:t>
            </a:r>
            <a:endParaRPr sz="900">
              <a:latin typeface="Dosis SemiBold"/>
              <a:ea typeface="Dosis SemiBold"/>
              <a:cs typeface="Dosis SemiBold"/>
              <a:sym typeface="Dosis SemiBold"/>
            </a:endParaRPr>
          </a:p>
        </p:txBody>
      </p:sp>
      <p:sp>
        <p:nvSpPr>
          <p:cNvPr id="560" name="Google Shape;560;p95"/>
          <p:cNvSpPr txBox="1"/>
          <p:nvPr/>
        </p:nvSpPr>
        <p:spPr>
          <a:xfrm>
            <a:off x="6766450" y="3213563"/>
            <a:ext cx="1542600" cy="538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fr-CA">
                <a:latin typeface="Dosis SemiBold"/>
                <a:ea typeface="Dosis SemiBold"/>
                <a:cs typeface="Dosis SemiBold"/>
                <a:sym typeface="Dosis SemiBold"/>
              </a:rPr>
              <a:t>Abstrait</a:t>
            </a:r>
            <a:endParaRPr>
              <a:latin typeface="Dosis SemiBold"/>
              <a:ea typeface="Dosis SemiBold"/>
              <a:cs typeface="Dosis SemiBold"/>
              <a:sym typeface="Dosis SemiBold"/>
            </a:endParaRPr>
          </a:p>
          <a:p>
            <a:pPr indent="0" lvl="0" marL="0" rtl="0" algn="ctr">
              <a:spcBef>
                <a:spcPts val="0"/>
              </a:spcBef>
              <a:spcAft>
                <a:spcPts val="0"/>
              </a:spcAft>
              <a:buNone/>
            </a:pPr>
            <a:r>
              <a:rPr lang="fr-CA" sz="900">
                <a:latin typeface="Dosis SemiBold"/>
                <a:ea typeface="Dosis SemiBold"/>
                <a:cs typeface="Dosis SemiBold"/>
                <a:sym typeface="Dosis SemiBold"/>
              </a:rPr>
              <a:t>(symboles écrits)</a:t>
            </a:r>
            <a:endParaRPr sz="900">
              <a:latin typeface="Dosis SemiBold"/>
              <a:ea typeface="Dosis SemiBold"/>
              <a:cs typeface="Dosis SemiBold"/>
              <a:sym typeface="Dosis SemiBold"/>
            </a:endParaRPr>
          </a:p>
        </p:txBody>
      </p:sp>
      <p:sp>
        <p:nvSpPr>
          <p:cNvPr id="561" name="Google Shape;561;p95"/>
          <p:cNvSpPr/>
          <p:nvPr/>
        </p:nvSpPr>
        <p:spPr>
          <a:xfrm>
            <a:off x="651800" y="1446275"/>
            <a:ext cx="8013600" cy="2003100"/>
          </a:xfrm>
          <a:prstGeom prst="stripedRightArrow">
            <a:avLst>
              <a:gd fmla="val 62640" name="adj1"/>
              <a:gd fmla="val 100547" name="adj2"/>
            </a:avLst>
          </a:prstGeom>
          <a:gradFill>
            <a:gsLst>
              <a:gs pos="0">
                <a:srgbClr val="FFF6DB"/>
              </a:gs>
              <a:gs pos="100000">
                <a:srgbClr val="FAD25C"/>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62" name="Google Shape;562;p95"/>
          <p:cNvGrpSpPr/>
          <p:nvPr/>
        </p:nvGrpSpPr>
        <p:grpSpPr>
          <a:xfrm>
            <a:off x="1776035" y="4088781"/>
            <a:ext cx="4441823" cy="850813"/>
            <a:chOff x="1395100" y="3783975"/>
            <a:chExt cx="3808800" cy="850813"/>
          </a:xfrm>
        </p:grpSpPr>
        <p:sp>
          <p:nvSpPr>
            <p:cNvPr id="563" name="Google Shape;563;p95"/>
            <p:cNvSpPr/>
            <p:nvPr/>
          </p:nvSpPr>
          <p:spPr>
            <a:xfrm rot="5400000">
              <a:off x="3119200" y="2059875"/>
              <a:ext cx="360600" cy="3808800"/>
            </a:xfrm>
            <a:prstGeom prst="rightBrace">
              <a:avLst>
                <a:gd fmla="val 50000" name="adj1"/>
                <a:gd fmla="val 50000" name="adj2"/>
              </a:avLst>
            </a:prstGeom>
            <a:noFill/>
            <a:ln cap="flat" cmpd="sng" w="19050">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 name="Google Shape;564;p95"/>
            <p:cNvSpPr txBox="1"/>
            <p:nvPr/>
          </p:nvSpPr>
          <p:spPr>
            <a:xfrm>
              <a:off x="1575250" y="4095988"/>
              <a:ext cx="3448500" cy="538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fr-CA">
                  <a:solidFill>
                    <a:schemeClr val="dk2"/>
                  </a:solidFill>
                  <a:latin typeface="Dosis SemiBold"/>
                  <a:ea typeface="Dosis SemiBold"/>
                  <a:cs typeface="Dosis SemiBold"/>
                  <a:sym typeface="Dosis SemiBold"/>
                </a:rPr>
                <a:t>Manipulation virtuelle</a:t>
              </a:r>
              <a:endParaRPr>
                <a:solidFill>
                  <a:schemeClr val="dk2"/>
                </a:solidFill>
                <a:latin typeface="Dosis SemiBold"/>
                <a:ea typeface="Dosis SemiBold"/>
                <a:cs typeface="Dosis SemiBold"/>
                <a:sym typeface="Dosis SemiBold"/>
              </a:endParaRPr>
            </a:p>
            <a:p>
              <a:pPr indent="0" lvl="0" marL="0" rtl="0" algn="ctr">
                <a:spcBef>
                  <a:spcPts val="0"/>
                </a:spcBef>
                <a:spcAft>
                  <a:spcPts val="0"/>
                </a:spcAft>
                <a:buNone/>
              </a:pPr>
              <a:r>
                <a:rPr lang="fr-CA" sz="900">
                  <a:solidFill>
                    <a:schemeClr val="dk2"/>
                  </a:solidFill>
                  <a:latin typeface="Dosis SemiBold"/>
                  <a:ea typeface="Dosis SemiBold"/>
                  <a:cs typeface="Dosis SemiBold"/>
                  <a:sym typeface="Dosis SemiBold"/>
                </a:rPr>
                <a:t>(manipulation et représentation avec possibilités étendues)</a:t>
              </a:r>
              <a:endParaRPr sz="900">
                <a:solidFill>
                  <a:schemeClr val="dk2"/>
                </a:solidFill>
                <a:latin typeface="Dosis SemiBold"/>
                <a:ea typeface="Dosis SemiBold"/>
                <a:cs typeface="Dosis SemiBold"/>
                <a:sym typeface="Dosis SemiBold"/>
              </a:endParaRPr>
            </a:p>
          </p:txBody>
        </p:sp>
      </p:grpSp>
      <p:pic>
        <p:nvPicPr>
          <p:cNvPr id="565" name="Google Shape;565;p95"/>
          <p:cNvPicPr preferRelativeResize="0"/>
          <p:nvPr/>
        </p:nvPicPr>
        <p:blipFill rotWithShape="1">
          <a:blip r:embed="rId3">
            <a:alphaModFix/>
          </a:blip>
          <a:srcRect b="8207" l="5541" r="3902" t="75183"/>
          <a:stretch/>
        </p:blipFill>
        <p:spPr>
          <a:xfrm>
            <a:off x="552075" y="1200775"/>
            <a:ext cx="4441826" cy="367840"/>
          </a:xfrm>
          <a:prstGeom prst="rect">
            <a:avLst/>
          </a:prstGeom>
          <a:noFill/>
          <a:ln>
            <a:noFill/>
          </a:ln>
          <a:effectLst>
            <a:outerShdw blurRad="57150" rotWithShape="0" algn="bl" dir="5400000" dist="19050">
              <a:srgbClr val="000000">
                <a:alpha val="50000"/>
              </a:srgbClr>
            </a:outerShdw>
          </a:effectLst>
        </p:spPr>
      </p:pic>
      <p:sp>
        <p:nvSpPr>
          <p:cNvPr id="566" name="Google Shape;566;p95"/>
          <p:cNvSpPr txBox="1"/>
          <p:nvPr/>
        </p:nvSpPr>
        <p:spPr>
          <a:xfrm>
            <a:off x="6656200" y="2175352"/>
            <a:ext cx="1362900" cy="477000"/>
          </a:xfrm>
          <a:prstGeom prst="rect">
            <a:avLst/>
          </a:prstGeom>
          <a:solidFill>
            <a:schemeClr val="lt1"/>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fr-CA" sz="1900">
                <a:latin typeface="Dosis"/>
                <a:ea typeface="Dosis"/>
                <a:cs typeface="Dosis"/>
                <a:sym typeface="Dosis"/>
              </a:rPr>
              <a:t>x</a:t>
            </a:r>
            <a:r>
              <a:rPr b="1" lang="fr-CA" sz="1900">
                <a:latin typeface="Dosis"/>
                <a:ea typeface="Dosis"/>
                <a:cs typeface="Dosis"/>
                <a:sym typeface="Dosis"/>
              </a:rPr>
              <a:t> + 2 = 5</a:t>
            </a:r>
            <a:endParaRPr b="1" sz="1900">
              <a:latin typeface="Dosis"/>
              <a:ea typeface="Dosis"/>
              <a:cs typeface="Dosis"/>
              <a:sym typeface="Dosis"/>
            </a:endParaRPr>
          </a:p>
        </p:txBody>
      </p:sp>
      <p:pic>
        <p:nvPicPr>
          <p:cNvPr id="567" name="Google Shape;567;p95"/>
          <p:cNvPicPr preferRelativeResize="0"/>
          <p:nvPr/>
        </p:nvPicPr>
        <p:blipFill>
          <a:blip r:embed="rId4">
            <a:alphaModFix/>
          </a:blip>
          <a:stretch>
            <a:fillRect/>
          </a:stretch>
        </p:blipFill>
        <p:spPr>
          <a:xfrm>
            <a:off x="1025400" y="1985001"/>
            <a:ext cx="2150362" cy="850825"/>
          </a:xfrm>
          <a:prstGeom prst="rect">
            <a:avLst/>
          </a:prstGeom>
          <a:noFill/>
          <a:ln>
            <a:noFill/>
          </a:ln>
        </p:spPr>
      </p:pic>
      <p:pic>
        <p:nvPicPr>
          <p:cNvPr id="568" name="Google Shape;568;p95"/>
          <p:cNvPicPr preferRelativeResize="0"/>
          <p:nvPr/>
        </p:nvPicPr>
        <p:blipFill>
          <a:blip r:embed="rId5">
            <a:alphaModFix/>
          </a:blip>
          <a:stretch>
            <a:fillRect/>
          </a:stretch>
        </p:blipFill>
        <p:spPr>
          <a:xfrm>
            <a:off x="4082200" y="1953216"/>
            <a:ext cx="1362850" cy="104485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67"/>
                                        </p:tgtEl>
                                        <p:attrNameLst>
                                          <p:attrName>style.visibility</p:attrName>
                                        </p:attrNameLst>
                                      </p:cBhvr>
                                      <p:to>
                                        <p:strVal val="visible"/>
                                      </p:to>
                                    </p:set>
                                    <p:animEffect filter="fade" transition="in">
                                      <p:cBhvr>
                                        <p:cTn dur="1000"/>
                                        <p:tgtEl>
                                          <p:spTgt spid="567"/>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568"/>
                                        </p:tgtEl>
                                        <p:attrNameLst>
                                          <p:attrName>style.visibility</p:attrName>
                                        </p:attrNameLst>
                                      </p:cBhvr>
                                      <p:to>
                                        <p:strVal val="visible"/>
                                      </p:to>
                                    </p:set>
                                    <p:animEffect filter="fade" transition="in">
                                      <p:cBhvr>
                                        <p:cTn dur="1000"/>
                                        <p:tgtEl>
                                          <p:spTgt spid="568"/>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566"/>
                                        </p:tgtEl>
                                        <p:attrNameLst>
                                          <p:attrName>style.visibility</p:attrName>
                                        </p:attrNameLst>
                                      </p:cBhvr>
                                      <p:to>
                                        <p:strVal val="visible"/>
                                      </p:to>
                                    </p:set>
                                    <p:animEffect filter="fade" transition="in">
                                      <p:cBhvr>
                                        <p:cTn dur="1000"/>
                                        <p:tgtEl>
                                          <p:spTgt spid="566"/>
                                        </p:tgtEl>
                                      </p:cBhvr>
                                    </p:animEffect>
                                  </p:childTnLst>
                                </p:cTn>
                              </p:par>
                            </p:childTnLst>
                          </p:cTn>
                        </p:par>
                        <p:par>
                          <p:cTn fill="hold">
                            <p:stCondLst>
                              <p:cond delay="3000"/>
                            </p:stCondLst>
                            <p:childTnLst>
                              <p:par>
                                <p:cTn fill="hold" nodeType="afterEffect" presetClass="entr" presetID="2" presetSubtype="4">
                                  <p:stCondLst>
                                    <p:cond delay="0"/>
                                  </p:stCondLst>
                                  <p:childTnLst>
                                    <p:set>
                                      <p:cBhvr>
                                        <p:cTn dur="1" fill="hold">
                                          <p:stCondLst>
                                            <p:cond delay="0"/>
                                          </p:stCondLst>
                                        </p:cTn>
                                        <p:tgtEl>
                                          <p:spTgt spid="562"/>
                                        </p:tgtEl>
                                        <p:attrNameLst>
                                          <p:attrName>style.visibility</p:attrName>
                                        </p:attrNameLst>
                                      </p:cBhvr>
                                      <p:to>
                                        <p:strVal val="visible"/>
                                      </p:to>
                                    </p:set>
                                    <p:anim calcmode="lin" valueType="num">
                                      <p:cBhvr additive="base">
                                        <p:cTn dur="1000"/>
                                        <p:tgtEl>
                                          <p:spTgt spid="562"/>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2" name="Shape 572"/>
        <p:cNvGrpSpPr/>
        <p:nvPr/>
      </p:nvGrpSpPr>
      <p:grpSpPr>
        <a:xfrm>
          <a:off x="0" y="0"/>
          <a:ext cx="0" cy="0"/>
          <a:chOff x="0" y="0"/>
          <a:chExt cx="0" cy="0"/>
        </a:xfrm>
      </p:grpSpPr>
      <p:pic>
        <p:nvPicPr>
          <p:cNvPr descr="Warning sign vector illustration | Free SVG" id="573" name="Google Shape;573;p96"/>
          <p:cNvPicPr preferRelativeResize="0"/>
          <p:nvPr/>
        </p:nvPicPr>
        <p:blipFill>
          <a:blip r:embed="rId3">
            <a:alphaModFix/>
          </a:blip>
          <a:stretch>
            <a:fillRect/>
          </a:stretch>
        </p:blipFill>
        <p:spPr>
          <a:xfrm rot="-516603">
            <a:off x="348095" y="1555724"/>
            <a:ext cx="2032076" cy="2032034"/>
          </a:xfrm>
          <a:prstGeom prst="rect">
            <a:avLst/>
          </a:prstGeom>
          <a:noFill/>
          <a:ln>
            <a:noFill/>
          </a:ln>
        </p:spPr>
      </p:pic>
      <p:sp>
        <p:nvSpPr>
          <p:cNvPr id="574" name="Google Shape;574;p96"/>
          <p:cNvSpPr txBox="1"/>
          <p:nvPr/>
        </p:nvSpPr>
        <p:spPr>
          <a:xfrm>
            <a:off x="3407925" y="1085875"/>
            <a:ext cx="5607600" cy="3390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fr-CA" sz="1800">
                <a:latin typeface="Source Sans Pro"/>
                <a:ea typeface="Source Sans Pro"/>
                <a:cs typeface="Source Sans Pro"/>
                <a:sym typeface="Source Sans Pro"/>
              </a:rPr>
              <a:t>Le matériel de manipulation doit être varié et soutenu par une </a:t>
            </a:r>
            <a:r>
              <a:rPr lang="fr-CA" sz="1800">
                <a:solidFill>
                  <a:srgbClr val="F1C232"/>
                </a:solidFill>
                <a:highlight>
                  <a:srgbClr val="000000"/>
                </a:highlight>
                <a:latin typeface="Source Sans Pro"/>
                <a:ea typeface="Source Sans Pro"/>
                <a:cs typeface="Source Sans Pro"/>
                <a:sym typeface="Source Sans Pro"/>
              </a:rPr>
              <a:t>intention d’apprentissage claire</a:t>
            </a:r>
            <a:r>
              <a:rPr lang="fr-CA" sz="1800">
                <a:latin typeface="Source Sans Pro"/>
                <a:ea typeface="Source Sans Pro"/>
                <a:cs typeface="Source Sans Pro"/>
                <a:sym typeface="Source Sans Pro"/>
              </a:rPr>
              <a:t>.</a:t>
            </a:r>
            <a:endParaRPr sz="1800">
              <a:latin typeface="Source Sans Pro"/>
              <a:ea typeface="Source Sans Pro"/>
              <a:cs typeface="Source Sans Pro"/>
              <a:sym typeface="Source Sans Pro"/>
            </a:endParaRPr>
          </a:p>
          <a:p>
            <a:pPr indent="0" lvl="0" marL="0" rtl="0" algn="l">
              <a:lnSpc>
                <a:spcPct val="115000"/>
              </a:lnSpc>
              <a:spcBef>
                <a:spcPts val="0"/>
              </a:spcBef>
              <a:spcAft>
                <a:spcPts val="0"/>
              </a:spcAft>
              <a:buNone/>
            </a:pPr>
            <a:r>
              <a:t/>
            </a:r>
            <a:endParaRPr sz="1800">
              <a:latin typeface="Source Sans Pro"/>
              <a:ea typeface="Source Sans Pro"/>
              <a:cs typeface="Source Sans Pro"/>
              <a:sym typeface="Source Sans Pro"/>
            </a:endParaRPr>
          </a:p>
          <a:p>
            <a:pPr indent="0" lvl="0" marL="0" rtl="0" algn="l">
              <a:lnSpc>
                <a:spcPct val="115000"/>
              </a:lnSpc>
              <a:spcBef>
                <a:spcPts val="0"/>
              </a:spcBef>
              <a:spcAft>
                <a:spcPts val="0"/>
              </a:spcAft>
              <a:buNone/>
            </a:pPr>
            <a:r>
              <a:rPr lang="fr-CA" sz="1800">
                <a:latin typeface="Source Sans Pro"/>
                <a:ea typeface="Source Sans Pro"/>
                <a:cs typeface="Source Sans Pro"/>
                <a:sym typeface="Source Sans Pro"/>
              </a:rPr>
              <a:t>Il est important de présenter le fonctionnement de l’application aux élèves, mais il faut éviter les activités qui demandent de suivre des étapes à la lettre. L’activité doit </a:t>
            </a:r>
            <a:r>
              <a:rPr lang="fr-CA" sz="1800">
                <a:solidFill>
                  <a:srgbClr val="F1C232"/>
                </a:solidFill>
                <a:highlight>
                  <a:srgbClr val="0A0A0A"/>
                </a:highlight>
                <a:latin typeface="Source Sans Pro"/>
                <a:ea typeface="Source Sans Pro"/>
                <a:cs typeface="Source Sans Pro"/>
                <a:sym typeface="Source Sans Pro"/>
              </a:rPr>
              <a:t>susciter une réflexion chez l’élève</a:t>
            </a:r>
            <a:r>
              <a:rPr lang="fr-CA" sz="1800">
                <a:latin typeface="Source Sans Pro"/>
                <a:ea typeface="Source Sans Pro"/>
                <a:cs typeface="Source Sans Pro"/>
                <a:sym typeface="Source Sans Pro"/>
              </a:rPr>
              <a:t>.</a:t>
            </a:r>
            <a:endParaRPr sz="1800">
              <a:latin typeface="Source Sans Pro"/>
              <a:ea typeface="Source Sans Pro"/>
              <a:cs typeface="Source Sans Pro"/>
              <a:sym typeface="Source Sans Pro"/>
            </a:endParaRPr>
          </a:p>
          <a:p>
            <a:pPr indent="0" lvl="0" marL="0" rtl="0" algn="l">
              <a:lnSpc>
                <a:spcPct val="115000"/>
              </a:lnSpc>
              <a:spcBef>
                <a:spcPts val="0"/>
              </a:spcBef>
              <a:spcAft>
                <a:spcPts val="0"/>
              </a:spcAft>
              <a:buNone/>
            </a:pPr>
            <a:r>
              <a:t/>
            </a:r>
            <a:endParaRPr sz="1800">
              <a:latin typeface="Source Sans Pro"/>
              <a:ea typeface="Source Sans Pro"/>
              <a:cs typeface="Source Sans Pro"/>
              <a:sym typeface="Source Sans Pro"/>
            </a:endParaRPr>
          </a:p>
          <a:p>
            <a:pPr indent="0" lvl="0" marL="0" rtl="0" algn="l">
              <a:lnSpc>
                <a:spcPct val="115000"/>
              </a:lnSpc>
              <a:spcBef>
                <a:spcPts val="0"/>
              </a:spcBef>
              <a:spcAft>
                <a:spcPts val="0"/>
              </a:spcAft>
              <a:buNone/>
            </a:pPr>
            <a:r>
              <a:rPr lang="fr-CA" sz="1800">
                <a:latin typeface="Source Sans Pro"/>
                <a:ea typeface="Source Sans Pro"/>
                <a:cs typeface="Source Sans Pro"/>
                <a:sym typeface="Source Sans Pro"/>
              </a:rPr>
              <a:t>Il faut prévoir du</a:t>
            </a:r>
            <a:r>
              <a:rPr lang="fr-CA" sz="1800">
                <a:solidFill>
                  <a:srgbClr val="F1C232"/>
                </a:solidFill>
                <a:highlight>
                  <a:srgbClr val="0A0A0A"/>
                </a:highlight>
                <a:latin typeface="Source Sans Pro"/>
                <a:ea typeface="Source Sans Pro"/>
                <a:cs typeface="Source Sans Pro"/>
                <a:sym typeface="Source Sans Pro"/>
              </a:rPr>
              <a:t> temps d’appropriation</a:t>
            </a:r>
            <a:r>
              <a:rPr lang="fr-CA" sz="1800">
                <a:latin typeface="Source Sans Pro"/>
                <a:ea typeface="Source Sans Pro"/>
                <a:cs typeface="Source Sans Pro"/>
                <a:sym typeface="Source Sans Pro"/>
              </a:rPr>
              <a:t> avec les élèves.</a:t>
            </a:r>
            <a:endParaRPr sz="1800">
              <a:latin typeface="Source Sans Pro"/>
              <a:ea typeface="Source Sans Pro"/>
              <a:cs typeface="Source Sans Pro"/>
              <a:sym typeface="Source Sans Pro"/>
            </a:endParaRPr>
          </a:p>
        </p:txBody>
      </p:sp>
      <p:sp>
        <p:nvSpPr>
          <p:cNvPr id="575" name="Google Shape;575;p96"/>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CA"/>
              <a:t>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9" name="Shape 579"/>
        <p:cNvGrpSpPr/>
        <p:nvPr/>
      </p:nvGrpSpPr>
      <p:grpSpPr>
        <a:xfrm>
          <a:off x="0" y="0"/>
          <a:ext cx="0" cy="0"/>
          <a:chOff x="0" y="0"/>
          <a:chExt cx="0" cy="0"/>
        </a:xfrm>
      </p:grpSpPr>
      <p:sp>
        <p:nvSpPr>
          <p:cNvPr id="580" name="Google Shape;580;p97"/>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fr-CA"/>
              <a:t>Cadre de référence de la compétence numérique</a:t>
            </a:r>
            <a:endParaRPr/>
          </a:p>
        </p:txBody>
      </p:sp>
      <p:sp>
        <p:nvSpPr>
          <p:cNvPr id="581" name="Google Shape;581;p97"/>
          <p:cNvSpPr/>
          <p:nvPr/>
        </p:nvSpPr>
        <p:spPr>
          <a:xfrm>
            <a:off x="355250" y="1138600"/>
            <a:ext cx="8309100" cy="3572400"/>
          </a:xfrm>
          <a:prstGeom prst="rect">
            <a:avLst/>
          </a:prstGeom>
          <a:solidFill>
            <a:srgbClr val="F3F3F3"/>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82" name="Google Shape;582;p97"/>
          <p:cNvPicPr preferRelativeResize="0"/>
          <p:nvPr/>
        </p:nvPicPr>
        <p:blipFill>
          <a:blip r:embed="rId3">
            <a:alphaModFix/>
          </a:blip>
          <a:stretch>
            <a:fillRect/>
          </a:stretch>
        </p:blipFill>
        <p:spPr>
          <a:xfrm>
            <a:off x="386625" y="1137175"/>
            <a:ext cx="3877874" cy="3572400"/>
          </a:xfrm>
          <a:prstGeom prst="rect">
            <a:avLst/>
          </a:prstGeom>
          <a:noFill/>
          <a:ln>
            <a:noFill/>
          </a:ln>
        </p:spPr>
      </p:pic>
      <p:sp>
        <p:nvSpPr>
          <p:cNvPr id="583" name="Google Shape;583;p97"/>
          <p:cNvSpPr/>
          <p:nvPr/>
        </p:nvSpPr>
        <p:spPr>
          <a:xfrm>
            <a:off x="4742575" y="1358825"/>
            <a:ext cx="3877800" cy="3066000"/>
          </a:xfrm>
          <a:prstGeom prst="wedgeRectCallout">
            <a:avLst>
              <a:gd fmla="val -72007" name="adj1"/>
              <a:gd fmla="val -8210" name="adj2"/>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84" name="Google Shape;584;p97"/>
          <p:cNvPicPr preferRelativeResize="0"/>
          <p:nvPr/>
        </p:nvPicPr>
        <p:blipFill rotWithShape="1">
          <a:blip r:embed="rId4">
            <a:alphaModFix/>
          </a:blip>
          <a:srcRect b="74378" l="0" r="24161" t="0"/>
          <a:stretch/>
        </p:blipFill>
        <p:spPr>
          <a:xfrm>
            <a:off x="4953113" y="1484750"/>
            <a:ext cx="2583203" cy="708601"/>
          </a:xfrm>
          <a:prstGeom prst="rect">
            <a:avLst/>
          </a:prstGeom>
          <a:noFill/>
          <a:ln>
            <a:noFill/>
          </a:ln>
          <a:effectLst>
            <a:outerShdw blurRad="57150" rotWithShape="0" algn="bl" dir="5400000" dist="19050">
              <a:srgbClr val="000000">
                <a:alpha val="50000"/>
              </a:srgbClr>
            </a:outerShdw>
          </a:effectLst>
        </p:spPr>
      </p:pic>
      <p:pic>
        <p:nvPicPr>
          <p:cNvPr id="585" name="Google Shape;585;p97"/>
          <p:cNvPicPr preferRelativeResize="0"/>
          <p:nvPr/>
        </p:nvPicPr>
        <p:blipFill>
          <a:blip r:embed="rId5">
            <a:alphaModFix/>
          </a:blip>
          <a:stretch>
            <a:fillRect/>
          </a:stretch>
        </p:blipFill>
        <p:spPr>
          <a:xfrm>
            <a:off x="4953113" y="2464901"/>
            <a:ext cx="3044926" cy="708600"/>
          </a:xfrm>
          <a:prstGeom prst="rect">
            <a:avLst/>
          </a:prstGeom>
          <a:noFill/>
          <a:ln>
            <a:noFill/>
          </a:ln>
          <a:effectLst>
            <a:outerShdw blurRad="57150" rotWithShape="0" algn="bl" dir="5400000" dist="19050">
              <a:srgbClr val="000000">
                <a:alpha val="50000"/>
              </a:srgbClr>
            </a:outerShdw>
          </a:effectLst>
        </p:spPr>
      </p:pic>
      <p:sp>
        <p:nvSpPr>
          <p:cNvPr id="586" name="Google Shape;586;p97"/>
          <p:cNvSpPr txBox="1"/>
          <p:nvPr/>
        </p:nvSpPr>
        <p:spPr>
          <a:xfrm>
            <a:off x="77906" y="4794244"/>
            <a:ext cx="2941800" cy="332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CA" sz="800" u="sng">
                <a:solidFill>
                  <a:schemeClr val="hlink"/>
                </a:solidFill>
                <a:latin typeface="Viga"/>
                <a:ea typeface="Viga"/>
                <a:cs typeface="Viga"/>
                <a:sym typeface="Viga"/>
                <a:hlinkClick r:id="rId6"/>
              </a:rPr>
              <a:t>🔗Cadre de référence de la compétence numérique</a:t>
            </a:r>
            <a:endParaRPr sz="800">
              <a:solidFill>
                <a:srgbClr val="3564B9"/>
              </a:solidFill>
              <a:latin typeface="Viga"/>
              <a:ea typeface="Viga"/>
              <a:cs typeface="Viga"/>
              <a:sym typeface="Viga"/>
            </a:endParaRPr>
          </a:p>
        </p:txBody>
      </p:sp>
      <p:pic>
        <p:nvPicPr>
          <p:cNvPr id="587" name="Google Shape;587;p97"/>
          <p:cNvPicPr preferRelativeResize="0"/>
          <p:nvPr/>
        </p:nvPicPr>
        <p:blipFill>
          <a:blip r:embed="rId7">
            <a:alphaModFix/>
          </a:blip>
          <a:stretch>
            <a:fillRect/>
          </a:stretch>
        </p:blipFill>
        <p:spPr>
          <a:xfrm>
            <a:off x="1631325" y="2428475"/>
            <a:ext cx="1341500" cy="1320700"/>
          </a:xfrm>
          <a:prstGeom prst="rect">
            <a:avLst/>
          </a:prstGeom>
          <a:noFill/>
          <a:ln>
            <a:noFill/>
          </a:ln>
        </p:spPr>
      </p:pic>
      <p:pic>
        <p:nvPicPr>
          <p:cNvPr id="588" name="Google Shape;588;p97"/>
          <p:cNvPicPr preferRelativeResize="0"/>
          <p:nvPr/>
        </p:nvPicPr>
        <p:blipFill>
          <a:blip r:embed="rId8">
            <a:alphaModFix/>
          </a:blip>
          <a:stretch>
            <a:fillRect/>
          </a:stretch>
        </p:blipFill>
        <p:spPr>
          <a:xfrm>
            <a:off x="2132175" y="1595550"/>
            <a:ext cx="1122750" cy="1128000"/>
          </a:xfrm>
          <a:prstGeom prst="rect">
            <a:avLst/>
          </a:prstGeom>
          <a:noFill/>
          <a:ln>
            <a:noFill/>
          </a:ln>
        </p:spPr>
      </p:pic>
      <p:pic>
        <p:nvPicPr>
          <p:cNvPr id="589" name="Google Shape;589;p97"/>
          <p:cNvPicPr preferRelativeResize="0"/>
          <p:nvPr/>
        </p:nvPicPr>
        <p:blipFill>
          <a:blip r:embed="rId9">
            <a:alphaModFix/>
          </a:blip>
          <a:stretch>
            <a:fillRect/>
          </a:stretch>
        </p:blipFill>
        <p:spPr>
          <a:xfrm>
            <a:off x="896330" y="2527820"/>
            <a:ext cx="963950" cy="1050200"/>
          </a:xfrm>
          <a:prstGeom prst="rect">
            <a:avLst/>
          </a:prstGeom>
          <a:noFill/>
          <a:ln>
            <a:noFill/>
          </a:ln>
        </p:spPr>
      </p:pic>
      <p:pic>
        <p:nvPicPr>
          <p:cNvPr id="590" name="Google Shape;590;p97"/>
          <p:cNvPicPr preferRelativeResize="0"/>
          <p:nvPr/>
        </p:nvPicPr>
        <p:blipFill>
          <a:blip r:embed="rId10">
            <a:alphaModFix/>
          </a:blip>
          <a:stretch>
            <a:fillRect/>
          </a:stretch>
        </p:blipFill>
        <p:spPr>
          <a:xfrm>
            <a:off x="1486325" y="3528675"/>
            <a:ext cx="884926" cy="896151"/>
          </a:xfrm>
          <a:prstGeom prst="rect">
            <a:avLst/>
          </a:prstGeom>
          <a:noFill/>
          <a:ln>
            <a:noFill/>
          </a:ln>
        </p:spPr>
      </p:pic>
      <p:pic>
        <p:nvPicPr>
          <p:cNvPr id="591" name="Google Shape;591;p97"/>
          <p:cNvPicPr preferRelativeResize="0"/>
          <p:nvPr/>
        </p:nvPicPr>
        <p:blipFill>
          <a:blip r:embed="rId11">
            <a:alphaModFix/>
          </a:blip>
          <a:stretch>
            <a:fillRect/>
          </a:stretch>
        </p:blipFill>
        <p:spPr>
          <a:xfrm>
            <a:off x="4953113" y="3445050"/>
            <a:ext cx="3456725" cy="838250"/>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5" name="Shape 595"/>
        <p:cNvGrpSpPr/>
        <p:nvPr/>
      </p:nvGrpSpPr>
      <p:grpSpPr>
        <a:xfrm>
          <a:off x="0" y="0"/>
          <a:ext cx="0" cy="0"/>
          <a:chOff x="0" y="0"/>
          <a:chExt cx="0" cy="0"/>
        </a:xfrm>
      </p:grpSpPr>
      <p:pic>
        <p:nvPicPr>
          <p:cNvPr id="596" name="Google Shape;596;p98"/>
          <p:cNvPicPr preferRelativeResize="0"/>
          <p:nvPr/>
        </p:nvPicPr>
        <p:blipFill>
          <a:blip r:embed="rId3">
            <a:alphaModFix/>
          </a:blip>
          <a:stretch>
            <a:fillRect/>
          </a:stretch>
        </p:blipFill>
        <p:spPr>
          <a:xfrm>
            <a:off x="5413000" y="2622326"/>
            <a:ext cx="2924625" cy="1798588"/>
          </a:xfrm>
          <a:prstGeom prst="rect">
            <a:avLst/>
          </a:prstGeom>
          <a:noFill/>
          <a:ln>
            <a:noFill/>
          </a:ln>
          <a:effectLst>
            <a:outerShdw blurRad="57150" rotWithShape="0" algn="bl" dir="5400000" dist="19050">
              <a:srgbClr val="000000">
                <a:alpha val="50000"/>
              </a:srgbClr>
            </a:outerShdw>
          </a:effectLst>
        </p:spPr>
      </p:pic>
      <p:sp>
        <p:nvSpPr>
          <p:cNvPr id="597" name="Google Shape;597;p98"/>
          <p:cNvSpPr txBox="1"/>
          <p:nvPr>
            <p:ph type="title"/>
          </p:nvPr>
        </p:nvSpPr>
        <p:spPr>
          <a:xfrm>
            <a:off x="265500" y="1537975"/>
            <a:ext cx="4045200" cy="1482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fr-CA" sz="5000"/>
              <a:t>Survol de Polypad</a:t>
            </a:r>
            <a:endParaRPr sz="5000"/>
          </a:p>
        </p:txBody>
      </p:sp>
      <p:sp>
        <p:nvSpPr>
          <p:cNvPr id="598" name="Google Shape;598;p98">
            <a:hlinkClick r:id="rId4"/>
          </p:cNvPr>
          <p:cNvSpPr/>
          <p:nvPr/>
        </p:nvSpPr>
        <p:spPr>
          <a:xfrm>
            <a:off x="5271050" y="1437925"/>
            <a:ext cx="3208500" cy="876300"/>
          </a:xfrm>
          <a:prstGeom prst="roundRect">
            <a:avLst>
              <a:gd fmla="val 16667" name="adj"/>
            </a:avLst>
          </a:prstGeom>
          <a:solidFill>
            <a:srgbClr val="FFFFFF"/>
          </a:solidFill>
          <a:ln cap="flat" cmpd="sng" w="28575">
            <a:solidFill>
              <a:srgbClr val="434343"/>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b="1" lang="fr-CA" sz="2100" u="sng">
                <a:solidFill>
                  <a:srgbClr val="434343"/>
                </a:solidFill>
                <a:latin typeface="Dosis"/>
                <a:ea typeface="Dosis"/>
                <a:cs typeface="Dosis"/>
                <a:sym typeface="Dosis"/>
                <a:hlinkClick r:id="rId5">
                  <a:extLst>
                    <a:ext uri="{A12FA001-AC4F-418D-AE19-62706E023703}">
                      <ahyp:hlinkClr val="tx"/>
                    </a:ext>
                  </a:extLst>
                </a:hlinkClick>
              </a:rPr>
              <a:t>polypad.amplify.com/fr/p</a:t>
            </a:r>
            <a:endParaRPr b="1" sz="2100">
              <a:solidFill>
                <a:srgbClr val="434343"/>
              </a:solidFill>
              <a:latin typeface="Dosis"/>
              <a:ea typeface="Dosis"/>
              <a:cs typeface="Dosis"/>
              <a:sym typeface="Dosis"/>
            </a:endParaRPr>
          </a:p>
        </p:txBody>
      </p:sp>
      <p:pic>
        <p:nvPicPr>
          <p:cNvPr descr="File:Pixel 51 icon cursor click top left.svg - Wikimedia Commons" id="599" name="Google Shape;599;p98"/>
          <p:cNvPicPr preferRelativeResize="0"/>
          <p:nvPr/>
        </p:nvPicPr>
        <p:blipFill>
          <a:blip r:embed="rId6">
            <a:alphaModFix/>
          </a:blip>
          <a:stretch>
            <a:fillRect/>
          </a:stretch>
        </p:blipFill>
        <p:spPr>
          <a:xfrm>
            <a:off x="8099300" y="2051025"/>
            <a:ext cx="798676" cy="798676"/>
          </a:xfrm>
          <a:prstGeom prst="rect">
            <a:avLst/>
          </a:prstGeom>
          <a:noFill/>
          <a:ln>
            <a:noFill/>
          </a:ln>
        </p:spPr>
      </p:pic>
      <p:sp>
        <p:nvSpPr>
          <p:cNvPr id="600" name="Google Shape;600;p98">
            <a:hlinkClick r:id="rId7"/>
          </p:cNvPr>
          <p:cNvSpPr/>
          <p:nvPr/>
        </p:nvSpPr>
        <p:spPr>
          <a:xfrm>
            <a:off x="5266100" y="1437925"/>
            <a:ext cx="3218400" cy="876300"/>
          </a:xfrm>
          <a:prstGeom prst="roundRect">
            <a:avLst>
              <a:gd fmla="val 16667" name="adj"/>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Viga"/>
              <a:ea typeface="Viga"/>
              <a:cs typeface="Viga"/>
              <a:sym typeface="Viga"/>
            </a:endParaRPr>
          </a:p>
        </p:txBody>
      </p:sp>
      <p:sp>
        <p:nvSpPr>
          <p:cNvPr id="601" name="Google Shape;601;p98"/>
          <p:cNvSpPr txBox="1"/>
          <p:nvPr/>
        </p:nvSpPr>
        <p:spPr>
          <a:xfrm>
            <a:off x="851000" y="3236525"/>
            <a:ext cx="3336900" cy="1293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CA" sz="1200">
                <a:solidFill>
                  <a:schemeClr val="lt2"/>
                </a:solidFill>
                <a:latin typeface="Viga"/>
                <a:ea typeface="Viga"/>
                <a:cs typeface="Viga"/>
                <a:sym typeface="Viga"/>
              </a:rPr>
              <a:t>Canevas et tuiles</a:t>
            </a:r>
            <a:endParaRPr sz="1200">
              <a:solidFill>
                <a:schemeClr val="lt2"/>
              </a:solidFill>
              <a:latin typeface="Viga"/>
              <a:ea typeface="Viga"/>
              <a:cs typeface="Viga"/>
              <a:sym typeface="Viga"/>
            </a:endParaRPr>
          </a:p>
          <a:p>
            <a:pPr indent="0" lvl="0" marL="0" rtl="0" algn="l">
              <a:spcBef>
                <a:spcPts val="0"/>
              </a:spcBef>
              <a:spcAft>
                <a:spcPts val="0"/>
              </a:spcAft>
              <a:buNone/>
            </a:pPr>
            <a:r>
              <a:rPr lang="fr-CA" sz="1200">
                <a:solidFill>
                  <a:schemeClr val="lt2"/>
                </a:solidFill>
                <a:latin typeface="Viga"/>
                <a:ea typeface="Viga"/>
                <a:cs typeface="Viga"/>
                <a:sym typeface="Viga"/>
              </a:rPr>
              <a:t>Création d’un compte</a:t>
            </a:r>
            <a:endParaRPr sz="1200">
              <a:solidFill>
                <a:schemeClr val="lt2"/>
              </a:solidFill>
              <a:latin typeface="Viga"/>
              <a:ea typeface="Viga"/>
              <a:cs typeface="Viga"/>
              <a:sym typeface="Viga"/>
            </a:endParaRPr>
          </a:p>
          <a:p>
            <a:pPr indent="0" lvl="0" marL="0" rtl="0" algn="l">
              <a:spcBef>
                <a:spcPts val="0"/>
              </a:spcBef>
              <a:spcAft>
                <a:spcPts val="0"/>
              </a:spcAft>
              <a:buNone/>
            </a:pPr>
            <a:r>
              <a:rPr lang="fr-CA" sz="1200">
                <a:solidFill>
                  <a:schemeClr val="lt2"/>
                </a:solidFill>
                <a:latin typeface="Viga"/>
                <a:ea typeface="Viga"/>
                <a:cs typeface="Viga"/>
                <a:sym typeface="Viga"/>
              </a:rPr>
              <a:t>Mode création</a:t>
            </a:r>
            <a:endParaRPr sz="1200">
              <a:solidFill>
                <a:schemeClr val="lt2"/>
              </a:solidFill>
              <a:latin typeface="Viga"/>
              <a:ea typeface="Viga"/>
              <a:cs typeface="Viga"/>
              <a:sym typeface="Viga"/>
            </a:endParaRPr>
          </a:p>
          <a:p>
            <a:pPr indent="0" lvl="0" marL="0" rtl="0" algn="l">
              <a:spcBef>
                <a:spcPts val="0"/>
              </a:spcBef>
              <a:spcAft>
                <a:spcPts val="0"/>
              </a:spcAft>
              <a:buNone/>
            </a:pPr>
            <a:r>
              <a:rPr lang="fr-CA" sz="1200">
                <a:solidFill>
                  <a:schemeClr val="lt2"/>
                </a:solidFill>
                <a:latin typeface="Viga"/>
                <a:ea typeface="Viga"/>
                <a:cs typeface="Viga"/>
                <a:sym typeface="Viga"/>
              </a:rPr>
              <a:t>Enregistrement et gestion des canvas</a:t>
            </a:r>
            <a:endParaRPr sz="1200">
              <a:solidFill>
                <a:schemeClr val="lt2"/>
              </a:solidFill>
              <a:latin typeface="Viga"/>
              <a:ea typeface="Viga"/>
              <a:cs typeface="Viga"/>
              <a:sym typeface="Viga"/>
            </a:endParaRPr>
          </a:p>
          <a:p>
            <a:pPr indent="0" lvl="0" marL="0" rtl="0" algn="l">
              <a:spcBef>
                <a:spcPts val="0"/>
              </a:spcBef>
              <a:spcAft>
                <a:spcPts val="0"/>
              </a:spcAft>
              <a:buNone/>
            </a:pPr>
            <a:r>
              <a:rPr lang="fr-CA" sz="1200">
                <a:solidFill>
                  <a:schemeClr val="lt2"/>
                </a:solidFill>
                <a:latin typeface="Viga"/>
                <a:ea typeface="Viga"/>
                <a:cs typeface="Viga"/>
                <a:sym typeface="Viga"/>
              </a:rPr>
              <a:t>Options de partage</a:t>
            </a:r>
            <a:endParaRPr sz="1200">
              <a:solidFill>
                <a:schemeClr val="lt2"/>
              </a:solidFill>
              <a:latin typeface="Viga"/>
              <a:ea typeface="Viga"/>
              <a:cs typeface="Viga"/>
              <a:sym typeface="Viga"/>
            </a:endParaRPr>
          </a:p>
          <a:p>
            <a:pPr indent="0" lvl="0" marL="0" rtl="0" algn="l">
              <a:spcBef>
                <a:spcPts val="0"/>
              </a:spcBef>
              <a:spcAft>
                <a:spcPts val="0"/>
              </a:spcAft>
              <a:buNone/>
            </a:pPr>
            <a:r>
              <a:rPr lang="fr-CA" sz="1200">
                <a:solidFill>
                  <a:schemeClr val="lt2"/>
                </a:solidFill>
                <a:latin typeface="Viga"/>
                <a:ea typeface="Viga"/>
                <a:cs typeface="Viga"/>
                <a:sym typeface="Viga"/>
              </a:rPr>
              <a:t>Raccourcis clavier</a:t>
            </a:r>
            <a:endParaRPr sz="1200">
              <a:solidFill>
                <a:schemeClr val="lt2"/>
              </a:solidFill>
              <a:latin typeface="Viga"/>
              <a:ea typeface="Viga"/>
              <a:cs typeface="Viga"/>
              <a:sym typeface="Viga"/>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5" name="Shape 605"/>
        <p:cNvGrpSpPr/>
        <p:nvPr/>
      </p:nvGrpSpPr>
      <p:grpSpPr>
        <a:xfrm>
          <a:off x="0" y="0"/>
          <a:ext cx="0" cy="0"/>
          <a:chOff x="0" y="0"/>
          <a:chExt cx="0" cy="0"/>
        </a:xfrm>
      </p:grpSpPr>
      <p:sp>
        <p:nvSpPr>
          <p:cNvPr id="606" name="Google Shape;606;p99"/>
          <p:cNvSpPr txBox="1"/>
          <p:nvPr>
            <p:ph type="title"/>
          </p:nvPr>
        </p:nvSpPr>
        <p:spPr>
          <a:xfrm>
            <a:off x="98250" y="-59850"/>
            <a:ext cx="8826600" cy="60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fr-CA"/>
              <a:t>Polypad - Canevas</a:t>
            </a:r>
            <a:endParaRPr/>
          </a:p>
        </p:txBody>
      </p:sp>
      <p:sp>
        <p:nvSpPr>
          <p:cNvPr id="607" name="Google Shape;607;p99">
            <a:hlinkClick r:id="rId3"/>
          </p:cNvPr>
          <p:cNvSpPr/>
          <p:nvPr/>
        </p:nvSpPr>
        <p:spPr>
          <a:xfrm>
            <a:off x="6967300" y="26475"/>
            <a:ext cx="2073300" cy="354300"/>
          </a:xfrm>
          <a:prstGeom prst="roundRect">
            <a:avLst>
              <a:gd fmla="val 16667" name="adj"/>
            </a:avLst>
          </a:prstGeom>
          <a:solidFill>
            <a:srgbClr val="FFFFFF"/>
          </a:solidFill>
          <a:ln cap="flat" cmpd="sng" w="2857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fr-CA" sz="1300" u="sng">
                <a:solidFill>
                  <a:srgbClr val="434343"/>
                </a:solidFill>
                <a:latin typeface="Dosis"/>
                <a:ea typeface="Dosis"/>
                <a:cs typeface="Dosis"/>
                <a:sym typeface="Dosis"/>
                <a:hlinkClick r:id="rId4">
                  <a:extLst>
                    <a:ext uri="{A12FA001-AC4F-418D-AE19-62706E023703}">
                      <ahyp:hlinkClr val="tx"/>
                    </a:ext>
                  </a:extLst>
                </a:hlinkClick>
              </a:rPr>
              <a:t>polypad.amplify.com/fr/p</a:t>
            </a:r>
            <a:endParaRPr b="1" sz="1300">
              <a:solidFill>
                <a:srgbClr val="434343"/>
              </a:solidFill>
              <a:latin typeface="Dosis"/>
              <a:ea typeface="Dosis"/>
              <a:cs typeface="Dosis"/>
              <a:sym typeface="Dosis"/>
            </a:endParaRPr>
          </a:p>
        </p:txBody>
      </p:sp>
      <p:pic>
        <p:nvPicPr>
          <p:cNvPr descr="File:Pixel 51 icon cursor click top left.svg - Wikimedia Commons" id="608" name="Google Shape;608;p99"/>
          <p:cNvPicPr preferRelativeResize="0"/>
          <p:nvPr/>
        </p:nvPicPr>
        <p:blipFill>
          <a:blip r:embed="rId5">
            <a:alphaModFix/>
          </a:blip>
          <a:stretch>
            <a:fillRect/>
          </a:stretch>
        </p:blipFill>
        <p:spPr>
          <a:xfrm>
            <a:off x="8885361" y="257692"/>
            <a:ext cx="230001" cy="230001"/>
          </a:xfrm>
          <a:prstGeom prst="rect">
            <a:avLst/>
          </a:prstGeom>
          <a:noFill/>
          <a:ln>
            <a:noFill/>
          </a:ln>
        </p:spPr>
      </p:pic>
      <p:sp>
        <p:nvSpPr>
          <p:cNvPr id="609" name="Google Shape;609;p99">
            <a:hlinkClick r:id="rId6"/>
          </p:cNvPr>
          <p:cNvSpPr/>
          <p:nvPr/>
        </p:nvSpPr>
        <p:spPr>
          <a:xfrm>
            <a:off x="6967300" y="25950"/>
            <a:ext cx="2073300" cy="354300"/>
          </a:xfrm>
          <a:prstGeom prst="roundRect">
            <a:avLst>
              <a:gd fmla="val 16667" name="adj"/>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Viga"/>
              <a:ea typeface="Viga"/>
              <a:cs typeface="Viga"/>
              <a:sym typeface="Viga"/>
            </a:endParaRPr>
          </a:p>
        </p:txBody>
      </p:sp>
      <p:pic>
        <p:nvPicPr>
          <p:cNvPr id="610" name="Google Shape;610;p99"/>
          <p:cNvPicPr preferRelativeResize="0"/>
          <p:nvPr/>
        </p:nvPicPr>
        <p:blipFill>
          <a:blip r:embed="rId7">
            <a:alphaModFix/>
          </a:blip>
          <a:stretch>
            <a:fillRect/>
          </a:stretch>
        </p:blipFill>
        <p:spPr>
          <a:xfrm>
            <a:off x="2137613" y="1297475"/>
            <a:ext cx="4747876" cy="3417075"/>
          </a:xfrm>
          <a:prstGeom prst="rect">
            <a:avLst/>
          </a:prstGeom>
          <a:noFill/>
          <a:ln>
            <a:noFill/>
          </a:ln>
        </p:spPr>
      </p:pic>
      <p:sp>
        <p:nvSpPr>
          <p:cNvPr id="611" name="Google Shape;611;p99"/>
          <p:cNvSpPr txBox="1"/>
          <p:nvPr/>
        </p:nvSpPr>
        <p:spPr>
          <a:xfrm>
            <a:off x="138225" y="804750"/>
            <a:ext cx="5846400" cy="393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1000"/>
              </a:spcAft>
              <a:buNone/>
            </a:pPr>
            <a:r>
              <a:rPr lang="fr-CA" sz="1600">
                <a:latin typeface="Source Sans Pro"/>
                <a:ea typeface="Source Sans Pro"/>
                <a:cs typeface="Source Sans Pro"/>
                <a:sym typeface="Source Sans Pro"/>
              </a:rPr>
              <a:t>Pour modifier la langue d’affichage…</a:t>
            </a:r>
            <a:endParaRPr sz="1600">
              <a:latin typeface="Source Sans Pro"/>
              <a:ea typeface="Source Sans Pro"/>
              <a:cs typeface="Source Sans Pro"/>
              <a:sym typeface="Source Sans Pro"/>
            </a:endParaRPr>
          </a:p>
        </p:txBody>
      </p:sp>
      <p:sp>
        <p:nvSpPr>
          <p:cNvPr id="612" name="Google Shape;612;p99"/>
          <p:cNvSpPr/>
          <p:nvPr/>
        </p:nvSpPr>
        <p:spPr>
          <a:xfrm>
            <a:off x="6497975" y="1474925"/>
            <a:ext cx="230100" cy="230100"/>
          </a:xfrm>
          <a:prstGeom prst="roundRect">
            <a:avLst>
              <a:gd fmla="val 16667" name="adj"/>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Viga"/>
              <a:ea typeface="Viga"/>
              <a:cs typeface="Viga"/>
              <a:sym typeface="Viga"/>
            </a:endParaRPr>
          </a:p>
        </p:txBody>
      </p:sp>
      <p:sp>
        <p:nvSpPr>
          <p:cNvPr id="613" name="Google Shape;613;p99"/>
          <p:cNvSpPr/>
          <p:nvPr/>
        </p:nvSpPr>
        <p:spPr>
          <a:xfrm>
            <a:off x="5712500" y="2160425"/>
            <a:ext cx="1091400" cy="230100"/>
          </a:xfrm>
          <a:prstGeom prst="roundRect">
            <a:avLst>
              <a:gd fmla="val 16667" name="adj"/>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Viga"/>
              <a:ea typeface="Viga"/>
              <a:cs typeface="Viga"/>
              <a:sym typeface="Viga"/>
            </a:endParaRPr>
          </a:p>
        </p:txBody>
      </p:sp>
      <p:sp>
        <p:nvSpPr>
          <p:cNvPr id="614" name="Google Shape;614;p99"/>
          <p:cNvSpPr/>
          <p:nvPr/>
        </p:nvSpPr>
        <p:spPr>
          <a:xfrm>
            <a:off x="2515725" y="4079975"/>
            <a:ext cx="724500" cy="230100"/>
          </a:xfrm>
          <a:prstGeom prst="roundRect">
            <a:avLst>
              <a:gd fmla="val 16667" name="adj"/>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Viga"/>
              <a:ea typeface="Viga"/>
              <a:cs typeface="Viga"/>
              <a:sym typeface="Viga"/>
            </a:endParaRPr>
          </a:p>
        </p:txBody>
      </p:sp>
      <p:pic>
        <p:nvPicPr>
          <p:cNvPr id="615" name="Google Shape;615;p99"/>
          <p:cNvPicPr preferRelativeResize="0"/>
          <p:nvPr/>
        </p:nvPicPr>
        <p:blipFill rotWithShape="1">
          <a:blip r:embed="rId8">
            <a:alphaModFix/>
          </a:blip>
          <a:srcRect b="7679" l="21382" r="27500" t="6703"/>
          <a:stretch/>
        </p:blipFill>
        <p:spPr>
          <a:xfrm rot="-504374">
            <a:off x="6594351" y="1596425"/>
            <a:ext cx="291137" cy="354300"/>
          </a:xfrm>
          <a:prstGeom prst="rect">
            <a:avLst/>
          </a:prstGeom>
          <a:noFill/>
          <a:ln>
            <a:noFill/>
          </a:ln>
        </p:spPr>
      </p:pic>
      <p:pic>
        <p:nvPicPr>
          <p:cNvPr id="616" name="Google Shape;616;p99"/>
          <p:cNvPicPr preferRelativeResize="0"/>
          <p:nvPr/>
        </p:nvPicPr>
        <p:blipFill rotWithShape="1">
          <a:blip r:embed="rId8">
            <a:alphaModFix/>
          </a:blip>
          <a:srcRect b="7679" l="21382" r="27500" t="6703"/>
          <a:stretch/>
        </p:blipFill>
        <p:spPr>
          <a:xfrm rot="-504374">
            <a:off x="6594351" y="2327900"/>
            <a:ext cx="291137" cy="354300"/>
          </a:xfrm>
          <a:prstGeom prst="rect">
            <a:avLst/>
          </a:prstGeom>
          <a:noFill/>
          <a:ln>
            <a:noFill/>
          </a:ln>
        </p:spPr>
      </p:pic>
      <p:pic>
        <p:nvPicPr>
          <p:cNvPr id="617" name="Google Shape;617;p99"/>
          <p:cNvPicPr preferRelativeResize="0"/>
          <p:nvPr/>
        </p:nvPicPr>
        <p:blipFill rotWithShape="1">
          <a:blip r:embed="rId8">
            <a:alphaModFix/>
          </a:blip>
          <a:srcRect b="7679" l="21382" r="27500" t="6703"/>
          <a:stretch/>
        </p:blipFill>
        <p:spPr>
          <a:xfrm rot="-504374">
            <a:off x="2915851" y="4247450"/>
            <a:ext cx="291137" cy="354300"/>
          </a:xfrm>
          <a:prstGeom prst="rect">
            <a:avLst/>
          </a:prstGeom>
          <a:noFill/>
          <a:ln>
            <a:noFill/>
          </a:ln>
        </p:spPr>
      </p:pic>
      <p:cxnSp>
        <p:nvCxnSpPr>
          <p:cNvPr id="618" name="Google Shape;618;p99"/>
          <p:cNvCxnSpPr>
            <a:stCxn id="612" idx="2"/>
            <a:endCxn id="613" idx="0"/>
          </p:cNvCxnSpPr>
          <p:nvPr/>
        </p:nvCxnSpPr>
        <p:spPr>
          <a:xfrm flipH="1">
            <a:off x="6258125" y="1705025"/>
            <a:ext cx="354900" cy="455400"/>
          </a:xfrm>
          <a:prstGeom prst="straightConnector1">
            <a:avLst/>
          </a:prstGeom>
          <a:noFill/>
          <a:ln cap="flat" cmpd="sng" w="28575">
            <a:solidFill>
              <a:srgbClr val="FF0000"/>
            </a:solidFill>
            <a:prstDash val="solid"/>
            <a:round/>
            <a:headEnd len="med" w="med" type="none"/>
            <a:tailEnd len="med" w="med" type="triangle"/>
          </a:ln>
        </p:spPr>
      </p:cxnSp>
      <p:cxnSp>
        <p:nvCxnSpPr>
          <p:cNvPr id="619" name="Google Shape;619;p99"/>
          <p:cNvCxnSpPr>
            <a:stCxn id="613" idx="2"/>
            <a:endCxn id="614" idx="3"/>
          </p:cNvCxnSpPr>
          <p:nvPr/>
        </p:nvCxnSpPr>
        <p:spPr>
          <a:xfrm rot="5400000">
            <a:off x="3846950" y="1783775"/>
            <a:ext cx="1804500" cy="3018000"/>
          </a:xfrm>
          <a:prstGeom prst="curvedConnector2">
            <a:avLst/>
          </a:prstGeom>
          <a:noFill/>
          <a:ln cap="flat" cmpd="sng" w="28575">
            <a:solidFill>
              <a:srgbClr val="FF0000"/>
            </a:solidFill>
            <a:prstDash val="solid"/>
            <a:round/>
            <a:headEnd len="med" w="med" type="none"/>
            <a:tailEnd len="med" w="med" type="triangle"/>
          </a:ln>
        </p:spPr>
      </p:cxn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3" name="Shape 623"/>
        <p:cNvGrpSpPr/>
        <p:nvPr/>
      </p:nvGrpSpPr>
      <p:grpSpPr>
        <a:xfrm>
          <a:off x="0" y="0"/>
          <a:ext cx="0" cy="0"/>
          <a:chOff x="0" y="0"/>
          <a:chExt cx="0" cy="0"/>
        </a:xfrm>
      </p:grpSpPr>
      <p:pic>
        <p:nvPicPr>
          <p:cNvPr id="624" name="Google Shape;624;p100"/>
          <p:cNvPicPr preferRelativeResize="0"/>
          <p:nvPr/>
        </p:nvPicPr>
        <p:blipFill rotWithShape="1">
          <a:blip r:embed="rId3">
            <a:alphaModFix/>
          </a:blip>
          <a:srcRect b="0" l="34058" r="0" t="11260"/>
          <a:stretch/>
        </p:blipFill>
        <p:spPr>
          <a:xfrm>
            <a:off x="3605500" y="1196530"/>
            <a:ext cx="3747675" cy="3101449"/>
          </a:xfrm>
          <a:prstGeom prst="rect">
            <a:avLst/>
          </a:prstGeom>
          <a:noFill/>
          <a:ln>
            <a:noFill/>
          </a:ln>
        </p:spPr>
      </p:pic>
      <p:sp>
        <p:nvSpPr>
          <p:cNvPr id="625" name="Google Shape;625;p100"/>
          <p:cNvSpPr txBox="1"/>
          <p:nvPr>
            <p:ph type="title"/>
          </p:nvPr>
        </p:nvSpPr>
        <p:spPr>
          <a:xfrm>
            <a:off x="98250" y="-59850"/>
            <a:ext cx="8826600" cy="60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fr-CA"/>
              <a:t>Polypad - Canevas</a:t>
            </a:r>
            <a:endParaRPr/>
          </a:p>
        </p:txBody>
      </p:sp>
      <p:sp>
        <p:nvSpPr>
          <p:cNvPr id="626" name="Google Shape;626;p100"/>
          <p:cNvSpPr/>
          <p:nvPr/>
        </p:nvSpPr>
        <p:spPr>
          <a:xfrm>
            <a:off x="2589242" y="3954409"/>
            <a:ext cx="4231350" cy="1066800"/>
          </a:xfrm>
          <a:custGeom>
            <a:rect b="b" l="l" r="r" t="t"/>
            <a:pathLst>
              <a:path extrusionOk="0" h="42672" w="169254">
                <a:moveTo>
                  <a:pt x="0" y="17929"/>
                </a:moveTo>
                <a:lnTo>
                  <a:pt x="59527" y="18889"/>
                </a:lnTo>
                <a:lnTo>
                  <a:pt x="59527" y="626"/>
                </a:lnTo>
                <a:lnTo>
                  <a:pt x="169254" y="0"/>
                </a:lnTo>
                <a:lnTo>
                  <a:pt x="169254" y="41596"/>
                </a:lnTo>
                <a:lnTo>
                  <a:pt x="717" y="42672"/>
                </a:lnTo>
                <a:close/>
              </a:path>
            </a:pathLst>
          </a:custGeom>
          <a:noFill/>
          <a:ln cap="flat" cmpd="sng" w="28575">
            <a:solidFill>
              <a:srgbClr val="38761D"/>
            </a:solidFill>
            <a:prstDash val="dash"/>
            <a:round/>
            <a:headEnd len="med" w="med" type="none"/>
            <a:tailEnd len="med" w="med" type="none"/>
          </a:ln>
        </p:spPr>
      </p:sp>
      <p:sp>
        <p:nvSpPr>
          <p:cNvPr id="627" name="Google Shape;627;p100"/>
          <p:cNvSpPr/>
          <p:nvPr/>
        </p:nvSpPr>
        <p:spPr>
          <a:xfrm>
            <a:off x="7031275" y="1136680"/>
            <a:ext cx="1945350" cy="2038990"/>
          </a:xfrm>
          <a:custGeom>
            <a:rect b="b" l="l" r="r" t="t"/>
            <a:pathLst>
              <a:path extrusionOk="0" h="97536" w="77814">
                <a:moveTo>
                  <a:pt x="0" y="0"/>
                </a:moveTo>
                <a:lnTo>
                  <a:pt x="77814" y="0"/>
                </a:lnTo>
                <a:lnTo>
                  <a:pt x="77814" y="97536"/>
                </a:lnTo>
                <a:lnTo>
                  <a:pt x="717" y="97178"/>
                </a:lnTo>
                <a:close/>
              </a:path>
            </a:pathLst>
          </a:custGeom>
          <a:noFill/>
          <a:ln cap="flat" cmpd="sng" w="28575">
            <a:solidFill>
              <a:srgbClr val="6D3BBF"/>
            </a:solidFill>
            <a:prstDash val="dash"/>
            <a:round/>
            <a:headEnd len="med" w="med" type="none"/>
            <a:tailEnd len="med" w="med" type="none"/>
          </a:ln>
        </p:spPr>
      </p:sp>
      <p:pic>
        <p:nvPicPr>
          <p:cNvPr id="628" name="Google Shape;628;p100"/>
          <p:cNvPicPr preferRelativeResize="0"/>
          <p:nvPr/>
        </p:nvPicPr>
        <p:blipFill>
          <a:blip r:embed="rId4">
            <a:alphaModFix/>
          </a:blip>
          <a:stretch>
            <a:fillRect/>
          </a:stretch>
        </p:blipFill>
        <p:spPr>
          <a:xfrm>
            <a:off x="1669925" y="1125460"/>
            <a:ext cx="1904524" cy="3179176"/>
          </a:xfrm>
          <a:prstGeom prst="rect">
            <a:avLst/>
          </a:prstGeom>
          <a:noFill/>
          <a:ln>
            <a:noFill/>
          </a:ln>
        </p:spPr>
      </p:pic>
      <p:sp>
        <p:nvSpPr>
          <p:cNvPr id="629" name="Google Shape;629;p100"/>
          <p:cNvSpPr/>
          <p:nvPr/>
        </p:nvSpPr>
        <p:spPr>
          <a:xfrm>
            <a:off x="113799" y="1113065"/>
            <a:ext cx="3485668" cy="3205427"/>
          </a:xfrm>
          <a:custGeom>
            <a:rect b="b" l="l" r="r" t="t"/>
            <a:pathLst>
              <a:path extrusionOk="0" h="69566" w="135550">
                <a:moveTo>
                  <a:pt x="706" y="0"/>
                </a:moveTo>
                <a:lnTo>
                  <a:pt x="99544" y="0"/>
                </a:lnTo>
                <a:lnTo>
                  <a:pt x="135532" y="37"/>
                </a:lnTo>
                <a:lnTo>
                  <a:pt x="135550" y="9682"/>
                </a:lnTo>
                <a:lnTo>
                  <a:pt x="135550" y="69566"/>
                </a:lnTo>
                <a:lnTo>
                  <a:pt x="0" y="69566"/>
                </a:lnTo>
                <a:close/>
              </a:path>
            </a:pathLst>
          </a:custGeom>
          <a:noFill/>
          <a:ln cap="flat" cmpd="sng" w="19050">
            <a:solidFill>
              <a:srgbClr val="741B47"/>
            </a:solidFill>
            <a:prstDash val="dash"/>
            <a:round/>
            <a:headEnd len="med" w="med" type="none"/>
            <a:tailEnd len="med" w="med" type="none"/>
          </a:ln>
        </p:spPr>
      </p:sp>
      <p:sp>
        <p:nvSpPr>
          <p:cNvPr id="630" name="Google Shape;630;p100"/>
          <p:cNvSpPr txBox="1"/>
          <p:nvPr/>
        </p:nvSpPr>
        <p:spPr>
          <a:xfrm>
            <a:off x="119814" y="1099208"/>
            <a:ext cx="1492200" cy="431100"/>
          </a:xfrm>
          <a:prstGeom prst="rect">
            <a:avLst/>
          </a:prstGeom>
          <a:solidFill>
            <a:srgbClr val="741B47"/>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fr-CA" sz="1600">
                <a:solidFill>
                  <a:srgbClr val="FFFFFF"/>
                </a:solidFill>
                <a:latin typeface="Source Sans Pro"/>
                <a:ea typeface="Source Sans Pro"/>
                <a:cs typeface="Source Sans Pro"/>
                <a:sym typeface="Source Sans Pro"/>
              </a:rPr>
              <a:t>Tuiles et +</a:t>
            </a:r>
            <a:endParaRPr sz="1600">
              <a:solidFill>
                <a:srgbClr val="FFFFFF"/>
              </a:solidFill>
              <a:latin typeface="Source Sans Pro"/>
              <a:ea typeface="Source Sans Pro"/>
              <a:cs typeface="Source Sans Pro"/>
              <a:sym typeface="Source Sans Pro"/>
            </a:endParaRPr>
          </a:p>
        </p:txBody>
      </p:sp>
      <p:sp>
        <p:nvSpPr>
          <p:cNvPr id="631" name="Google Shape;631;p100"/>
          <p:cNvSpPr txBox="1"/>
          <p:nvPr/>
        </p:nvSpPr>
        <p:spPr>
          <a:xfrm>
            <a:off x="2580293" y="4394556"/>
            <a:ext cx="1492200" cy="431100"/>
          </a:xfrm>
          <a:prstGeom prst="rect">
            <a:avLst/>
          </a:prstGeom>
          <a:solidFill>
            <a:srgbClr val="38761D"/>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fr-CA" sz="1600">
                <a:solidFill>
                  <a:srgbClr val="FFFFFF"/>
                </a:solidFill>
                <a:latin typeface="Source Sans Pro"/>
                <a:ea typeface="Source Sans Pro"/>
                <a:cs typeface="Source Sans Pro"/>
                <a:sym typeface="Source Sans Pro"/>
              </a:rPr>
              <a:t>Barre d’outils</a:t>
            </a:r>
            <a:endParaRPr sz="1600">
              <a:solidFill>
                <a:srgbClr val="FFFFFF"/>
              </a:solidFill>
              <a:latin typeface="Source Sans Pro"/>
              <a:ea typeface="Source Sans Pro"/>
              <a:cs typeface="Source Sans Pro"/>
              <a:sym typeface="Source Sans Pro"/>
            </a:endParaRPr>
          </a:p>
        </p:txBody>
      </p:sp>
      <p:sp>
        <p:nvSpPr>
          <p:cNvPr id="632" name="Google Shape;632;p100"/>
          <p:cNvSpPr txBox="1"/>
          <p:nvPr/>
        </p:nvSpPr>
        <p:spPr>
          <a:xfrm>
            <a:off x="7496011" y="1118886"/>
            <a:ext cx="1492200" cy="431100"/>
          </a:xfrm>
          <a:prstGeom prst="rect">
            <a:avLst/>
          </a:prstGeom>
          <a:solidFill>
            <a:srgbClr val="6D3BBF"/>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fr-CA" sz="1600">
                <a:solidFill>
                  <a:srgbClr val="FFFFFF"/>
                </a:solidFill>
                <a:latin typeface="Source Sans Pro"/>
                <a:ea typeface="Source Sans Pro"/>
                <a:cs typeface="Source Sans Pro"/>
                <a:sym typeface="Source Sans Pro"/>
              </a:rPr>
              <a:t>Barre latérale</a:t>
            </a:r>
            <a:endParaRPr sz="1600">
              <a:solidFill>
                <a:srgbClr val="FFFFFF"/>
              </a:solidFill>
              <a:latin typeface="Source Sans Pro"/>
              <a:ea typeface="Source Sans Pro"/>
              <a:cs typeface="Source Sans Pro"/>
              <a:sym typeface="Source Sans Pro"/>
            </a:endParaRPr>
          </a:p>
        </p:txBody>
      </p:sp>
      <p:sp>
        <p:nvSpPr>
          <p:cNvPr id="633" name="Google Shape;633;p100"/>
          <p:cNvSpPr txBox="1"/>
          <p:nvPr/>
        </p:nvSpPr>
        <p:spPr>
          <a:xfrm>
            <a:off x="4158067" y="4314680"/>
            <a:ext cx="2662500" cy="692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CA" sz="1100">
                <a:latin typeface="Source Sans Pro"/>
                <a:ea typeface="Source Sans Pro"/>
                <a:cs typeface="Source Sans Pro"/>
                <a:sym typeface="Source Sans Pro"/>
              </a:rPr>
              <a:t>Sélection d’objet | Crayons</a:t>
            </a:r>
            <a:endParaRPr sz="1100">
              <a:latin typeface="Source Sans Pro"/>
              <a:ea typeface="Source Sans Pro"/>
              <a:cs typeface="Source Sans Pro"/>
              <a:sym typeface="Source Sans Pro"/>
            </a:endParaRPr>
          </a:p>
          <a:p>
            <a:pPr indent="0" lvl="0" marL="0" rtl="0" algn="l">
              <a:spcBef>
                <a:spcPts val="0"/>
              </a:spcBef>
              <a:spcAft>
                <a:spcPts val="0"/>
              </a:spcAft>
              <a:buNone/>
            </a:pPr>
            <a:r>
              <a:rPr lang="fr-CA" sz="1100">
                <a:latin typeface="Source Sans Pro"/>
                <a:ea typeface="Source Sans Pro"/>
                <a:cs typeface="Source Sans Pro"/>
                <a:sym typeface="Source Sans Pro"/>
              </a:rPr>
              <a:t>Géométrie dynamique| Boîte de texte</a:t>
            </a:r>
            <a:endParaRPr sz="1100">
              <a:latin typeface="Source Sans Pro"/>
              <a:ea typeface="Source Sans Pro"/>
              <a:cs typeface="Source Sans Pro"/>
              <a:sym typeface="Source Sans Pro"/>
            </a:endParaRPr>
          </a:p>
          <a:p>
            <a:pPr indent="0" lvl="0" marL="0" rtl="0" algn="l">
              <a:spcBef>
                <a:spcPts val="0"/>
              </a:spcBef>
              <a:spcAft>
                <a:spcPts val="0"/>
              </a:spcAft>
              <a:buNone/>
            </a:pPr>
            <a:r>
              <a:rPr lang="fr-CA" sz="1100">
                <a:latin typeface="Source Sans Pro"/>
                <a:ea typeface="Source Sans Pro"/>
                <a:cs typeface="Source Sans Pro"/>
                <a:sym typeface="Source Sans Pro"/>
              </a:rPr>
              <a:t>Éditeur d’équation | Sélection de couleur</a:t>
            </a:r>
            <a:endParaRPr sz="1100">
              <a:latin typeface="Source Sans Pro"/>
              <a:ea typeface="Source Sans Pro"/>
              <a:cs typeface="Source Sans Pro"/>
              <a:sym typeface="Source Sans Pro"/>
            </a:endParaRPr>
          </a:p>
        </p:txBody>
      </p:sp>
      <p:sp>
        <p:nvSpPr>
          <p:cNvPr id="634" name="Google Shape;634;p100"/>
          <p:cNvSpPr txBox="1"/>
          <p:nvPr/>
        </p:nvSpPr>
        <p:spPr>
          <a:xfrm>
            <a:off x="7457917" y="1576880"/>
            <a:ext cx="1568400" cy="1523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CA" sz="1100">
                <a:latin typeface="Source Sans Pro"/>
                <a:ea typeface="Source Sans Pro"/>
                <a:cs typeface="Source Sans Pro"/>
                <a:sym typeface="Source Sans Pro"/>
              </a:rPr>
              <a:t>Actions</a:t>
            </a:r>
            <a:endParaRPr sz="1100">
              <a:latin typeface="Source Sans Pro"/>
              <a:ea typeface="Source Sans Pro"/>
              <a:cs typeface="Source Sans Pro"/>
              <a:sym typeface="Source Sans Pro"/>
            </a:endParaRPr>
          </a:p>
          <a:p>
            <a:pPr indent="0" lvl="0" marL="0" rtl="0" algn="l">
              <a:spcBef>
                <a:spcPts val="0"/>
              </a:spcBef>
              <a:spcAft>
                <a:spcPts val="0"/>
              </a:spcAft>
              <a:buNone/>
            </a:pPr>
            <a:r>
              <a:rPr lang="fr-CA" sz="800">
                <a:latin typeface="Source Sans Pro"/>
                <a:ea typeface="Source Sans Pro"/>
                <a:cs typeface="Source Sans Pro"/>
                <a:sym typeface="Source Sans Pro"/>
              </a:rPr>
              <a:t>(annuler et refaire)</a:t>
            </a:r>
            <a:endParaRPr sz="800">
              <a:latin typeface="Source Sans Pro"/>
              <a:ea typeface="Source Sans Pro"/>
              <a:cs typeface="Source Sans Pro"/>
              <a:sym typeface="Source Sans Pro"/>
            </a:endParaRPr>
          </a:p>
          <a:p>
            <a:pPr indent="0" lvl="0" marL="0" rtl="0" algn="l">
              <a:spcBef>
                <a:spcPts val="0"/>
              </a:spcBef>
              <a:spcAft>
                <a:spcPts val="0"/>
              </a:spcAft>
              <a:buNone/>
            </a:pPr>
            <a:r>
              <a:t/>
            </a:r>
            <a:endParaRPr sz="1100">
              <a:latin typeface="Source Sans Pro"/>
              <a:ea typeface="Source Sans Pro"/>
              <a:cs typeface="Source Sans Pro"/>
              <a:sym typeface="Source Sans Pro"/>
            </a:endParaRPr>
          </a:p>
          <a:p>
            <a:pPr indent="0" lvl="0" marL="0" rtl="0" algn="l">
              <a:spcBef>
                <a:spcPts val="0"/>
              </a:spcBef>
              <a:spcAft>
                <a:spcPts val="0"/>
              </a:spcAft>
              <a:buNone/>
            </a:pPr>
            <a:r>
              <a:rPr lang="fr-CA" sz="1100">
                <a:latin typeface="Source Sans Pro"/>
                <a:ea typeface="Source Sans Pro"/>
                <a:cs typeface="Source Sans Pro"/>
                <a:sym typeface="Source Sans Pro"/>
              </a:rPr>
              <a:t>Options d’affichage </a:t>
            </a:r>
            <a:r>
              <a:rPr lang="fr-CA" sz="800">
                <a:latin typeface="Source Sans Pro"/>
                <a:ea typeface="Source Sans Pro"/>
                <a:cs typeface="Source Sans Pro"/>
                <a:sym typeface="Source Sans Pro"/>
              </a:rPr>
              <a:t>(plein écran, agrandissement et déplacement du canevas)</a:t>
            </a:r>
            <a:endParaRPr sz="800">
              <a:latin typeface="Source Sans Pro"/>
              <a:ea typeface="Source Sans Pro"/>
              <a:cs typeface="Source Sans Pro"/>
              <a:sym typeface="Source Sans Pro"/>
            </a:endParaRPr>
          </a:p>
          <a:p>
            <a:pPr indent="0" lvl="0" marL="0" rtl="0" algn="l">
              <a:spcBef>
                <a:spcPts val="0"/>
              </a:spcBef>
              <a:spcAft>
                <a:spcPts val="0"/>
              </a:spcAft>
              <a:buNone/>
            </a:pPr>
            <a:r>
              <a:t/>
            </a:r>
            <a:endParaRPr sz="1100">
              <a:latin typeface="Source Sans Pro"/>
              <a:ea typeface="Source Sans Pro"/>
              <a:cs typeface="Source Sans Pro"/>
              <a:sym typeface="Source Sans Pro"/>
            </a:endParaRPr>
          </a:p>
          <a:p>
            <a:pPr indent="0" lvl="0" marL="0" rtl="0" algn="l">
              <a:spcBef>
                <a:spcPts val="0"/>
              </a:spcBef>
              <a:spcAft>
                <a:spcPts val="0"/>
              </a:spcAft>
              <a:buNone/>
            </a:pPr>
            <a:r>
              <a:rPr lang="fr-CA" sz="1100">
                <a:latin typeface="Source Sans Pro"/>
                <a:ea typeface="Source Sans Pro"/>
                <a:cs typeface="Source Sans Pro"/>
                <a:sym typeface="Source Sans Pro"/>
              </a:rPr>
              <a:t>Exportation en image</a:t>
            </a:r>
            <a:endParaRPr sz="1100">
              <a:latin typeface="Source Sans Pro"/>
              <a:ea typeface="Source Sans Pro"/>
              <a:cs typeface="Source Sans Pro"/>
              <a:sym typeface="Source Sans Pro"/>
            </a:endParaRPr>
          </a:p>
          <a:p>
            <a:pPr indent="0" lvl="0" marL="0" rtl="0" algn="l">
              <a:spcBef>
                <a:spcPts val="0"/>
              </a:spcBef>
              <a:spcAft>
                <a:spcPts val="0"/>
              </a:spcAft>
              <a:buNone/>
            </a:pPr>
            <a:r>
              <a:rPr lang="fr-CA" sz="800">
                <a:latin typeface="Source Sans Pro"/>
                <a:ea typeface="Source Sans Pro"/>
                <a:cs typeface="Source Sans Pro"/>
                <a:sym typeface="Source Sans Pro"/>
              </a:rPr>
              <a:t>(SVG, JPEG et PNG)</a:t>
            </a:r>
            <a:endParaRPr sz="800">
              <a:latin typeface="Source Sans Pro"/>
              <a:ea typeface="Source Sans Pro"/>
              <a:cs typeface="Source Sans Pro"/>
              <a:sym typeface="Source Sans Pro"/>
            </a:endParaRPr>
          </a:p>
        </p:txBody>
      </p:sp>
      <p:sp>
        <p:nvSpPr>
          <p:cNvPr id="635" name="Google Shape;635;p100"/>
          <p:cNvSpPr txBox="1"/>
          <p:nvPr/>
        </p:nvSpPr>
        <p:spPr>
          <a:xfrm>
            <a:off x="119825" y="1596805"/>
            <a:ext cx="1700100" cy="2047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CA" sz="1100">
                <a:latin typeface="Source Sans Pro"/>
                <a:ea typeface="Source Sans Pro"/>
                <a:cs typeface="Source Sans Pro"/>
                <a:sym typeface="Source Sans Pro"/>
              </a:rPr>
              <a:t>Banque d’éléments manipulables</a:t>
            </a:r>
            <a:endParaRPr sz="1100">
              <a:latin typeface="Source Sans Pro"/>
              <a:ea typeface="Source Sans Pro"/>
              <a:cs typeface="Source Sans Pro"/>
              <a:sym typeface="Source Sans Pro"/>
            </a:endParaRPr>
          </a:p>
          <a:p>
            <a:pPr indent="0" lvl="0" marL="0" rtl="0" algn="l">
              <a:spcBef>
                <a:spcPts val="0"/>
              </a:spcBef>
              <a:spcAft>
                <a:spcPts val="0"/>
              </a:spcAft>
              <a:buNone/>
            </a:pPr>
            <a:r>
              <a:t/>
            </a:r>
            <a:endParaRPr sz="1100">
              <a:latin typeface="Source Sans Pro"/>
              <a:ea typeface="Source Sans Pro"/>
              <a:cs typeface="Source Sans Pro"/>
              <a:sym typeface="Source Sans Pro"/>
            </a:endParaRPr>
          </a:p>
          <a:p>
            <a:pPr indent="0" lvl="0" marL="0" rtl="0" algn="l">
              <a:spcBef>
                <a:spcPts val="0"/>
              </a:spcBef>
              <a:spcAft>
                <a:spcPts val="0"/>
              </a:spcAft>
              <a:buNone/>
            </a:pPr>
            <a:r>
              <a:rPr lang="fr-CA" sz="1100">
                <a:latin typeface="Source Sans Pro"/>
                <a:ea typeface="Source Sans Pro"/>
                <a:cs typeface="Source Sans Pro"/>
                <a:sym typeface="Source Sans Pro"/>
              </a:rPr>
              <a:t>Paramètres</a:t>
            </a:r>
            <a:endParaRPr sz="1100">
              <a:latin typeface="Source Sans Pro"/>
              <a:ea typeface="Source Sans Pro"/>
              <a:cs typeface="Source Sans Pro"/>
              <a:sym typeface="Source Sans Pro"/>
            </a:endParaRPr>
          </a:p>
          <a:p>
            <a:pPr indent="0" lvl="0" marL="0" rtl="0" algn="l">
              <a:spcBef>
                <a:spcPts val="0"/>
              </a:spcBef>
              <a:spcAft>
                <a:spcPts val="0"/>
              </a:spcAft>
              <a:buNone/>
            </a:pPr>
            <a:r>
              <a:t/>
            </a:r>
            <a:endParaRPr sz="1100">
              <a:latin typeface="Source Sans Pro"/>
              <a:ea typeface="Source Sans Pro"/>
              <a:cs typeface="Source Sans Pro"/>
              <a:sym typeface="Source Sans Pro"/>
            </a:endParaRPr>
          </a:p>
          <a:p>
            <a:pPr indent="0" lvl="0" marL="0" rtl="0" algn="l">
              <a:spcBef>
                <a:spcPts val="0"/>
              </a:spcBef>
              <a:spcAft>
                <a:spcPts val="0"/>
              </a:spcAft>
              <a:buNone/>
            </a:pPr>
            <a:r>
              <a:rPr lang="fr-CA" sz="1100">
                <a:latin typeface="Source Sans Pro"/>
                <a:ea typeface="Source Sans Pro"/>
                <a:cs typeface="Source Sans Pro"/>
                <a:sym typeface="Source Sans Pro"/>
              </a:rPr>
              <a:t>Mode création</a:t>
            </a:r>
            <a:endParaRPr sz="1100">
              <a:latin typeface="Source Sans Pro"/>
              <a:ea typeface="Source Sans Pro"/>
              <a:cs typeface="Source Sans Pro"/>
              <a:sym typeface="Source Sans Pro"/>
            </a:endParaRPr>
          </a:p>
          <a:p>
            <a:pPr indent="0" lvl="0" marL="0" rtl="0" algn="l">
              <a:spcBef>
                <a:spcPts val="0"/>
              </a:spcBef>
              <a:spcAft>
                <a:spcPts val="0"/>
              </a:spcAft>
              <a:buNone/>
            </a:pPr>
            <a:r>
              <a:t/>
            </a:r>
            <a:endParaRPr sz="1100">
              <a:latin typeface="Source Sans Pro"/>
              <a:ea typeface="Source Sans Pro"/>
              <a:cs typeface="Source Sans Pro"/>
              <a:sym typeface="Source Sans Pro"/>
            </a:endParaRPr>
          </a:p>
          <a:p>
            <a:pPr indent="0" lvl="0" marL="0" rtl="0" algn="l">
              <a:spcBef>
                <a:spcPts val="0"/>
              </a:spcBef>
              <a:spcAft>
                <a:spcPts val="0"/>
              </a:spcAft>
              <a:buNone/>
            </a:pPr>
            <a:r>
              <a:rPr lang="fr-CA" sz="1100">
                <a:latin typeface="Source Sans Pro"/>
                <a:ea typeface="Source Sans Pro"/>
                <a:cs typeface="Source Sans Pro"/>
                <a:sym typeface="Source Sans Pro"/>
              </a:rPr>
              <a:t>Gestion des fichiers (connexion requise)</a:t>
            </a:r>
            <a:endParaRPr sz="1100">
              <a:latin typeface="Source Sans Pro"/>
              <a:ea typeface="Source Sans Pro"/>
              <a:cs typeface="Source Sans Pro"/>
              <a:sym typeface="Source Sans Pro"/>
            </a:endParaRPr>
          </a:p>
          <a:p>
            <a:pPr indent="0" lvl="0" marL="0" rtl="0" algn="l">
              <a:spcBef>
                <a:spcPts val="0"/>
              </a:spcBef>
              <a:spcAft>
                <a:spcPts val="0"/>
              </a:spcAft>
              <a:buNone/>
            </a:pPr>
            <a:r>
              <a:t/>
            </a:r>
            <a:endParaRPr sz="1100">
              <a:latin typeface="Source Sans Pro"/>
              <a:ea typeface="Source Sans Pro"/>
              <a:cs typeface="Source Sans Pro"/>
              <a:sym typeface="Source Sans Pro"/>
            </a:endParaRPr>
          </a:p>
          <a:p>
            <a:pPr indent="0" lvl="0" marL="0" rtl="0" algn="l">
              <a:spcBef>
                <a:spcPts val="0"/>
              </a:spcBef>
              <a:spcAft>
                <a:spcPts val="0"/>
              </a:spcAft>
              <a:buNone/>
            </a:pPr>
            <a:r>
              <a:rPr lang="fr-CA" sz="1100">
                <a:latin typeface="Source Sans Pro"/>
                <a:ea typeface="Source Sans Pro"/>
                <a:cs typeface="Source Sans Pro"/>
                <a:sym typeface="Source Sans Pro"/>
              </a:rPr>
              <a:t>Section d’aide</a:t>
            </a:r>
            <a:endParaRPr sz="1100">
              <a:latin typeface="Source Sans Pro"/>
              <a:ea typeface="Source Sans Pro"/>
              <a:cs typeface="Source Sans Pro"/>
              <a:sym typeface="Source Sans Pro"/>
            </a:endParaRPr>
          </a:p>
        </p:txBody>
      </p:sp>
      <p:sp>
        <p:nvSpPr>
          <p:cNvPr id="636" name="Google Shape;636;p100">
            <a:hlinkClick r:id="rId5"/>
          </p:cNvPr>
          <p:cNvSpPr/>
          <p:nvPr/>
        </p:nvSpPr>
        <p:spPr>
          <a:xfrm>
            <a:off x="6967300" y="26475"/>
            <a:ext cx="2073300" cy="354300"/>
          </a:xfrm>
          <a:prstGeom prst="roundRect">
            <a:avLst>
              <a:gd fmla="val 16667" name="adj"/>
            </a:avLst>
          </a:prstGeom>
          <a:solidFill>
            <a:srgbClr val="FFFFFF"/>
          </a:solidFill>
          <a:ln cap="flat" cmpd="sng" w="2857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fr-CA" sz="1300" u="sng">
                <a:solidFill>
                  <a:srgbClr val="434343"/>
                </a:solidFill>
                <a:latin typeface="Dosis"/>
                <a:ea typeface="Dosis"/>
                <a:cs typeface="Dosis"/>
                <a:sym typeface="Dosis"/>
                <a:hlinkClick r:id="rId6">
                  <a:extLst>
                    <a:ext uri="{A12FA001-AC4F-418D-AE19-62706E023703}">
                      <ahyp:hlinkClr val="tx"/>
                    </a:ext>
                  </a:extLst>
                </a:hlinkClick>
              </a:rPr>
              <a:t>polypad.amplify.com/fr/p</a:t>
            </a:r>
            <a:endParaRPr b="1" sz="1300">
              <a:solidFill>
                <a:srgbClr val="434343"/>
              </a:solidFill>
              <a:latin typeface="Dosis"/>
              <a:ea typeface="Dosis"/>
              <a:cs typeface="Dosis"/>
              <a:sym typeface="Dosis"/>
            </a:endParaRPr>
          </a:p>
        </p:txBody>
      </p:sp>
      <p:pic>
        <p:nvPicPr>
          <p:cNvPr descr="File:Pixel 51 icon cursor click top left.svg - Wikimedia Commons" id="637" name="Google Shape;637;p100"/>
          <p:cNvPicPr preferRelativeResize="0"/>
          <p:nvPr/>
        </p:nvPicPr>
        <p:blipFill>
          <a:blip r:embed="rId7">
            <a:alphaModFix/>
          </a:blip>
          <a:stretch>
            <a:fillRect/>
          </a:stretch>
        </p:blipFill>
        <p:spPr>
          <a:xfrm>
            <a:off x="8885361" y="257692"/>
            <a:ext cx="230001" cy="230001"/>
          </a:xfrm>
          <a:prstGeom prst="rect">
            <a:avLst/>
          </a:prstGeom>
          <a:noFill/>
          <a:ln>
            <a:noFill/>
          </a:ln>
        </p:spPr>
      </p:pic>
      <p:sp>
        <p:nvSpPr>
          <p:cNvPr id="638" name="Google Shape;638;p100">
            <a:hlinkClick r:id="rId8"/>
          </p:cNvPr>
          <p:cNvSpPr/>
          <p:nvPr/>
        </p:nvSpPr>
        <p:spPr>
          <a:xfrm>
            <a:off x="6967300" y="25950"/>
            <a:ext cx="2073300" cy="354300"/>
          </a:xfrm>
          <a:prstGeom prst="roundRect">
            <a:avLst>
              <a:gd fmla="val 16667" name="adj"/>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Viga"/>
              <a:ea typeface="Viga"/>
              <a:cs typeface="Viga"/>
              <a:sym typeface="Viga"/>
            </a:endParaRPr>
          </a:p>
        </p:txBody>
      </p:sp>
      <p:pic>
        <p:nvPicPr>
          <p:cNvPr id="639" name="Google Shape;639;p100"/>
          <p:cNvPicPr preferRelativeResize="0"/>
          <p:nvPr/>
        </p:nvPicPr>
        <p:blipFill>
          <a:blip r:embed="rId9">
            <a:alphaModFix/>
          </a:blip>
          <a:stretch>
            <a:fillRect/>
          </a:stretch>
        </p:blipFill>
        <p:spPr>
          <a:xfrm>
            <a:off x="1669925" y="736839"/>
            <a:ext cx="5683250" cy="309986"/>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3" name="Shape 643"/>
        <p:cNvGrpSpPr/>
        <p:nvPr/>
      </p:nvGrpSpPr>
      <p:grpSpPr>
        <a:xfrm>
          <a:off x="0" y="0"/>
          <a:ext cx="0" cy="0"/>
          <a:chOff x="0" y="0"/>
          <a:chExt cx="0" cy="0"/>
        </a:xfrm>
      </p:grpSpPr>
      <p:sp>
        <p:nvSpPr>
          <p:cNvPr id="644" name="Google Shape;644;p101"/>
          <p:cNvSpPr txBox="1"/>
          <p:nvPr>
            <p:ph type="title"/>
          </p:nvPr>
        </p:nvSpPr>
        <p:spPr>
          <a:xfrm>
            <a:off x="98250" y="-59850"/>
            <a:ext cx="8826600" cy="60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fr-CA"/>
              <a:t>Polypad - Création d’un nouveau compte</a:t>
            </a:r>
            <a:endParaRPr/>
          </a:p>
        </p:txBody>
      </p:sp>
      <p:sp>
        <p:nvSpPr>
          <p:cNvPr id="645" name="Google Shape;645;p101">
            <a:hlinkClick r:id="rId3"/>
          </p:cNvPr>
          <p:cNvSpPr/>
          <p:nvPr/>
        </p:nvSpPr>
        <p:spPr>
          <a:xfrm>
            <a:off x="6967300" y="26475"/>
            <a:ext cx="2073300" cy="354300"/>
          </a:xfrm>
          <a:prstGeom prst="roundRect">
            <a:avLst>
              <a:gd fmla="val 16667" name="adj"/>
            </a:avLst>
          </a:prstGeom>
          <a:solidFill>
            <a:srgbClr val="FFFFFF"/>
          </a:solidFill>
          <a:ln cap="flat" cmpd="sng" w="2857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fr-CA" sz="1300" u="sng">
                <a:solidFill>
                  <a:srgbClr val="434343"/>
                </a:solidFill>
                <a:latin typeface="Dosis"/>
                <a:ea typeface="Dosis"/>
                <a:cs typeface="Dosis"/>
                <a:sym typeface="Dosis"/>
                <a:hlinkClick r:id="rId4">
                  <a:extLst>
                    <a:ext uri="{A12FA001-AC4F-418D-AE19-62706E023703}">
                      <ahyp:hlinkClr val="tx"/>
                    </a:ext>
                  </a:extLst>
                </a:hlinkClick>
              </a:rPr>
              <a:t>polypad.amplify.com/fr/p</a:t>
            </a:r>
            <a:endParaRPr b="1" sz="1300">
              <a:solidFill>
                <a:srgbClr val="434343"/>
              </a:solidFill>
              <a:latin typeface="Dosis"/>
              <a:ea typeface="Dosis"/>
              <a:cs typeface="Dosis"/>
              <a:sym typeface="Dosis"/>
            </a:endParaRPr>
          </a:p>
        </p:txBody>
      </p:sp>
      <p:pic>
        <p:nvPicPr>
          <p:cNvPr descr="File:Pixel 51 icon cursor click top left.svg - Wikimedia Commons" id="646" name="Google Shape;646;p101"/>
          <p:cNvPicPr preferRelativeResize="0"/>
          <p:nvPr/>
        </p:nvPicPr>
        <p:blipFill>
          <a:blip r:embed="rId5">
            <a:alphaModFix/>
          </a:blip>
          <a:stretch>
            <a:fillRect/>
          </a:stretch>
        </p:blipFill>
        <p:spPr>
          <a:xfrm>
            <a:off x="8885361" y="257692"/>
            <a:ext cx="230001" cy="230001"/>
          </a:xfrm>
          <a:prstGeom prst="rect">
            <a:avLst/>
          </a:prstGeom>
          <a:noFill/>
          <a:ln>
            <a:noFill/>
          </a:ln>
        </p:spPr>
      </p:pic>
      <p:sp>
        <p:nvSpPr>
          <p:cNvPr id="647" name="Google Shape;647;p101">
            <a:hlinkClick r:id="rId6"/>
          </p:cNvPr>
          <p:cNvSpPr/>
          <p:nvPr/>
        </p:nvSpPr>
        <p:spPr>
          <a:xfrm>
            <a:off x="6967300" y="25950"/>
            <a:ext cx="2073300" cy="354300"/>
          </a:xfrm>
          <a:prstGeom prst="roundRect">
            <a:avLst>
              <a:gd fmla="val 16667" name="adj"/>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Viga"/>
              <a:ea typeface="Viga"/>
              <a:cs typeface="Viga"/>
              <a:sym typeface="Viga"/>
            </a:endParaRPr>
          </a:p>
        </p:txBody>
      </p:sp>
      <p:sp>
        <p:nvSpPr>
          <p:cNvPr id="648" name="Google Shape;648;p101"/>
          <p:cNvSpPr txBox="1"/>
          <p:nvPr/>
        </p:nvSpPr>
        <p:spPr>
          <a:xfrm>
            <a:off x="5666750" y="1031825"/>
            <a:ext cx="3218700" cy="3735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CA" sz="1600">
                <a:latin typeface="Source Sans Pro"/>
                <a:ea typeface="Source Sans Pro"/>
                <a:cs typeface="Source Sans Pro"/>
                <a:sym typeface="Source Sans Pro"/>
              </a:rPr>
              <a:t>L’outil Polypad est accessible gratuitement sans avoir à créer de compte. Cependant, la création d’un compte permet à l’enseignant:</a:t>
            </a:r>
            <a:endParaRPr sz="1600">
              <a:latin typeface="Source Sans Pro"/>
              <a:ea typeface="Source Sans Pro"/>
              <a:cs typeface="Source Sans Pro"/>
              <a:sym typeface="Source Sans Pro"/>
            </a:endParaRPr>
          </a:p>
          <a:p>
            <a:pPr indent="0" lvl="0" marL="0" rtl="0" algn="l">
              <a:spcBef>
                <a:spcPts val="0"/>
              </a:spcBef>
              <a:spcAft>
                <a:spcPts val="0"/>
              </a:spcAft>
              <a:buNone/>
            </a:pPr>
            <a:r>
              <a:t/>
            </a:r>
            <a:endParaRPr sz="1600">
              <a:latin typeface="Source Sans Pro"/>
              <a:ea typeface="Source Sans Pro"/>
              <a:cs typeface="Source Sans Pro"/>
              <a:sym typeface="Source Sans Pro"/>
            </a:endParaRPr>
          </a:p>
          <a:p>
            <a:pPr indent="-330200" lvl="0" marL="457200" rtl="0" algn="l">
              <a:spcBef>
                <a:spcPts val="0"/>
              </a:spcBef>
              <a:spcAft>
                <a:spcPts val="0"/>
              </a:spcAft>
              <a:buSzPts val="1600"/>
              <a:buFont typeface="Source Sans Pro"/>
              <a:buChar char="●"/>
            </a:pPr>
            <a:r>
              <a:rPr lang="fr-CA" sz="1600">
                <a:latin typeface="Source Sans Pro"/>
                <a:ea typeface="Source Sans Pro"/>
                <a:cs typeface="Source Sans Pro"/>
                <a:sym typeface="Source Sans Pro"/>
              </a:rPr>
              <a:t>d’enregistrer et partager un canevas;</a:t>
            </a:r>
            <a:endParaRPr sz="1600">
              <a:latin typeface="Source Sans Pro"/>
              <a:ea typeface="Source Sans Pro"/>
              <a:cs typeface="Source Sans Pro"/>
              <a:sym typeface="Source Sans Pro"/>
            </a:endParaRPr>
          </a:p>
          <a:p>
            <a:pPr indent="-330200" lvl="0" marL="457200" rtl="0" algn="l">
              <a:spcBef>
                <a:spcPts val="1000"/>
              </a:spcBef>
              <a:spcAft>
                <a:spcPts val="0"/>
              </a:spcAft>
              <a:buSzPts val="1600"/>
              <a:buFont typeface="Source Sans Pro"/>
              <a:buChar char="●"/>
            </a:pPr>
            <a:r>
              <a:rPr lang="fr-CA" sz="1600">
                <a:latin typeface="Source Sans Pro"/>
                <a:ea typeface="Source Sans Pro"/>
                <a:cs typeface="Source Sans Pro"/>
                <a:sym typeface="Source Sans Pro"/>
              </a:rPr>
              <a:t>d'utiliser le même identifiant pour son compte Amplify et Polypad;</a:t>
            </a:r>
            <a:endParaRPr sz="1600">
              <a:latin typeface="Source Sans Pro"/>
              <a:ea typeface="Source Sans Pro"/>
              <a:cs typeface="Source Sans Pro"/>
              <a:sym typeface="Source Sans Pro"/>
            </a:endParaRPr>
          </a:p>
          <a:p>
            <a:pPr indent="-330200" lvl="0" marL="457200" rtl="0" algn="l">
              <a:spcBef>
                <a:spcPts val="1000"/>
              </a:spcBef>
              <a:spcAft>
                <a:spcPts val="1000"/>
              </a:spcAft>
              <a:buSzPts val="1600"/>
              <a:buFont typeface="Source Sans Pro"/>
              <a:buChar char="●"/>
            </a:pPr>
            <a:r>
              <a:rPr lang="fr-CA" sz="1600">
                <a:latin typeface="Source Sans Pro"/>
                <a:ea typeface="Source Sans Pro"/>
                <a:cs typeface="Source Sans Pro"/>
                <a:sym typeface="Source Sans Pro"/>
              </a:rPr>
              <a:t>de partager directement dans Google Classroom et d'y publier des devoirs.</a:t>
            </a:r>
            <a:endParaRPr sz="1600">
              <a:latin typeface="Source Sans Pro"/>
              <a:ea typeface="Source Sans Pro"/>
              <a:cs typeface="Source Sans Pro"/>
              <a:sym typeface="Source Sans Pro"/>
            </a:endParaRPr>
          </a:p>
        </p:txBody>
      </p:sp>
      <p:pic>
        <p:nvPicPr>
          <p:cNvPr id="649" name="Google Shape;649;p101"/>
          <p:cNvPicPr preferRelativeResize="0"/>
          <p:nvPr/>
        </p:nvPicPr>
        <p:blipFill>
          <a:blip r:embed="rId7">
            <a:alphaModFix/>
          </a:blip>
          <a:stretch>
            <a:fillRect/>
          </a:stretch>
        </p:blipFill>
        <p:spPr>
          <a:xfrm>
            <a:off x="903200" y="822825"/>
            <a:ext cx="4034950" cy="415362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3" name="Shape 653"/>
        <p:cNvGrpSpPr/>
        <p:nvPr/>
      </p:nvGrpSpPr>
      <p:grpSpPr>
        <a:xfrm>
          <a:off x="0" y="0"/>
          <a:ext cx="0" cy="0"/>
          <a:chOff x="0" y="0"/>
          <a:chExt cx="0" cy="0"/>
        </a:xfrm>
      </p:grpSpPr>
      <p:sp>
        <p:nvSpPr>
          <p:cNvPr id="654" name="Google Shape;654;p102"/>
          <p:cNvSpPr txBox="1"/>
          <p:nvPr>
            <p:ph type="title"/>
          </p:nvPr>
        </p:nvSpPr>
        <p:spPr>
          <a:xfrm>
            <a:off x="98250" y="-59850"/>
            <a:ext cx="8826600" cy="60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fr-CA"/>
              <a:t>Polypad - Enregistrement et gestion des canevas</a:t>
            </a:r>
            <a:endParaRPr/>
          </a:p>
        </p:txBody>
      </p:sp>
      <p:sp>
        <p:nvSpPr>
          <p:cNvPr id="655" name="Google Shape;655;p102">
            <a:hlinkClick r:id="rId3"/>
          </p:cNvPr>
          <p:cNvSpPr/>
          <p:nvPr/>
        </p:nvSpPr>
        <p:spPr>
          <a:xfrm>
            <a:off x="6967300" y="26475"/>
            <a:ext cx="2073300" cy="354300"/>
          </a:xfrm>
          <a:prstGeom prst="roundRect">
            <a:avLst>
              <a:gd fmla="val 16667" name="adj"/>
            </a:avLst>
          </a:prstGeom>
          <a:solidFill>
            <a:srgbClr val="FFFFFF"/>
          </a:solidFill>
          <a:ln cap="flat" cmpd="sng" w="2857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fr-CA" sz="1300" u="sng">
                <a:solidFill>
                  <a:srgbClr val="434343"/>
                </a:solidFill>
                <a:latin typeface="Dosis"/>
                <a:ea typeface="Dosis"/>
                <a:cs typeface="Dosis"/>
                <a:sym typeface="Dosis"/>
                <a:hlinkClick r:id="rId4">
                  <a:extLst>
                    <a:ext uri="{A12FA001-AC4F-418D-AE19-62706E023703}">
                      <ahyp:hlinkClr val="tx"/>
                    </a:ext>
                  </a:extLst>
                </a:hlinkClick>
              </a:rPr>
              <a:t>polypad.amplify.com/fr/p</a:t>
            </a:r>
            <a:endParaRPr b="1" sz="1300">
              <a:solidFill>
                <a:srgbClr val="434343"/>
              </a:solidFill>
              <a:latin typeface="Dosis"/>
              <a:ea typeface="Dosis"/>
              <a:cs typeface="Dosis"/>
              <a:sym typeface="Dosis"/>
            </a:endParaRPr>
          </a:p>
        </p:txBody>
      </p:sp>
      <p:pic>
        <p:nvPicPr>
          <p:cNvPr descr="File:Pixel 51 icon cursor click top left.svg - Wikimedia Commons" id="656" name="Google Shape;656;p102"/>
          <p:cNvPicPr preferRelativeResize="0"/>
          <p:nvPr/>
        </p:nvPicPr>
        <p:blipFill>
          <a:blip r:embed="rId5">
            <a:alphaModFix/>
          </a:blip>
          <a:stretch>
            <a:fillRect/>
          </a:stretch>
        </p:blipFill>
        <p:spPr>
          <a:xfrm>
            <a:off x="8885361" y="257692"/>
            <a:ext cx="230001" cy="230001"/>
          </a:xfrm>
          <a:prstGeom prst="rect">
            <a:avLst/>
          </a:prstGeom>
          <a:noFill/>
          <a:ln>
            <a:noFill/>
          </a:ln>
        </p:spPr>
      </p:pic>
      <p:sp>
        <p:nvSpPr>
          <p:cNvPr id="657" name="Google Shape;657;p102">
            <a:hlinkClick r:id="rId6"/>
          </p:cNvPr>
          <p:cNvSpPr/>
          <p:nvPr/>
        </p:nvSpPr>
        <p:spPr>
          <a:xfrm>
            <a:off x="6967300" y="25950"/>
            <a:ext cx="2073300" cy="354300"/>
          </a:xfrm>
          <a:prstGeom prst="roundRect">
            <a:avLst>
              <a:gd fmla="val 16667" name="adj"/>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Viga"/>
              <a:ea typeface="Viga"/>
              <a:cs typeface="Viga"/>
              <a:sym typeface="Viga"/>
            </a:endParaRPr>
          </a:p>
        </p:txBody>
      </p:sp>
      <p:pic>
        <p:nvPicPr>
          <p:cNvPr id="658" name="Google Shape;658;p102"/>
          <p:cNvPicPr preferRelativeResize="0"/>
          <p:nvPr/>
        </p:nvPicPr>
        <p:blipFill>
          <a:blip r:embed="rId7">
            <a:alphaModFix/>
          </a:blip>
          <a:stretch>
            <a:fillRect/>
          </a:stretch>
        </p:blipFill>
        <p:spPr>
          <a:xfrm>
            <a:off x="213177" y="811734"/>
            <a:ext cx="5205931" cy="406050"/>
          </a:xfrm>
          <a:prstGeom prst="rect">
            <a:avLst/>
          </a:prstGeom>
          <a:noFill/>
          <a:ln>
            <a:noFill/>
          </a:ln>
        </p:spPr>
      </p:pic>
      <p:cxnSp>
        <p:nvCxnSpPr>
          <p:cNvPr id="659" name="Google Shape;659;p102"/>
          <p:cNvCxnSpPr/>
          <p:nvPr/>
        </p:nvCxnSpPr>
        <p:spPr>
          <a:xfrm>
            <a:off x="6808700" y="1057825"/>
            <a:ext cx="9000" cy="3810000"/>
          </a:xfrm>
          <a:prstGeom prst="straightConnector1">
            <a:avLst/>
          </a:prstGeom>
          <a:noFill/>
          <a:ln cap="flat" cmpd="sng" w="9525">
            <a:solidFill>
              <a:schemeClr val="dk2"/>
            </a:solidFill>
            <a:prstDash val="solid"/>
            <a:round/>
            <a:headEnd len="med" w="med" type="none"/>
            <a:tailEnd len="med" w="med" type="none"/>
          </a:ln>
        </p:spPr>
      </p:cxnSp>
      <p:sp>
        <p:nvSpPr>
          <p:cNvPr id="660" name="Google Shape;660;p102"/>
          <p:cNvSpPr/>
          <p:nvPr/>
        </p:nvSpPr>
        <p:spPr>
          <a:xfrm>
            <a:off x="1164103" y="880359"/>
            <a:ext cx="1038600" cy="268800"/>
          </a:xfrm>
          <a:prstGeom prst="rect">
            <a:avLst/>
          </a:prstGeom>
          <a:noFill/>
          <a:ln cap="flat" cmpd="sng" w="28575">
            <a:solidFill>
              <a:srgbClr val="CC3C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661" name="Google Shape;661;p102"/>
          <p:cNvPicPr preferRelativeResize="0"/>
          <p:nvPr/>
        </p:nvPicPr>
        <p:blipFill rotWithShape="1">
          <a:blip r:embed="rId8">
            <a:alphaModFix/>
          </a:blip>
          <a:srcRect b="7679" l="21382" r="27500" t="6703"/>
          <a:stretch/>
        </p:blipFill>
        <p:spPr>
          <a:xfrm rot="-1492278">
            <a:off x="3789128" y="1010175"/>
            <a:ext cx="266321" cy="324096"/>
          </a:xfrm>
          <a:prstGeom prst="rect">
            <a:avLst/>
          </a:prstGeom>
          <a:noFill/>
          <a:ln>
            <a:noFill/>
          </a:ln>
        </p:spPr>
      </p:pic>
      <p:sp>
        <p:nvSpPr>
          <p:cNvPr id="662" name="Google Shape;662;p102"/>
          <p:cNvSpPr txBox="1"/>
          <p:nvPr/>
        </p:nvSpPr>
        <p:spPr>
          <a:xfrm>
            <a:off x="204263" y="1269063"/>
            <a:ext cx="5405100" cy="569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CA">
                <a:latin typeface="Dosis SemiBold"/>
                <a:ea typeface="Dosis SemiBold"/>
                <a:cs typeface="Dosis SemiBold"/>
                <a:sym typeface="Dosis SemiBold"/>
              </a:rPr>
              <a:t>Enregistrement de votre canevas.</a:t>
            </a:r>
            <a:endParaRPr>
              <a:latin typeface="Dosis SemiBold"/>
              <a:ea typeface="Dosis SemiBold"/>
              <a:cs typeface="Dosis SemiBold"/>
              <a:sym typeface="Dosis SemiBold"/>
            </a:endParaRPr>
          </a:p>
          <a:p>
            <a:pPr indent="0" lvl="0" marL="0" rtl="0" algn="l">
              <a:spcBef>
                <a:spcPts val="0"/>
              </a:spcBef>
              <a:spcAft>
                <a:spcPts val="0"/>
              </a:spcAft>
              <a:buNone/>
            </a:pPr>
            <a:r>
              <a:rPr i="1" lang="fr-CA" sz="1100">
                <a:solidFill>
                  <a:srgbClr val="595959"/>
                </a:solidFill>
                <a:latin typeface="Dosis SemiBold"/>
                <a:ea typeface="Dosis SemiBold"/>
                <a:cs typeface="Dosis SemiBold"/>
                <a:sym typeface="Dosis SemiBold"/>
              </a:rPr>
              <a:t>Il est possible d’enregistrer et de partager en ligne, mais pas de sauvegarder en local.</a:t>
            </a:r>
            <a:endParaRPr>
              <a:latin typeface="Dosis SemiBold"/>
              <a:ea typeface="Dosis SemiBold"/>
              <a:cs typeface="Dosis SemiBold"/>
              <a:sym typeface="Dosis SemiBold"/>
            </a:endParaRPr>
          </a:p>
        </p:txBody>
      </p:sp>
      <p:sp>
        <p:nvSpPr>
          <p:cNvPr id="663" name="Google Shape;663;p102"/>
          <p:cNvSpPr txBox="1"/>
          <p:nvPr/>
        </p:nvSpPr>
        <p:spPr>
          <a:xfrm>
            <a:off x="2153283" y="3345129"/>
            <a:ext cx="43296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CA">
                <a:latin typeface="Dosis SemiBold"/>
                <a:ea typeface="Dosis SemiBold"/>
                <a:cs typeface="Dosis SemiBold"/>
                <a:sym typeface="Dosis SemiBold"/>
              </a:rPr>
              <a:t>Vos enregistrements se retrouvent ici.</a:t>
            </a:r>
            <a:endParaRPr>
              <a:latin typeface="Dosis SemiBold"/>
              <a:ea typeface="Dosis SemiBold"/>
              <a:cs typeface="Dosis SemiBold"/>
              <a:sym typeface="Dosis SemiBold"/>
            </a:endParaRPr>
          </a:p>
          <a:p>
            <a:pPr indent="0" lvl="0" marL="0" rtl="0" algn="l">
              <a:spcBef>
                <a:spcPts val="0"/>
              </a:spcBef>
              <a:spcAft>
                <a:spcPts val="0"/>
              </a:spcAft>
              <a:buNone/>
            </a:pPr>
            <a:r>
              <a:rPr lang="fr-CA">
                <a:latin typeface="Dosis SemiBold"/>
                <a:ea typeface="Dosis SemiBold"/>
                <a:cs typeface="Dosis SemiBold"/>
                <a:sym typeface="Dosis SemiBold"/>
              </a:rPr>
              <a:t>Création de dossiers possibles pour mieux organiser vos fichiers.</a:t>
            </a:r>
            <a:endParaRPr>
              <a:latin typeface="Dosis SemiBold"/>
              <a:ea typeface="Dosis SemiBold"/>
              <a:cs typeface="Dosis SemiBold"/>
              <a:sym typeface="Dosis SemiBold"/>
            </a:endParaRPr>
          </a:p>
        </p:txBody>
      </p:sp>
      <p:sp>
        <p:nvSpPr>
          <p:cNvPr id="664" name="Google Shape;664;p102"/>
          <p:cNvSpPr/>
          <p:nvPr/>
        </p:nvSpPr>
        <p:spPr>
          <a:xfrm>
            <a:off x="1898298" y="2921475"/>
            <a:ext cx="167100" cy="1626600"/>
          </a:xfrm>
          <a:prstGeom prst="rightBrace">
            <a:avLst>
              <a:gd fmla="val 50000" name="adj1"/>
              <a:gd fmla="val 50000" name="adj2"/>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5" name="Google Shape;665;p102"/>
          <p:cNvSpPr txBox="1"/>
          <p:nvPr/>
        </p:nvSpPr>
        <p:spPr>
          <a:xfrm>
            <a:off x="2147911" y="2415200"/>
            <a:ext cx="43296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CA">
                <a:latin typeface="Dosis SemiBold"/>
                <a:ea typeface="Dosis SemiBold"/>
                <a:cs typeface="Dosis SemiBold"/>
                <a:sym typeface="Dosis SemiBold"/>
              </a:rPr>
              <a:t>Modèles de canevas suggérés.</a:t>
            </a:r>
            <a:endParaRPr>
              <a:latin typeface="Dosis SemiBold"/>
              <a:ea typeface="Dosis SemiBold"/>
              <a:cs typeface="Dosis SemiBold"/>
              <a:sym typeface="Dosis SemiBold"/>
            </a:endParaRPr>
          </a:p>
          <a:p>
            <a:pPr indent="0" lvl="0" marL="0" rtl="0" algn="l">
              <a:spcBef>
                <a:spcPts val="0"/>
              </a:spcBef>
              <a:spcAft>
                <a:spcPts val="0"/>
              </a:spcAft>
              <a:buNone/>
            </a:pPr>
            <a:r>
              <a:rPr lang="fr-CA">
                <a:latin typeface="Dosis SemiBold"/>
                <a:ea typeface="Dosis SemiBold"/>
                <a:cs typeface="Dosis SemiBold"/>
                <a:sym typeface="Dosis SemiBold"/>
              </a:rPr>
              <a:t>Aucune gestion possible de cette section.</a:t>
            </a:r>
            <a:endParaRPr>
              <a:latin typeface="Dosis SemiBold"/>
              <a:ea typeface="Dosis SemiBold"/>
              <a:cs typeface="Dosis SemiBold"/>
              <a:sym typeface="Dosis SemiBold"/>
            </a:endParaRPr>
          </a:p>
        </p:txBody>
      </p:sp>
      <p:sp>
        <p:nvSpPr>
          <p:cNvPr id="666" name="Google Shape;666;p102"/>
          <p:cNvSpPr txBox="1"/>
          <p:nvPr/>
        </p:nvSpPr>
        <p:spPr>
          <a:xfrm>
            <a:off x="7151363" y="1271525"/>
            <a:ext cx="16155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fr-CA">
                <a:solidFill>
                  <a:schemeClr val="dk1"/>
                </a:solidFill>
                <a:latin typeface="Dosis SemiBold"/>
                <a:ea typeface="Dosis SemiBold"/>
                <a:cs typeface="Dosis SemiBold"/>
                <a:sym typeface="Dosis SemiBold"/>
              </a:rPr>
              <a:t>Exporter le canevas en tant qu’image</a:t>
            </a:r>
            <a:endParaRPr>
              <a:solidFill>
                <a:schemeClr val="dk1"/>
              </a:solidFill>
              <a:latin typeface="Dosis SemiBold"/>
              <a:ea typeface="Dosis SemiBold"/>
              <a:cs typeface="Dosis SemiBold"/>
              <a:sym typeface="Dosis SemiBold"/>
            </a:endParaRPr>
          </a:p>
        </p:txBody>
      </p:sp>
      <p:pic>
        <p:nvPicPr>
          <p:cNvPr id="667" name="Google Shape;667;p102"/>
          <p:cNvPicPr preferRelativeResize="0"/>
          <p:nvPr/>
        </p:nvPicPr>
        <p:blipFill>
          <a:blip r:embed="rId9">
            <a:alphaModFix/>
          </a:blip>
          <a:stretch>
            <a:fillRect/>
          </a:stretch>
        </p:blipFill>
        <p:spPr>
          <a:xfrm>
            <a:off x="7227574" y="1882000"/>
            <a:ext cx="1615475" cy="2153975"/>
          </a:xfrm>
          <a:prstGeom prst="rect">
            <a:avLst/>
          </a:prstGeom>
          <a:noFill/>
          <a:ln>
            <a:noFill/>
          </a:ln>
        </p:spPr>
      </p:pic>
      <p:sp>
        <p:nvSpPr>
          <p:cNvPr id="668" name="Google Shape;668;p102"/>
          <p:cNvSpPr/>
          <p:nvPr/>
        </p:nvSpPr>
        <p:spPr>
          <a:xfrm>
            <a:off x="8583141" y="3030071"/>
            <a:ext cx="224100" cy="268800"/>
          </a:xfrm>
          <a:prstGeom prst="rect">
            <a:avLst/>
          </a:prstGeom>
          <a:noFill/>
          <a:ln cap="flat" cmpd="sng" w="28575">
            <a:solidFill>
              <a:srgbClr val="CC3C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669" name="Google Shape;669;p102"/>
          <p:cNvPicPr preferRelativeResize="0"/>
          <p:nvPr/>
        </p:nvPicPr>
        <p:blipFill rotWithShape="1">
          <a:blip r:embed="rId8">
            <a:alphaModFix/>
          </a:blip>
          <a:srcRect b="7679" l="21382" r="27500" t="6703"/>
          <a:stretch/>
        </p:blipFill>
        <p:spPr>
          <a:xfrm>
            <a:off x="8618950" y="3221696"/>
            <a:ext cx="224099" cy="272702"/>
          </a:xfrm>
          <a:prstGeom prst="rect">
            <a:avLst/>
          </a:prstGeom>
          <a:noFill/>
          <a:ln>
            <a:noFill/>
          </a:ln>
        </p:spPr>
      </p:pic>
      <p:cxnSp>
        <p:nvCxnSpPr>
          <p:cNvPr id="670" name="Google Shape;670;p102"/>
          <p:cNvCxnSpPr/>
          <p:nvPr/>
        </p:nvCxnSpPr>
        <p:spPr>
          <a:xfrm flipH="1">
            <a:off x="223050" y="1902225"/>
            <a:ext cx="5899800" cy="33300"/>
          </a:xfrm>
          <a:prstGeom prst="straightConnector1">
            <a:avLst/>
          </a:prstGeom>
          <a:noFill/>
          <a:ln cap="flat" cmpd="sng" w="9525">
            <a:solidFill>
              <a:srgbClr val="434343"/>
            </a:solidFill>
            <a:prstDash val="dash"/>
            <a:round/>
            <a:headEnd len="med" w="med" type="none"/>
            <a:tailEnd len="med" w="med" type="none"/>
          </a:ln>
        </p:spPr>
      </p:cxnSp>
      <p:sp>
        <p:nvSpPr>
          <p:cNvPr id="671" name="Google Shape;671;p102"/>
          <p:cNvSpPr/>
          <p:nvPr/>
        </p:nvSpPr>
        <p:spPr>
          <a:xfrm>
            <a:off x="1918775" y="2607950"/>
            <a:ext cx="57900" cy="230100"/>
          </a:xfrm>
          <a:prstGeom prst="rightBrace">
            <a:avLst>
              <a:gd fmla="val 50000" name="adj1"/>
              <a:gd fmla="val 50000" name="adj2"/>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2" name="Google Shape;672;p102"/>
          <p:cNvSpPr/>
          <p:nvPr/>
        </p:nvSpPr>
        <p:spPr>
          <a:xfrm>
            <a:off x="727175" y="2106325"/>
            <a:ext cx="898500" cy="268800"/>
          </a:xfrm>
          <a:prstGeom prst="rect">
            <a:avLst/>
          </a:prstGeom>
          <a:noFill/>
          <a:ln cap="flat" cmpd="sng" w="28575">
            <a:solidFill>
              <a:srgbClr val="CC3C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673" name="Google Shape;673;p102"/>
          <p:cNvPicPr preferRelativeResize="0"/>
          <p:nvPr/>
        </p:nvPicPr>
        <p:blipFill>
          <a:blip r:embed="rId10">
            <a:alphaModFix/>
          </a:blip>
          <a:stretch>
            <a:fillRect/>
          </a:stretch>
        </p:blipFill>
        <p:spPr>
          <a:xfrm>
            <a:off x="148613" y="2119043"/>
            <a:ext cx="1770175" cy="2918022"/>
          </a:xfrm>
          <a:prstGeom prst="rect">
            <a:avLst/>
          </a:prstGeom>
          <a:noFill/>
          <a:ln>
            <a:noFill/>
          </a:ln>
        </p:spPr>
      </p:pic>
      <p:pic>
        <p:nvPicPr>
          <p:cNvPr id="674" name="Google Shape;674;p102"/>
          <p:cNvPicPr preferRelativeResize="0"/>
          <p:nvPr/>
        </p:nvPicPr>
        <p:blipFill rotWithShape="1">
          <a:blip r:embed="rId8">
            <a:alphaModFix/>
          </a:blip>
          <a:srcRect b="7679" l="21382" r="27500" t="6703"/>
          <a:stretch/>
        </p:blipFill>
        <p:spPr>
          <a:xfrm rot="-1492278">
            <a:off x="1490075" y="2147303"/>
            <a:ext cx="266321" cy="324096"/>
          </a:xfrm>
          <a:prstGeom prst="rect">
            <a:avLst/>
          </a:prstGeom>
          <a:noFill/>
          <a:ln>
            <a:noFill/>
          </a:ln>
        </p:spPr>
      </p:pic>
      <p:sp>
        <p:nvSpPr>
          <p:cNvPr id="675" name="Google Shape;675;p102"/>
          <p:cNvSpPr/>
          <p:nvPr/>
        </p:nvSpPr>
        <p:spPr>
          <a:xfrm>
            <a:off x="1918775" y="4803929"/>
            <a:ext cx="57900" cy="230100"/>
          </a:xfrm>
          <a:prstGeom prst="rightBrace">
            <a:avLst>
              <a:gd fmla="val 50000" name="adj1"/>
              <a:gd fmla="val 50000" name="adj2"/>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6" name="Google Shape;676;p102"/>
          <p:cNvSpPr txBox="1"/>
          <p:nvPr/>
        </p:nvSpPr>
        <p:spPr>
          <a:xfrm>
            <a:off x="2203828" y="4535805"/>
            <a:ext cx="43296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CA">
                <a:latin typeface="Dosis SemiBold"/>
                <a:ea typeface="Dosis SemiBold"/>
                <a:cs typeface="Dosis SemiBold"/>
                <a:sym typeface="Dosis SemiBold"/>
              </a:rPr>
              <a:t>Possibilité de restaurer vos canevas supprimés à partir de la poubelle.</a:t>
            </a:r>
            <a:endParaRPr>
              <a:latin typeface="Dosis SemiBold"/>
              <a:ea typeface="Dosis SemiBold"/>
              <a:cs typeface="Dosis SemiBold"/>
              <a:sym typeface="Dosis SemiBold"/>
            </a:endParaRPr>
          </a:p>
        </p:txBody>
      </p:sp>
      <p:sp>
        <p:nvSpPr>
          <p:cNvPr id="677" name="Google Shape;677;p102"/>
          <p:cNvSpPr/>
          <p:nvPr/>
        </p:nvSpPr>
        <p:spPr>
          <a:xfrm>
            <a:off x="697558" y="2086580"/>
            <a:ext cx="898500" cy="268800"/>
          </a:xfrm>
          <a:prstGeom prst="rect">
            <a:avLst/>
          </a:prstGeom>
          <a:noFill/>
          <a:ln cap="flat" cmpd="sng" w="28575">
            <a:solidFill>
              <a:srgbClr val="CC3C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678" name="Google Shape;678;p102"/>
          <p:cNvPicPr preferRelativeResize="0"/>
          <p:nvPr/>
        </p:nvPicPr>
        <p:blipFill rotWithShape="1">
          <a:blip r:embed="rId8">
            <a:alphaModFix/>
          </a:blip>
          <a:srcRect b="7679" l="21382" r="27500" t="6703"/>
          <a:stretch/>
        </p:blipFill>
        <p:spPr>
          <a:xfrm rot="-1492278">
            <a:off x="1460458" y="2127558"/>
            <a:ext cx="266321" cy="32409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3" name="Shape 463"/>
        <p:cNvGrpSpPr/>
        <p:nvPr/>
      </p:nvGrpSpPr>
      <p:grpSpPr>
        <a:xfrm>
          <a:off x="0" y="0"/>
          <a:ext cx="0" cy="0"/>
          <a:chOff x="0" y="0"/>
          <a:chExt cx="0" cy="0"/>
        </a:xfrm>
      </p:grpSpPr>
      <p:sp>
        <p:nvSpPr>
          <p:cNvPr id="464" name="Google Shape;464;p85"/>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t/>
            </a:r>
            <a:endParaRPr/>
          </a:p>
        </p:txBody>
      </p:sp>
      <p:sp>
        <p:nvSpPr>
          <p:cNvPr id="465" name="Google Shape;465;p85"/>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ctr">
              <a:spcBef>
                <a:spcPts val="600"/>
              </a:spcBef>
              <a:spcAft>
                <a:spcPts val="0"/>
              </a:spcAft>
              <a:buNone/>
            </a:pPr>
            <a:r>
              <a:t/>
            </a:r>
            <a:endParaRPr/>
          </a:p>
        </p:txBody>
      </p:sp>
      <p:pic>
        <p:nvPicPr>
          <p:cNvPr id="466" name="Google Shape;466;p85"/>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2" name="Shape 682"/>
        <p:cNvGrpSpPr/>
        <p:nvPr/>
      </p:nvGrpSpPr>
      <p:grpSpPr>
        <a:xfrm>
          <a:off x="0" y="0"/>
          <a:ext cx="0" cy="0"/>
          <a:chOff x="0" y="0"/>
          <a:chExt cx="0" cy="0"/>
        </a:xfrm>
      </p:grpSpPr>
      <p:sp>
        <p:nvSpPr>
          <p:cNvPr id="683" name="Google Shape;683;p103"/>
          <p:cNvSpPr txBox="1"/>
          <p:nvPr>
            <p:ph type="title"/>
          </p:nvPr>
        </p:nvSpPr>
        <p:spPr>
          <a:xfrm>
            <a:off x="98250" y="-59850"/>
            <a:ext cx="8826600" cy="60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fr-CA"/>
              <a:t>Polypad - Mode Création</a:t>
            </a:r>
            <a:endParaRPr/>
          </a:p>
        </p:txBody>
      </p:sp>
      <p:sp>
        <p:nvSpPr>
          <p:cNvPr id="684" name="Google Shape;684;p103">
            <a:hlinkClick r:id="rId3"/>
          </p:cNvPr>
          <p:cNvSpPr/>
          <p:nvPr/>
        </p:nvSpPr>
        <p:spPr>
          <a:xfrm>
            <a:off x="6967300" y="26475"/>
            <a:ext cx="2073300" cy="354300"/>
          </a:xfrm>
          <a:prstGeom prst="roundRect">
            <a:avLst>
              <a:gd fmla="val 16667" name="adj"/>
            </a:avLst>
          </a:prstGeom>
          <a:solidFill>
            <a:srgbClr val="FFFFFF"/>
          </a:solidFill>
          <a:ln cap="flat" cmpd="sng" w="2857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fr-CA" sz="1300" u="sng">
                <a:solidFill>
                  <a:srgbClr val="434343"/>
                </a:solidFill>
                <a:latin typeface="Dosis"/>
                <a:ea typeface="Dosis"/>
                <a:cs typeface="Dosis"/>
                <a:sym typeface="Dosis"/>
                <a:hlinkClick r:id="rId4">
                  <a:extLst>
                    <a:ext uri="{A12FA001-AC4F-418D-AE19-62706E023703}">
                      <ahyp:hlinkClr val="tx"/>
                    </a:ext>
                  </a:extLst>
                </a:hlinkClick>
              </a:rPr>
              <a:t>polypad.amplify.com/fr/p</a:t>
            </a:r>
            <a:endParaRPr b="1" sz="1300">
              <a:solidFill>
                <a:srgbClr val="434343"/>
              </a:solidFill>
              <a:latin typeface="Dosis"/>
              <a:ea typeface="Dosis"/>
              <a:cs typeface="Dosis"/>
              <a:sym typeface="Dosis"/>
            </a:endParaRPr>
          </a:p>
        </p:txBody>
      </p:sp>
      <p:pic>
        <p:nvPicPr>
          <p:cNvPr descr="File:Pixel 51 icon cursor click top left.svg - Wikimedia Commons" id="685" name="Google Shape;685;p103"/>
          <p:cNvPicPr preferRelativeResize="0"/>
          <p:nvPr/>
        </p:nvPicPr>
        <p:blipFill>
          <a:blip r:embed="rId5">
            <a:alphaModFix/>
          </a:blip>
          <a:stretch>
            <a:fillRect/>
          </a:stretch>
        </p:blipFill>
        <p:spPr>
          <a:xfrm>
            <a:off x="8885361" y="257692"/>
            <a:ext cx="230001" cy="230001"/>
          </a:xfrm>
          <a:prstGeom prst="rect">
            <a:avLst/>
          </a:prstGeom>
          <a:noFill/>
          <a:ln>
            <a:noFill/>
          </a:ln>
        </p:spPr>
      </p:pic>
      <p:sp>
        <p:nvSpPr>
          <p:cNvPr id="686" name="Google Shape;686;p103">
            <a:hlinkClick r:id="rId6"/>
          </p:cNvPr>
          <p:cNvSpPr/>
          <p:nvPr/>
        </p:nvSpPr>
        <p:spPr>
          <a:xfrm>
            <a:off x="6967300" y="25950"/>
            <a:ext cx="2073300" cy="354300"/>
          </a:xfrm>
          <a:prstGeom prst="roundRect">
            <a:avLst>
              <a:gd fmla="val 16667" name="adj"/>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Viga"/>
              <a:ea typeface="Viga"/>
              <a:cs typeface="Viga"/>
              <a:sym typeface="Viga"/>
            </a:endParaRPr>
          </a:p>
        </p:txBody>
      </p:sp>
      <p:pic>
        <p:nvPicPr>
          <p:cNvPr id="687" name="Google Shape;687;p103"/>
          <p:cNvPicPr preferRelativeResize="0"/>
          <p:nvPr/>
        </p:nvPicPr>
        <p:blipFill>
          <a:blip r:embed="rId7">
            <a:alphaModFix/>
          </a:blip>
          <a:stretch>
            <a:fillRect/>
          </a:stretch>
        </p:blipFill>
        <p:spPr>
          <a:xfrm>
            <a:off x="838200" y="764357"/>
            <a:ext cx="2028307" cy="4295850"/>
          </a:xfrm>
          <a:prstGeom prst="rect">
            <a:avLst/>
          </a:prstGeom>
          <a:noFill/>
          <a:ln>
            <a:noFill/>
          </a:ln>
        </p:spPr>
      </p:pic>
      <p:sp>
        <p:nvSpPr>
          <p:cNvPr id="688" name="Google Shape;688;p103"/>
          <p:cNvSpPr/>
          <p:nvPr/>
        </p:nvSpPr>
        <p:spPr>
          <a:xfrm>
            <a:off x="1106750" y="1925606"/>
            <a:ext cx="1565400" cy="457500"/>
          </a:xfrm>
          <a:prstGeom prst="rect">
            <a:avLst/>
          </a:prstGeom>
          <a:noFill/>
          <a:ln cap="flat" cmpd="sng" w="28575">
            <a:solidFill>
              <a:srgbClr val="CC3C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689" name="Google Shape;689;p103"/>
          <p:cNvPicPr preferRelativeResize="0"/>
          <p:nvPr/>
        </p:nvPicPr>
        <p:blipFill rotWithShape="1">
          <a:blip r:embed="rId8">
            <a:alphaModFix/>
          </a:blip>
          <a:srcRect b="7679" l="21382" r="27500" t="6703"/>
          <a:stretch/>
        </p:blipFill>
        <p:spPr>
          <a:xfrm rot="-1492278">
            <a:off x="2544375" y="1966577"/>
            <a:ext cx="266321" cy="324096"/>
          </a:xfrm>
          <a:prstGeom prst="rect">
            <a:avLst/>
          </a:prstGeom>
          <a:noFill/>
          <a:ln>
            <a:noFill/>
          </a:ln>
        </p:spPr>
      </p:pic>
      <p:sp>
        <p:nvSpPr>
          <p:cNvPr id="690" name="Google Shape;690;p103"/>
          <p:cNvSpPr txBox="1"/>
          <p:nvPr/>
        </p:nvSpPr>
        <p:spPr>
          <a:xfrm>
            <a:off x="3586200" y="1039800"/>
            <a:ext cx="4329600" cy="3299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CA" sz="1600">
                <a:latin typeface="Dosis SemiBold"/>
                <a:ea typeface="Dosis SemiBold"/>
                <a:cs typeface="Dosis SemiBold"/>
                <a:sym typeface="Dosis SemiBold"/>
              </a:rPr>
              <a:t>L’activation du Mode création permet de:</a:t>
            </a:r>
            <a:endParaRPr sz="1600">
              <a:latin typeface="Dosis SemiBold"/>
              <a:ea typeface="Dosis SemiBold"/>
              <a:cs typeface="Dosis SemiBold"/>
              <a:sym typeface="Dosis SemiBold"/>
            </a:endParaRPr>
          </a:p>
          <a:p>
            <a:pPr indent="-330200" lvl="0" marL="457200" rtl="0" algn="l">
              <a:spcBef>
                <a:spcPts val="1000"/>
              </a:spcBef>
              <a:spcAft>
                <a:spcPts val="0"/>
              </a:spcAft>
              <a:buSzPts val="1600"/>
              <a:buFont typeface="Dosis SemiBold"/>
              <a:buChar char="●"/>
            </a:pPr>
            <a:r>
              <a:rPr lang="fr-CA" sz="1600">
                <a:latin typeface="Dosis SemiBold"/>
                <a:ea typeface="Dosis SemiBold"/>
                <a:cs typeface="Dosis SemiBold"/>
                <a:sym typeface="Dosis SemiBold"/>
              </a:rPr>
              <a:t>accéder à des propriétés avancées des tuiles;</a:t>
            </a:r>
            <a:endParaRPr sz="1600">
              <a:latin typeface="Dosis SemiBold"/>
              <a:ea typeface="Dosis SemiBold"/>
              <a:cs typeface="Dosis SemiBold"/>
              <a:sym typeface="Dosis SemiBold"/>
            </a:endParaRPr>
          </a:p>
          <a:p>
            <a:pPr indent="-330200" lvl="0" marL="457200" rtl="0" algn="l">
              <a:spcBef>
                <a:spcPts val="1000"/>
              </a:spcBef>
              <a:spcAft>
                <a:spcPts val="0"/>
              </a:spcAft>
              <a:buSzPts val="1600"/>
              <a:buFont typeface="Dosis SemiBold"/>
              <a:buChar char="●"/>
            </a:pPr>
            <a:r>
              <a:rPr lang="fr-CA" sz="1600">
                <a:latin typeface="Dosis SemiBold"/>
                <a:ea typeface="Dosis SemiBold"/>
                <a:cs typeface="Dosis SemiBold"/>
                <a:sym typeface="Dosis SemiBold"/>
              </a:rPr>
              <a:t>ajouter des boutons d’action;</a:t>
            </a:r>
            <a:endParaRPr sz="1600">
              <a:latin typeface="Dosis SemiBold"/>
              <a:ea typeface="Dosis SemiBold"/>
              <a:cs typeface="Dosis SemiBold"/>
              <a:sym typeface="Dosis SemiBold"/>
            </a:endParaRPr>
          </a:p>
          <a:p>
            <a:pPr indent="-330200" lvl="0" marL="457200" rtl="0" algn="l">
              <a:spcBef>
                <a:spcPts val="1000"/>
              </a:spcBef>
              <a:spcAft>
                <a:spcPts val="0"/>
              </a:spcAft>
              <a:buSzPts val="1600"/>
              <a:buFont typeface="Dosis SemiBold"/>
              <a:buChar char="●"/>
            </a:pPr>
            <a:r>
              <a:rPr lang="fr-CA" sz="1600">
                <a:latin typeface="Dosis SemiBold"/>
                <a:ea typeface="Dosis SemiBold"/>
                <a:cs typeface="Dosis SemiBold"/>
                <a:sym typeface="Dosis SemiBold"/>
              </a:rPr>
              <a:t>accéder aux outils de création;</a:t>
            </a:r>
            <a:endParaRPr sz="1600">
              <a:latin typeface="Dosis SemiBold"/>
              <a:ea typeface="Dosis SemiBold"/>
              <a:cs typeface="Dosis SemiBold"/>
              <a:sym typeface="Dosis SemiBold"/>
            </a:endParaRPr>
          </a:p>
          <a:p>
            <a:pPr indent="-330200" lvl="0" marL="457200" rtl="0" algn="l">
              <a:spcBef>
                <a:spcPts val="1000"/>
              </a:spcBef>
              <a:spcAft>
                <a:spcPts val="0"/>
              </a:spcAft>
              <a:buSzPts val="1600"/>
              <a:buFont typeface="Dosis SemiBold"/>
              <a:buChar char="●"/>
            </a:pPr>
            <a:r>
              <a:rPr lang="fr-CA" sz="1600">
                <a:latin typeface="Dosis SemiBold"/>
                <a:ea typeface="Dosis SemiBold"/>
                <a:cs typeface="Dosis SemiBold"/>
                <a:sym typeface="Dosis SemiBold"/>
              </a:rPr>
              <a:t>modifier, limiter ou retirer des paramètres de tuile;</a:t>
            </a:r>
            <a:endParaRPr sz="1600">
              <a:latin typeface="Dosis SemiBold"/>
              <a:ea typeface="Dosis SemiBold"/>
              <a:cs typeface="Dosis SemiBold"/>
              <a:sym typeface="Dosis SemiBold"/>
            </a:endParaRPr>
          </a:p>
          <a:p>
            <a:pPr indent="-330200" lvl="0" marL="457200" rtl="0" algn="l">
              <a:spcBef>
                <a:spcPts val="1000"/>
              </a:spcBef>
              <a:spcAft>
                <a:spcPts val="0"/>
              </a:spcAft>
              <a:buSzPts val="1600"/>
              <a:buFont typeface="Dosis SemiBold"/>
              <a:buChar char="●"/>
            </a:pPr>
            <a:r>
              <a:rPr lang="fr-CA" sz="1600">
                <a:latin typeface="Dosis SemiBold"/>
                <a:ea typeface="Dosis SemiBold"/>
                <a:cs typeface="Dosis SemiBold"/>
                <a:sym typeface="Dosis SemiBold"/>
              </a:rPr>
              <a:t>sélectionner les outils à afficher;</a:t>
            </a:r>
            <a:endParaRPr sz="1600">
              <a:latin typeface="Dosis SemiBold"/>
              <a:ea typeface="Dosis SemiBold"/>
              <a:cs typeface="Dosis SemiBold"/>
              <a:sym typeface="Dosis SemiBold"/>
            </a:endParaRPr>
          </a:p>
          <a:p>
            <a:pPr indent="-330200" lvl="0" marL="457200" rtl="0" algn="l">
              <a:spcBef>
                <a:spcPts val="1000"/>
              </a:spcBef>
              <a:spcAft>
                <a:spcPts val="0"/>
              </a:spcAft>
              <a:buSzPts val="1600"/>
              <a:buFont typeface="Dosis SemiBold"/>
              <a:buChar char="●"/>
            </a:pPr>
            <a:r>
              <a:rPr lang="fr-CA" sz="1600">
                <a:latin typeface="Dosis SemiBold"/>
                <a:ea typeface="Dosis SemiBold"/>
                <a:cs typeface="Dosis SemiBold"/>
                <a:sym typeface="Dosis SemiBold"/>
              </a:rPr>
              <a:t>retirer des tuiles ou des catégories; </a:t>
            </a:r>
            <a:endParaRPr sz="1600">
              <a:latin typeface="Dosis SemiBold"/>
              <a:ea typeface="Dosis SemiBold"/>
              <a:cs typeface="Dosis SemiBold"/>
              <a:sym typeface="Dosis SemiBold"/>
            </a:endParaRPr>
          </a:p>
          <a:p>
            <a:pPr indent="-330200" lvl="0" marL="457200" rtl="0" algn="l">
              <a:spcBef>
                <a:spcPts val="1000"/>
              </a:spcBef>
              <a:spcAft>
                <a:spcPts val="1000"/>
              </a:spcAft>
              <a:buSzPts val="1600"/>
              <a:buFont typeface="Dosis SemiBold"/>
              <a:buChar char="●"/>
            </a:pPr>
            <a:r>
              <a:rPr lang="fr-CA" sz="1600">
                <a:latin typeface="Dosis SemiBold"/>
                <a:ea typeface="Dosis SemiBold"/>
                <a:cs typeface="Dosis SemiBold"/>
                <a:sym typeface="Dosis SemiBold"/>
              </a:rPr>
              <a:t>verrouiller les tuiles.</a:t>
            </a:r>
            <a:endParaRPr sz="1600">
              <a:latin typeface="Dosis SemiBold"/>
              <a:ea typeface="Dosis SemiBold"/>
              <a:cs typeface="Dosis SemiBold"/>
              <a:sym typeface="Dosis SemiBold"/>
            </a:endParaRPr>
          </a:p>
        </p:txBody>
      </p:sp>
      <p:pic>
        <p:nvPicPr>
          <p:cNvPr id="691" name="Google Shape;691;p103"/>
          <p:cNvPicPr preferRelativeResize="0"/>
          <p:nvPr/>
        </p:nvPicPr>
        <p:blipFill>
          <a:blip r:embed="rId9">
            <a:alphaModFix/>
          </a:blip>
          <a:stretch>
            <a:fillRect/>
          </a:stretch>
        </p:blipFill>
        <p:spPr>
          <a:xfrm>
            <a:off x="828328" y="724877"/>
            <a:ext cx="2015350" cy="321200"/>
          </a:xfrm>
          <a:prstGeom prst="rect">
            <a:avLst/>
          </a:prstGeom>
          <a:noFill/>
          <a:ln>
            <a:noFill/>
          </a:ln>
        </p:spPr>
      </p:pic>
      <p:sp>
        <p:nvSpPr>
          <p:cNvPr id="692" name="Google Shape;692;p103"/>
          <p:cNvSpPr/>
          <p:nvPr/>
        </p:nvSpPr>
        <p:spPr>
          <a:xfrm>
            <a:off x="1191275" y="784101"/>
            <a:ext cx="977400" cy="295800"/>
          </a:xfrm>
          <a:prstGeom prst="rect">
            <a:avLst/>
          </a:prstGeom>
          <a:noFill/>
          <a:ln cap="flat" cmpd="sng" w="28575">
            <a:solidFill>
              <a:srgbClr val="CC3C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693" name="Google Shape;693;p103"/>
          <p:cNvPicPr preferRelativeResize="0"/>
          <p:nvPr/>
        </p:nvPicPr>
        <p:blipFill rotWithShape="1">
          <a:blip r:embed="rId8">
            <a:alphaModFix/>
          </a:blip>
          <a:srcRect b="7679" l="21382" r="27500" t="6703"/>
          <a:stretch/>
        </p:blipFill>
        <p:spPr>
          <a:xfrm rot="-1492278">
            <a:off x="1976900" y="925677"/>
            <a:ext cx="266321" cy="324096"/>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7" name="Shape 697"/>
        <p:cNvGrpSpPr/>
        <p:nvPr/>
      </p:nvGrpSpPr>
      <p:grpSpPr>
        <a:xfrm>
          <a:off x="0" y="0"/>
          <a:ext cx="0" cy="0"/>
          <a:chOff x="0" y="0"/>
          <a:chExt cx="0" cy="0"/>
        </a:xfrm>
      </p:grpSpPr>
      <p:sp>
        <p:nvSpPr>
          <p:cNvPr id="698" name="Google Shape;698;p104"/>
          <p:cNvSpPr txBox="1"/>
          <p:nvPr>
            <p:ph type="title"/>
          </p:nvPr>
        </p:nvSpPr>
        <p:spPr>
          <a:xfrm>
            <a:off x="98250" y="-59850"/>
            <a:ext cx="8826600" cy="60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fr-CA"/>
              <a:t>Polypad - Mode Création</a:t>
            </a:r>
            <a:endParaRPr/>
          </a:p>
        </p:txBody>
      </p:sp>
      <p:sp>
        <p:nvSpPr>
          <p:cNvPr id="699" name="Google Shape;699;p104">
            <a:hlinkClick r:id="rId3"/>
          </p:cNvPr>
          <p:cNvSpPr/>
          <p:nvPr/>
        </p:nvSpPr>
        <p:spPr>
          <a:xfrm>
            <a:off x="6967300" y="26475"/>
            <a:ext cx="2073300" cy="354300"/>
          </a:xfrm>
          <a:prstGeom prst="roundRect">
            <a:avLst>
              <a:gd fmla="val 16667" name="adj"/>
            </a:avLst>
          </a:prstGeom>
          <a:solidFill>
            <a:srgbClr val="FFFFFF"/>
          </a:solidFill>
          <a:ln cap="flat" cmpd="sng" w="2857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fr-CA" sz="1300" u="sng">
                <a:solidFill>
                  <a:srgbClr val="434343"/>
                </a:solidFill>
                <a:latin typeface="Dosis"/>
                <a:ea typeface="Dosis"/>
                <a:cs typeface="Dosis"/>
                <a:sym typeface="Dosis"/>
                <a:hlinkClick r:id="rId4">
                  <a:extLst>
                    <a:ext uri="{A12FA001-AC4F-418D-AE19-62706E023703}">
                      <ahyp:hlinkClr val="tx"/>
                    </a:ext>
                  </a:extLst>
                </a:hlinkClick>
              </a:rPr>
              <a:t>polypad.amplify.com/fr/p</a:t>
            </a:r>
            <a:endParaRPr b="1" sz="1300">
              <a:solidFill>
                <a:srgbClr val="434343"/>
              </a:solidFill>
              <a:latin typeface="Dosis"/>
              <a:ea typeface="Dosis"/>
              <a:cs typeface="Dosis"/>
              <a:sym typeface="Dosis"/>
            </a:endParaRPr>
          </a:p>
        </p:txBody>
      </p:sp>
      <p:pic>
        <p:nvPicPr>
          <p:cNvPr descr="File:Pixel 51 icon cursor click top left.svg - Wikimedia Commons" id="700" name="Google Shape;700;p104"/>
          <p:cNvPicPr preferRelativeResize="0"/>
          <p:nvPr/>
        </p:nvPicPr>
        <p:blipFill>
          <a:blip r:embed="rId5">
            <a:alphaModFix/>
          </a:blip>
          <a:stretch>
            <a:fillRect/>
          </a:stretch>
        </p:blipFill>
        <p:spPr>
          <a:xfrm>
            <a:off x="8885361" y="257692"/>
            <a:ext cx="230001" cy="230001"/>
          </a:xfrm>
          <a:prstGeom prst="rect">
            <a:avLst/>
          </a:prstGeom>
          <a:noFill/>
          <a:ln>
            <a:noFill/>
          </a:ln>
        </p:spPr>
      </p:pic>
      <p:sp>
        <p:nvSpPr>
          <p:cNvPr id="701" name="Google Shape;701;p104">
            <a:hlinkClick r:id="rId6"/>
          </p:cNvPr>
          <p:cNvSpPr/>
          <p:nvPr/>
        </p:nvSpPr>
        <p:spPr>
          <a:xfrm>
            <a:off x="6967300" y="25950"/>
            <a:ext cx="2073300" cy="354300"/>
          </a:xfrm>
          <a:prstGeom prst="roundRect">
            <a:avLst>
              <a:gd fmla="val 16667" name="adj"/>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Viga"/>
              <a:ea typeface="Viga"/>
              <a:cs typeface="Viga"/>
              <a:sym typeface="Viga"/>
            </a:endParaRPr>
          </a:p>
        </p:txBody>
      </p:sp>
      <p:pic>
        <p:nvPicPr>
          <p:cNvPr id="702" name="Google Shape;702;p104"/>
          <p:cNvPicPr preferRelativeResize="0"/>
          <p:nvPr/>
        </p:nvPicPr>
        <p:blipFill>
          <a:blip r:embed="rId7">
            <a:alphaModFix/>
          </a:blip>
          <a:stretch>
            <a:fillRect/>
          </a:stretch>
        </p:blipFill>
        <p:spPr>
          <a:xfrm>
            <a:off x="838200" y="695250"/>
            <a:ext cx="2028307" cy="4295850"/>
          </a:xfrm>
          <a:prstGeom prst="rect">
            <a:avLst/>
          </a:prstGeom>
          <a:noFill/>
          <a:ln>
            <a:noFill/>
          </a:ln>
        </p:spPr>
      </p:pic>
      <p:sp>
        <p:nvSpPr>
          <p:cNvPr id="703" name="Google Shape;703;p104"/>
          <p:cNvSpPr/>
          <p:nvPr/>
        </p:nvSpPr>
        <p:spPr>
          <a:xfrm>
            <a:off x="1191275" y="714995"/>
            <a:ext cx="977400" cy="295800"/>
          </a:xfrm>
          <a:prstGeom prst="rect">
            <a:avLst/>
          </a:prstGeom>
          <a:noFill/>
          <a:ln cap="flat" cmpd="sng" w="28575">
            <a:solidFill>
              <a:srgbClr val="CC3C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704" name="Google Shape;704;p104"/>
          <p:cNvPicPr preferRelativeResize="0"/>
          <p:nvPr/>
        </p:nvPicPr>
        <p:blipFill rotWithShape="1">
          <a:blip r:embed="rId8">
            <a:alphaModFix/>
          </a:blip>
          <a:srcRect b="7679" l="21382" r="27500" t="6703"/>
          <a:stretch/>
        </p:blipFill>
        <p:spPr>
          <a:xfrm rot="-1492278">
            <a:off x="1976900" y="856570"/>
            <a:ext cx="266321" cy="324096"/>
          </a:xfrm>
          <a:prstGeom prst="rect">
            <a:avLst/>
          </a:prstGeom>
          <a:noFill/>
          <a:ln>
            <a:noFill/>
          </a:ln>
        </p:spPr>
      </p:pic>
      <p:sp>
        <p:nvSpPr>
          <p:cNvPr id="705" name="Google Shape;705;p104"/>
          <p:cNvSpPr/>
          <p:nvPr/>
        </p:nvSpPr>
        <p:spPr>
          <a:xfrm>
            <a:off x="1106750" y="1856500"/>
            <a:ext cx="1565400" cy="457500"/>
          </a:xfrm>
          <a:prstGeom prst="rect">
            <a:avLst/>
          </a:prstGeom>
          <a:noFill/>
          <a:ln cap="flat" cmpd="sng" w="28575">
            <a:solidFill>
              <a:srgbClr val="CC3C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706" name="Google Shape;706;p104"/>
          <p:cNvPicPr preferRelativeResize="0"/>
          <p:nvPr/>
        </p:nvPicPr>
        <p:blipFill rotWithShape="1">
          <a:blip r:embed="rId8">
            <a:alphaModFix/>
          </a:blip>
          <a:srcRect b="7679" l="21382" r="27500" t="6703"/>
          <a:stretch/>
        </p:blipFill>
        <p:spPr>
          <a:xfrm rot="-1492278">
            <a:off x="2544375" y="1897470"/>
            <a:ext cx="266321" cy="324096"/>
          </a:xfrm>
          <a:prstGeom prst="rect">
            <a:avLst/>
          </a:prstGeom>
          <a:noFill/>
          <a:ln>
            <a:noFill/>
          </a:ln>
        </p:spPr>
      </p:pic>
      <p:sp>
        <p:nvSpPr>
          <p:cNvPr id="707" name="Google Shape;707;p104"/>
          <p:cNvSpPr txBox="1"/>
          <p:nvPr/>
        </p:nvSpPr>
        <p:spPr>
          <a:xfrm>
            <a:off x="3586200" y="1039800"/>
            <a:ext cx="4329600" cy="3299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CA" sz="1600">
                <a:latin typeface="Dosis SemiBold"/>
                <a:ea typeface="Dosis SemiBold"/>
                <a:cs typeface="Dosis SemiBold"/>
                <a:sym typeface="Dosis SemiBold"/>
              </a:rPr>
              <a:t>L’activation du Mode création permet de:</a:t>
            </a:r>
            <a:endParaRPr sz="1600">
              <a:latin typeface="Dosis SemiBold"/>
              <a:ea typeface="Dosis SemiBold"/>
              <a:cs typeface="Dosis SemiBold"/>
              <a:sym typeface="Dosis SemiBold"/>
            </a:endParaRPr>
          </a:p>
          <a:p>
            <a:pPr indent="-330200" lvl="0" marL="457200" rtl="0" algn="l">
              <a:spcBef>
                <a:spcPts val="1000"/>
              </a:spcBef>
              <a:spcAft>
                <a:spcPts val="0"/>
              </a:spcAft>
              <a:buSzPts val="1600"/>
              <a:buFont typeface="Dosis SemiBold"/>
              <a:buChar char="●"/>
            </a:pPr>
            <a:r>
              <a:rPr lang="fr-CA" sz="1600">
                <a:latin typeface="Dosis SemiBold"/>
                <a:ea typeface="Dosis SemiBold"/>
                <a:cs typeface="Dosis SemiBold"/>
                <a:sym typeface="Dosis SemiBold"/>
              </a:rPr>
              <a:t>accéder à des propriétés avancées des tuiles;</a:t>
            </a:r>
            <a:endParaRPr sz="1600">
              <a:latin typeface="Dosis SemiBold"/>
              <a:ea typeface="Dosis SemiBold"/>
              <a:cs typeface="Dosis SemiBold"/>
              <a:sym typeface="Dosis SemiBold"/>
            </a:endParaRPr>
          </a:p>
          <a:p>
            <a:pPr indent="-330200" lvl="0" marL="457200" rtl="0" algn="l">
              <a:spcBef>
                <a:spcPts val="1000"/>
              </a:spcBef>
              <a:spcAft>
                <a:spcPts val="0"/>
              </a:spcAft>
              <a:buSzPts val="1600"/>
              <a:buFont typeface="Dosis SemiBold"/>
              <a:buChar char="●"/>
            </a:pPr>
            <a:r>
              <a:rPr lang="fr-CA" sz="1600">
                <a:latin typeface="Dosis SemiBold"/>
                <a:ea typeface="Dosis SemiBold"/>
                <a:cs typeface="Dosis SemiBold"/>
                <a:sym typeface="Dosis SemiBold"/>
              </a:rPr>
              <a:t>ajouter des boutons d’action;</a:t>
            </a:r>
            <a:endParaRPr sz="1600">
              <a:latin typeface="Dosis SemiBold"/>
              <a:ea typeface="Dosis SemiBold"/>
              <a:cs typeface="Dosis SemiBold"/>
              <a:sym typeface="Dosis SemiBold"/>
            </a:endParaRPr>
          </a:p>
          <a:p>
            <a:pPr indent="-330200" lvl="0" marL="457200" rtl="0" algn="l">
              <a:spcBef>
                <a:spcPts val="1000"/>
              </a:spcBef>
              <a:spcAft>
                <a:spcPts val="0"/>
              </a:spcAft>
              <a:buSzPts val="1600"/>
              <a:buFont typeface="Dosis SemiBold"/>
              <a:buChar char="●"/>
            </a:pPr>
            <a:r>
              <a:rPr lang="fr-CA" sz="1600">
                <a:latin typeface="Dosis SemiBold"/>
                <a:ea typeface="Dosis SemiBold"/>
                <a:cs typeface="Dosis SemiBold"/>
                <a:sym typeface="Dosis SemiBold"/>
              </a:rPr>
              <a:t>accéder aux outils de création;</a:t>
            </a:r>
            <a:endParaRPr sz="1600">
              <a:latin typeface="Dosis SemiBold"/>
              <a:ea typeface="Dosis SemiBold"/>
              <a:cs typeface="Dosis SemiBold"/>
              <a:sym typeface="Dosis SemiBold"/>
            </a:endParaRPr>
          </a:p>
          <a:p>
            <a:pPr indent="-330200" lvl="0" marL="457200" rtl="0" algn="l">
              <a:spcBef>
                <a:spcPts val="1000"/>
              </a:spcBef>
              <a:spcAft>
                <a:spcPts val="0"/>
              </a:spcAft>
              <a:buSzPts val="1600"/>
              <a:buFont typeface="Dosis SemiBold"/>
              <a:buChar char="●"/>
            </a:pPr>
            <a:r>
              <a:rPr lang="fr-CA" sz="1600">
                <a:latin typeface="Dosis SemiBold"/>
                <a:ea typeface="Dosis SemiBold"/>
                <a:cs typeface="Dosis SemiBold"/>
                <a:sym typeface="Dosis SemiBold"/>
              </a:rPr>
              <a:t>modifier, limiter ou retirer des paramètres de tuile;</a:t>
            </a:r>
            <a:endParaRPr sz="1600">
              <a:latin typeface="Dosis SemiBold"/>
              <a:ea typeface="Dosis SemiBold"/>
              <a:cs typeface="Dosis SemiBold"/>
              <a:sym typeface="Dosis SemiBold"/>
            </a:endParaRPr>
          </a:p>
          <a:p>
            <a:pPr indent="-330200" lvl="0" marL="457200" rtl="0" algn="l">
              <a:spcBef>
                <a:spcPts val="1000"/>
              </a:spcBef>
              <a:spcAft>
                <a:spcPts val="0"/>
              </a:spcAft>
              <a:buSzPts val="1600"/>
              <a:buFont typeface="Dosis SemiBold"/>
              <a:buChar char="●"/>
            </a:pPr>
            <a:r>
              <a:rPr lang="fr-CA" sz="1600">
                <a:latin typeface="Dosis SemiBold"/>
                <a:ea typeface="Dosis SemiBold"/>
                <a:cs typeface="Dosis SemiBold"/>
                <a:sym typeface="Dosis SemiBold"/>
              </a:rPr>
              <a:t>sélectionner</a:t>
            </a:r>
            <a:r>
              <a:rPr lang="fr-CA" sz="1600">
                <a:latin typeface="Dosis SemiBold"/>
                <a:ea typeface="Dosis SemiBold"/>
                <a:cs typeface="Dosis SemiBold"/>
                <a:sym typeface="Dosis SemiBold"/>
              </a:rPr>
              <a:t> les outils à afficher;</a:t>
            </a:r>
            <a:endParaRPr sz="1600">
              <a:latin typeface="Dosis SemiBold"/>
              <a:ea typeface="Dosis SemiBold"/>
              <a:cs typeface="Dosis SemiBold"/>
              <a:sym typeface="Dosis SemiBold"/>
            </a:endParaRPr>
          </a:p>
          <a:p>
            <a:pPr indent="-330200" lvl="0" marL="457200" rtl="0" algn="l">
              <a:spcBef>
                <a:spcPts val="1000"/>
              </a:spcBef>
              <a:spcAft>
                <a:spcPts val="0"/>
              </a:spcAft>
              <a:buSzPts val="1600"/>
              <a:buFont typeface="Dosis SemiBold"/>
              <a:buChar char="●"/>
            </a:pPr>
            <a:r>
              <a:rPr lang="fr-CA" sz="1600">
                <a:latin typeface="Dosis SemiBold"/>
                <a:ea typeface="Dosis SemiBold"/>
                <a:cs typeface="Dosis SemiBold"/>
                <a:sym typeface="Dosis SemiBold"/>
              </a:rPr>
              <a:t>retirer des tuiles ou des catégories; </a:t>
            </a:r>
            <a:endParaRPr sz="1600">
              <a:latin typeface="Dosis SemiBold"/>
              <a:ea typeface="Dosis SemiBold"/>
              <a:cs typeface="Dosis SemiBold"/>
              <a:sym typeface="Dosis SemiBold"/>
            </a:endParaRPr>
          </a:p>
          <a:p>
            <a:pPr indent="-330200" lvl="0" marL="457200" rtl="0" algn="l">
              <a:spcBef>
                <a:spcPts val="1000"/>
              </a:spcBef>
              <a:spcAft>
                <a:spcPts val="1000"/>
              </a:spcAft>
              <a:buSzPts val="1600"/>
              <a:buFont typeface="Dosis SemiBold"/>
              <a:buChar char="●"/>
            </a:pPr>
            <a:r>
              <a:rPr lang="fr-CA" sz="1600">
                <a:latin typeface="Dosis SemiBold"/>
                <a:ea typeface="Dosis SemiBold"/>
                <a:cs typeface="Dosis SemiBold"/>
                <a:sym typeface="Dosis SemiBold"/>
              </a:rPr>
              <a:t>verrouiller</a:t>
            </a:r>
            <a:r>
              <a:rPr lang="fr-CA" sz="1600">
                <a:latin typeface="Dosis SemiBold"/>
                <a:ea typeface="Dosis SemiBold"/>
                <a:cs typeface="Dosis SemiBold"/>
                <a:sym typeface="Dosis SemiBold"/>
              </a:rPr>
              <a:t> les tuiles.</a:t>
            </a:r>
            <a:endParaRPr sz="1600">
              <a:latin typeface="Dosis SemiBold"/>
              <a:ea typeface="Dosis SemiBold"/>
              <a:cs typeface="Dosis SemiBold"/>
              <a:sym typeface="Dosis SemiBold"/>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1" name="Shape 711"/>
        <p:cNvGrpSpPr/>
        <p:nvPr/>
      </p:nvGrpSpPr>
      <p:grpSpPr>
        <a:xfrm>
          <a:off x="0" y="0"/>
          <a:ext cx="0" cy="0"/>
          <a:chOff x="0" y="0"/>
          <a:chExt cx="0" cy="0"/>
        </a:xfrm>
      </p:grpSpPr>
      <p:sp>
        <p:nvSpPr>
          <p:cNvPr id="712" name="Google Shape;712;p105"/>
          <p:cNvSpPr txBox="1"/>
          <p:nvPr>
            <p:ph type="title"/>
          </p:nvPr>
        </p:nvSpPr>
        <p:spPr>
          <a:xfrm>
            <a:off x="98250" y="-59850"/>
            <a:ext cx="8826600" cy="60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fr-CA"/>
              <a:t>Polypad - Options de partage</a:t>
            </a:r>
            <a:endParaRPr/>
          </a:p>
        </p:txBody>
      </p:sp>
      <p:sp>
        <p:nvSpPr>
          <p:cNvPr id="713" name="Google Shape;713;p105">
            <a:hlinkClick r:id="rId3"/>
          </p:cNvPr>
          <p:cNvSpPr/>
          <p:nvPr/>
        </p:nvSpPr>
        <p:spPr>
          <a:xfrm>
            <a:off x="6967300" y="26475"/>
            <a:ext cx="2073300" cy="354300"/>
          </a:xfrm>
          <a:prstGeom prst="roundRect">
            <a:avLst>
              <a:gd fmla="val 16667" name="adj"/>
            </a:avLst>
          </a:prstGeom>
          <a:solidFill>
            <a:srgbClr val="FFFFFF"/>
          </a:solidFill>
          <a:ln cap="flat" cmpd="sng" w="2857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fr-CA" sz="1300" u="sng">
                <a:solidFill>
                  <a:srgbClr val="434343"/>
                </a:solidFill>
                <a:latin typeface="Dosis"/>
                <a:ea typeface="Dosis"/>
                <a:cs typeface="Dosis"/>
                <a:sym typeface="Dosis"/>
                <a:hlinkClick r:id="rId4">
                  <a:extLst>
                    <a:ext uri="{A12FA001-AC4F-418D-AE19-62706E023703}">
                      <ahyp:hlinkClr val="tx"/>
                    </a:ext>
                  </a:extLst>
                </a:hlinkClick>
              </a:rPr>
              <a:t>polypad.amplify.com/fr/p</a:t>
            </a:r>
            <a:endParaRPr b="1" sz="1300">
              <a:solidFill>
                <a:srgbClr val="434343"/>
              </a:solidFill>
              <a:latin typeface="Dosis"/>
              <a:ea typeface="Dosis"/>
              <a:cs typeface="Dosis"/>
              <a:sym typeface="Dosis"/>
            </a:endParaRPr>
          </a:p>
        </p:txBody>
      </p:sp>
      <p:pic>
        <p:nvPicPr>
          <p:cNvPr descr="File:Pixel 51 icon cursor click top left.svg - Wikimedia Commons" id="714" name="Google Shape;714;p105"/>
          <p:cNvPicPr preferRelativeResize="0"/>
          <p:nvPr/>
        </p:nvPicPr>
        <p:blipFill>
          <a:blip r:embed="rId5">
            <a:alphaModFix/>
          </a:blip>
          <a:stretch>
            <a:fillRect/>
          </a:stretch>
        </p:blipFill>
        <p:spPr>
          <a:xfrm>
            <a:off x="8885361" y="257692"/>
            <a:ext cx="230001" cy="230001"/>
          </a:xfrm>
          <a:prstGeom prst="rect">
            <a:avLst/>
          </a:prstGeom>
          <a:noFill/>
          <a:ln>
            <a:noFill/>
          </a:ln>
        </p:spPr>
      </p:pic>
      <p:sp>
        <p:nvSpPr>
          <p:cNvPr id="715" name="Google Shape;715;p105">
            <a:hlinkClick r:id="rId6"/>
          </p:cNvPr>
          <p:cNvSpPr/>
          <p:nvPr/>
        </p:nvSpPr>
        <p:spPr>
          <a:xfrm>
            <a:off x="6967300" y="25950"/>
            <a:ext cx="2073300" cy="354300"/>
          </a:xfrm>
          <a:prstGeom prst="roundRect">
            <a:avLst>
              <a:gd fmla="val 16667" name="adj"/>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Viga"/>
              <a:ea typeface="Viga"/>
              <a:cs typeface="Viga"/>
              <a:sym typeface="Viga"/>
            </a:endParaRPr>
          </a:p>
        </p:txBody>
      </p:sp>
      <p:sp>
        <p:nvSpPr>
          <p:cNvPr id="716" name="Google Shape;716;p105"/>
          <p:cNvSpPr/>
          <p:nvPr/>
        </p:nvSpPr>
        <p:spPr>
          <a:xfrm>
            <a:off x="6216150" y="1057835"/>
            <a:ext cx="2458500" cy="3774600"/>
          </a:xfrm>
          <a:prstGeom prst="rect">
            <a:avLst/>
          </a:prstGeom>
          <a:solidFill>
            <a:srgbClr val="F3F3F3"/>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7" name="Google Shape;717;p105"/>
          <p:cNvSpPr/>
          <p:nvPr/>
        </p:nvSpPr>
        <p:spPr>
          <a:xfrm>
            <a:off x="3342763" y="1057825"/>
            <a:ext cx="2458500" cy="3774600"/>
          </a:xfrm>
          <a:prstGeom prst="rect">
            <a:avLst/>
          </a:prstGeom>
          <a:solidFill>
            <a:srgbClr val="F3F3F3"/>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8" name="Google Shape;718;p105"/>
          <p:cNvSpPr/>
          <p:nvPr/>
        </p:nvSpPr>
        <p:spPr>
          <a:xfrm>
            <a:off x="469400" y="1057825"/>
            <a:ext cx="2458500" cy="3774600"/>
          </a:xfrm>
          <a:prstGeom prst="rect">
            <a:avLst/>
          </a:prstGeom>
          <a:solidFill>
            <a:srgbClr val="F3F3F3"/>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719" name="Google Shape;719;p105"/>
          <p:cNvPicPr preferRelativeResize="0"/>
          <p:nvPr/>
        </p:nvPicPr>
        <p:blipFill>
          <a:blip r:embed="rId7">
            <a:alphaModFix/>
          </a:blip>
          <a:stretch>
            <a:fillRect/>
          </a:stretch>
        </p:blipFill>
        <p:spPr>
          <a:xfrm>
            <a:off x="1420614" y="1198794"/>
            <a:ext cx="569400" cy="601500"/>
          </a:xfrm>
          <a:prstGeom prst="roundRect">
            <a:avLst>
              <a:gd fmla="val 16667" name="adj"/>
            </a:avLst>
          </a:prstGeom>
          <a:noFill/>
          <a:ln>
            <a:noFill/>
          </a:ln>
        </p:spPr>
      </p:pic>
      <p:pic>
        <p:nvPicPr>
          <p:cNvPr id="720" name="Google Shape;720;p105"/>
          <p:cNvPicPr preferRelativeResize="0"/>
          <p:nvPr/>
        </p:nvPicPr>
        <p:blipFill>
          <a:blip r:embed="rId8">
            <a:alphaModFix/>
          </a:blip>
          <a:stretch>
            <a:fillRect/>
          </a:stretch>
        </p:blipFill>
        <p:spPr>
          <a:xfrm>
            <a:off x="7094800" y="1218300"/>
            <a:ext cx="701125" cy="604175"/>
          </a:xfrm>
          <a:prstGeom prst="rect">
            <a:avLst/>
          </a:prstGeom>
          <a:noFill/>
          <a:ln>
            <a:noFill/>
          </a:ln>
        </p:spPr>
      </p:pic>
      <p:pic>
        <p:nvPicPr>
          <p:cNvPr id="721" name="Google Shape;721;p105"/>
          <p:cNvPicPr preferRelativeResize="0"/>
          <p:nvPr/>
        </p:nvPicPr>
        <p:blipFill>
          <a:blip r:embed="rId9">
            <a:alphaModFix/>
          </a:blip>
          <a:stretch>
            <a:fillRect/>
          </a:stretch>
        </p:blipFill>
        <p:spPr>
          <a:xfrm>
            <a:off x="3686434" y="2085000"/>
            <a:ext cx="1857475" cy="2401146"/>
          </a:xfrm>
          <a:prstGeom prst="rect">
            <a:avLst/>
          </a:prstGeom>
          <a:noFill/>
          <a:ln>
            <a:noFill/>
          </a:ln>
        </p:spPr>
      </p:pic>
      <p:pic>
        <p:nvPicPr>
          <p:cNvPr id="722" name="Google Shape;722;p105"/>
          <p:cNvPicPr preferRelativeResize="0"/>
          <p:nvPr/>
        </p:nvPicPr>
        <p:blipFill rotWithShape="1">
          <a:blip r:embed="rId10">
            <a:alphaModFix/>
          </a:blip>
          <a:srcRect b="7679" l="21382" r="27500" t="6703"/>
          <a:stretch/>
        </p:blipFill>
        <p:spPr>
          <a:xfrm>
            <a:off x="5158104" y="4240600"/>
            <a:ext cx="385800" cy="469501"/>
          </a:xfrm>
          <a:prstGeom prst="rect">
            <a:avLst/>
          </a:prstGeom>
          <a:noFill/>
          <a:ln>
            <a:noFill/>
          </a:ln>
        </p:spPr>
      </p:pic>
      <p:grpSp>
        <p:nvGrpSpPr>
          <p:cNvPr id="723" name="Google Shape;723;p105"/>
          <p:cNvGrpSpPr/>
          <p:nvPr/>
        </p:nvGrpSpPr>
        <p:grpSpPr>
          <a:xfrm>
            <a:off x="6513535" y="2332288"/>
            <a:ext cx="2009572" cy="1914377"/>
            <a:chOff x="1092938" y="3233375"/>
            <a:chExt cx="1557325" cy="1483553"/>
          </a:xfrm>
        </p:grpSpPr>
        <p:pic>
          <p:nvPicPr>
            <p:cNvPr id="724" name="Google Shape;724;p105"/>
            <p:cNvPicPr preferRelativeResize="0"/>
            <p:nvPr/>
          </p:nvPicPr>
          <p:blipFill>
            <a:blip r:embed="rId11">
              <a:alphaModFix/>
            </a:blip>
            <a:stretch>
              <a:fillRect/>
            </a:stretch>
          </p:blipFill>
          <p:spPr>
            <a:xfrm>
              <a:off x="1092938" y="3233375"/>
              <a:ext cx="1557325" cy="1483553"/>
            </a:xfrm>
            <a:prstGeom prst="rect">
              <a:avLst/>
            </a:prstGeom>
            <a:noFill/>
            <a:ln>
              <a:noFill/>
            </a:ln>
          </p:spPr>
        </p:pic>
        <p:pic>
          <p:nvPicPr>
            <p:cNvPr id="725" name="Google Shape;725;p105"/>
            <p:cNvPicPr preferRelativeResize="0"/>
            <p:nvPr/>
          </p:nvPicPr>
          <p:blipFill>
            <a:blip r:embed="rId8">
              <a:alphaModFix/>
            </a:blip>
            <a:stretch>
              <a:fillRect/>
            </a:stretch>
          </p:blipFill>
          <p:spPr>
            <a:xfrm>
              <a:off x="1299173" y="4034397"/>
              <a:ext cx="272700" cy="235000"/>
            </a:xfrm>
            <a:prstGeom prst="rect">
              <a:avLst/>
            </a:prstGeom>
            <a:noFill/>
            <a:ln>
              <a:noFill/>
            </a:ln>
          </p:spPr>
        </p:pic>
      </p:grpSp>
      <p:sp>
        <p:nvSpPr>
          <p:cNvPr id="726" name="Google Shape;726;p105"/>
          <p:cNvSpPr/>
          <p:nvPr/>
        </p:nvSpPr>
        <p:spPr>
          <a:xfrm>
            <a:off x="8047944" y="2452781"/>
            <a:ext cx="345600" cy="323100"/>
          </a:xfrm>
          <a:prstGeom prst="ellipse">
            <a:avLst/>
          </a:prstGeom>
          <a:noFill/>
          <a:ln cap="flat" cmpd="sng" w="19050">
            <a:solidFill>
              <a:srgbClr val="CC3C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7" name="Google Shape;727;p105"/>
          <p:cNvSpPr/>
          <p:nvPr/>
        </p:nvSpPr>
        <p:spPr>
          <a:xfrm>
            <a:off x="6721351" y="3316599"/>
            <a:ext cx="487500" cy="469500"/>
          </a:xfrm>
          <a:prstGeom prst="ellipse">
            <a:avLst/>
          </a:prstGeom>
          <a:noFill/>
          <a:ln cap="flat" cmpd="sng" w="19050">
            <a:solidFill>
              <a:srgbClr val="CC3C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728" name="Google Shape;728;p105"/>
          <p:cNvCxnSpPr>
            <a:stCxn id="726" idx="3"/>
            <a:endCxn id="727" idx="7"/>
          </p:cNvCxnSpPr>
          <p:nvPr/>
        </p:nvCxnSpPr>
        <p:spPr>
          <a:xfrm flipH="1">
            <a:off x="7137356" y="2728564"/>
            <a:ext cx="961200" cy="656700"/>
          </a:xfrm>
          <a:prstGeom prst="straightConnector1">
            <a:avLst/>
          </a:prstGeom>
          <a:noFill/>
          <a:ln cap="flat" cmpd="sng" w="19050">
            <a:solidFill>
              <a:srgbClr val="CC3C00"/>
            </a:solidFill>
            <a:prstDash val="solid"/>
            <a:round/>
            <a:headEnd len="med" w="med" type="none"/>
            <a:tailEnd len="med" w="med" type="triangle"/>
          </a:ln>
        </p:spPr>
      </p:cxnSp>
      <p:sp>
        <p:nvSpPr>
          <p:cNvPr id="729" name="Google Shape;729;p105"/>
          <p:cNvSpPr txBox="1"/>
          <p:nvPr/>
        </p:nvSpPr>
        <p:spPr>
          <a:xfrm>
            <a:off x="545600" y="1898675"/>
            <a:ext cx="21885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CA" sz="1200">
                <a:latin typeface="Dosis SemiBold"/>
                <a:ea typeface="Dosis SemiBold"/>
                <a:cs typeface="Dosis SemiBold"/>
                <a:sym typeface="Dosis SemiBold"/>
              </a:rPr>
              <a:t>Partager le lien</a:t>
            </a:r>
            <a:endParaRPr sz="1200">
              <a:latin typeface="Dosis SemiBold"/>
              <a:ea typeface="Dosis SemiBold"/>
              <a:cs typeface="Dosis SemiBold"/>
              <a:sym typeface="Dosis SemiBold"/>
            </a:endParaRPr>
          </a:p>
        </p:txBody>
      </p:sp>
      <p:pic>
        <p:nvPicPr>
          <p:cNvPr id="730" name="Google Shape;730;p105"/>
          <p:cNvPicPr preferRelativeResize="0"/>
          <p:nvPr/>
        </p:nvPicPr>
        <p:blipFill>
          <a:blip r:embed="rId12">
            <a:alphaModFix/>
          </a:blip>
          <a:stretch>
            <a:fillRect/>
          </a:stretch>
        </p:blipFill>
        <p:spPr>
          <a:xfrm>
            <a:off x="545600" y="2196425"/>
            <a:ext cx="2317500" cy="896155"/>
          </a:xfrm>
          <a:prstGeom prst="rect">
            <a:avLst/>
          </a:prstGeom>
          <a:noFill/>
          <a:ln>
            <a:noFill/>
          </a:ln>
        </p:spPr>
      </p:pic>
      <p:sp>
        <p:nvSpPr>
          <p:cNvPr id="731" name="Google Shape;731;p105"/>
          <p:cNvSpPr/>
          <p:nvPr/>
        </p:nvSpPr>
        <p:spPr>
          <a:xfrm>
            <a:off x="1008950" y="2281375"/>
            <a:ext cx="1725300" cy="149400"/>
          </a:xfrm>
          <a:prstGeom prst="rect">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2" name="Google Shape;732;p105"/>
          <p:cNvSpPr txBox="1"/>
          <p:nvPr/>
        </p:nvSpPr>
        <p:spPr>
          <a:xfrm>
            <a:off x="1738047" y="2366387"/>
            <a:ext cx="8631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CA" sz="900">
                <a:solidFill>
                  <a:srgbClr val="FF0000"/>
                </a:solidFill>
                <a:latin typeface="Source Sans Pro"/>
                <a:ea typeface="Source Sans Pro"/>
                <a:cs typeface="Source Sans Pro"/>
                <a:sym typeface="Source Sans Pro"/>
              </a:rPr>
              <a:t>Copier le lien</a:t>
            </a:r>
            <a:endParaRPr sz="900">
              <a:solidFill>
                <a:srgbClr val="FF0000"/>
              </a:solidFill>
              <a:latin typeface="Source Sans Pro"/>
              <a:ea typeface="Source Sans Pro"/>
              <a:cs typeface="Source Sans Pro"/>
              <a:sym typeface="Source Sans Pro"/>
            </a:endParaRPr>
          </a:p>
        </p:txBody>
      </p:sp>
      <p:sp>
        <p:nvSpPr>
          <p:cNvPr id="733" name="Google Shape;733;p105"/>
          <p:cNvSpPr txBox="1"/>
          <p:nvPr/>
        </p:nvSpPr>
        <p:spPr>
          <a:xfrm>
            <a:off x="3520900" y="1285638"/>
            <a:ext cx="2188500" cy="469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CA" sz="1800">
                <a:solidFill>
                  <a:schemeClr val="lt2"/>
                </a:solidFill>
                <a:latin typeface="Viga"/>
                <a:ea typeface="Viga"/>
                <a:cs typeface="Viga"/>
                <a:sym typeface="Viga"/>
              </a:rPr>
              <a:t>Amplify Classroom</a:t>
            </a:r>
            <a:endParaRPr sz="1800">
              <a:solidFill>
                <a:schemeClr val="lt2"/>
              </a:solidFill>
              <a:latin typeface="Viga"/>
              <a:ea typeface="Viga"/>
              <a:cs typeface="Viga"/>
              <a:sym typeface="Viga"/>
            </a:endParaRPr>
          </a:p>
        </p:txBody>
      </p:sp>
      <p:grpSp>
        <p:nvGrpSpPr>
          <p:cNvPr id="734" name="Google Shape;734;p105"/>
          <p:cNvGrpSpPr/>
          <p:nvPr/>
        </p:nvGrpSpPr>
        <p:grpSpPr>
          <a:xfrm>
            <a:off x="1241013" y="3255550"/>
            <a:ext cx="1557325" cy="1483553"/>
            <a:chOff x="1092938" y="3233375"/>
            <a:chExt cx="1557325" cy="1483553"/>
          </a:xfrm>
        </p:grpSpPr>
        <p:pic>
          <p:nvPicPr>
            <p:cNvPr id="735" name="Google Shape;735;p105"/>
            <p:cNvPicPr preferRelativeResize="0"/>
            <p:nvPr/>
          </p:nvPicPr>
          <p:blipFill>
            <a:blip r:embed="rId11">
              <a:alphaModFix/>
            </a:blip>
            <a:stretch>
              <a:fillRect/>
            </a:stretch>
          </p:blipFill>
          <p:spPr>
            <a:xfrm>
              <a:off x="1092938" y="3233375"/>
              <a:ext cx="1557325" cy="1483553"/>
            </a:xfrm>
            <a:prstGeom prst="rect">
              <a:avLst/>
            </a:prstGeom>
            <a:noFill/>
            <a:ln>
              <a:noFill/>
            </a:ln>
          </p:spPr>
        </p:pic>
        <p:pic>
          <p:nvPicPr>
            <p:cNvPr id="736" name="Google Shape;736;p105"/>
            <p:cNvPicPr preferRelativeResize="0"/>
            <p:nvPr/>
          </p:nvPicPr>
          <p:blipFill>
            <a:blip r:embed="rId8">
              <a:alphaModFix/>
            </a:blip>
            <a:stretch>
              <a:fillRect/>
            </a:stretch>
          </p:blipFill>
          <p:spPr>
            <a:xfrm>
              <a:off x="1299173" y="4034397"/>
              <a:ext cx="272700" cy="235000"/>
            </a:xfrm>
            <a:prstGeom prst="rect">
              <a:avLst/>
            </a:prstGeom>
            <a:noFill/>
            <a:ln>
              <a:noFill/>
            </a:ln>
          </p:spPr>
        </p:pic>
      </p:grpSp>
      <p:pic>
        <p:nvPicPr>
          <p:cNvPr id="737" name="Google Shape;737;p105"/>
          <p:cNvPicPr preferRelativeResize="0"/>
          <p:nvPr/>
        </p:nvPicPr>
        <p:blipFill rotWithShape="1">
          <a:blip r:embed="rId10">
            <a:alphaModFix/>
          </a:blip>
          <a:srcRect b="7679" l="21382" r="27500" t="6703"/>
          <a:stretch/>
        </p:blipFill>
        <p:spPr>
          <a:xfrm>
            <a:off x="8098548" y="2640857"/>
            <a:ext cx="385800" cy="469501"/>
          </a:xfrm>
          <a:prstGeom prst="rect">
            <a:avLst/>
          </a:prstGeom>
          <a:noFill/>
          <a:ln>
            <a:noFill/>
          </a:ln>
        </p:spPr>
      </p:pic>
      <p:pic>
        <p:nvPicPr>
          <p:cNvPr id="738" name="Google Shape;738;p105"/>
          <p:cNvPicPr preferRelativeResize="0"/>
          <p:nvPr/>
        </p:nvPicPr>
        <p:blipFill rotWithShape="1">
          <a:blip r:embed="rId10">
            <a:alphaModFix/>
          </a:blip>
          <a:srcRect b="7679" l="21382" r="27500" t="6703"/>
          <a:stretch/>
        </p:blipFill>
        <p:spPr>
          <a:xfrm>
            <a:off x="6772198" y="3612682"/>
            <a:ext cx="385800" cy="469501"/>
          </a:xfrm>
          <a:prstGeom prst="rect">
            <a:avLst/>
          </a:prstGeom>
          <a:noFill/>
          <a:ln>
            <a:noFill/>
          </a:ln>
        </p:spPr>
      </p:pic>
      <p:sp>
        <p:nvSpPr>
          <p:cNvPr id="739" name="Google Shape;739;p105"/>
          <p:cNvSpPr/>
          <p:nvPr/>
        </p:nvSpPr>
        <p:spPr>
          <a:xfrm>
            <a:off x="1347315" y="3779274"/>
            <a:ext cx="1290000" cy="218100"/>
          </a:xfrm>
          <a:prstGeom prst="rect">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0" name="Google Shape;740;p105"/>
          <p:cNvSpPr txBox="1"/>
          <p:nvPr/>
        </p:nvSpPr>
        <p:spPr>
          <a:xfrm>
            <a:off x="683375" y="3255550"/>
            <a:ext cx="3858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CA" sz="1200">
                <a:latin typeface="Dosis SemiBold"/>
                <a:ea typeface="Dosis SemiBold"/>
                <a:cs typeface="Dosis SemiBold"/>
                <a:sym typeface="Dosis SemiBold"/>
              </a:rPr>
              <a:t>ou</a:t>
            </a:r>
            <a:endParaRPr sz="1200">
              <a:latin typeface="Dosis SemiBold"/>
              <a:ea typeface="Dosis SemiBold"/>
              <a:cs typeface="Dosis SemiBold"/>
              <a:sym typeface="Dosis SemiBold"/>
            </a:endParaRPr>
          </a:p>
        </p:txBody>
      </p:sp>
      <p:sp>
        <p:nvSpPr>
          <p:cNvPr id="741" name="Google Shape;741;p105"/>
          <p:cNvSpPr/>
          <p:nvPr/>
        </p:nvSpPr>
        <p:spPr>
          <a:xfrm>
            <a:off x="2371194" y="3316606"/>
            <a:ext cx="345600" cy="323100"/>
          </a:xfrm>
          <a:prstGeom prst="ellipse">
            <a:avLst/>
          </a:prstGeom>
          <a:noFill/>
          <a:ln cap="flat" cmpd="sng" w="19050">
            <a:solidFill>
              <a:srgbClr val="CC3C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742" name="Google Shape;742;p105"/>
          <p:cNvPicPr preferRelativeResize="0"/>
          <p:nvPr/>
        </p:nvPicPr>
        <p:blipFill rotWithShape="1">
          <a:blip r:embed="rId10">
            <a:alphaModFix/>
          </a:blip>
          <a:srcRect b="7679" l="21382" r="27500" t="6703"/>
          <a:stretch/>
        </p:blipFill>
        <p:spPr>
          <a:xfrm>
            <a:off x="2486789" y="3510124"/>
            <a:ext cx="230000" cy="279899"/>
          </a:xfrm>
          <a:prstGeom prst="rect">
            <a:avLst/>
          </a:prstGeom>
          <a:noFill/>
          <a:ln>
            <a:noFill/>
          </a:ln>
        </p:spPr>
      </p:pic>
      <p:pic>
        <p:nvPicPr>
          <p:cNvPr id="743" name="Google Shape;743;p105"/>
          <p:cNvPicPr preferRelativeResize="0"/>
          <p:nvPr/>
        </p:nvPicPr>
        <p:blipFill rotWithShape="1">
          <a:blip r:embed="rId10">
            <a:alphaModFix/>
          </a:blip>
          <a:srcRect b="7679" l="21382" r="27500" t="6703"/>
          <a:stretch/>
        </p:blipFill>
        <p:spPr>
          <a:xfrm>
            <a:off x="1756602" y="3857375"/>
            <a:ext cx="230000" cy="279899"/>
          </a:xfrm>
          <a:prstGeom prst="rect">
            <a:avLst/>
          </a:prstGeom>
          <a:noFill/>
          <a:ln>
            <a:noFill/>
          </a:ln>
        </p:spPr>
      </p:pic>
      <p:cxnSp>
        <p:nvCxnSpPr>
          <p:cNvPr id="744" name="Google Shape;744;p105"/>
          <p:cNvCxnSpPr>
            <a:stCxn id="741" idx="3"/>
            <a:endCxn id="739" idx="0"/>
          </p:cNvCxnSpPr>
          <p:nvPr/>
        </p:nvCxnSpPr>
        <p:spPr>
          <a:xfrm flipH="1">
            <a:off x="1992206" y="3592389"/>
            <a:ext cx="429600" cy="186900"/>
          </a:xfrm>
          <a:prstGeom prst="straightConnector1">
            <a:avLst/>
          </a:prstGeom>
          <a:noFill/>
          <a:ln cap="flat" cmpd="sng" w="19050">
            <a:solidFill>
              <a:srgbClr val="EA4335"/>
            </a:solidFill>
            <a:prstDash val="solid"/>
            <a:round/>
            <a:headEnd len="med" w="med" type="none"/>
            <a:tailEnd len="med" w="med" type="triangle"/>
          </a:ln>
        </p:spPr>
      </p:cxn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8" name="Shape 748"/>
        <p:cNvGrpSpPr/>
        <p:nvPr/>
      </p:nvGrpSpPr>
      <p:grpSpPr>
        <a:xfrm>
          <a:off x="0" y="0"/>
          <a:ext cx="0" cy="0"/>
          <a:chOff x="0" y="0"/>
          <a:chExt cx="0" cy="0"/>
        </a:xfrm>
      </p:grpSpPr>
      <p:sp>
        <p:nvSpPr>
          <p:cNvPr id="749" name="Google Shape;749;p106"/>
          <p:cNvSpPr txBox="1"/>
          <p:nvPr>
            <p:ph type="title"/>
          </p:nvPr>
        </p:nvSpPr>
        <p:spPr>
          <a:xfrm>
            <a:off x="98250" y="-59850"/>
            <a:ext cx="8826600" cy="60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fr-CA"/>
              <a:t>Polypad - R</a:t>
            </a:r>
            <a:r>
              <a:rPr lang="fr-CA"/>
              <a:t>accourcis clavier</a:t>
            </a:r>
            <a:endParaRPr/>
          </a:p>
        </p:txBody>
      </p:sp>
      <p:graphicFrame>
        <p:nvGraphicFramePr>
          <p:cNvPr id="750" name="Google Shape;750;p106"/>
          <p:cNvGraphicFramePr/>
          <p:nvPr/>
        </p:nvGraphicFramePr>
        <p:xfrm>
          <a:off x="665638" y="794275"/>
          <a:ext cx="3000000" cy="3000000"/>
        </p:xfrm>
        <a:graphic>
          <a:graphicData uri="http://schemas.openxmlformats.org/drawingml/2006/table">
            <a:tbl>
              <a:tblPr>
                <a:solidFill>
                  <a:srgbClr val="FFFFFF"/>
                </a:solidFill>
                <a:tableStyleId>{5DCFC77D-D45C-48AA-8489-BBEDF7A38CD6}</a:tableStyleId>
              </a:tblPr>
              <a:tblGrid>
                <a:gridCol w="1790700"/>
                <a:gridCol w="6296025"/>
              </a:tblGrid>
              <a:tr h="400050">
                <a:tc>
                  <a:txBody>
                    <a:bodyPr/>
                    <a:lstStyle/>
                    <a:p>
                      <a:pPr indent="0" lvl="0" marL="0" rtl="0" algn="ctr">
                        <a:lnSpc>
                          <a:spcPct val="115000"/>
                        </a:lnSpc>
                        <a:spcBef>
                          <a:spcPts val="0"/>
                        </a:spcBef>
                        <a:spcAft>
                          <a:spcPts val="0"/>
                        </a:spcAft>
                        <a:buNone/>
                      </a:pPr>
                      <a:r>
                        <a:rPr lang="fr-CA" sz="1250">
                          <a:solidFill>
                            <a:srgbClr val="1D2125"/>
                          </a:solidFill>
                          <a:highlight>
                            <a:srgbClr val="FFFFFF"/>
                          </a:highlight>
                          <a:latin typeface="Poppins"/>
                          <a:ea typeface="Poppins"/>
                          <a:cs typeface="Poppins"/>
                          <a:sym typeface="Poppins"/>
                        </a:rPr>
                        <a:t>MAJ﻿</a:t>
                      </a:r>
                      <a:endParaRPr sz="1250">
                        <a:solidFill>
                          <a:srgbClr val="1D2125"/>
                        </a:solidFill>
                        <a:highlight>
                          <a:srgbClr val="FFFFFF"/>
                        </a:highlight>
                        <a:latin typeface="Poppins"/>
                        <a:ea typeface="Poppins"/>
                        <a:cs typeface="Poppins"/>
                        <a:sym typeface="Poppins"/>
                      </a:endParaRPr>
                    </a:p>
                  </a:txBody>
                  <a:tcPr marT="91425" marB="91425" marR="91425" marL="91425">
                    <a:lnT cap="flat" cmpd="sng" w="7625">
                      <a:solidFill>
                        <a:srgbClr val="DEE2E6"/>
                      </a:solidFill>
                      <a:prstDash val="solid"/>
                      <a:round/>
                      <a:headEnd len="sm" w="sm" type="none"/>
                      <a:tailEnd len="sm" w="sm" type="none"/>
                    </a:lnT>
                    <a:lnB cap="flat" cmpd="sng" w="7625">
                      <a:solidFill>
                        <a:srgbClr val="DEE2E6"/>
                      </a:solidFill>
                      <a:prstDash val="solid"/>
                      <a:round/>
                      <a:headEnd len="sm" w="sm" type="none"/>
                      <a:tailEnd len="sm" w="sm" type="none"/>
                    </a:lnB>
                  </a:tcPr>
                </a:tc>
                <a:tc>
                  <a:txBody>
                    <a:bodyPr/>
                    <a:lstStyle/>
                    <a:p>
                      <a:pPr indent="0" lvl="0" marL="0" rtl="0" algn="l">
                        <a:spcBef>
                          <a:spcPts val="0"/>
                        </a:spcBef>
                        <a:spcAft>
                          <a:spcPts val="0"/>
                        </a:spcAft>
                        <a:buNone/>
                      </a:pPr>
                      <a:r>
                        <a:rPr lang="fr-CA" sz="1250">
                          <a:highlight>
                            <a:srgbClr val="FFFFFF"/>
                          </a:highlight>
                          <a:latin typeface="Poppins"/>
                          <a:ea typeface="Poppins"/>
                          <a:cs typeface="Poppins"/>
                          <a:sym typeface="Poppins"/>
                        </a:rPr>
                        <a:t>Maintenir la touche enfoncée pour sélectionner plusieurs tuiles.</a:t>
                      </a:r>
                      <a:endParaRPr sz="1250">
                        <a:highlight>
                          <a:srgbClr val="FFFFFF"/>
                        </a:highlight>
                        <a:latin typeface="Poppins"/>
                        <a:ea typeface="Poppins"/>
                        <a:cs typeface="Poppins"/>
                        <a:sym typeface="Poppins"/>
                      </a:endParaRPr>
                    </a:p>
                  </a:txBody>
                  <a:tcPr marT="91425" marB="91425" marR="91425" marL="91425">
                    <a:lnT cap="flat" cmpd="sng" w="7625">
                      <a:solidFill>
                        <a:srgbClr val="DEE2E6"/>
                      </a:solidFill>
                      <a:prstDash val="solid"/>
                      <a:round/>
                      <a:headEnd len="sm" w="sm" type="none"/>
                      <a:tailEnd len="sm" w="sm" type="none"/>
                    </a:lnT>
                    <a:lnB cap="flat" cmpd="sng" w="7625">
                      <a:solidFill>
                        <a:srgbClr val="DEE2E6"/>
                      </a:solidFill>
                      <a:prstDash val="solid"/>
                      <a:round/>
                      <a:headEnd len="sm" w="sm" type="none"/>
                      <a:tailEnd len="sm" w="sm" type="none"/>
                    </a:lnB>
                  </a:tcPr>
                </a:tc>
              </a:tr>
              <a:tr h="400050">
                <a:tc>
                  <a:txBody>
                    <a:bodyPr/>
                    <a:lstStyle/>
                    <a:p>
                      <a:pPr indent="0" lvl="0" marL="0" rtl="0" algn="ctr">
                        <a:lnSpc>
                          <a:spcPct val="115000"/>
                        </a:lnSpc>
                        <a:spcBef>
                          <a:spcPts val="0"/>
                        </a:spcBef>
                        <a:spcAft>
                          <a:spcPts val="0"/>
                        </a:spcAft>
                        <a:buNone/>
                      </a:pPr>
                      <a:r>
                        <a:rPr lang="fr-CA" sz="1250">
                          <a:solidFill>
                            <a:srgbClr val="1D2125"/>
                          </a:solidFill>
                          <a:highlight>
                            <a:srgbClr val="FFFFFF"/>
                          </a:highlight>
                          <a:latin typeface="Poppins"/>
                          <a:ea typeface="Poppins"/>
                          <a:cs typeface="Poppins"/>
                          <a:sym typeface="Poppins"/>
                        </a:rPr>
                        <a:t>ALT﻿</a:t>
                      </a:r>
                      <a:endParaRPr sz="1250">
                        <a:solidFill>
                          <a:srgbClr val="1D2125"/>
                        </a:solidFill>
                        <a:highlight>
                          <a:srgbClr val="FFFFFF"/>
                        </a:highlight>
                        <a:latin typeface="Poppins"/>
                        <a:ea typeface="Poppins"/>
                        <a:cs typeface="Poppins"/>
                        <a:sym typeface="Poppins"/>
                      </a:endParaRPr>
                    </a:p>
                  </a:txBody>
                  <a:tcPr marT="91425" marB="91425" marR="91425" marL="91425">
                    <a:lnT cap="flat" cmpd="sng" w="7625">
                      <a:solidFill>
                        <a:srgbClr val="DEE2E6"/>
                      </a:solidFill>
                      <a:prstDash val="solid"/>
                      <a:round/>
                      <a:headEnd len="sm" w="sm" type="none"/>
                      <a:tailEnd len="sm" w="sm" type="none"/>
                    </a:lnT>
                    <a:lnB cap="flat" cmpd="sng" w="7625">
                      <a:solidFill>
                        <a:srgbClr val="DEE2E6"/>
                      </a:solidFill>
                      <a:prstDash val="solid"/>
                      <a:round/>
                      <a:headEnd len="sm" w="sm" type="none"/>
                      <a:tailEnd len="sm" w="sm" type="none"/>
                    </a:lnB>
                  </a:tcPr>
                </a:tc>
                <a:tc>
                  <a:txBody>
                    <a:bodyPr/>
                    <a:lstStyle/>
                    <a:p>
                      <a:pPr indent="0" lvl="0" marL="0" rtl="0" algn="l">
                        <a:spcBef>
                          <a:spcPts val="0"/>
                        </a:spcBef>
                        <a:spcAft>
                          <a:spcPts val="0"/>
                        </a:spcAft>
                        <a:buNone/>
                      </a:pPr>
                      <a:r>
                        <a:rPr lang="fr-CA" sz="1250">
                          <a:highlight>
                            <a:srgbClr val="FFFFFF"/>
                          </a:highlight>
                          <a:latin typeface="Poppins"/>
                          <a:ea typeface="Poppins"/>
                          <a:cs typeface="Poppins"/>
                          <a:sym typeface="Poppins"/>
                        </a:rPr>
                        <a:t>Maintenir la touche enfoncée avant de sélectionner une tuile et la déplacer pour créer une copie.</a:t>
                      </a:r>
                      <a:endParaRPr sz="1250">
                        <a:highlight>
                          <a:srgbClr val="FFFFFF"/>
                        </a:highlight>
                        <a:latin typeface="Poppins"/>
                        <a:ea typeface="Poppins"/>
                        <a:cs typeface="Poppins"/>
                        <a:sym typeface="Poppins"/>
                      </a:endParaRPr>
                    </a:p>
                  </a:txBody>
                  <a:tcPr marT="91425" marB="91425" marR="91425" marL="91425">
                    <a:lnT cap="flat" cmpd="sng" w="7625">
                      <a:solidFill>
                        <a:srgbClr val="DEE2E6"/>
                      </a:solidFill>
                      <a:prstDash val="solid"/>
                      <a:round/>
                      <a:headEnd len="sm" w="sm" type="none"/>
                      <a:tailEnd len="sm" w="sm" type="none"/>
                    </a:lnT>
                    <a:lnB cap="flat" cmpd="sng" w="7625">
                      <a:solidFill>
                        <a:srgbClr val="DEE2E6"/>
                      </a:solidFill>
                      <a:prstDash val="solid"/>
                      <a:round/>
                      <a:headEnd len="sm" w="sm" type="none"/>
                      <a:tailEnd len="sm" w="sm" type="none"/>
                    </a:lnB>
                  </a:tcPr>
                </a:tc>
              </a:tr>
              <a:tr h="571500">
                <a:tc>
                  <a:txBody>
                    <a:bodyPr/>
                    <a:lstStyle/>
                    <a:p>
                      <a:pPr indent="0" lvl="0" marL="0" rtl="0" algn="ctr">
                        <a:lnSpc>
                          <a:spcPct val="115000"/>
                        </a:lnSpc>
                        <a:spcBef>
                          <a:spcPts val="0"/>
                        </a:spcBef>
                        <a:spcAft>
                          <a:spcPts val="0"/>
                        </a:spcAft>
                        <a:buNone/>
                      </a:pPr>
                      <a:r>
                        <a:rPr lang="fr-CA" sz="1250">
                          <a:solidFill>
                            <a:srgbClr val="1D2125"/>
                          </a:solidFill>
                          <a:highlight>
                            <a:srgbClr val="FFFFFF"/>
                          </a:highlight>
                          <a:latin typeface="Poppins"/>
                          <a:ea typeface="Poppins"/>
                          <a:cs typeface="Poppins"/>
                          <a:sym typeface="Poppins"/>
                        </a:rPr>
                        <a:t>ESPACE﻿</a:t>
                      </a:r>
                      <a:endParaRPr sz="1250">
                        <a:solidFill>
                          <a:srgbClr val="1D2125"/>
                        </a:solidFill>
                        <a:highlight>
                          <a:srgbClr val="FFFFFF"/>
                        </a:highlight>
                        <a:latin typeface="Poppins"/>
                        <a:ea typeface="Poppins"/>
                        <a:cs typeface="Poppins"/>
                        <a:sym typeface="Poppins"/>
                      </a:endParaRPr>
                    </a:p>
                  </a:txBody>
                  <a:tcPr marT="91425" marB="91425" marR="91425" marL="91425">
                    <a:lnT cap="flat" cmpd="sng" w="7625">
                      <a:solidFill>
                        <a:srgbClr val="DEE2E6"/>
                      </a:solidFill>
                      <a:prstDash val="solid"/>
                      <a:round/>
                      <a:headEnd len="sm" w="sm" type="none"/>
                      <a:tailEnd len="sm" w="sm" type="none"/>
                    </a:lnT>
                    <a:lnB cap="flat" cmpd="sng" w="7625">
                      <a:solidFill>
                        <a:srgbClr val="DEE2E6"/>
                      </a:solidFill>
                      <a:prstDash val="solid"/>
                      <a:round/>
                      <a:headEnd len="sm" w="sm" type="none"/>
                      <a:tailEnd len="sm" w="sm" type="none"/>
                    </a:lnB>
                  </a:tcPr>
                </a:tc>
                <a:tc>
                  <a:txBody>
                    <a:bodyPr/>
                    <a:lstStyle/>
                    <a:p>
                      <a:pPr indent="0" lvl="0" marL="0" rtl="0" algn="l">
                        <a:spcBef>
                          <a:spcPts val="0"/>
                        </a:spcBef>
                        <a:spcAft>
                          <a:spcPts val="0"/>
                        </a:spcAft>
                        <a:buNone/>
                      </a:pPr>
                      <a:r>
                        <a:rPr lang="fr-CA" sz="1250">
                          <a:highlight>
                            <a:srgbClr val="FFFFFF"/>
                          </a:highlight>
                          <a:latin typeface="Poppins"/>
                          <a:ea typeface="Poppins"/>
                          <a:cs typeface="Poppins"/>
                          <a:sym typeface="Poppins"/>
                        </a:rPr>
                        <a:t>Maintenir la touche enfoncée pour passer temporairement à l'outil panoramique et déplacer le canevas avec la souris.</a:t>
                      </a:r>
                      <a:endParaRPr sz="1250">
                        <a:highlight>
                          <a:srgbClr val="FFFFFF"/>
                        </a:highlight>
                        <a:latin typeface="Poppins"/>
                        <a:ea typeface="Poppins"/>
                        <a:cs typeface="Poppins"/>
                        <a:sym typeface="Poppins"/>
                      </a:endParaRPr>
                    </a:p>
                  </a:txBody>
                  <a:tcPr marT="91425" marB="91425" marR="91425" marL="91425">
                    <a:lnT cap="flat" cmpd="sng" w="7625">
                      <a:solidFill>
                        <a:srgbClr val="DEE2E6"/>
                      </a:solidFill>
                      <a:prstDash val="solid"/>
                      <a:round/>
                      <a:headEnd len="sm" w="sm" type="none"/>
                      <a:tailEnd len="sm" w="sm" type="none"/>
                    </a:lnT>
                    <a:lnB cap="flat" cmpd="sng" w="7625">
                      <a:solidFill>
                        <a:srgbClr val="DEE2E6"/>
                      </a:solidFill>
                      <a:prstDash val="solid"/>
                      <a:round/>
                      <a:headEnd len="sm" w="sm" type="none"/>
                      <a:tailEnd len="sm" w="sm" type="none"/>
                    </a:lnB>
                  </a:tcPr>
                </a:tc>
              </a:tr>
              <a:tr h="400050">
                <a:tc>
                  <a:txBody>
                    <a:bodyPr/>
                    <a:lstStyle/>
                    <a:p>
                      <a:pPr indent="0" lvl="0" marL="0" rtl="0" algn="ctr">
                        <a:lnSpc>
                          <a:spcPct val="115000"/>
                        </a:lnSpc>
                        <a:spcBef>
                          <a:spcPts val="0"/>
                        </a:spcBef>
                        <a:spcAft>
                          <a:spcPts val="0"/>
                        </a:spcAft>
                        <a:buNone/>
                      </a:pPr>
                      <a:r>
                        <a:rPr lang="fr-CA" sz="1250">
                          <a:solidFill>
                            <a:srgbClr val="1D2125"/>
                          </a:solidFill>
                          <a:highlight>
                            <a:srgbClr val="FFFFFF"/>
                          </a:highlight>
                          <a:latin typeface="Poppins"/>
                          <a:ea typeface="Poppins"/>
                          <a:cs typeface="Poppins"/>
                          <a:sym typeface="Poppins"/>
                        </a:rPr>
                        <a:t>C﻿</a:t>
                      </a:r>
                      <a:endParaRPr sz="1250">
                        <a:solidFill>
                          <a:srgbClr val="1D2125"/>
                        </a:solidFill>
                        <a:highlight>
                          <a:srgbClr val="FFFFFF"/>
                        </a:highlight>
                        <a:latin typeface="Poppins"/>
                        <a:ea typeface="Poppins"/>
                        <a:cs typeface="Poppins"/>
                        <a:sym typeface="Poppins"/>
                      </a:endParaRPr>
                    </a:p>
                  </a:txBody>
                  <a:tcPr marT="91425" marB="91425" marR="91425" marL="91425">
                    <a:lnT cap="flat" cmpd="sng" w="7625">
                      <a:solidFill>
                        <a:srgbClr val="DEE2E6"/>
                      </a:solidFill>
                      <a:prstDash val="solid"/>
                      <a:round/>
                      <a:headEnd len="sm" w="sm" type="none"/>
                      <a:tailEnd len="sm" w="sm" type="none"/>
                    </a:lnT>
                    <a:lnB cap="flat" cmpd="sng" w="7625">
                      <a:solidFill>
                        <a:srgbClr val="DEE2E6"/>
                      </a:solidFill>
                      <a:prstDash val="solid"/>
                      <a:round/>
                      <a:headEnd len="sm" w="sm" type="none"/>
                      <a:tailEnd len="sm" w="sm" type="none"/>
                    </a:lnB>
                  </a:tcPr>
                </a:tc>
                <a:tc>
                  <a:txBody>
                    <a:bodyPr/>
                    <a:lstStyle/>
                    <a:p>
                      <a:pPr indent="0" lvl="0" marL="0" rtl="0" algn="l">
                        <a:spcBef>
                          <a:spcPts val="0"/>
                        </a:spcBef>
                        <a:spcAft>
                          <a:spcPts val="0"/>
                        </a:spcAft>
                        <a:buNone/>
                      </a:pPr>
                      <a:r>
                        <a:rPr lang="fr-CA" sz="1250">
                          <a:highlight>
                            <a:srgbClr val="FFFFFF"/>
                          </a:highlight>
                          <a:latin typeface="Poppins"/>
                          <a:ea typeface="Poppins"/>
                          <a:cs typeface="Poppins"/>
                          <a:sym typeface="Poppins"/>
                        </a:rPr>
                        <a:t>Dupliquer la sélection actuelle.</a:t>
                      </a:r>
                      <a:endParaRPr sz="1250">
                        <a:highlight>
                          <a:srgbClr val="FFFFFF"/>
                        </a:highlight>
                        <a:latin typeface="Poppins"/>
                        <a:ea typeface="Poppins"/>
                        <a:cs typeface="Poppins"/>
                        <a:sym typeface="Poppins"/>
                      </a:endParaRPr>
                    </a:p>
                  </a:txBody>
                  <a:tcPr marT="91425" marB="91425" marR="91425" marL="91425">
                    <a:lnT cap="flat" cmpd="sng" w="7625">
                      <a:solidFill>
                        <a:srgbClr val="DEE2E6"/>
                      </a:solidFill>
                      <a:prstDash val="solid"/>
                      <a:round/>
                      <a:headEnd len="sm" w="sm" type="none"/>
                      <a:tailEnd len="sm" w="sm" type="none"/>
                    </a:lnT>
                    <a:lnB cap="flat" cmpd="sng" w="7625">
                      <a:solidFill>
                        <a:srgbClr val="DEE2E6"/>
                      </a:solidFill>
                      <a:prstDash val="solid"/>
                      <a:round/>
                      <a:headEnd len="sm" w="sm" type="none"/>
                      <a:tailEnd len="sm" w="sm" type="none"/>
                    </a:lnB>
                  </a:tcPr>
                </a:tc>
              </a:tr>
              <a:tr h="571500">
                <a:tc>
                  <a:txBody>
                    <a:bodyPr/>
                    <a:lstStyle/>
                    <a:p>
                      <a:pPr indent="0" lvl="0" marL="0" rtl="0" algn="ctr">
                        <a:lnSpc>
                          <a:spcPct val="115000"/>
                        </a:lnSpc>
                        <a:spcBef>
                          <a:spcPts val="0"/>
                        </a:spcBef>
                        <a:spcAft>
                          <a:spcPts val="0"/>
                        </a:spcAft>
                        <a:buNone/>
                      </a:pPr>
                      <a:r>
                        <a:rPr lang="fr-CA" sz="1250">
                          <a:solidFill>
                            <a:srgbClr val="1D2125"/>
                          </a:solidFill>
                          <a:highlight>
                            <a:srgbClr val="FFFFFF"/>
                          </a:highlight>
                          <a:latin typeface="Poppins"/>
                          <a:ea typeface="Poppins"/>
                          <a:cs typeface="Poppins"/>
                          <a:sym typeface="Poppins"/>
                        </a:rPr>
                        <a:t>R</a:t>
                      </a:r>
                      <a:endParaRPr sz="1250">
                        <a:solidFill>
                          <a:srgbClr val="1D2125"/>
                        </a:solidFill>
                        <a:highlight>
                          <a:srgbClr val="FFFFFF"/>
                        </a:highlight>
                        <a:latin typeface="Poppins"/>
                        <a:ea typeface="Poppins"/>
                        <a:cs typeface="Poppins"/>
                        <a:sym typeface="Poppins"/>
                      </a:endParaRPr>
                    </a:p>
                  </a:txBody>
                  <a:tcPr marT="91425" marB="91425" marR="91425" marL="91425">
                    <a:lnT cap="flat" cmpd="sng" w="7625">
                      <a:solidFill>
                        <a:srgbClr val="DEE2E6"/>
                      </a:solidFill>
                      <a:prstDash val="solid"/>
                      <a:round/>
                      <a:headEnd len="sm" w="sm" type="none"/>
                      <a:tailEnd len="sm" w="sm" type="none"/>
                    </a:lnT>
                    <a:lnB cap="flat" cmpd="sng" w="7625">
                      <a:solidFill>
                        <a:srgbClr val="DEE2E6"/>
                      </a:solidFill>
                      <a:prstDash val="solid"/>
                      <a:round/>
                      <a:headEnd len="sm" w="sm" type="none"/>
                      <a:tailEnd len="sm" w="sm" type="none"/>
                    </a:lnB>
                  </a:tcPr>
                </a:tc>
                <a:tc>
                  <a:txBody>
                    <a:bodyPr/>
                    <a:lstStyle/>
                    <a:p>
                      <a:pPr indent="0" lvl="0" marL="0" rtl="0" algn="l">
                        <a:spcBef>
                          <a:spcPts val="0"/>
                        </a:spcBef>
                        <a:spcAft>
                          <a:spcPts val="0"/>
                        </a:spcAft>
                        <a:buNone/>
                      </a:pPr>
                      <a:r>
                        <a:rPr lang="fr-CA" sz="1250">
                          <a:highlight>
                            <a:srgbClr val="FFFFFF"/>
                          </a:highlight>
                          <a:latin typeface="Poppins"/>
                          <a:ea typeface="Poppins"/>
                          <a:cs typeface="Poppins"/>
                          <a:sym typeface="Poppins"/>
                        </a:rPr>
                        <a:t>DFaire pivoter la sélection actuelle de 15° sens horaire. Maintenir la touche MAJ enfoncée pour faire pivoter de 15° sens antihoraire.</a:t>
                      </a:r>
                      <a:endParaRPr sz="1250">
                        <a:highlight>
                          <a:srgbClr val="FFFFFF"/>
                        </a:highlight>
                        <a:latin typeface="Poppins"/>
                        <a:ea typeface="Poppins"/>
                        <a:cs typeface="Poppins"/>
                        <a:sym typeface="Poppins"/>
                      </a:endParaRPr>
                    </a:p>
                  </a:txBody>
                  <a:tcPr marT="91425" marB="91425" marR="91425" marL="91425">
                    <a:lnT cap="flat" cmpd="sng" w="7625">
                      <a:solidFill>
                        <a:srgbClr val="DEE2E6"/>
                      </a:solidFill>
                      <a:prstDash val="solid"/>
                      <a:round/>
                      <a:headEnd len="sm" w="sm" type="none"/>
                      <a:tailEnd len="sm" w="sm" type="none"/>
                    </a:lnT>
                    <a:lnB cap="flat" cmpd="sng" w="7625">
                      <a:solidFill>
                        <a:srgbClr val="DEE2E6"/>
                      </a:solidFill>
                      <a:prstDash val="solid"/>
                      <a:round/>
                      <a:headEnd len="sm" w="sm" type="none"/>
                      <a:tailEnd len="sm" w="sm" type="none"/>
                    </a:lnB>
                  </a:tcPr>
                </a:tc>
              </a:tr>
              <a:tr h="571500">
                <a:tc>
                  <a:txBody>
                    <a:bodyPr/>
                    <a:lstStyle/>
                    <a:p>
                      <a:pPr indent="0" lvl="0" marL="0" rtl="0" algn="ctr">
                        <a:lnSpc>
                          <a:spcPct val="115000"/>
                        </a:lnSpc>
                        <a:spcBef>
                          <a:spcPts val="0"/>
                        </a:spcBef>
                        <a:spcAft>
                          <a:spcPts val="0"/>
                        </a:spcAft>
                        <a:buNone/>
                      </a:pPr>
                      <a:r>
                        <a:rPr lang="fr-CA" sz="1250">
                          <a:solidFill>
                            <a:srgbClr val="1D2125"/>
                          </a:solidFill>
                          <a:highlight>
                            <a:srgbClr val="FFFFFF"/>
                          </a:highlight>
                          <a:latin typeface="Poppins"/>
                          <a:ea typeface="Poppins"/>
                          <a:cs typeface="Poppins"/>
                          <a:sym typeface="Poppins"/>
                        </a:rPr>
                        <a:t>S,D,F,A</a:t>
                      </a:r>
                      <a:endParaRPr sz="1250">
                        <a:solidFill>
                          <a:srgbClr val="1D2125"/>
                        </a:solidFill>
                        <a:highlight>
                          <a:srgbClr val="FFFFFF"/>
                        </a:highlight>
                        <a:latin typeface="Poppins"/>
                        <a:ea typeface="Poppins"/>
                        <a:cs typeface="Poppins"/>
                        <a:sym typeface="Poppins"/>
                      </a:endParaRPr>
                    </a:p>
                  </a:txBody>
                  <a:tcPr marT="91425" marB="91425" marR="91425" marL="91425">
                    <a:lnT cap="flat" cmpd="sng" w="7625">
                      <a:solidFill>
                        <a:srgbClr val="DEE2E6"/>
                      </a:solidFill>
                      <a:prstDash val="solid"/>
                      <a:round/>
                      <a:headEnd len="sm" w="sm" type="none"/>
                      <a:tailEnd len="sm" w="sm" type="none"/>
                    </a:lnT>
                    <a:lnB cap="flat" cmpd="sng" w="7625">
                      <a:solidFill>
                        <a:srgbClr val="DEE2E6"/>
                      </a:solidFill>
                      <a:prstDash val="solid"/>
                      <a:round/>
                      <a:headEnd len="sm" w="sm" type="none"/>
                      <a:tailEnd len="sm" w="sm" type="none"/>
                    </a:lnB>
                  </a:tcPr>
                </a:tc>
                <a:tc>
                  <a:txBody>
                    <a:bodyPr/>
                    <a:lstStyle/>
                    <a:p>
                      <a:pPr indent="0" lvl="0" marL="0" rtl="0" algn="l">
                        <a:spcBef>
                          <a:spcPts val="0"/>
                        </a:spcBef>
                        <a:spcAft>
                          <a:spcPts val="0"/>
                        </a:spcAft>
                        <a:buNone/>
                      </a:pPr>
                      <a:r>
                        <a:rPr lang="fr-CA" sz="1250">
                          <a:highlight>
                            <a:srgbClr val="FFFFFF"/>
                          </a:highlight>
                          <a:latin typeface="Poppins"/>
                          <a:ea typeface="Poppins"/>
                          <a:cs typeface="Poppins"/>
                          <a:sym typeface="Poppins"/>
                        </a:rPr>
                        <a:t>Respectivement, Déplacer le focus vers la barre latérale à gauche, la barre d'outils en bas, la zone de canevas ou la barre d'action d’une tuile.</a:t>
                      </a:r>
                      <a:endParaRPr sz="1250">
                        <a:highlight>
                          <a:srgbClr val="FFFFFF"/>
                        </a:highlight>
                        <a:latin typeface="Poppins"/>
                        <a:ea typeface="Poppins"/>
                        <a:cs typeface="Poppins"/>
                        <a:sym typeface="Poppins"/>
                      </a:endParaRPr>
                    </a:p>
                  </a:txBody>
                  <a:tcPr marT="91425" marB="91425" marR="91425" marL="91425">
                    <a:lnT cap="flat" cmpd="sng" w="7625">
                      <a:solidFill>
                        <a:srgbClr val="DEE2E6"/>
                      </a:solidFill>
                      <a:prstDash val="solid"/>
                      <a:round/>
                      <a:headEnd len="sm" w="sm" type="none"/>
                      <a:tailEnd len="sm" w="sm" type="none"/>
                    </a:lnT>
                    <a:lnB cap="flat" cmpd="sng" w="7625">
                      <a:solidFill>
                        <a:srgbClr val="DEE2E6"/>
                      </a:solidFill>
                      <a:prstDash val="solid"/>
                      <a:round/>
                      <a:headEnd len="sm" w="sm" type="none"/>
                      <a:tailEnd len="sm" w="sm" type="none"/>
                    </a:lnB>
                  </a:tcPr>
                </a:tc>
              </a:tr>
              <a:tr h="400050">
                <a:tc>
                  <a:txBody>
                    <a:bodyPr/>
                    <a:lstStyle/>
                    <a:p>
                      <a:pPr indent="0" lvl="0" marL="0" rtl="0" algn="ctr">
                        <a:lnSpc>
                          <a:spcPct val="115000"/>
                        </a:lnSpc>
                        <a:spcBef>
                          <a:spcPts val="0"/>
                        </a:spcBef>
                        <a:spcAft>
                          <a:spcPts val="0"/>
                        </a:spcAft>
                        <a:buNone/>
                      </a:pPr>
                      <a:r>
                        <a:rPr lang="fr-CA" sz="1250">
                          <a:solidFill>
                            <a:srgbClr val="1D2125"/>
                          </a:solidFill>
                          <a:highlight>
                            <a:srgbClr val="FFFFFF"/>
                          </a:highlight>
                          <a:latin typeface="Poppins"/>
                          <a:ea typeface="Poppins"/>
                          <a:cs typeface="Poppins"/>
                          <a:sym typeface="Poppins"/>
                        </a:rPr>
                        <a:t>V,P,G,T,Q,E</a:t>
                      </a:r>
                      <a:endParaRPr sz="1250">
                        <a:solidFill>
                          <a:srgbClr val="1D2125"/>
                        </a:solidFill>
                        <a:highlight>
                          <a:srgbClr val="FFFFFF"/>
                        </a:highlight>
                        <a:latin typeface="Poppins"/>
                        <a:ea typeface="Poppins"/>
                        <a:cs typeface="Poppins"/>
                        <a:sym typeface="Poppins"/>
                      </a:endParaRPr>
                    </a:p>
                  </a:txBody>
                  <a:tcPr marT="91425" marB="91425" marR="91425" marL="91425">
                    <a:lnT cap="flat" cmpd="sng" w="7625">
                      <a:solidFill>
                        <a:srgbClr val="DEE2E6"/>
                      </a:solidFill>
                      <a:prstDash val="solid"/>
                      <a:round/>
                      <a:headEnd len="sm" w="sm" type="none"/>
                      <a:tailEnd len="sm" w="sm" type="none"/>
                    </a:lnT>
                    <a:lnB cap="flat" cmpd="sng" w="7625">
                      <a:solidFill>
                        <a:srgbClr val="DEE2E6"/>
                      </a:solidFill>
                      <a:prstDash val="solid"/>
                      <a:round/>
                      <a:headEnd len="sm" w="sm" type="none"/>
                      <a:tailEnd len="sm" w="sm" type="none"/>
                    </a:lnB>
                  </a:tcPr>
                </a:tc>
                <a:tc>
                  <a:txBody>
                    <a:bodyPr/>
                    <a:lstStyle/>
                    <a:p>
                      <a:pPr indent="0" lvl="0" marL="0" rtl="0" algn="l">
                        <a:spcBef>
                          <a:spcPts val="0"/>
                        </a:spcBef>
                        <a:spcAft>
                          <a:spcPts val="0"/>
                        </a:spcAft>
                        <a:buNone/>
                      </a:pPr>
                      <a:r>
                        <a:rPr lang="fr-CA" sz="1250">
                          <a:highlight>
                            <a:srgbClr val="FFFFFF"/>
                          </a:highlight>
                          <a:latin typeface="Poppins"/>
                          <a:ea typeface="Poppins"/>
                          <a:cs typeface="Poppins"/>
                          <a:sym typeface="Poppins"/>
                        </a:rPr>
                        <a:t>Respectivement, basculer vers l'outil de déplacement, stylo, géométrie, texte, équation ou gomme.</a:t>
                      </a:r>
                      <a:endParaRPr sz="1250">
                        <a:highlight>
                          <a:srgbClr val="FFFFFF"/>
                        </a:highlight>
                        <a:latin typeface="Poppins"/>
                        <a:ea typeface="Poppins"/>
                        <a:cs typeface="Poppins"/>
                        <a:sym typeface="Poppins"/>
                      </a:endParaRPr>
                    </a:p>
                  </a:txBody>
                  <a:tcPr marT="91425" marB="91425" marR="91425" marL="91425">
                    <a:lnT cap="flat" cmpd="sng" w="7625">
                      <a:solidFill>
                        <a:srgbClr val="DEE2E6"/>
                      </a:solidFill>
                      <a:prstDash val="solid"/>
                      <a:round/>
                      <a:headEnd len="sm" w="sm" type="none"/>
                      <a:tailEnd len="sm" w="sm" type="none"/>
                    </a:lnT>
                    <a:lnB cap="flat" cmpd="sng" w="7625">
                      <a:solidFill>
                        <a:srgbClr val="DEE2E6"/>
                      </a:solidFill>
                      <a:prstDash val="solid"/>
                      <a:round/>
                      <a:headEnd len="sm" w="sm" type="none"/>
                      <a:tailEnd len="sm" w="sm" type="none"/>
                    </a:lnB>
                  </a:tcPr>
                </a:tc>
              </a:tr>
            </a:tbl>
          </a:graphicData>
        </a:graphic>
      </p:graphicFrame>
      <p:sp>
        <p:nvSpPr>
          <p:cNvPr id="751" name="Google Shape;751;p106"/>
          <p:cNvSpPr txBox="1"/>
          <p:nvPr/>
        </p:nvSpPr>
        <p:spPr>
          <a:xfrm>
            <a:off x="742400" y="4643950"/>
            <a:ext cx="7670700" cy="415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CA" sz="1500">
                <a:solidFill>
                  <a:srgbClr val="434343"/>
                </a:solidFill>
                <a:latin typeface="Roboto"/>
                <a:ea typeface="Roboto"/>
                <a:cs typeface="Roboto"/>
                <a:sym typeface="Roboto"/>
              </a:rPr>
              <a:t>Voir la liste complète dans l’</a:t>
            </a:r>
            <a:r>
              <a:rPr lang="fr-CA" sz="1500" u="sng">
                <a:solidFill>
                  <a:srgbClr val="3564B9"/>
                </a:solidFill>
                <a:latin typeface="Roboto"/>
                <a:ea typeface="Roboto"/>
                <a:cs typeface="Roboto"/>
                <a:sym typeface="Roboto"/>
                <a:hlinkClick r:id="rId3">
                  <a:extLst>
                    <a:ext uri="{A12FA001-AC4F-418D-AE19-62706E023703}">
                      <ahyp:hlinkClr val="tx"/>
                    </a:ext>
                  </a:extLst>
                </a:hlinkClick>
              </a:rPr>
              <a:t>autoformation sur Campus RÉCIT</a:t>
            </a:r>
            <a:r>
              <a:rPr lang="fr-CA" sz="1500">
                <a:solidFill>
                  <a:srgbClr val="434343"/>
                </a:solidFill>
                <a:latin typeface="Roboto"/>
                <a:ea typeface="Roboto"/>
                <a:cs typeface="Roboto"/>
                <a:sym typeface="Roboto"/>
              </a:rPr>
              <a:t>.</a:t>
            </a:r>
            <a:endParaRPr sz="1500">
              <a:solidFill>
                <a:srgbClr val="434343"/>
              </a:solidFill>
              <a:latin typeface="Roboto"/>
              <a:ea typeface="Roboto"/>
              <a:cs typeface="Roboto"/>
              <a:sym typeface="Roboto"/>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5" name="Shape 755"/>
        <p:cNvGrpSpPr/>
        <p:nvPr/>
      </p:nvGrpSpPr>
      <p:grpSpPr>
        <a:xfrm>
          <a:off x="0" y="0"/>
          <a:ext cx="0" cy="0"/>
          <a:chOff x="0" y="0"/>
          <a:chExt cx="0" cy="0"/>
        </a:xfrm>
      </p:grpSpPr>
      <p:sp>
        <p:nvSpPr>
          <p:cNvPr id="756" name="Google Shape;756;p107"/>
          <p:cNvSpPr txBox="1"/>
          <p:nvPr>
            <p:ph type="title"/>
          </p:nvPr>
        </p:nvSpPr>
        <p:spPr>
          <a:xfrm>
            <a:off x="265500" y="877325"/>
            <a:ext cx="4045200" cy="2828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fr-CA" sz="4500"/>
              <a:t>Démonstration et manipulation </a:t>
            </a:r>
            <a:endParaRPr sz="4500"/>
          </a:p>
        </p:txBody>
      </p:sp>
      <p:pic>
        <p:nvPicPr>
          <p:cNvPr id="757" name="Google Shape;757;p107" title="logo polypad.png"/>
          <p:cNvPicPr preferRelativeResize="0"/>
          <p:nvPr/>
        </p:nvPicPr>
        <p:blipFill>
          <a:blip r:embed="rId3">
            <a:alphaModFix/>
          </a:blip>
          <a:stretch>
            <a:fillRect/>
          </a:stretch>
        </p:blipFill>
        <p:spPr>
          <a:xfrm>
            <a:off x="5314100" y="1337100"/>
            <a:ext cx="3578749" cy="211232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1" name="Shape 761"/>
        <p:cNvGrpSpPr/>
        <p:nvPr/>
      </p:nvGrpSpPr>
      <p:grpSpPr>
        <a:xfrm>
          <a:off x="0" y="0"/>
          <a:ext cx="0" cy="0"/>
          <a:chOff x="0" y="0"/>
          <a:chExt cx="0" cy="0"/>
        </a:xfrm>
      </p:grpSpPr>
      <p:sp>
        <p:nvSpPr>
          <p:cNvPr id="762" name="Google Shape;762;p108"/>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fr-CA"/>
              <a:t>Activités d’amorce</a:t>
            </a:r>
            <a:endParaRPr/>
          </a:p>
        </p:txBody>
      </p:sp>
      <p:cxnSp>
        <p:nvCxnSpPr>
          <p:cNvPr id="763" name="Google Shape;763;p108"/>
          <p:cNvCxnSpPr/>
          <p:nvPr/>
        </p:nvCxnSpPr>
        <p:spPr>
          <a:xfrm>
            <a:off x="7813800" y="1068325"/>
            <a:ext cx="0" cy="2961600"/>
          </a:xfrm>
          <a:prstGeom prst="straightConnector1">
            <a:avLst/>
          </a:prstGeom>
          <a:noFill/>
          <a:ln cap="flat" cmpd="sng" w="9525">
            <a:solidFill>
              <a:schemeClr val="dk2"/>
            </a:solidFill>
            <a:prstDash val="solid"/>
            <a:round/>
            <a:headEnd len="med" w="med" type="none"/>
            <a:tailEnd len="med" w="med" type="none"/>
          </a:ln>
        </p:spPr>
      </p:cxnSp>
      <p:pic>
        <p:nvPicPr>
          <p:cNvPr id="764" name="Google Shape;764;p108">
            <a:hlinkClick r:id="rId3"/>
          </p:cNvPr>
          <p:cNvPicPr preferRelativeResize="0"/>
          <p:nvPr/>
        </p:nvPicPr>
        <p:blipFill>
          <a:blip r:embed="rId4">
            <a:alphaModFix/>
          </a:blip>
          <a:stretch>
            <a:fillRect/>
          </a:stretch>
        </p:blipFill>
        <p:spPr>
          <a:xfrm>
            <a:off x="7915090" y="2159675"/>
            <a:ext cx="1050521" cy="680154"/>
          </a:xfrm>
          <a:prstGeom prst="rect">
            <a:avLst/>
          </a:prstGeom>
          <a:noFill/>
          <a:ln>
            <a:noFill/>
          </a:ln>
          <a:effectLst>
            <a:outerShdw blurRad="57150" rotWithShape="0" algn="bl" dir="5400000" dist="19050">
              <a:srgbClr val="000000">
                <a:alpha val="50000"/>
              </a:srgbClr>
            </a:outerShdw>
          </a:effectLst>
        </p:spPr>
      </p:pic>
      <p:sp>
        <p:nvSpPr>
          <p:cNvPr id="765" name="Google Shape;765;p108"/>
          <p:cNvSpPr/>
          <p:nvPr/>
        </p:nvSpPr>
        <p:spPr>
          <a:xfrm>
            <a:off x="590550" y="3561225"/>
            <a:ext cx="6418800" cy="537900"/>
          </a:xfrm>
          <a:prstGeom prst="roundRect">
            <a:avLst>
              <a:gd fmla="val 16667" name="adj"/>
            </a:avLst>
          </a:prstGeom>
          <a:solidFill>
            <a:srgbClr val="3564B9"/>
          </a:solidFill>
          <a:ln cap="flat" cmpd="sng" w="19050">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fr-CA" sz="2500" u="sng">
                <a:solidFill>
                  <a:schemeClr val="lt1"/>
                </a:solidFill>
                <a:latin typeface="Source Sans Pro"/>
                <a:ea typeface="Source Sans Pro"/>
                <a:cs typeface="Source Sans Pro"/>
                <a:sym typeface="Source Sans Pro"/>
                <a:hlinkClick r:id="rId5">
                  <a:extLst>
                    <a:ext uri="{A12FA001-AC4F-418D-AE19-62706E023703}">
                      <ahyp:hlinkClr val="tx"/>
                    </a:ext>
                  </a:extLst>
                </a:hlinkClick>
              </a:rPr>
              <a:t>student.amplify.com/join/WPK2WY</a:t>
            </a:r>
            <a:r>
              <a:rPr b="1" lang="fr-CA" sz="2500" u="sng">
                <a:solidFill>
                  <a:schemeClr val="lt1"/>
                </a:solidFill>
                <a:latin typeface="Source Sans Pro"/>
                <a:ea typeface="Source Sans Pro"/>
                <a:cs typeface="Source Sans Pro"/>
                <a:sym typeface="Source Sans Pro"/>
              </a:rPr>
              <a:t> </a:t>
            </a:r>
            <a:endParaRPr b="1" sz="2500" u="sng">
              <a:solidFill>
                <a:schemeClr val="lt1"/>
              </a:solidFill>
              <a:latin typeface="Source Sans Pro"/>
              <a:ea typeface="Source Sans Pro"/>
              <a:cs typeface="Source Sans Pro"/>
              <a:sym typeface="Source Sans Pro"/>
            </a:endParaRPr>
          </a:p>
        </p:txBody>
      </p:sp>
      <p:pic>
        <p:nvPicPr>
          <p:cNvPr descr="File:Pixel 51 icon cursor click top left.svg - Wikimedia Commons" id="766" name="Google Shape;766;p108"/>
          <p:cNvPicPr preferRelativeResize="0"/>
          <p:nvPr/>
        </p:nvPicPr>
        <p:blipFill>
          <a:blip r:embed="rId6">
            <a:alphaModFix/>
          </a:blip>
          <a:stretch>
            <a:fillRect/>
          </a:stretch>
        </p:blipFill>
        <p:spPr>
          <a:xfrm>
            <a:off x="6718925" y="3843600"/>
            <a:ext cx="537900" cy="537900"/>
          </a:xfrm>
          <a:prstGeom prst="rect">
            <a:avLst/>
          </a:prstGeom>
          <a:noFill/>
          <a:ln>
            <a:noFill/>
          </a:ln>
        </p:spPr>
      </p:pic>
      <p:pic>
        <p:nvPicPr>
          <p:cNvPr id="767" name="Google Shape;767;p108"/>
          <p:cNvPicPr preferRelativeResize="0"/>
          <p:nvPr/>
        </p:nvPicPr>
        <p:blipFill rotWithShape="1">
          <a:blip r:embed="rId7">
            <a:alphaModFix/>
          </a:blip>
          <a:srcRect b="32107" l="11220" r="24987" t="17392"/>
          <a:stretch/>
        </p:blipFill>
        <p:spPr>
          <a:xfrm>
            <a:off x="1392500" y="1026211"/>
            <a:ext cx="4923550" cy="235402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1" name="Shape 771"/>
        <p:cNvGrpSpPr/>
        <p:nvPr/>
      </p:nvGrpSpPr>
      <p:grpSpPr>
        <a:xfrm>
          <a:off x="0" y="0"/>
          <a:ext cx="0" cy="0"/>
          <a:chOff x="0" y="0"/>
          <a:chExt cx="0" cy="0"/>
        </a:xfrm>
      </p:grpSpPr>
      <p:sp>
        <p:nvSpPr>
          <p:cNvPr id="772" name="Google Shape;772;p109"/>
          <p:cNvSpPr txBox="1"/>
          <p:nvPr>
            <p:ph type="title"/>
          </p:nvPr>
        </p:nvSpPr>
        <p:spPr>
          <a:xfrm>
            <a:off x="98250" y="-59850"/>
            <a:ext cx="8826600" cy="60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fr-CA"/>
              <a:t>Résolution (inconnue et système d’équations)</a:t>
            </a:r>
            <a:endParaRPr/>
          </a:p>
        </p:txBody>
      </p:sp>
      <p:sp>
        <p:nvSpPr>
          <p:cNvPr id="773" name="Google Shape;773;p109"/>
          <p:cNvSpPr txBox="1"/>
          <p:nvPr/>
        </p:nvSpPr>
        <p:spPr>
          <a:xfrm>
            <a:off x="314250" y="2725175"/>
            <a:ext cx="24630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CA" sz="1200">
                <a:latin typeface="Source Sans Pro"/>
                <a:ea typeface="Source Sans Pro"/>
                <a:cs typeface="Source Sans Pro"/>
                <a:sym typeface="Source Sans Pro"/>
              </a:rPr>
              <a:t>3 exemples de solution (vidéo)</a:t>
            </a:r>
            <a:endParaRPr sz="1200">
              <a:latin typeface="Source Sans Pro"/>
              <a:ea typeface="Source Sans Pro"/>
              <a:cs typeface="Source Sans Pro"/>
              <a:sym typeface="Source Sans Pro"/>
            </a:endParaRPr>
          </a:p>
          <a:p>
            <a:pPr indent="0" lvl="0" marL="0" rtl="0" algn="l">
              <a:spcBef>
                <a:spcPts val="0"/>
              </a:spcBef>
              <a:spcAft>
                <a:spcPts val="0"/>
              </a:spcAft>
              <a:buNone/>
            </a:pPr>
            <a:r>
              <a:rPr lang="fr-CA" sz="1200" u="sng">
                <a:solidFill>
                  <a:srgbClr val="0D5CDF"/>
                </a:solidFill>
                <a:latin typeface="Source Sans Pro"/>
                <a:ea typeface="Source Sans Pro"/>
                <a:cs typeface="Source Sans Pro"/>
                <a:sym typeface="Source Sans Pro"/>
                <a:hlinkClick r:id="rId3">
                  <a:extLst>
                    <a:ext uri="{A12FA001-AC4F-418D-AE19-62706E023703}">
                      <ahyp:hlinkClr val="tx"/>
                    </a:ext>
                  </a:extLst>
                </a:hlinkClick>
              </a:rPr>
              <a:t>Balance</a:t>
            </a:r>
            <a:r>
              <a:rPr lang="fr-CA" sz="1100">
                <a:latin typeface="Source Sans Pro"/>
                <a:ea typeface="Source Sans Pro"/>
                <a:cs typeface="Source Sans Pro"/>
                <a:sym typeface="Source Sans Pro"/>
              </a:rPr>
              <a:t> | </a:t>
            </a:r>
            <a:r>
              <a:rPr lang="fr-CA" sz="1200" u="sng">
                <a:solidFill>
                  <a:srgbClr val="0D5CDF"/>
                </a:solidFill>
                <a:latin typeface="Source Sans Pro"/>
                <a:ea typeface="Source Sans Pro"/>
                <a:cs typeface="Source Sans Pro"/>
                <a:sym typeface="Source Sans Pro"/>
                <a:hlinkClick r:id="rId4">
                  <a:extLst>
                    <a:ext uri="{A12FA001-AC4F-418D-AE19-62706E023703}">
                      <ahyp:hlinkClr val="tx"/>
                    </a:ext>
                  </a:extLst>
                </a:hlinkClick>
              </a:rPr>
              <a:t>Droite numérique</a:t>
            </a:r>
            <a:r>
              <a:rPr lang="fr-CA" sz="1200">
                <a:solidFill>
                  <a:schemeClr val="lt2"/>
                </a:solidFill>
                <a:latin typeface="Source Sans Pro"/>
                <a:ea typeface="Source Sans Pro"/>
                <a:cs typeface="Source Sans Pro"/>
                <a:sym typeface="Source Sans Pro"/>
              </a:rPr>
              <a:t> | </a:t>
            </a:r>
            <a:r>
              <a:rPr lang="fr-CA" sz="1200" u="sng">
                <a:solidFill>
                  <a:srgbClr val="0D5CDF"/>
                </a:solidFill>
                <a:latin typeface="Source Sans Pro"/>
                <a:ea typeface="Source Sans Pro"/>
                <a:cs typeface="Source Sans Pro"/>
                <a:sym typeface="Source Sans Pro"/>
                <a:hlinkClick r:id="rId5">
                  <a:extLst>
                    <a:ext uri="{A12FA001-AC4F-418D-AE19-62706E023703}">
                      <ahyp:hlinkClr val="tx"/>
                    </a:ext>
                  </a:extLst>
                </a:hlinkClick>
              </a:rPr>
              <a:t>Tuiles</a:t>
            </a:r>
            <a:endParaRPr sz="1200">
              <a:solidFill>
                <a:srgbClr val="0D5CDF"/>
              </a:solidFill>
              <a:latin typeface="Source Sans Pro"/>
              <a:ea typeface="Source Sans Pro"/>
              <a:cs typeface="Source Sans Pro"/>
              <a:sym typeface="Source Sans Pro"/>
            </a:endParaRPr>
          </a:p>
        </p:txBody>
      </p:sp>
      <p:sp>
        <p:nvSpPr>
          <p:cNvPr id="774" name="Google Shape;774;p109"/>
          <p:cNvSpPr txBox="1"/>
          <p:nvPr/>
        </p:nvSpPr>
        <p:spPr>
          <a:xfrm>
            <a:off x="314250" y="928625"/>
            <a:ext cx="2283600" cy="415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CA" sz="1500">
                <a:solidFill>
                  <a:srgbClr val="0A0A0A"/>
                </a:solidFill>
                <a:latin typeface="Source Sans Pro"/>
                <a:ea typeface="Source Sans Pro"/>
                <a:cs typeface="Source Sans Pro"/>
                <a:sym typeface="Source Sans Pro"/>
              </a:rPr>
              <a:t>Trouver l’inconnue</a:t>
            </a:r>
            <a:endParaRPr sz="1500">
              <a:solidFill>
                <a:srgbClr val="0A0A0A"/>
              </a:solidFill>
              <a:latin typeface="Source Sans Pro"/>
              <a:ea typeface="Source Sans Pro"/>
              <a:cs typeface="Source Sans Pro"/>
              <a:sym typeface="Source Sans Pro"/>
            </a:endParaRPr>
          </a:p>
        </p:txBody>
      </p:sp>
      <p:pic>
        <p:nvPicPr>
          <p:cNvPr id="775" name="Google Shape;775;p109">
            <a:hlinkClick r:id="rId6"/>
          </p:cNvPr>
          <p:cNvPicPr preferRelativeResize="0"/>
          <p:nvPr/>
        </p:nvPicPr>
        <p:blipFill>
          <a:blip r:embed="rId7">
            <a:alphaModFix/>
          </a:blip>
          <a:stretch>
            <a:fillRect/>
          </a:stretch>
        </p:blipFill>
        <p:spPr>
          <a:xfrm>
            <a:off x="392125" y="1353312"/>
            <a:ext cx="2205723" cy="1271512"/>
          </a:xfrm>
          <a:prstGeom prst="rect">
            <a:avLst/>
          </a:prstGeom>
          <a:noFill/>
          <a:ln>
            <a:noFill/>
          </a:ln>
          <a:effectLst>
            <a:outerShdw blurRad="57150" rotWithShape="0" algn="bl" dir="5400000" dist="19050">
              <a:srgbClr val="000000">
                <a:alpha val="50000"/>
              </a:srgbClr>
            </a:outerShdw>
          </a:effectLst>
        </p:spPr>
      </p:pic>
      <p:pic>
        <p:nvPicPr>
          <p:cNvPr descr="File:Pixel 51 icon cursor click top left.svg - Wikimedia Commons" id="776" name="Google Shape;776;p109"/>
          <p:cNvPicPr preferRelativeResize="0"/>
          <p:nvPr/>
        </p:nvPicPr>
        <p:blipFill>
          <a:blip r:embed="rId8">
            <a:alphaModFix/>
          </a:blip>
          <a:stretch>
            <a:fillRect/>
          </a:stretch>
        </p:blipFill>
        <p:spPr>
          <a:xfrm>
            <a:off x="2315478" y="2394550"/>
            <a:ext cx="461700" cy="461700"/>
          </a:xfrm>
          <a:prstGeom prst="rect">
            <a:avLst/>
          </a:prstGeom>
          <a:noFill/>
          <a:ln>
            <a:noFill/>
          </a:ln>
        </p:spPr>
      </p:pic>
      <p:sp>
        <p:nvSpPr>
          <p:cNvPr id="777" name="Google Shape;777;p109"/>
          <p:cNvSpPr txBox="1"/>
          <p:nvPr/>
        </p:nvSpPr>
        <p:spPr>
          <a:xfrm>
            <a:off x="377925" y="3906675"/>
            <a:ext cx="7160100" cy="1667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r-CA">
                <a:latin typeface="Source Sans Pro"/>
                <a:ea typeface="Source Sans Pro"/>
                <a:cs typeface="Source Sans Pro"/>
                <a:sym typeface="Source Sans Pro"/>
              </a:rPr>
              <a:t>Exemples d’activités</a:t>
            </a:r>
            <a:endParaRPr/>
          </a:p>
          <a:p>
            <a:pPr indent="179999" lvl="0" marL="0" rtl="0" algn="l">
              <a:spcBef>
                <a:spcPts val="1000"/>
              </a:spcBef>
              <a:spcAft>
                <a:spcPts val="0"/>
              </a:spcAft>
              <a:buNone/>
            </a:pPr>
            <a:r>
              <a:rPr lang="fr-CA" sz="1500" u="sng">
                <a:solidFill>
                  <a:srgbClr val="3564B9"/>
                </a:solidFill>
                <a:latin typeface="Source Sans Pro"/>
                <a:ea typeface="Source Sans Pro"/>
                <a:cs typeface="Source Sans Pro"/>
                <a:sym typeface="Source Sans Pro"/>
                <a:hlinkClick r:id="rId9">
                  <a:extLst>
                    <a:ext uri="{A12FA001-AC4F-418D-AE19-62706E023703}">
                      <ahyp:hlinkClr val="tx"/>
                    </a:ext>
                  </a:extLst>
                </a:hlinkClick>
              </a:rPr>
              <a:t>Balance (terme manquant)</a:t>
            </a:r>
            <a:endParaRPr sz="1500">
              <a:solidFill>
                <a:srgbClr val="3564B9"/>
              </a:solidFill>
              <a:latin typeface="Source Sans Pro"/>
              <a:ea typeface="Source Sans Pro"/>
              <a:cs typeface="Source Sans Pro"/>
              <a:sym typeface="Source Sans Pro"/>
            </a:endParaRPr>
          </a:p>
          <a:p>
            <a:pPr indent="179999" lvl="0" marL="0" rtl="0" algn="l">
              <a:spcBef>
                <a:spcPts val="0"/>
              </a:spcBef>
              <a:spcAft>
                <a:spcPts val="0"/>
              </a:spcAft>
              <a:buNone/>
            </a:pPr>
            <a:r>
              <a:rPr lang="fr-CA" sz="1500" u="sng">
                <a:solidFill>
                  <a:srgbClr val="3564B9"/>
                </a:solidFill>
                <a:latin typeface="Source Sans Pro"/>
                <a:ea typeface="Source Sans Pro"/>
                <a:cs typeface="Source Sans Pro"/>
                <a:sym typeface="Source Sans Pro"/>
                <a:hlinkClick r:id="rId10">
                  <a:extLst>
                    <a:ext uri="{A12FA001-AC4F-418D-AE19-62706E023703}">
                      <ahyp:hlinkClr val="tx"/>
                    </a:ext>
                  </a:extLst>
                </a:hlinkClick>
              </a:rPr>
              <a:t>Résolution d’équation sans expression algébrique</a:t>
            </a:r>
            <a:endParaRPr sz="1500">
              <a:solidFill>
                <a:srgbClr val="3564B9"/>
              </a:solidFill>
              <a:latin typeface="Source Sans Pro"/>
              <a:ea typeface="Source Sans Pro"/>
              <a:cs typeface="Source Sans Pro"/>
              <a:sym typeface="Source Sans Pro"/>
            </a:endParaRPr>
          </a:p>
          <a:p>
            <a:pPr indent="179999" lvl="0" marL="0" rtl="0" algn="l">
              <a:spcBef>
                <a:spcPts val="0"/>
              </a:spcBef>
              <a:spcAft>
                <a:spcPts val="0"/>
              </a:spcAft>
              <a:buNone/>
            </a:pPr>
            <a:r>
              <a:rPr lang="fr-CA">
                <a:latin typeface="Source Sans Pro"/>
                <a:ea typeface="Source Sans Pro"/>
                <a:cs typeface="Source Sans Pro"/>
                <a:sym typeface="Source Sans Pro"/>
              </a:rPr>
              <a:t>*Résoudre un système d’équations linéaires </a:t>
            </a:r>
            <a:r>
              <a:rPr lang="fr-CA">
                <a:solidFill>
                  <a:srgbClr val="3564B9"/>
                </a:solidFill>
                <a:latin typeface="Source Sans Pro"/>
                <a:ea typeface="Source Sans Pro"/>
                <a:cs typeface="Source Sans Pro"/>
                <a:sym typeface="Source Sans Pro"/>
              </a:rPr>
              <a:t>(</a:t>
            </a:r>
            <a:r>
              <a:rPr lang="fr-CA" u="sng">
                <a:solidFill>
                  <a:srgbClr val="3564B9"/>
                </a:solidFill>
                <a:latin typeface="Source Sans Pro"/>
                <a:ea typeface="Source Sans Pro"/>
                <a:cs typeface="Source Sans Pro"/>
                <a:sym typeface="Source Sans Pro"/>
                <a:hlinkClick r:id="rId11">
                  <a:extLst>
                    <a:ext uri="{A12FA001-AC4F-418D-AE19-62706E023703}">
                      <ahyp:hlinkClr val="tx"/>
                    </a:ext>
                  </a:extLst>
                </a:hlinkClick>
              </a:rPr>
              <a:t>vidéo,</a:t>
            </a:r>
            <a:r>
              <a:rPr lang="fr-CA">
                <a:solidFill>
                  <a:srgbClr val="3564B9"/>
                </a:solidFill>
                <a:latin typeface="Source Sans Pro"/>
                <a:ea typeface="Source Sans Pro"/>
                <a:cs typeface="Source Sans Pro"/>
                <a:sym typeface="Source Sans Pro"/>
              </a:rPr>
              <a:t> </a:t>
            </a:r>
            <a:r>
              <a:rPr lang="fr-CA" u="sng">
                <a:solidFill>
                  <a:srgbClr val="3564B9"/>
                </a:solidFill>
                <a:latin typeface="Source Sans Pro"/>
                <a:ea typeface="Source Sans Pro"/>
                <a:cs typeface="Source Sans Pro"/>
                <a:sym typeface="Source Sans Pro"/>
                <a:hlinkClick r:id="rId12">
                  <a:extLst>
                    <a:ext uri="{A12FA001-AC4F-418D-AE19-62706E023703}">
                      <ahyp:hlinkClr val="tx"/>
                    </a:ext>
                  </a:extLst>
                </a:hlinkClick>
              </a:rPr>
              <a:t>canevas</a:t>
            </a:r>
            <a:r>
              <a:rPr lang="fr-CA">
                <a:latin typeface="Source Sans Pro"/>
                <a:ea typeface="Source Sans Pro"/>
                <a:cs typeface="Source Sans Pro"/>
                <a:sym typeface="Source Sans Pro"/>
              </a:rPr>
              <a:t>) (</a:t>
            </a:r>
            <a:r>
              <a:rPr lang="fr-CA" u="sng">
                <a:solidFill>
                  <a:srgbClr val="3564B9"/>
                </a:solidFill>
                <a:latin typeface="Source Sans Pro"/>
                <a:ea typeface="Source Sans Pro"/>
                <a:cs typeface="Source Sans Pro"/>
                <a:sym typeface="Source Sans Pro"/>
                <a:hlinkClick r:id="rId13">
                  <a:extLst>
                    <a:ext uri="{A12FA001-AC4F-418D-AE19-62706E023703}">
                      <ahyp:hlinkClr val="tx"/>
                    </a:ext>
                  </a:extLst>
                </a:hlinkClick>
              </a:rPr>
              <a:t>autre vidéo</a:t>
            </a:r>
            <a:r>
              <a:rPr lang="fr-CA">
                <a:latin typeface="Source Sans Pro"/>
                <a:ea typeface="Source Sans Pro"/>
                <a:cs typeface="Source Sans Pro"/>
                <a:sym typeface="Source Sans Pro"/>
              </a:rPr>
              <a:t>)</a:t>
            </a:r>
            <a:endParaRPr/>
          </a:p>
          <a:p>
            <a:pPr indent="179999" lvl="0" marL="0" rtl="0" algn="l">
              <a:spcBef>
                <a:spcPts val="0"/>
              </a:spcBef>
              <a:spcAft>
                <a:spcPts val="0"/>
              </a:spcAft>
              <a:buNone/>
            </a:pPr>
            <a:r>
              <a:t/>
            </a:r>
            <a:endParaRPr sz="1500">
              <a:solidFill>
                <a:srgbClr val="0069BF"/>
              </a:solidFill>
              <a:latin typeface="Source Sans Pro"/>
              <a:ea typeface="Source Sans Pro"/>
              <a:cs typeface="Source Sans Pro"/>
              <a:sym typeface="Source Sans Pro"/>
            </a:endParaRPr>
          </a:p>
          <a:p>
            <a:pPr indent="457200" lvl="0" marL="0" rtl="0" algn="l">
              <a:spcBef>
                <a:spcPts val="0"/>
              </a:spcBef>
              <a:spcAft>
                <a:spcPts val="0"/>
              </a:spcAft>
              <a:buNone/>
            </a:pPr>
            <a:r>
              <a:t/>
            </a:r>
            <a:endParaRPr sz="1500">
              <a:solidFill>
                <a:srgbClr val="0069BF"/>
              </a:solidFill>
              <a:latin typeface="Source Sans Pro"/>
              <a:ea typeface="Source Sans Pro"/>
              <a:cs typeface="Source Sans Pro"/>
              <a:sym typeface="Source Sans Pro"/>
            </a:endParaRPr>
          </a:p>
        </p:txBody>
      </p:sp>
      <p:sp>
        <p:nvSpPr>
          <p:cNvPr id="778" name="Google Shape;778;p109"/>
          <p:cNvSpPr/>
          <p:nvPr/>
        </p:nvSpPr>
        <p:spPr>
          <a:xfrm>
            <a:off x="32725" y="3659005"/>
            <a:ext cx="9133775" cy="164800"/>
          </a:xfrm>
          <a:custGeom>
            <a:rect b="b" l="l" r="r" t="t"/>
            <a:pathLst>
              <a:path extrusionOk="0" h="6592" w="365351">
                <a:moveTo>
                  <a:pt x="0" y="6592"/>
                </a:moveTo>
                <a:cubicBezTo>
                  <a:pt x="21002" y="6319"/>
                  <a:pt x="83939" y="6047"/>
                  <a:pt x="126011" y="4956"/>
                </a:cubicBezTo>
                <a:cubicBezTo>
                  <a:pt x="168083" y="3865"/>
                  <a:pt x="212542" y="455"/>
                  <a:pt x="252432" y="46"/>
                </a:cubicBezTo>
                <a:cubicBezTo>
                  <a:pt x="292322" y="-363"/>
                  <a:pt x="346531" y="2092"/>
                  <a:pt x="365351" y="2501"/>
                </a:cubicBezTo>
              </a:path>
            </a:pathLst>
          </a:custGeom>
          <a:noFill/>
          <a:ln cap="flat" cmpd="sng" w="38100">
            <a:solidFill>
              <a:srgbClr val="3564B9"/>
            </a:solidFill>
            <a:prstDash val="solid"/>
            <a:round/>
            <a:headEnd len="med" w="med" type="none"/>
            <a:tailEnd len="med" w="med" type="none"/>
          </a:ln>
        </p:spPr>
      </p:sp>
      <p:sp>
        <p:nvSpPr>
          <p:cNvPr id="779" name="Google Shape;779;p109"/>
          <p:cNvSpPr txBox="1"/>
          <p:nvPr/>
        </p:nvSpPr>
        <p:spPr>
          <a:xfrm>
            <a:off x="5295750" y="4051275"/>
            <a:ext cx="3000000" cy="400200"/>
          </a:xfrm>
          <a:prstGeom prst="rect">
            <a:avLst/>
          </a:prstGeom>
          <a:noFill/>
          <a:ln>
            <a:noFill/>
          </a:ln>
        </p:spPr>
        <p:txBody>
          <a:bodyPr anchorCtr="0" anchor="t" bIns="91425" lIns="91425" spcFirstLastPara="1" rIns="91425" wrap="square" tIns="91425">
            <a:spAutoFit/>
          </a:bodyPr>
          <a:lstStyle/>
          <a:p>
            <a:pPr indent="457200" lvl="0" marL="0" rtl="0" algn="l">
              <a:spcBef>
                <a:spcPts val="0"/>
              </a:spcBef>
              <a:spcAft>
                <a:spcPts val="0"/>
              </a:spcAft>
              <a:buNone/>
            </a:pPr>
            <a:r>
              <a:t/>
            </a:r>
            <a:endParaRPr/>
          </a:p>
        </p:txBody>
      </p:sp>
      <p:pic>
        <p:nvPicPr>
          <p:cNvPr id="780" name="Google Shape;780;p109">
            <a:hlinkClick r:id="rId14"/>
          </p:cNvPr>
          <p:cNvPicPr preferRelativeResize="0"/>
          <p:nvPr/>
        </p:nvPicPr>
        <p:blipFill rotWithShape="1">
          <a:blip r:embed="rId15">
            <a:alphaModFix/>
          </a:blip>
          <a:srcRect b="0" l="0" r="10346" t="0"/>
          <a:stretch/>
        </p:blipFill>
        <p:spPr>
          <a:xfrm>
            <a:off x="3280701" y="1353300"/>
            <a:ext cx="2283600" cy="1271525"/>
          </a:xfrm>
          <a:prstGeom prst="rect">
            <a:avLst/>
          </a:prstGeom>
          <a:noFill/>
          <a:ln>
            <a:noFill/>
          </a:ln>
          <a:effectLst>
            <a:outerShdw blurRad="57150" rotWithShape="0" algn="bl" dir="5400000" dist="19050">
              <a:srgbClr val="000000">
                <a:alpha val="50000"/>
              </a:srgbClr>
            </a:outerShdw>
          </a:effectLst>
        </p:spPr>
      </p:pic>
      <p:pic>
        <p:nvPicPr>
          <p:cNvPr descr="File:Pixel 51 icon cursor click top left.svg - Wikimedia Commons" id="781" name="Google Shape;781;p109"/>
          <p:cNvPicPr preferRelativeResize="0"/>
          <p:nvPr/>
        </p:nvPicPr>
        <p:blipFill>
          <a:blip r:embed="rId8">
            <a:alphaModFix/>
          </a:blip>
          <a:stretch>
            <a:fillRect/>
          </a:stretch>
        </p:blipFill>
        <p:spPr>
          <a:xfrm>
            <a:off x="5263130" y="2394538"/>
            <a:ext cx="461700" cy="461700"/>
          </a:xfrm>
          <a:prstGeom prst="rect">
            <a:avLst/>
          </a:prstGeom>
          <a:noFill/>
          <a:ln>
            <a:noFill/>
          </a:ln>
        </p:spPr>
      </p:pic>
      <p:sp>
        <p:nvSpPr>
          <p:cNvPr id="782" name="Google Shape;782;p109"/>
          <p:cNvSpPr txBox="1"/>
          <p:nvPr/>
        </p:nvSpPr>
        <p:spPr>
          <a:xfrm>
            <a:off x="3280700" y="928625"/>
            <a:ext cx="2283600" cy="415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CA" sz="1500">
                <a:solidFill>
                  <a:srgbClr val="0A0A0A"/>
                </a:solidFill>
                <a:latin typeface="Source Sans Pro"/>
                <a:ea typeface="Source Sans Pro"/>
                <a:cs typeface="Source Sans Pro"/>
                <a:sym typeface="Source Sans Pro"/>
              </a:rPr>
              <a:t>Problème à rebours</a:t>
            </a:r>
            <a:endParaRPr sz="1500">
              <a:solidFill>
                <a:srgbClr val="0A0A0A"/>
              </a:solidFill>
              <a:latin typeface="Source Sans Pro"/>
              <a:ea typeface="Source Sans Pro"/>
              <a:cs typeface="Source Sans Pro"/>
              <a:sym typeface="Source Sans Pro"/>
            </a:endParaRPr>
          </a:p>
        </p:txBody>
      </p:sp>
      <p:sp>
        <p:nvSpPr>
          <p:cNvPr id="783" name="Google Shape;783;p109"/>
          <p:cNvSpPr txBox="1"/>
          <p:nvPr/>
        </p:nvSpPr>
        <p:spPr>
          <a:xfrm>
            <a:off x="3322775" y="2725175"/>
            <a:ext cx="24630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CA" sz="1200" u="sng">
                <a:solidFill>
                  <a:srgbClr val="3564B9"/>
                </a:solidFill>
                <a:latin typeface="Source Sans Pro"/>
                <a:ea typeface="Source Sans Pro"/>
                <a:cs typeface="Source Sans Pro"/>
                <a:sym typeface="Source Sans Pro"/>
                <a:hlinkClick r:id="rId16">
                  <a:extLst>
                    <a:ext uri="{A12FA001-AC4F-418D-AE19-62706E023703}">
                      <ahyp:hlinkClr val="tx"/>
                    </a:ext>
                  </a:extLst>
                </a:hlinkClick>
              </a:rPr>
              <a:t>2 exemples de solutions</a:t>
            </a:r>
            <a:endParaRPr sz="1200">
              <a:solidFill>
                <a:srgbClr val="3564B9"/>
              </a:solidFill>
              <a:latin typeface="Source Sans Pro"/>
              <a:ea typeface="Source Sans Pro"/>
              <a:cs typeface="Source Sans Pro"/>
              <a:sym typeface="Source Sans Pro"/>
            </a:endParaRPr>
          </a:p>
        </p:txBody>
      </p:sp>
      <p:pic>
        <p:nvPicPr>
          <p:cNvPr id="784" name="Google Shape;784;p109">
            <a:hlinkClick r:id="rId17"/>
          </p:cNvPr>
          <p:cNvPicPr preferRelativeResize="0"/>
          <p:nvPr/>
        </p:nvPicPr>
        <p:blipFill>
          <a:blip r:embed="rId18">
            <a:alphaModFix/>
          </a:blip>
          <a:stretch>
            <a:fillRect/>
          </a:stretch>
        </p:blipFill>
        <p:spPr>
          <a:xfrm>
            <a:off x="6400078" y="1353300"/>
            <a:ext cx="2122246" cy="1271524"/>
          </a:xfrm>
          <a:prstGeom prst="rect">
            <a:avLst/>
          </a:prstGeom>
          <a:noFill/>
          <a:ln>
            <a:noFill/>
          </a:ln>
          <a:effectLst>
            <a:outerShdw blurRad="57150" rotWithShape="0" algn="bl" dir="5400000" dist="19050">
              <a:srgbClr val="000000">
                <a:alpha val="50000"/>
              </a:srgbClr>
            </a:outerShdw>
          </a:effectLst>
        </p:spPr>
      </p:pic>
      <p:pic>
        <p:nvPicPr>
          <p:cNvPr descr="File:Pixel 51 icon cursor click top left.svg - Wikimedia Commons" id="785" name="Google Shape;785;p109"/>
          <p:cNvPicPr preferRelativeResize="0"/>
          <p:nvPr/>
        </p:nvPicPr>
        <p:blipFill>
          <a:blip r:embed="rId8">
            <a:alphaModFix/>
          </a:blip>
          <a:stretch>
            <a:fillRect/>
          </a:stretch>
        </p:blipFill>
        <p:spPr>
          <a:xfrm>
            <a:off x="8153405" y="2340888"/>
            <a:ext cx="461700" cy="461700"/>
          </a:xfrm>
          <a:prstGeom prst="rect">
            <a:avLst/>
          </a:prstGeom>
          <a:noFill/>
          <a:ln>
            <a:noFill/>
          </a:ln>
        </p:spPr>
      </p:pic>
      <p:sp>
        <p:nvSpPr>
          <p:cNvPr id="786" name="Google Shape;786;p109"/>
          <p:cNvSpPr txBox="1"/>
          <p:nvPr/>
        </p:nvSpPr>
        <p:spPr>
          <a:xfrm>
            <a:off x="6323956" y="2686923"/>
            <a:ext cx="24630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CA" sz="1200" u="sng">
                <a:solidFill>
                  <a:srgbClr val="3564B9"/>
                </a:solidFill>
                <a:latin typeface="Source Sans Pro"/>
                <a:ea typeface="Source Sans Pro"/>
                <a:cs typeface="Source Sans Pro"/>
                <a:sym typeface="Source Sans Pro"/>
                <a:hlinkClick r:id="rId19">
                  <a:extLst>
                    <a:ext uri="{A12FA001-AC4F-418D-AE19-62706E023703}">
                      <ahyp:hlinkClr val="tx"/>
                    </a:ext>
                  </a:extLst>
                </a:hlinkClick>
              </a:rPr>
              <a:t>source</a:t>
            </a:r>
            <a:endParaRPr sz="1200">
              <a:solidFill>
                <a:srgbClr val="3564B9"/>
              </a:solidFill>
              <a:latin typeface="Source Sans Pro"/>
              <a:ea typeface="Source Sans Pro"/>
              <a:cs typeface="Source Sans Pro"/>
              <a:sym typeface="Source Sans Pro"/>
            </a:endParaRPr>
          </a:p>
        </p:txBody>
      </p:sp>
      <p:sp>
        <p:nvSpPr>
          <p:cNvPr id="787" name="Google Shape;787;p109"/>
          <p:cNvSpPr txBox="1"/>
          <p:nvPr/>
        </p:nvSpPr>
        <p:spPr>
          <a:xfrm>
            <a:off x="6395600" y="928625"/>
            <a:ext cx="2283600" cy="415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CA" sz="1500">
                <a:solidFill>
                  <a:srgbClr val="0A0A0A"/>
                </a:solidFill>
                <a:latin typeface="Source Sans Pro"/>
                <a:ea typeface="Source Sans Pro"/>
                <a:cs typeface="Source Sans Pro"/>
                <a:sym typeface="Source Sans Pro"/>
              </a:rPr>
              <a:t>Balance d’hiver</a:t>
            </a:r>
            <a:endParaRPr sz="1500">
              <a:solidFill>
                <a:srgbClr val="0A0A0A"/>
              </a:solidFill>
              <a:latin typeface="Source Sans Pro"/>
              <a:ea typeface="Source Sans Pro"/>
              <a:cs typeface="Source Sans Pro"/>
              <a:sym typeface="Source Sans Pro"/>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1" name="Shape 791"/>
        <p:cNvGrpSpPr/>
        <p:nvPr/>
      </p:nvGrpSpPr>
      <p:grpSpPr>
        <a:xfrm>
          <a:off x="0" y="0"/>
          <a:ext cx="0" cy="0"/>
          <a:chOff x="0" y="0"/>
          <a:chExt cx="0" cy="0"/>
        </a:xfrm>
      </p:grpSpPr>
      <p:sp>
        <p:nvSpPr>
          <p:cNvPr id="792" name="Google Shape;792;p110"/>
          <p:cNvSpPr txBox="1"/>
          <p:nvPr>
            <p:ph type="title"/>
          </p:nvPr>
        </p:nvSpPr>
        <p:spPr>
          <a:xfrm>
            <a:off x="98250" y="-59850"/>
            <a:ext cx="8826600" cy="60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fr-CA"/>
              <a:t>Tuiles algébriques</a:t>
            </a:r>
            <a:endParaRPr/>
          </a:p>
        </p:txBody>
      </p:sp>
      <p:sp>
        <p:nvSpPr>
          <p:cNvPr id="793" name="Google Shape;793;p110"/>
          <p:cNvSpPr txBox="1"/>
          <p:nvPr/>
        </p:nvSpPr>
        <p:spPr>
          <a:xfrm>
            <a:off x="396600" y="995500"/>
            <a:ext cx="2252400" cy="58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CA" sz="1500">
                <a:solidFill>
                  <a:srgbClr val="0A0A0A"/>
                </a:solidFill>
                <a:latin typeface="Source Sans Pro"/>
                <a:ea typeface="Source Sans Pro"/>
                <a:cs typeface="Source Sans Pro"/>
                <a:sym typeface="Source Sans Pro"/>
              </a:rPr>
              <a:t>Multiplication</a:t>
            </a:r>
            <a:endParaRPr sz="1500">
              <a:solidFill>
                <a:srgbClr val="0A0A0A"/>
              </a:solidFill>
              <a:latin typeface="Source Sans Pro"/>
              <a:ea typeface="Source Sans Pro"/>
              <a:cs typeface="Source Sans Pro"/>
              <a:sym typeface="Source Sans Pro"/>
            </a:endParaRPr>
          </a:p>
          <a:p>
            <a:pPr indent="0" lvl="0" marL="0" rtl="0" algn="l">
              <a:spcBef>
                <a:spcPts val="0"/>
              </a:spcBef>
              <a:spcAft>
                <a:spcPts val="0"/>
              </a:spcAft>
              <a:buNone/>
            </a:pPr>
            <a:r>
              <a:rPr lang="fr-CA" sz="1100">
                <a:solidFill>
                  <a:schemeClr val="lt2"/>
                </a:solidFill>
                <a:latin typeface="Source Sans Pro"/>
                <a:ea typeface="Source Sans Pro"/>
                <a:cs typeface="Source Sans Pro"/>
                <a:sym typeface="Source Sans Pro"/>
              </a:rPr>
              <a:t>(binôme par un monôme)</a:t>
            </a:r>
            <a:endParaRPr sz="1100">
              <a:solidFill>
                <a:schemeClr val="lt2"/>
              </a:solidFill>
              <a:latin typeface="Source Sans Pro"/>
              <a:ea typeface="Source Sans Pro"/>
              <a:cs typeface="Source Sans Pro"/>
              <a:sym typeface="Source Sans Pro"/>
            </a:endParaRPr>
          </a:p>
        </p:txBody>
      </p:sp>
      <p:sp>
        <p:nvSpPr>
          <p:cNvPr id="794" name="Google Shape;794;p110"/>
          <p:cNvSpPr txBox="1"/>
          <p:nvPr/>
        </p:nvSpPr>
        <p:spPr>
          <a:xfrm>
            <a:off x="3340150" y="995500"/>
            <a:ext cx="2252400" cy="58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CA" sz="1500">
                <a:solidFill>
                  <a:srgbClr val="0A0A0A"/>
                </a:solidFill>
                <a:latin typeface="Source Sans Pro"/>
                <a:ea typeface="Source Sans Pro"/>
                <a:cs typeface="Source Sans Pro"/>
                <a:sym typeface="Source Sans Pro"/>
              </a:rPr>
              <a:t>Multiplication</a:t>
            </a:r>
            <a:endParaRPr sz="1500">
              <a:solidFill>
                <a:srgbClr val="0A0A0A"/>
              </a:solidFill>
              <a:latin typeface="Source Sans Pro"/>
              <a:ea typeface="Source Sans Pro"/>
              <a:cs typeface="Source Sans Pro"/>
              <a:sym typeface="Source Sans Pro"/>
            </a:endParaRPr>
          </a:p>
          <a:p>
            <a:pPr indent="0" lvl="0" marL="0" rtl="0" algn="l">
              <a:spcBef>
                <a:spcPts val="0"/>
              </a:spcBef>
              <a:spcAft>
                <a:spcPts val="0"/>
              </a:spcAft>
              <a:buNone/>
            </a:pPr>
            <a:r>
              <a:rPr lang="fr-CA" sz="1100">
                <a:solidFill>
                  <a:schemeClr val="lt2"/>
                </a:solidFill>
                <a:latin typeface="Source Sans Pro"/>
                <a:ea typeface="Source Sans Pro"/>
                <a:cs typeface="Source Sans Pro"/>
                <a:sym typeface="Source Sans Pro"/>
              </a:rPr>
              <a:t>(binôme par un binôme)</a:t>
            </a:r>
            <a:endParaRPr sz="1100">
              <a:solidFill>
                <a:schemeClr val="lt2"/>
              </a:solidFill>
              <a:latin typeface="Source Sans Pro"/>
              <a:ea typeface="Source Sans Pro"/>
              <a:cs typeface="Source Sans Pro"/>
              <a:sym typeface="Source Sans Pro"/>
            </a:endParaRPr>
          </a:p>
        </p:txBody>
      </p:sp>
      <p:sp>
        <p:nvSpPr>
          <p:cNvPr id="795" name="Google Shape;795;p110"/>
          <p:cNvSpPr txBox="1"/>
          <p:nvPr/>
        </p:nvSpPr>
        <p:spPr>
          <a:xfrm>
            <a:off x="6283700" y="995500"/>
            <a:ext cx="2252400" cy="58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CA" sz="1500">
                <a:solidFill>
                  <a:srgbClr val="0A0A0A"/>
                </a:solidFill>
                <a:latin typeface="Source Sans Pro"/>
                <a:ea typeface="Source Sans Pro"/>
                <a:cs typeface="Source Sans Pro"/>
                <a:sym typeface="Source Sans Pro"/>
              </a:rPr>
              <a:t>Division</a:t>
            </a:r>
            <a:endParaRPr sz="1500">
              <a:solidFill>
                <a:srgbClr val="0A0A0A"/>
              </a:solidFill>
              <a:latin typeface="Source Sans Pro"/>
              <a:ea typeface="Source Sans Pro"/>
              <a:cs typeface="Source Sans Pro"/>
              <a:sym typeface="Source Sans Pro"/>
            </a:endParaRPr>
          </a:p>
          <a:p>
            <a:pPr indent="0" lvl="0" marL="0" rtl="0" algn="l">
              <a:spcBef>
                <a:spcPts val="0"/>
              </a:spcBef>
              <a:spcAft>
                <a:spcPts val="0"/>
              </a:spcAft>
              <a:buNone/>
            </a:pPr>
            <a:r>
              <a:rPr lang="fr-CA" sz="1100">
                <a:solidFill>
                  <a:schemeClr val="lt2"/>
                </a:solidFill>
                <a:latin typeface="Source Sans Pro"/>
                <a:ea typeface="Source Sans Pro"/>
                <a:cs typeface="Source Sans Pro"/>
                <a:sym typeface="Source Sans Pro"/>
              </a:rPr>
              <a:t>(polynôme par un binôme)</a:t>
            </a:r>
            <a:endParaRPr sz="1100">
              <a:solidFill>
                <a:schemeClr val="lt2"/>
              </a:solidFill>
              <a:latin typeface="Source Sans Pro"/>
              <a:ea typeface="Source Sans Pro"/>
              <a:cs typeface="Source Sans Pro"/>
              <a:sym typeface="Source Sans Pro"/>
            </a:endParaRPr>
          </a:p>
        </p:txBody>
      </p:sp>
      <p:pic>
        <p:nvPicPr>
          <p:cNvPr id="796" name="Google Shape;796;p110">
            <a:hlinkClick r:id="rId3"/>
          </p:cNvPr>
          <p:cNvPicPr preferRelativeResize="0"/>
          <p:nvPr/>
        </p:nvPicPr>
        <p:blipFill rotWithShape="1">
          <a:blip r:embed="rId4">
            <a:alphaModFix/>
          </a:blip>
          <a:srcRect b="52015" l="0" r="51300" t="0"/>
          <a:stretch/>
        </p:blipFill>
        <p:spPr>
          <a:xfrm>
            <a:off x="424450" y="1701000"/>
            <a:ext cx="2280599" cy="1260000"/>
          </a:xfrm>
          <a:prstGeom prst="rect">
            <a:avLst/>
          </a:prstGeom>
          <a:noFill/>
          <a:ln>
            <a:noFill/>
          </a:ln>
          <a:effectLst>
            <a:outerShdw blurRad="57150" rotWithShape="0" algn="bl" dir="5400000" dist="19050">
              <a:srgbClr val="000000">
                <a:alpha val="50000"/>
              </a:srgbClr>
            </a:outerShdw>
          </a:effectLst>
        </p:spPr>
      </p:pic>
      <p:pic>
        <p:nvPicPr>
          <p:cNvPr id="797" name="Google Shape;797;p110">
            <a:hlinkClick r:id="rId5"/>
          </p:cNvPr>
          <p:cNvPicPr preferRelativeResize="0"/>
          <p:nvPr/>
        </p:nvPicPr>
        <p:blipFill rotWithShape="1">
          <a:blip r:embed="rId6">
            <a:alphaModFix/>
          </a:blip>
          <a:srcRect b="46763" l="0" r="46146" t="0"/>
          <a:stretch/>
        </p:blipFill>
        <p:spPr>
          <a:xfrm>
            <a:off x="6255875" y="1701000"/>
            <a:ext cx="2280601" cy="1260000"/>
          </a:xfrm>
          <a:prstGeom prst="rect">
            <a:avLst/>
          </a:prstGeom>
          <a:noFill/>
          <a:ln>
            <a:noFill/>
          </a:ln>
          <a:effectLst>
            <a:outerShdw blurRad="57150" rotWithShape="0" algn="bl" dir="5400000" dist="19050">
              <a:srgbClr val="000000">
                <a:alpha val="50000"/>
              </a:srgbClr>
            </a:outerShdw>
          </a:effectLst>
        </p:spPr>
      </p:pic>
      <p:pic>
        <p:nvPicPr>
          <p:cNvPr id="798" name="Google Shape;798;p110">
            <a:hlinkClick r:id="rId7"/>
          </p:cNvPr>
          <p:cNvPicPr preferRelativeResize="0"/>
          <p:nvPr/>
        </p:nvPicPr>
        <p:blipFill rotWithShape="1">
          <a:blip r:embed="rId8">
            <a:alphaModFix/>
          </a:blip>
          <a:srcRect b="50455" l="0" r="49862" t="0"/>
          <a:stretch/>
        </p:blipFill>
        <p:spPr>
          <a:xfrm>
            <a:off x="3340162" y="1701000"/>
            <a:ext cx="2280601" cy="1260001"/>
          </a:xfrm>
          <a:prstGeom prst="rect">
            <a:avLst/>
          </a:prstGeom>
          <a:noFill/>
          <a:ln>
            <a:noFill/>
          </a:ln>
          <a:effectLst>
            <a:outerShdw blurRad="57150" rotWithShape="0" algn="bl" dir="5400000" dist="19050">
              <a:srgbClr val="000000">
                <a:alpha val="50000"/>
              </a:srgbClr>
            </a:outerShdw>
          </a:effectLst>
        </p:spPr>
      </p:pic>
      <p:pic>
        <p:nvPicPr>
          <p:cNvPr descr="File:Pixel 51 icon cursor click top left.svg - Wikimedia Commons" id="799" name="Google Shape;799;p110"/>
          <p:cNvPicPr preferRelativeResize="0"/>
          <p:nvPr/>
        </p:nvPicPr>
        <p:blipFill>
          <a:blip r:embed="rId9">
            <a:alphaModFix/>
          </a:blip>
          <a:stretch>
            <a:fillRect/>
          </a:stretch>
        </p:blipFill>
        <p:spPr>
          <a:xfrm>
            <a:off x="2327250" y="2679105"/>
            <a:ext cx="461700" cy="461700"/>
          </a:xfrm>
          <a:prstGeom prst="rect">
            <a:avLst/>
          </a:prstGeom>
          <a:noFill/>
          <a:ln>
            <a:noFill/>
          </a:ln>
        </p:spPr>
      </p:pic>
      <p:pic>
        <p:nvPicPr>
          <p:cNvPr descr="File:Pixel 51 icon cursor click top left.svg - Wikimedia Commons" id="800" name="Google Shape;800;p110"/>
          <p:cNvPicPr preferRelativeResize="0"/>
          <p:nvPr/>
        </p:nvPicPr>
        <p:blipFill>
          <a:blip r:embed="rId9">
            <a:alphaModFix/>
          </a:blip>
          <a:stretch>
            <a:fillRect/>
          </a:stretch>
        </p:blipFill>
        <p:spPr>
          <a:xfrm>
            <a:off x="5196625" y="2679105"/>
            <a:ext cx="461700" cy="461700"/>
          </a:xfrm>
          <a:prstGeom prst="rect">
            <a:avLst/>
          </a:prstGeom>
          <a:noFill/>
          <a:ln>
            <a:noFill/>
          </a:ln>
        </p:spPr>
      </p:pic>
      <p:pic>
        <p:nvPicPr>
          <p:cNvPr descr="File:Pixel 51 icon cursor click top left.svg - Wikimedia Commons" id="801" name="Google Shape;801;p110"/>
          <p:cNvPicPr preferRelativeResize="0"/>
          <p:nvPr/>
        </p:nvPicPr>
        <p:blipFill>
          <a:blip r:embed="rId9">
            <a:alphaModFix/>
          </a:blip>
          <a:stretch>
            <a:fillRect/>
          </a:stretch>
        </p:blipFill>
        <p:spPr>
          <a:xfrm>
            <a:off x="8184425" y="2679105"/>
            <a:ext cx="461700" cy="461700"/>
          </a:xfrm>
          <a:prstGeom prst="rect">
            <a:avLst/>
          </a:prstGeom>
          <a:noFill/>
          <a:ln>
            <a:noFill/>
          </a:ln>
        </p:spPr>
      </p:pic>
      <p:sp>
        <p:nvSpPr>
          <p:cNvPr id="802" name="Google Shape;802;p110"/>
          <p:cNvSpPr txBox="1"/>
          <p:nvPr/>
        </p:nvSpPr>
        <p:spPr>
          <a:xfrm>
            <a:off x="396600" y="3081500"/>
            <a:ext cx="11559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CA" sz="1300" u="sng">
                <a:solidFill>
                  <a:srgbClr val="0D5CDF"/>
                </a:solidFill>
                <a:latin typeface="Source Sans Pro"/>
                <a:ea typeface="Source Sans Pro"/>
                <a:cs typeface="Source Sans Pro"/>
                <a:sym typeface="Source Sans Pro"/>
                <a:hlinkClick r:id="rId10">
                  <a:extLst>
                    <a:ext uri="{A12FA001-AC4F-418D-AE19-62706E023703}">
                      <ahyp:hlinkClr val="tx"/>
                    </a:ext>
                  </a:extLst>
                </a:hlinkClick>
              </a:rPr>
              <a:t>tutoriel vidéo</a:t>
            </a:r>
            <a:endParaRPr sz="1300">
              <a:solidFill>
                <a:srgbClr val="0D5CDF"/>
              </a:solidFill>
              <a:latin typeface="Source Sans Pro"/>
              <a:ea typeface="Source Sans Pro"/>
              <a:cs typeface="Source Sans Pro"/>
              <a:sym typeface="Source Sans Pro"/>
            </a:endParaRPr>
          </a:p>
        </p:txBody>
      </p:sp>
      <p:sp>
        <p:nvSpPr>
          <p:cNvPr id="803" name="Google Shape;803;p110"/>
          <p:cNvSpPr txBox="1"/>
          <p:nvPr/>
        </p:nvSpPr>
        <p:spPr>
          <a:xfrm>
            <a:off x="3340150" y="3081500"/>
            <a:ext cx="11559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CA" sz="1300" u="sng">
                <a:solidFill>
                  <a:srgbClr val="0D5CDF"/>
                </a:solidFill>
                <a:latin typeface="Source Sans Pro"/>
                <a:ea typeface="Source Sans Pro"/>
                <a:cs typeface="Source Sans Pro"/>
                <a:sym typeface="Source Sans Pro"/>
                <a:hlinkClick r:id="rId11">
                  <a:extLst>
                    <a:ext uri="{A12FA001-AC4F-418D-AE19-62706E023703}">
                      <ahyp:hlinkClr val="tx"/>
                    </a:ext>
                  </a:extLst>
                </a:hlinkClick>
              </a:rPr>
              <a:t>tutoriel vidéo</a:t>
            </a:r>
            <a:endParaRPr sz="1300">
              <a:solidFill>
                <a:srgbClr val="0D5CDF"/>
              </a:solidFill>
              <a:latin typeface="Source Sans Pro"/>
              <a:ea typeface="Source Sans Pro"/>
              <a:cs typeface="Source Sans Pro"/>
              <a:sym typeface="Source Sans Pro"/>
            </a:endParaRPr>
          </a:p>
        </p:txBody>
      </p:sp>
      <p:sp>
        <p:nvSpPr>
          <p:cNvPr id="804" name="Google Shape;804;p110"/>
          <p:cNvSpPr txBox="1"/>
          <p:nvPr/>
        </p:nvSpPr>
        <p:spPr>
          <a:xfrm>
            <a:off x="6255875" y="3081500"/>
            <a:ext cx="11559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CA" sz="1300" u="sng">
                <a:solidFill>
                  <a:srgbClr val="0D5CDF"/>
                </a:solidFill>
                <a:latin typeface="Source Sans Pro"/>
                <a:ea typeface="Source Sans Pro"/>
                <a:cs typeface="Source Sans Pro"/>
                <a:sym typeface="Source Sans Pro"/>
                <a:hlinkClick r:id="rId12">
                  <a:extLst>
                    <a:ext uri="{A12FA001-AC4F-418D-AE19-62706E023703}">
                      <ahyp:hlinkClr val="tx"/>
                    </a:ext>
                  </a:extLst>
                </a:hlinkClick>
              </a:rPr>
              <a:t>tutoriel vidéo</a:t>
            </a:r>
            <a:endParaRPr sz="1300">
              <a:solidFill>
                <a:srgbClr val="0D5CDF"/>
              </a:solidFill>
              <a:latin typeface="Source Sans Pro"/>
              <a:ea typeface="Source Sans Pro"/>
              <a:cs typeface="Source Sans Pro"/>
              <a:sym typeface="Source Sans Pro"/>
            </a:endParaRPr>
          </a:p>
        </p:txBody>
      </p:sp>
      <p:sp>
        <p:nvSpPr>
          <p:cNvPr id="805" name="Google Shape;805;p110"/>
          <p:cNvSpPr txBox="1"/>
          <p:nvPr/>
        </p:nvSpPr>
        <p:spPr>
          <a:xfrm>
            <a:off x="124650" y="3869300"/>
            <a:ext cx="4316400" cy="1221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r-CA">
                <a:latin typeface="Source Sans Pro"/>
                <a:ea typeface="Source Sans Pro"/>
                <a:cs typeface="Source Sans Pro"/>
                <a:sym typeface="Source Sans Pro"/>
              </a:rPr>
              <a:t>Exemples d’activités</a:t>
            </a:r>
            <a:endParaRPr b="1">
              <a:latin typeface="Source Sans Pro"/>
              <a:ea typeface="Source Sans Pro"/>
              <a:cs typeface="Source Sans Pro"/>
              <a:sym typeface="Source Sans Pro"/>
            </a:endParaRPr>
          </a:p>
          <a:p>
            <a:pPr indent="0" lvl="0" marL="0" rtl="0" algn="l">
              <a:spcBef>
                <a:spcPts val="1000"/>
              </a:spcBef>
              <a:spcAft>
                <a:spcPts val="0"/>
              </a:spcAft>
              <a:buNone/>
            </a:pPr>
            <a:r>
              <a:rPr lang="fr-CA" sz="1500" u="sng">
                <a:solidFill>
                  <a:srgbClr val="0D5CDF"/>
                </a:solidFill>
                <a:latin typeface="Source Sans Pro"/>
                <a:ea typeface="Source Sans Pro"/>
                <a:cs typeface="Source Sans Pro"/>
                <a:sym typeface="Source Sans Pro"/>
                <a:hlinkClick r:id="rId13">
                  <a:extLst>
                    <a:ext uri="{A12FA001-AC4F-418D-AE19-62706E023703}">
                      <ahyp:hlinkClr val="tx"/>
                    </a:ext>
                  </a:extLst>
                </a:hlinkClick>
              </a:rPr>
              <a:t>Exercices de multiplication</a:t>
            </a:r>
            <a:endParaRPr sz="1500">
              <a:solidFill>
                <a:srgbClr val="0D5CDF"/>
              </a:solidFill>
              <a:latin typeface="Source Sans Pro"/>
              <a:ea typeface="Source Sans Pro"/>
              <a:cs typeface="Source Sans Pro"/>
              <a:sym typeface="Source Sans Pro"/>
            </a:endParaRPr>
          </a:p>
          <a:p>
            <a:pPr indent="0" lvl="0" marL="0" rtl="0" algn="l">
              <a:spcBef>
                <a:spcPts val="0"/>
              </a:spcBef>
              <a:spcAft>
                <a:spcPts val="0"/>
              </a:spcAft>
              <a:buNone/>
            </a:pPr>
            <a:r>
              <a:rPr lang="fr-CA" sz="1500" u="sng">
                <a:solidFill>
                  <a:srgbClr val="0D5CDF"/>
                </a:solidFill>
                <a:latin typeface="Source Sans Pro"/>
                <a:ea typeface="Source Sans Pro"/>
                <a:cs typeface="Source Sans Pro"/>
                <a:sym typeface="Source Sans Pro"/>
                <a:hlinkClick r:id="rId14">
                  <a:extLst>
                    <a:ext uri="{A12FA001-AC4F-418D-AE19-62706E023703}">
                      <ahyp:hlinkClr val="tx"/>
                    </a:ext>
                  </a:extLst>
                </a:hlinkClick>
              </a:rPr>
              <a:t>Activité “Compléter le carré</a:t>
            </a:r>
            <a:r>
              <a:rPr lang="fr-CA" sz="1500">
                <a:solidFill>
                  <a:srgbClr val="0D5CDF"/>
                </a:solidFill>
                <a:latin typeface="Source Sans Pro"/>
                <a:ea typeface="Source Sans Pro"/>
                <a:cs typeface="Source Sans Pro"/>
                <a:sym typeface="Source Sans Pro"/>
              </a:rPr>
              <a:t>” </a:t>
            </a:r>
            <a:r>
              <a:rPr lang="fr-CA" sz="1200">
                <a:latin typeface="Source Sans Pro"/>
                <a:ea typeface="Source Sans Pro"/>
                <a:cs typeface="Source Sans Pro"/>
                <a:sym typeface="Source Sans Pro"/>
              </a:rPr>
              <a:t>*anglais</a:t>
            </a:r>
            <a:r>
              <a:rPr lang="fr-CA" sz="1500">
                <a:solidFill>
                  <a:srgbClr val="0D5CDF"/>
                </a:solidFill>
                <a:latin typeface="Source Sans Pro"/>
                <a:ea typeface="Source Sans Pro"/>
                <a:cs typeface="Source Sans Pro"/>
                <a:sym typeface="Source Sans Pro"/>
              </a:rPr>
              <a:t> </a:t>
            </a:r>
            <a:endParaRPr sz="1500">
              <a:solidFill>
                <a:srgbClr val="0D5CDF"/>
              </a:solidFill>
              <a:latin typeface="Source Sans Pro"/>
              <a:ea typeface="Source Sans Pro"/>
              <a:cs typeface="Source Sans Pro"/>
              <a:sym typeface="Source Sans Pro"/>
            </a:endParaRPr>
          </a:p>
          <a:p>
            <a:pPr indent="0" lvl="0" marL="0" rtl="0" algn="l">
              <a:spcBef>
                <a:spcPts val="0"/>
              </a:spcBef>
              <a:spcAft>
                <a:spcPts val="0"/>
              </a:spcAft>
              <a:buNone/>
            </a:pPr>
            <a:r>
              <a:rPr lang="fr-CA" sz="1500">
                <a:latin typeface="Source Sans Pro"/>
                <a:ea typeface="Source Sans Pro"/>
                <a:cs typeface="Source Sans Pro"/>
                <a:sym typeface="Source Sans Pro"/>
              </a:rPr>
              <a:t>Compléter le carré - expression algébrique (</a:t>
            </a:r>
            <a:r>
              <a:rPr lang="fr-CA" sz="1500" u="sng">
                <a:solidFill>
                  <a:srgbClr val="0D5CDF"/>
                </a:solidFill>
                <a:latin typeface="Source Sans Pro"/>
                <a:ea typeface="Source Sans Pro"/>
                <a:cs typeface="Source Sans Pro"/>
                <a:sym typeface="Source Sans Pro"/>
                <a:hlinkClick r:id="rId15">
                  <a:extLst>
                    <a:ext uri="{A12FA001-AC4F-418D-AE19-62706E023703}">
                      <ahyp:hlinkClr val="tx"/>
                    </a:ext>
                  </a:extLst>
                </a:hlinkClick>
              </a:rPr>
              <a:t>vidéo</a:t>
            </a:r>
            <a:r>
              <a:rPr lang="fr-CA" sz="1500">
                <a:latin typeface="Source Sans Pro"/>
                <a:ea typeface="Source Sans Pro"/>
                <a:cs typeface="Source Sans Pro"/>
                <a:sym typeface="Source Sans Pro"/>
              </a:rPr>
              <a:t>)</a:t>
            </a:r>
            <a:endParaRPr sz="1500">
              <a:latin typeface="Source Sans Pro"/>
              <a:ea typeface="Source Sans Pro"/>
              <a:cs typeface="Source Sans Pro"/>
              <a:sym typeface="Source Sans Pro"/>
            </a:endParaRPr>
          </a:p>
        </p:txBody>
      </p:sp>
      <p:sp>
        <p:nvSpPr>
          <p:cNvPr id="806" name="Google Shape;806;p110"/>
          <p:cNvSpPr/>
          <p:nvPr/>
        </p:nvSpPr>
        <p:spPr>
          <a:xfrm>
            <a:off x="32725" y="3659005"/>
            <a:ext cx="9133775" cy="164800"/>
          </a:xfrm>
          <a:custGeom>
            <a:rect b="b" l="l" r="r" t="t"/>
            <a:pathLst>
              <a:path extrusionOk="0" h="6592" w="365351">
                <a:moveTo>
                  <a:pt x="0" y="6592"/>
                </a:moveTo>
                <a:cubicBezTo>
                  <a:pt x="21002" y="6319"/>
                  <a:pt x="83939" y="6047"/>
                  <a:pt x="126011" y="4956"/>
                </a:cubicBezTo>
                <a:cubicBezTo>
                  <a:pt x="168083" y="3865"/>
                  <a:pt x="212542" y="455"/>
                  <a:pt x="252432" y="46"/>
                </a:cubicBezTo>
                <a:cubicBezTo>
                  <a:pt x="292322" y="-363"/>
                  <a:pt x="346531" y="2092"/>
                  <a:pt x="365351" y="2501"/>
                </a:cubicBezTo>
              </a:path>
            </a:pathLst>
          </a:custGeom>
          <a:noFill/>
          <a:ln cap="flat" cmpd="sng" w="38100">
            <a:solidFill>
              <a:srgbClr val="3564B9"/>
            </a:solidFill>
            <a:prstDash val="solid"/>
            <a:round/>
            <a:headEnd len="med" w="med" type="none"/>
            <a:tailEnd len="med" w="med" type="none"/>
          </a:ln>
        </p:spPr>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0" name="Shape 810"/>
        <p:cNvGrpSpPr/>
        <p:nvPr/>
      </p:nvGrpSpPr>
      <p:grpSpPr>
        <a:xfrm>
          <a:off x="0" y="0"/>
          <a:ext cx="0" cy="0"/>
          <a:chOff x="0" y="0"/>
          <a:chExt cx="0" cy="0"/>
        </a:xfrm>
      </p:grpSpPr>
      <p:sp>
        <p:nvSpPr>
          <p:cNvPr id="811" name="Google Shape;811;p111"/>
          <p:cNvSpPr txBox="1"/>
          <p:nvPr>
            <p:ph type="title"/>
          </p:nvPr>
        </p:nvSpPr>
        <p:spPr>
          <a:xfrm>
            <a:off x="98250" y="-59850"/>
            <a:ext cx="8826600" cy="60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fr-CA"/>
              <a:t>Machines </a:t>
            </a:r>
            <a:r>
              <a:rPr lang="fr-CA"/>
              <a:t>fonctionnelles</a:t>
            </a:r>
            <a:endParaRPr/>
          </a:p>
        </p:txBody>
      </p:sp>
      <p:sp>
        <p:nvSpPr>
          <p:cNvPr id="812" name="Google Shape;812;p111"/>
          <p:cNvSpPr txBox="1"/>
          <p:nvPr/>
        </p:nvSpPr>
        <p:spPr>
          <a:xfrm>
            <a:off x="4021750" y="1013613"/>
            <a:ext cx="2252400" cy="415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CA" sz="1500">
                <a:solidFill>
                  <a:srgbClr val="0A0A0A"/>
                </a:solidFill>
                <a:latin typeface="Source Sans Pro"/>
                <a:ea typeface="Source Sans Pro"/>
                <a:cs typeface="Source Sans Pro"/>
                <a:sym typeface="Source Sans Pro"/>
              </a:rPr>
              <a:t>Trouver l’expression</a:t>
            </a:r>
            <a:endParaRPr sz="1100">
              <a:solidFill>
                <a:schemeClr val="lt2"/>
              </a:solidFill>
              <a:latin typeface="Source Sans Pro"/>
              <a:ea typeface="Source Sans Pro"/>
              <a:cs typeface="Source Sans Pro"/>
              <a:sym typeface="Source Sans Pro"/>
            </a:endParaRPr>
          </a:p>
        </p:txBody>
      </p:sp>
      <p:pic>
        <p:nvPicPr>
          <p:cNvPr id="813" name="Google Shape;813;p111">
            <a:hlinkClick r:id="rId3"/>
          </p:cNvPr>
          <p:cNvPicPr preferRelativeResize="0"/>
          <p:nvPr/>
        </p:nvPicPr>
        <p:blipFill>
          <a:blip r:embed="rId4">
            <a:alphaModFix/>
          </a:blip>
          <a:stretch>
            <a:fillRect/>
          </a:stretch>
        </p:blipFill>
        <p:spPr>
          <a:xfrm>
            <a:off x="4074100" y="1467500"/>
            <a:ext cx="2713525" cy="1376007"/>
          </a:xfrm>
          <a:prstGeom prst="rect">
            <a:avLst/>
          </a:prstGeom>
          <a:noFill/>
          <a:ln cap="flat" cmpd="sng" w="9525">
            <a:solidFill>
              <a:srgbClr val="000000"/>
            </a:solidFill>
            <a:prstDash val="solid"/>
            <a:round/>
            <a:headEnd len="sm" w="sm" type="none"/>
            <a:tailEnd len="sm" w="sm" type="none"/>
          </a:ln>
          <a:effectLst>
            <a:outerShdw blurRad="57150" rotWithShape="0" algn="bl" dir="5400000" dist="19050">
              <a:srgbClr val="000000">
                <a:alpha val="50000"/>
              </a:srgbClr>
            </a:outerShdw>
          </a:effectLst>
        </p:spPr>
      </p:pic>
      <p:pic>
        <p:nvPicPr>
          <p:cNvPr id="814" name="Google Shape;814;p111">
            <a:hlinkClick r:id="rId5"/>
          </p:cNvPr>
          <p:cNvPicPr preferRelativeResize="0"/>
          <p:nvPr/>
        </p:nvPicPr>
        <p:blipFill>
          <a:blip r:embed="rId6">
            <a:alphaModFix/>
          </a:blip>
          <a:stretch>
            <a:fillRect/>
          </a:stretch>
        </p:blipFill>
        <p:spPr>
          <a:xfrm>
            <a:off x="902026" y="1444975"/>
            <a:ext cx="2252401" cy="1421087"/>
          </a:xfrm>
          <a:prstGeom prst="rect">
            <a:avLst/>
          </a:prstGeom>
          <a:noFill/>
          <a:ln cap="flat" cmpd="sng" w="9525">
            <a:solidFill>
              <a:schemeClr val="dk2"/>
            </a:solidFill>
            <a:prstDash val="solid"/>
            <a:round/>
            <a:headEnd len="sm" w="sm" type="none"/>
            <a:tailEnd len="sm" w="sm" type="none"/>
          </a:ln>
          <a:effectLst>
            <a:outerShdw blurRad="57150" rotWithShape="0" algn="bl" dir="5400000" dist="19050">
              <a:srgbClr val="000000">
                <a:alpha val="50000"/>
              </a:srgbClr>
            </a:outerShdw>
          </a:effectLst>
        </p:spPr>
      </p:pic>
      <p:sp>
        <p:nvSpPr>
          <p:cNvPr id="815" name="Google Shape;815;p111"/>
          <p:cNvSpPr txBox="1"/>
          <p:nvPr/>
        </p:nvSpPr>
        <p:spPr>
          <a:xfrm>
            <a:off x="902025" y="1013613"/>
            <a:ext cx="2252400" cy="415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CA" sz="1500">
                <a:solidFill>
                  <a:srgbClr val="0A0A0A"/>
                </a:solidFill>
                <a:latin typeface="Source Sans Pro"/>
                <a:ea typeface="Source Sans Pro"/>
                <a:cs typeface="Source Sans Pro"/>
                <a:sym typeface="Source Sans Pro"/>
              </a:rPr>
              <a:t>Placer dans le bon ordre</a:t>
            </a:r>
            <a:endParaRPr sz="1100">
              <a:solidFill>
                <a:schemeClr val="lt2"/>
              </a:solidFill>
              <a:latin typeface="Source Sans Pro"/>
              <a:ea typeface="Source Sans Pro"/>
              <a:cs typeface="Source Sans Pro"/>
              <a:sym typeface="Source Sans Pro"/>
            </a:endParaRPr>
          </a:p>
        </p:txBody>
      </p:sp>
      <p:sp>
        <p:nvSpPr>
          <p:cNvPr id="816" name="Google Shape;816;p111"/>
          <p:cNvSpPr txBox="1"/>
          <p:nvPr/>
        </p:nvSpPr>
        <p:spPr>
          <a:xfrm>
            <a:off x="902025" y="2921450"/>
            <a:ext cx="19476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CA" sz="1300" u="sng">
                <a:solidFill>
                  <a:srgbClr val="0D5CDF"/>
                </a:solidFill>
                <a:latin typeface="Source Sans Pro"/>
                <a:ea typeface="Source Sans Pro"/>
                <a:cs typeface="Source Sans Pro"/>
                <a:sym typeface="Source Sans Pro"/>
                <a:hlinkClick r:id="rId7">
                  <a:extLst>
                    <a:ext uri="{A12FA001-AC4F-418D-AE19-62706E023703}">
                      <ahyp:hlinkClr val="tx"/>
                    </a:ext>
                  </a:extLst>
                </a:hlinkClick>
              </a:rPr>
              <a:t>Idée originale (video)</a:t>
            </a:r>
            <a:endParaRPr sz="1300">
              <a:solidFill>
                <a:srgbClr val="0D5CDF"/>
              </a:solidFill>
              <a:latin typeface="Source Sans Pro"/>
              <a:ea typeface="Source Sans Pro"/>
              <a:cs typeface="Source Sans Pro"/>
              <a:sym typeface="Source Sans Pro"/>
            </a:endParaRPr>
          </a:p>
        </p:txBody>
      </p:sp>
      <p:pic>
        <p:nvPicPr>
          <p:cNvPr descr="File:Pixel 51 icon cursor click top left.svg - Wikimedia Commons" id="817" name="Google Shape;817;p111"/>
          <p:cNvPicPr preferRelativeResize="0"/>
          <p:nvPr/>
        </p:nvPicPr>
        <p:blipFill>
          <a:blip r:embed="rId8">
            <a:alphaModFix/>
          </a:blip>
          <a:stretch>
            <a:fillRect/>
          </a:stretch>
        </p:blipFill>
        <p:spPr>
          <a:xfrm>
            <a:off x="2860650" y="2602905"/>
            <a:ext cx="461700" cy="461700"/>
          </a:xfrm>
          <a:prstGeom prst="rect">
            <a:avLst/>
          </a:prstGeom>
          <a:noFill/>
          <a:ln>
            <a:noFill/>
          </a:ln>
        </p:spPr>
      </p:pic>
      <p:pic>
        <p:nvPicPr>
          <p:cNvPr descr="File:Pixel 51 icon cursor click top left.svg - Wikimedia Commons" id="818" name="Google Shape;818;p111"/>
          <p:cNvPicPr preferRelativeResize="0"/>
          <p:nvPr/>
        </p:nvPicPr>
        <p:blipFill>
          <a:blip r:embed="rId8">
            <a:alphaModFix/>
          </a:blip>
          <a:stretch>
            <a:fillRect/>
          </a:stretch>
        </p:blipFill>
        <p:spPr>
          <a:xfrm>
            <a:off x="6518250" y="2602905"/>
            <a:ext cx="461700" cy="461700"/>
          </a:xfrm>
          <a:prstGeom prst="rect">
            <a:avLst/>
          </a:prstGeom>
          <a:noFill/>
          <a:ln>
            <a:noFill/>
          </a:ln>
        </p:spPr>
      </p:pic>
      <p:sp>
        <p:nvSpPr>
          <p:cNvPr id="819" name="Google Shape;819;p111"/>
          <p:cNvSpPr txBox="1"/>
          <p:nvPr/>
        </p:nvSpPr>
        <p:spPr>
          <a:xfrm>
            <a:off x="5044575" y="3823800"/>
            <a:ext cx="3498000" cy="928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r-CA">
                <a:latin typeface="Source Sans Pro"/>
                <a:ea typeface="Source Sans Pro"/>
                <a:cs typeface="Source Sans Pro"/>
                <a:sym typeface="Source Sans Pro"/>
              </a:rPr>
              <a:t>Activités dans Amplify Classroom</a:t>
            </a:r>
            <a:endParaRPr b="1">
              <a:latin typeface="Source Sans Pro"/>
              <a:ea typeface="Source Sans Pro"/>
              <a:cs typeface="Source Sans Pro"/>
              <a:sym typeface="Source Sans Pro"/>
            </a:endParaRPr>
          </a:p>
          <a:p>
            <a:pPr indent="179999" lvl="0" marL="0" rtl="0" algn="l">
              <a:spcBef>
                <a:spcPts val="1000"/>
              </a:spcBef>
              <a:spcAft>
                <a:spcPts val="0"/>
              </a:spcAft>
              <a:buNone/>
            </a:pPr>
            <a:r>
              <a:rPr lang="fr-CA" sz="1300" u="sng">
                <a:solidFill>
                  <a:srgbClr val="0D5CDF"/>
                </a:solidFill>
                <a:latin typeface="Source Sans Pro"/>
                <a:ea typeface="Source Sans Pro"/>
                <a:cs typeface="Source Sans Pro"/>
                <a:sym typeface="Source Sans Pro"/>
                <a:hlinkClick r:id="rId9">
                  <a:extLst>
                    <a:ext uri="{A12FA001-AC4F-418D-AE19-62706E023703}">
                      <ahyp:hlinkClr val="tx"/>
                    </a:ext>
                  </a:extLst>
                </a:hlinkClick>
              </a:rPr>
              <a:t>Introduction au fonction</a:t>
            </a:r>
            <a:endParaRPr sz="1300">
              <a:solidFill>
                <a:srgbClr val="0D5CDF"/>
              </a:solidFill>
              <a:latin typeface="Source Sans Pro"/>
              <a:ea typeface="Source Sans Pro"/>
              <a:cs typeface="Source Sans Pro"/>
              <a:sym typeface="Source Sans Pro"/>
            </a:endParaRPr>
          </a:p>
          <a:p>
            <a:pPr indent="179999" lvl="0" marL="0" rtl="0" algn="l">
              <a:spcBef>
                <a:spcPts val="0"/>
              </a:spcBef>
              <a:spcAft>
                <a:spcPts val="0"/>
              </a:spcAft>
              <a:buNone/>
            </a:pPr>
            <a:r>
              <a:t/>
            </a:r>
            <a:endParaRPr sz="1300">
              <a:solidFill>
                <a:srgbClr val="0D5CDF"/>
              </a:solidFill>
              <a:latin typeface="Dosis SemiBold"/>
              <a:ea typeface="Dosis SemiBold"/>
              <a:cs typeface="Dosis SemiBold"/>
              <a:sym typeface="Dosis SemiBold"/>
            </a:endParaRPr>
          </a:p>
        </p:txBody>
      </p:sp>
      <p:sp>
        <p:nvSpPr>
          <p:cNvPr id="820" name="Google Shape;820;p111"/>
          <p:cNvSpPr/>
          <p:nvPr/>
        </p:nvSpPr>
        <p:spPr>
          <a:xfrm>
            <a:off x="32725" y="3659005"/>
            <a:ext cx="9133775" cy="164800"/>
          </a:xfrm>
          <a:custGeom>
            <a:rect b="b" l="l" r="r" t="t"/>
            <a:pathLst>
              <a:path extrusionOk="0" h="6592" w="365351">
                <a:moveTo>
                  <a:pt x="0" y="6592"/>
                </a:moveTo>
                <a:cubicBezTo>
                  <a:pt x="21002" y="6319"/>
                  <a:pt x="83939" y="6047"/>
                  <a:pt x="126011" y="4956"/>
                </a:cubicBezTo>
                <a:cubicBezTo>
                  <a:pt x="168083" y="3865"/>
                  <a:pt x="212542" y="455"/>
                  <a:pt x="252432" y="46"/>
                </a:cubicBezTo>
                <a:cubicBezTo>
                  <a:pt x="292322" y="-363"/>
                  <a:pt x="346531" y="2092"/>
                  <a:pt x="365351" y="2501"/>
                </a:cubicBezTo>
              </a:path>
            </a:pathLst>
          </a:custGeom>
          <a:noFill/>
          <a:ln cap="flat" cmpd="sng" w="38100">
            <a:solidFill>
              <a:srgbClr val="3564B9"/>
            </a:solidFill>
            <a:prstDash val="solid"/>
            <a:round/>
            <a:headEnd len="med" w="med" type="none"/>
            <a:tailEnd len="med" w="med" type="none"/>
          </a:ln>
        </p:spPr>
      </p:sp>
      <p:sp>
        <p:nvSpPr>
          <p:cNvPr id="821" name="Google Shape;821;p111"/>
          <p:cNvSpPr txBox="1"/>
          <p:nvPr/>
        </p:nvSpPr>
        <p:spPr>
          <a:xfrm>
            <a:off x="162075" y="3831600"/>
            <a:ext cx="4292400" cy="928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r-CA">
                <a:latin typeface="Source Sans Pro"/>
                <a:ea typeface="Source Sans Pro"/>
                <a:cs typeface="Source Sans Pro"/>
                <a:sym typeface="Source Sans Pro"/>
              </a:rPr>
              <a:t>Exemples d’activités</a:t>
            </a:r>
            <a:endParaRPr b="1">
              <a:latin typeface="Source Sans Pro"/>
              <a:ea typeface="Source Sans Pro"/>
              <a:cs typeface="Source Sans Pro"/>
              <a:sym typeface="Source Sans Pro"/>
            </a:endParaRPr>
          </a:p>
          <a:p>
            <a:pPr indent="179999" lvl="0" marL="0" rtl="0" algn="l">
              <a:spcBef>
                <a:spcPts val="1000"/>
              </a:spcBef>
              <a:spcAft>
                <a:spcPts val="0"/>
              </a:spcAft>
              <a:buNone/>
            </a:pPr>
            <a:r>
              <a:rPr lang="fr-CA" sz="1300">
                <a:latin typeface="Source Sans Pro"/>
                <a:ea typeface="Source Sans Pro"/>
                <a:cs typeface="Source Sans Pro"/>
                <a:sym typeface="Source Sans Pro"/>
              </a:rPr>
              <a:t>Découvrir les fonctions (</a:t>
            </a:r>
            <a:r>
              <a:rPr lang="fr-CA" sz="1300" u="sng">
                <a:solidFill>
                  <a:srgbClr val="0D5CDF"/>
                </a:solidFill>
                <a:latin typeface="Source Sans Pro"/>
                <a:ea typeface="Source Sans Pro"/>
                <a:cs typeface="Source Sans Pro"/>
                <a:sym typeface="Source Sans Pro"/>
                <a:hlinkClick r:id="rId10">
                  <a:extLst>
                    <a:ext uri="{A12FA001-AC4F-418D-AE19-62706E023703}">
                      <ahyp:hlinkClr val="tx"/>
                    </a:ext>
                  </a:extLst>
                </a:hlinkClick>
              </a:rPr>
              <a:t>1</a:t>
            </a:r>
            <a:r>
              <a:rPr lang="fr-CA" sz="1300">
                <a:latin typeface="Source Sans Pro"/>
                <a:ea typeface="Source Sans Pro"/>
                <a:cs typeface="Source Sans Pro"/>
                <a:sym typeface="Source Sans Pro"/>
              </a:rPr>
              <a:t>,</a:t>
            </a:r>
            <a:r>
              <a:rPr lang="fr-CA" sz="1300">
                <a:solidFill>
                  <a:srgbClr val="0D5CDF"/>
                </a:solidFill>
                <a:latin typeface="Source Sans Pro"/>
                <a:ea typeface="Source Sans Pro"/>
                <a:cs typeface="Source Sans Pro"/>
                <a:sym typeface="Source Sans Pro"/>
              </a:rPr>
              <a:t> </a:t>
            </a:r>
            <a:r>
              <a:rPr lang="fr-CA" sz="1300" u="sng">
                <a:solidFill>
                  <a:srgbClr val="0D5CDF"/>
                </a:solidFill>
                <a:latin typeface="Source Sans Pro"/>
                <a:ea typeface="Source Sans Pro"/>
                <a:cs typeface="Source Sans Pro"/>
                <a:sym typeface="Source Sans Pro"/>
                <a:hlinkClick r:id="rId11">
                  <a:extLst>
                    <a:ext uri="{A12FA001-AC4F-418D-AE19-62706E023703}">
                      <ahyp:hlinkClr val="tx"/>
                    </a:ext>
                  </a:extLst>
                </a:hlinkClick>
              </a:rPr>
              <a:t>2</a:t>
            </a:r>
            <a:r>
              <a:rPr lang="fr-CA" sz="1300">
                <a:latin typeface="Source Sans Pro"/>
                <a:ea typeface="Source Sans Pro"/>
                <a:cs typeface="Source Sans Pro"/>
                <a:sym typeface="Source Sans Pro"/>
              </a:rPr>
              <a:t>, </a:t>
            </a:r>
            <a:r>
              <a:rPr lang="fr-CA" sz="1300" u="sng">
                <a:solidFill>
                  <a:srgbClr val="0D5CDF"/>
                </a:solidFill>
                <a:latin typeface="Source Sans Pro"/>
                <a:ea typeface="Source Sans Pro"/>
                <a:cs typeface="Source Sans Pro"/>
                <a:sym typeface="Source Sans Pro"/>
                <a:hlinkClick r:id="rId12">
                  <a:extLst>
                    <a:ext uri="{A12FA001-AC4F-418D-AE19-62706E023703}">
                      <ahyp:hlinkClr val="tx"/>
                    </a:ext>
                  </a:extLst>
                </a:hlinkClick>
              </a:rPr>
              <a:t>3</a:t>
            </a:r>
            <a:r>
              <a:rPr lang="fr-CA" sz="1300">
                <a:latin typeface="Source Sans Pro"/>
                <a:ea typeface="Source Sans Pro"/>
                <a:cs typeface="Source Sans Pro"/>
                <a:sym typeface="Source Sans Pro"/>
              </a:rPr>
              <a:t>)</a:t>
            </a:r>
            <a:r>
              <a:rPr lang="fr-CA" sz="1000">
                <a:latin typeface="Source Sans Pro"/>
                <a:ea typeface="Source Sans Pro"/>
                <a:cs typeface="Source Sans Pro"/>
                <a:sym typeface="Source Sans Pro"/>
              </a:rPr>
              <a:t> [</a:t>
            </a:r>
            <a:r>
              <a:rPr lang="fr-CA" sz="1000" u="sng">
                <a:solidFill>
                  <a:srgbClr val="0D5CDF"/>
                </a:solidFill>
                <a:latin typeface="Source Sans Pro"/>
                <a:ea typeface="Source Sans Pro"/>
                <a:cs typeface="Source Sans Pro"/>
                <a:sym typeface="Source Sans Pro"/>
                <a:hlinkClick r:id="rId13">
                  <a:extLst>
                    <a:ext uri="{A12FA001-AC4F-418D-AE19-62706E023703}">
                      <ahyp:hlinkClr val="tx"/>
                    </a:ext>
                  </a:extLst>
                </a:hlinkClick>
              </a:rPr>
              <a:t>Voir PEPITT</a:t>
            </a:r>
            <a:r>
              <a:rPr lang="fr-CA" sz="1000">
                <a:latin typeface="Source Sans Pro"/>
                <a:ea typeface="Source Sans Pro"/>
                <a:cs typeface="Source Sans Pro"/>
                <a:sym typeface="Source Sans Pro"/>
              </a:rPr>
              <a:t>] </a:t>
            </a:r>
            <a:endParaRPr sz="1000">
              <a:latin typeface="Source Sans Pro"/>
              <a:ea typeface="Source Sans Pro"/>
              <a:cs typeface="Source Sans Pro"/>
              <a:sym typeface="Source Sans Pro"/>
            </a:endParaRPr>
          </a:p>
          <a:p>
            <a:pPr indent="179999" lvl="0" marL="0" rtl="0" algn="l">
              <a:spcBef>
                <a:spcPts val="0"/>
              </a:spcBef>
              <a:spcAft>
                <a:spcPts val="0"/>
              </a:spcAft>
              <a:buNone/>
            </a:pPr>
            <a:r>
              <a:t/>
            </a:r>
            <a:endParaRPr sz="1300">
              <a:latin typeface="Source Sans Pro"/>
              <a:ea typeface="Source Sans Pro"/>
              <a:cs typeface="Source Sans Pro"/>
              <a:sym typeface="Source Sans Pro"/>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5" name="Shape 825"/>
        <p:cNvGrpSpPr/>
        <p:nvPr/>
      </p:nvGrpSpPr>
      <p:grpSpPr>
        <a:xfrm>
          <a:off x="0" y="0"/>
          <a:ext cx="0" cy="0"/>
          <a:chOff x="0" y="0"/>
          <a:chExt cx="0" cy="0"/>
        </a:xfrm>
      </p:grpSpPr>
      <p:sp>
        <p:nvSpPr>
          <p:cNvPr id="826" name="Google Shape;826;p112"/>
          <p:cNvSpPr/>
          <p:nvPr/>
        </p:nvSpPr>
        <p:spPr>
          <a:xfrm>
            <a:off x="404525" y="2092200"/>
            <a:ext cx="8112300" cy="2990400"/>
          </a:xfrm>
          <a:prstGeom prst="roundRect">
            <a:avLst>
              <a:gd fmla="val 16667" name="adj"/>
            </a:avLst>
          </a:prstGeom>
          <a:solidFill>
            <a:srgbClr val="FFFFFF"/>
          </a:solidFill>
          <a:ln cap="flat" cmpd="sng" w="19050">
            <a:solidFill>
              <a:srgbClr val="666666"/>
            </a:solidFill>
            <a:prstDash val="dot"/>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Viga"/>
              <a:ea typeface="Viga"/>
              <a:cs typeface="Viga"/>
              <a:sym typeface="Viga"/>
            </a:endParaRPr>
          </a:p>
        </p:txBody>
      </p:sp>
      <p:sp>
        <p:nvSpPr>
          <p:cNvPr id="827" name="Google Shape;827;p112"/>
          <p:cNvSpPr txBox="1"/>
          <p:nvPr>
            <p:ph type="title"/>
          </p:nvPr>
        </p:nvSpPr>
        <p:spPr>
          <a:xfrm>
            <a:off x="98250" y="92550"/>
            <a:ext cx="8826600" cy="60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fr-CA"/>
              <a:t>Activité Amplify de l’atelier</a:t>
            </a:r>
            <a:endParaRPr/>
          </a:p>
        </p:txBody>
      </p:sp>
      <p:pic>
        <p:nvPicPr>
          <p:cNvPr id="828" name="Google Shape;828;p112">
            <a:hlinkClick r:id="rId3"/>
          </p:cNvPr>
          <p:cNvPicPr preferRelativeResize="0"/>
          <p:nvPr/>
        </p:nvPicPr>
        <p:blipFill>
          <a:blip r:embed="rId4">
            <a:alphaModFix/>
          </a:blip>
          <a:stretch>
            <a:fillRect/>
          </a:stretch>
        </p:blipFill>
        <p:spPr>
          <a:xfrm>
            <a:off x="2252590" y="2324975"/>
            <a:ext cx="1275882" cy="845941"/>
          </a:xfrm>
          <a:prstGeom prst="rect">
            <a:avLst/>
          </a:prstGeom>
          <a:noFill/>
          <a:ln cap="flat" cmpd="sng" w="9525">
            <a:solidFill>
              <a:schemeClr val="dk2"/>
            </a:solidFill>
            <a:prstDash val="solid"/>
            <a:round/>
            <a:headEnd len="sm" w="sm" type="none"/>
            <a:tailEnd len="sm" w="sm" type="none"/>
          </a:ln>
        </p:spPr>
      </p:pic>
      <p:pic>
        <p:nvPicPr>
          <p:cNvPr id="829" name="Google Shape;829;p112">
            <a:hlinkClick r:id="rId5"/>
          </p:cNvPr>
          <p:cNvPicPr preferRelativeResize="0"/>
          <p:nvPr/>
        </p:nvPicPr>
        <p:blipFill>
          <a:blip r:embed="rId6">
            <a:alphaModFix/>
          </a:blip>
          <a:stretch>
            <a:fillRect/>
          </a:stretch>
        </p:blipFill>
        <p:spPr>
          <a:xfrm>
            <a:off x="3781966" y="2324975"/>
            <a:ext cx="1275882" cy="845941"/>
          </a:xfrm>
          <a:prstGeom prst="rect">
            <a:avLst/>
          </a:prstGeom>
          <a:noFill/>
          <a:ln cap="flat" cmpd="sng" w="9525">
            <a:solidFill>
              <a:schemeClr val="dk2"/>
            </a:solidFill>
            <a:prstDash val="solid"/>
            <a:round/>
            <a:headEnd len="sm" w="sm" type="none"/>
            <a:tailEnd len="sm" w="sm" type="none"/>
          </a:ln>
        </p:spPr>
      </p:pic>
      <p:pic>
        <p:nvPicPr>
          <p:cNvPr id="830" name="Google Shape;830;p112">
            <a:hlinkClick r:id="rId7"/>
          </p:cNvPr>
          <p:cNvPicPr preferRelativeResize="0"/>
          <p:nvPr/>
        </p:nvPicPr>
        <p:blipFill>
          <a:blip r:embed="rId8">
            <a:alphaModFix/>
          </a:blip>
          <a:stretch>
            <a:fillRect/>
          </a:stretch>
        </p:blipFill>
        <p:spPr>
          <a:xfrm>
            <a:off x="5311342" y="2324975"/>
            <a:ext cx="1275882" cy="845941"/>
          </a:xfrm>
          <a:prstGeom prst="rect">
            <a:avLst/>
          </a:prstGeom>
          <a:noFill/>
          <a:ln cap="flat" cmpd="sng" w="9525">
            <a:solidFill>
              <a:schemeClr val="dk2"/>
            </a:solidFill>
            <a:prstDash val="solid"/>
            <a:round/>
            <a:headEnd len="sm" w="sm" type="none"/>
            <a:tailEnd len="sm" w="sm" type="none"/>
          </a:ln>
        </p:spPr>
      </p:pic>
      <p:pic>
        <p:nvPicPr>
          <p:cNvPr id="831" name="Google Shape;831;p112">
            <a:hlinkClick r:id="rId9"/>
          </p:cNvPr>
          <p:cNvPicPr preferRelativeResize="0"/>
          <p:nvPr/>
        </p:nvPicPr>
        <p:blipFill>
          <a:blip r:embed="rId10">
            <a:alphaModFix/>
          </a:blip>
          <a:stretch>
            <a:fillRect/>
          </a:stretch>
        </p:blipFill>
        <p:spPr>
          <a:xfrm>
            <a:off x="2246426" y="3194630"/>
            <a:ext cx="1274863" cy="845941"/>
          </a:xfrm>
          <a:prstGeom prst="rect">
            <a:avLst/>
          </a:prstGeom>
          <a:noFill/>
          <a:ln cap="flat" cmpd="sng" w="9525">
            <a:solidFill>
              <a:schemeClr val="dk2"/>
            </a:solidFill>
            <a:prstDash val="solid"/>
            <a:round/>
            <a:headEnd len="sm" w="sm" type="none"/>
            <a:tailEnd len="sm" w="sm" type="none"/>
          </a:ln>
        </p:spPr>
      </p:pic>
      <p:pic>
        <p:nvPicPr>
          <p:cNvPr id="832" name="Google Shape;832;p112">
            <a:hlinkClick r:id="rId11"/>
          </p:cNvPr>
          <p:cNvPicPr preferRelativeResize="0"/>
          <p:nvPr/>
        </p:nvPicPr>
        <p:blipFill>
          <a:blip r:embed="rId12">
            <a:alphaModFix/>
          </a:blip>
          <a:stretch>
            <a:fillRect/>
          </a:stretch>
        </p:blipFill>
        <p:spPr>
          <a:xfrm>
            <a:off x="715755" y="3194630"/>
            <a:ext cx="1277178" cy="845941"/>
          </a:xfrm>
          <a:prstGeom prst="rect">
            <a:avLst/>
          </a:prstGeom>
          <a:noFill/>
          <a:ln cap="flat" cmpd="sng" w="9525">
            <a:solidFill>
              <a:schemeClr val="dk2"/>
            </a:solidFill>
            <a:prstDash val="solid"/>
            <a:round/>
            <a:headEnd len="sm" w="sm" type="none"/>
            <a:tailEnd len="sm" w="sm" type="none"/>
          </a:ln>
        </p:spPr>
      </p:pic>
      <p:pic>
        <p:nvPicPr>
          <p:cNvPr id="833" name="Google Shape;833;p112">
            <a:hlinkClick r:id="rId13"/>
          </p:cNvPr>
          <p:cNvPicPr preferRelativeResize="0"/>
          <p:nvPr/>
        </p:nvPicPr>
        <p:blipFill>
          <a:blip r:embed="rId14">
            <a:alphaModFix/>
          </a:blip>
          <a:stretch>
            <a:fillRect/>
          </a:stretch>
        </p:blipFill>
        <p:spPr>
          <a:xfrm>
            <a:off x="3774750" y="3194630"/>
            <a:ext cx="1277178" cy="845941"/>
          </a:xfrm>
          <a:prstGeom prst="rect">
            <a:avLst/>
          </a:prstGeom>
          <a:noFill/>
          <a:ln cap="flat" cmpd="sng" w="9525">
            <a:solidFill>
              <a:schemeClr val="dk2"/>
            </a:solidFill>
            <a:prstDash val="solid"/>
            <a:round/>
            <a:headEnd len="sm" w="sm" type="none"/>
            <a:tailEnd len="sm" w="sm" type="none"/>
          </a:ln>
        </p:spPr>
      </p:pic>
      <p:pic>
        <p:nvPicPr>
          <p:cNvPr id="834" name="Google Shape;834;p112">
            <a:hlinkClick r:id="rId15"/>
          </p:cNvPr>
          <p:cNvPicPr preferRelativeResize="0"/>
          <p:nvPr/>
        </p:nvPicPr>
        <p:blipFill>
          <a:blip r:embed="rId16">
            <a:alphaModFix/>
          </a:blip>
          <a:stretch>
            <a:fillRect/>
          </a:stretch>
        </p:blipFill>
        <p:spPr>
          <a:xfrm>
            <a:off x="5305400" y="3194630"/>
            <a:ext cx="1277178" cy="845941"/>
          </a:xfrm>
          <a:prstGeom prst="rect">
            <a:avLst/>
          </a:prstGeom>
          <a:noFill/>
          <a:ln cap="flat" cmpd="sng" w="9525">
            <a:solidFill>
              <a:schemeClr val="dk2"/>
            </a:solidFill>
            <a:prstDash val="solid"/>
            <a:round/>
            <a:headEnd len="sm" w="sm" type="none"/>
            <a:tailEnd len="sm" w="sm" type="none"/>
          </a:ln>
        </p:spPr>
      </p:pic>
      <p:pic>
        <p:nvPicPr>
          <p:cNvPr id="835" name="Google Shape;835;p112">
            <a:hlinkClick r:id="rId17"/>
          </p:cNvPr>
          <p:cNvPicPr preferRelativeResize="0"/>
          <p:nvPr/>
        </p:nvPicPr>
        <p:blipFill>
          <a:blip r:embed="rId18">
            <a:alphaModFix/>
          </a:blip>
          <a:stretch>
            <a:fillRect/>
          </a:stretch>
        </p:blipFill>
        <p:spPr>
          <a:xfrm>
            <a:off x="6836034" y="3194630"/>
            <a:ext cx="1277178" cy="845941"/>
          </a:xfrm>
          <a:prstGeom prst="rect">
            <a:avLst/>
          </a:prstGeom>
          <a:noFill/>
          <a:ln cap="flat" cmpd="sng" w="9525">
            <a:solidFill>
              <a:schemeClr val="dk2"/>
            </a:solidFill>
            <a:prstDash val="solid"/>
            <a:round/>
            <a:headEnd len="sm" w="sm" type="none"/>
            <a:tailEnd len="sm" w="sm" type="none"/>
          </a:ln>
        </p:spPr>
      </p:pic>
      <p:pic>
        <p:nvPicPr>
          <p:cNvPr id="836" name="Google Shape;836;p112">
            <a:hlinkClick r:id="rId19"/>
          </p:cNvPr>
          <p:cNvPicPr preferRelativeResize="0"/>
          <p:nvPr/>
        </p:nvPicPr>
        <p:blipFill>
          <a:blip r:embed="rId20">
            <a:alphaModFix/>
          </a:blip>
          <a:stretch>
            <a:fillRect/>
          </a:stretch>
        </p:blipFill>
        <p:spPr>
          <a:xfrm>
            <a:off x="714137" y="4064284"/>
            <a:ext cx="1277178" cy="845941"/>
          </a:xfrm>
          <a:prstGeom prst="rect">
            <a:avLst/>
          </a:prstGeom>
          <a:noFill/>
          <a:ln cap="flat" cmpd="sng" w="9525">
            <a:solidFill>
              <a:schemeClr val="dk2"/>
            </a:solidFill>
            <a:prstDash val="solid"/>
            <a:round/>
            <a:headEnd len="sm" w="sm" type="none"/>
            <a:tailEnd len="sm" w="sm" type="none"/>
          </a:ln>
        </p:spPr>
      </p:pic>
      <p:pic>
        <p:nvPicPr>
          <p:cNvPr id="837" name="Google Shape;837;p112">
            <a:hlinkClick r:id="rId21"/>
          </p:cNvPr>
          <p:cNvPicPr preferRelativeResize="0"/>
          <p:nvPr/>
        </p:nvPicPr>
        <p:blipFill>
          <a:blip r:embed="rId22">
            <a:alphaModFix/>
          </a:blip>
          <a:stretch>
            <a:fillRect/>
          </a:stretch>
        </p:blipFill>
        <p:spPr>
          <a:xfrm>
            <a:off x="2244777" y="4064284"/>
            <a:ext cx="1275882" cy="845941"/>
          </a:xfrm>
          <a:prstGeom prst="rect">
            <a:avLst/>
          </a:prstGeom>
          <a:noFill/>
          <a:ln cap="flat" cmpd="sng" w="9525">
            <a:solidFill>
              <a:schemeClr val="dk2"/>
            </a:solidFill>
            <a:prstDash val="solid"/>
            <a:round/>
            <a:headEnd len="sm" w="sm" type="none"/>
            <a:tailEnd len="sm" w="sm" type="none"/>
          </a:ln>
        </p:spPr>
      </p:pic>
      <p:pic>
        <p:nvPicPr>
          <p:cNvPr id="838" name="Google Shape;838;p112">
            <a:hlinkClick r:id="rId23"/>
          </p:cNvPr>
          <p:cNvPicPr preferRelativeResize="0"/>
          <p:nvPr/>
        </p:nvPicPr>
        <p:blipFill>
          <a:blip r:embed="rId24">
            <a:alphaModFix/>
          </a:blip>
          <a:stretch>
            <a:fillRect/>
          </a:stretch>
        </p:blipFill>
        <p:spPr>
          <a:xfrm>
            <a:off x="3775410" y="4064284"/>
            <a:ext cx="1275882" cy="845941"/>
          </a:xfrm>
          <a:prstGeom prst="rect">
            <a:avLst/>
          </a:prstGeom>
          <a:noFill/>
          <a:ln cap="flat" cmpd="sng" w="9525">
            <a:solidFill>
              <a:schemeClr val="dk2"/>
            </a:solidFill>
            <a:prstDash val="solid"/>
            <a:round/>
            <a:headEnd len="sm" w="sm" type="none"/>
            <a:tailEnd len="sm" w="sm" type="none"/>
          </a:ln>
        </p:spPr>
      </p:pic>
      <p:pic>
        <p:nvPicPr>
          <p:cNvPr id="839" name="Google Shape;839;p112">
            <a:hlinkClick r:id="rId25"/>
          </p:cNvPr>
          <p:cNvPicPr preferRelativeResize="0"/>
          <p:nvPr/>
        </p:nvPicPr>
        <p:blipFill>
          <a:blip r:embed="rId26">
            <a:alphaModFix/>
          </a:blip>
          <a:stretch>
            <a:fillRect/>
          </a:stretch>
        </p:blipFill>
        <p:spPr>
          <a:xfrm>
            <a:off x="5306050" y="4064284"/>
            <a:ext cx="1275882" cy="845941"/>
          </a:xfrm>
          <a:prstGeom prst="rect">
            <a:avLst/>
          </a:prstGeom>
          <a:noFill/>
          <a:ln cap="flat" cmpd="sng" w="9525">
            <a:solidFill>
              <a:schemeClr val="dk2"/>
            </a:solidFill>
            <a:prstDash val="solid"/>
            <a:round/>
            <a:headEnd len="sm" w="sm" type="none"/>
            <a:tailEnd len="sm" w="sm" type="none"/>
          </a:ln>
        </p:spPr>
      </p:pic>
      <p:pic>
        <p:nvPicPr>
          <p:cNvPr id="840" name="Google Shape;840;p112">
            <a:hlinkClick r:id="rId27"/>
          </p:cNvPr>
          <p:cNvPicPr preferRelativeResize="0"/>
          <p:nvPr/>
        </p:nvPicPr>
        <p:blipFill>
          <a:blip r:embed="rId28">
            <a:alphaModFix/>
          </a:blip>
          <a:stretch>
            <a:fillRect/>
          </a:stretch>
        </p:blipFill>
        <p:spPr>
          <a:xfrm>
            <a:off x="6836678" y="4064284"/>
            <a:ext cx="1275882" cy="845941"/>
          </a:xfrm>
          <a:prstGeom prst="rect">
            <a:avLst/>
          </a:prstGeom>
          <a:noFill/>
          <a:ln cap="flat" cmpd="sng" w="9525">
            <a:solidFill>
              <a:schemeClr val="dk2"/>
            </a:solidFill>
            <a:prstDash val="solid"/>
            <a:round/>
            <a:headEnd len="sm" w="sm" type="none"/>
            <a:tailEnd len="sm" w="sm" type="none"/>
          </a:ln>
        </p:spPr>
      </p:pic>
      <p:sp>
        <p:nvSpPr>
          <p:cNvPr id="841" name="Google Shape;841;p112">
            <a:hlinkClick r:id="rId29"/>
          </p:cNvPr>
          <p:cNvSpPr/>
          <p:nvPr/>
        </p:nvSpPr>
        <p:spPr>
          <a:xfrm>
            <a:off x="3114175" y="936488"/>
            <a:ext cx="2690700" cy="837600"/>
          </a:xfrm>
          <a:prstGeom prst="roundRect">
            <a:avLst>
              <a:gd fmla="val 16667" name="adj"/>
            </a:avLst>
          </a:prstGeom>
          <a:solidFill>
            <a:srgbClr val="3564B9"/>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b="1" lang="fr-CA" sz="2100">
                <a:solidFill>
                  <a:schemeClr val="lt1"/>
                </a:solidFill>
                <a:uFill>
                  <a:noFill/>
                </a:uFill>
                <a:latin typeface="Roboto"/>
                <a:ea typeface="Roboto"/>
                <a:cs typeface="Roboto"/>
                <a:sym typeface="Roboto"/>
                <a:hlinkClick r:id="rId30">
                  <a:extLst>
                    <a:ext uri="{A12FA001-AC4F-418D-AE19-62706E023703}">
                      <ahyp:hlinkClr val="tx"/>
                    </a:ext>
                  </a:extLst>
                </a:hlinkClick>
              </a:rPr>
              <a:t>Activité complète </a:t>
            </a:r>
            <a:endParaRPr sz="2100"/>
          </a:p>
          <a:p>
            <a:pPr indent="0" lvl="0" marL="0" rtl="0" algn="ctr">
              <a:spcBef>
                <a:spcPts val="0"/>
              </a:spcBef>
              <a:spcAft>
                <a:spcPts val="0"/>
              </a:spcAft>
              <a:buNone/>
            </a:pPr>
            <a:r>
              <a:rPr b="1" lang="fr-CA">
                <a:solidFill>
                  <a:schemeClr val="lt1"/>
                </a:solidFill>
                <a:uFill>
                  <a:noFill/>
                </a:uFill>
                <a:latin typeface="Roboto"/>
                <a:ea typeface="Roboto"/>
                <a:cs typeface="Roboto"/>
                <a:sym typeface="Roboto"/>
                <a:hlinkClick r:id="rId31">
                  <a:extLst>
                    <a:ext uri="{A12FA001-AC4F-418D-AE19-62706E023703}">
                      <ahyp:hlinkClr val="tx"/>
                    </a:ext>
                  </a:extLst>
                </a:hlinkClick>
              </a:rPr>
              <a:t>Amplify Classroom</a:t>
            </a:r>
            <a:endParaRPr b="1">
              <a:solidFill>
                <a:schemeClr val="lt1"/>
              </a:solidFill>
              <a:latin typeface="Roboto"/>
              <a:ea typeface="Roboto"/>
              <a:cs typeface="Roboto"/>
              <a:sym typeface="Roboto"/>
            </a:endParaRPr>
          </a:p>
        </p:txBody>
      </p:sp>
      <p:pic>
        <p:nvPicPr>
          <p:cNvPr descr="File:Pixel 51 icon cursor click top left.svg - Wikimedia Commons" id="842" name="Google Shape;842;p112"/>
          <p:cNvPicPr preferRelativeResize="0"/>
          <p:nvPr/>
        </p:nvPicPr>
        <p:blipFill>
          <a:blip r:embed="rId32">
            <a:alphaModFix/>
          </a:blip>
          <a:stretch>
            <a:fillRect/>
          </a:stretch>
        </p:blipFill>
        <p:spPr>
          <a:xfrm>
            <a:off x="5447225" y="1469642"/>
            <a:ext cx="461700" cy="461700"/>
          </a:xfrm>
          <a:prstGeom prst="rect">
            <a:avLst/>
          </a:prstGeom>
          <a:noFill/>
          <a:ln>
            <a:noFill/>
          </a:ln>
        </p:spPr>
      </p:pic>
      <p:pic>
        <p:nvPicPr>
          <p:cNvPr id="843" name="Google Shape;843;p112"/>
          <p:cNvPicPr preferRelativeResize="0"/>
          <p:nvPr/>
        </p:nvPicPr>
        <p:blipFill>
          <a:blip r:embed="rId33">
            <a:alphaModFix/>
          </a:blip>
          <a:stretch>
            <a:fillRect/>
          </a:stretch>
        </p:blipFill>
        <p:spPr>
          <a:xfrm>
            <a:off x="877263" y="1926050"/>
            <a:ext cx="1172200" cy="3989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0" name="Shape 470"/>
        <p:cNvGrpSpPr/>
        <p:nvPr/>
      </p:nvGrpSpPr>
      <p:grpSpPr>
        <a:xfrm>
          <a:off x="0" y="0"/>
          <a:ext cx="0" cy="0"/>
          <a:chOff x="0" y="0"/>
          <a:chExt cx="0" cy="0"/>
        </a:xfrm>
      </p:grpSpPr>
      <p:sp>
        <p:nvSpPr>
          <p:cNvPr id="471" name="Google Shape;471;p86"/>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t/>
            </a:r>
            <a:endParaRPr/>
          </a:p>
        </p:txBody>
      </p:sp>
      <p:sp>
        <p:nvSpPr>
          <p:cNvPr id="472" name="Google Shape;472;p86"/>
          <p:cNvSpPr txBox="1"/>
          <p:nvPr>
            <p:ph idx="12" type="sldNum"/>
          </p:nvPr>
        </p:nvSpPr>
        <p:spPr>
          <a:xfrm>
            <a:off x="8472458" y="4663217"/>
            <a:ext cx="548700" cy="393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fr-CA"/>
              <a:t>‹#›</a:t>
            </a:fld>
            <a:endParaRPr/>
          </a:p>
        </p:txBody>
      </p:sp>
      <p:pic>
        <p:nvPicPr>
          <p:cNvPr id="473" name="Google Shape;473;p86"/>
          <p:cNvPicPr preferRelativeResize="0"/>
          <p:nvPr/>
        </p:nvPicPr>
        <p:blipFill>
          <a:blip r:embed="rId3">
            <a:alphaModFix/>
          </a:blip>
          <a:stretch>
            <a:fillRect/>
          </a:stretch>
        </p:blipFill>
        <p:spPr>
          <a:xfrm>
            <a:off x="0" y="0"/>
            <a:ext cx="9144000" cy="5143503"/>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7" name="Shape 847"/>
        <p:cNvGrpSpPr/>
        <p:nvPr/>
      </p:nvGrpSpPr>
      <p:grpSpPr>
        <a:xfrm>
          <a:off x="0" y="0"/>
          <a:ext cx="0" cy="0"/>
          <a:chOff x="0" y="0"/>
          <a:chExt cx="0" cy="0"/>
        </a:xfrm>
      </p:grpSpPr>
      <p:sp>
        <p:nvSpPr>
          <p:cNvPr id="848" name="Google Shape;848;p113"/>
          <p:cNvSpPr txBox="1"/>
          <p:nvPr>
            <p:ph type="title"/>
          </p:nvPr>
        </p:nvSpPr>
        <p:spPr>
          <a:xfrm>
            <a:off x="265500" y="1766575"/>
            <a:ext cx="4045200" cy="1482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fr-CA" sz="5000"/>
              <a:t>Ressources et questions</a:t>
            </a:r>
            <a:endParaRPr sz="5000"/>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2" name="Shape 852"/>
        <p:cNvGrpSpPr/>
        <p:nvPr/>
      </p:nvGrpSpPr>
      <p:grpSpPr>
        <a:xfrm>
          <a:off x="0" y="0"/>
          <a:ext cx="0" cy="0"/>
          <a:chOff x="0" y="0"/>
          <a:chExt cx="0" cy="0"/>
        </a:xfrm>
      </p:grpSpPr>
      <p:sp>
        <p:nvSpPr>
          <p:cNvPr id="853" name="Google Shape;853;p114"/>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fr-CA"/>
              <a:t>Exploration (autres)</a:t>
            </a:r>
            <a:endParaRPr/>
          </a:p>
        </p:txBody>
      </p:sp>
      <p:sp>
        <p:nvSpPr>
          <p:cNvPr id="854" name="Google Shape;854;p114"/>
          <p:cNvSpPr txBox="1"/>
          <p:nvPr/>
        </p:nvSpPr>
        <p:spPr>
          <a:xfrm>
            <a:off x="98250" y="1025875"/>
            <a:ext cx="2796300" cy="163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CA" sz="1900">
                <a:solidFill>
                  <a:srgbClr val="0A0A0A"/>
                </a:solidFill>
                <a:latin typeface="Dosis SemiBold"/>
                <a:ea typeface="Dosis SemiBold"/>
                <a:cs typeface="Dosis SemiBold"/>
                <a:sym typeface="Dosis SemiBold"/>
              </a:rPr>
              <a:t>Géométrie</a:t>
            </a:r>
            <a:endParaRPr sz="1900">
              <a:solidFill>
                <a:srgbClr val="0A0A0A"/>
              </a:solidFill>
              <a:latin typeface="Dosis SemiBold"/>
              <a:ea typeface="Dosis SemiBold"/>
              <a:cs typeface="Dosis SemiBold"/>
              <a:sym typeface="Dosis SemiBold"/>
            </a:endParaRPr>
          </a:p>
          <a:p>
            <a:pPr indent="-323850" lvl="0" marL="457200" rtl="0" algn="l">
              <a:spcBef>
                <a:spcPts val="0"/>
              </a:spcBef>
              <a:spcAft>
                <a:spcPts val="0"/>
              </a:spcAft>
              <a:buClr>
                <a:srgbClr val="3564B9"/>
              </a:buClr>
              <a:buSzPts val="1500"/>
              <a:buFont typeface="Dosis SemiBold"/>
              <a:buChar char="-"/>
            </a:pPr>
            <a:r>
              <a:rPr lang="fr-CA" sz="1500" u="sng">
                <a:solidFill>
                  <a:srgbClr val="3564B9"/>
                </a:solidFill>
                <a:latin typeface="Dosis SemiBold"/>
                <a:ea typeface="Dosis SemiBold"/>
                <a:cs typeface="Dosis SemiBold"/>
                <a:sym typeface="Dosis SemiBold"/>
                <a:hlinkClick r:id="rId3">
                  <a:extLst>
                    <a:ext uri="{A12FA001-AC4F-418D-AE19-62706E023703}">
                      <ahyp:hlinkClr val="tx"/>
                    </a:ext>
                  </a:extLst>
                </a:hlinkClick>
              </a:rPr>
              <a:t>Démonstration</a:t>
            </a:r>
            <a:endParaRPr sz="1500">
              <a:solidFill>
                <a:srgbClr val="3564B9"/>
              </a:solidFill>
              <a:latin typeface="Dosis SemiBold"/>
              <a:ea typeface="Dosis SemiBold"/>
              <a:cs typeface="Dosis SemiBold"/>
              <a:sym typeface="Dosis SemiBold"/>
            </a:endParaRPr>
          </a:p>
          <a:p>
            <a:pPr indent="-323850" lvl="0" marL="457200" rtl="0" algn="l">
              <a:spcBef>
                <a:spcPts val="0"/>
              </a:spcBef>
              <a:spcAft>
                <a:spcPts val="0"/>
              </a:spcAft>
              <a:buClr>
                <a:srgbClr val="0069BF"/>
              </a:buClr>
              <a:buSzPts val="1500"/>
              <a:buFont typeface="Dosis SemiBold"/>
              <a:buChar char="-"/>
            </a:pPr>
            <a:r>
              <a:rPr lang="fr-CA" sz="1500" u="sng">
                <a:solidFill>
                  <a:srgbClr val="0069BF"/>
                </a:solidFill>
                <a:latin typeface="Dosis SemiBold"/>
                <a:ea typeface="Dosis SemiBold"/>
                <a:cs typeface="Dosis SemiBold"/>
                <a:sym typeface="Dosis SemiBold"/>
                <a:hlinkClick r:id="rId4">
                  <a:extLst>
                    <a:ext uri="{A12FA001-AC4F-418D-AE19-62706E023703}">
                      <ahyp:hlinkClr val="tx"/>
                    </a:ext>
                  </a:extLst>
                </a:hlinkClick>
              </a:rPr>
              <a:t>Développement des solides</a:t>
            </a:r>
            <a:endParaRPr sz="1500">
              <a:solidFill>
                <a:srgbClr val="0069BF"/>
              </a:solidFill>
              <a:latin typeface="Dosis SemiBold"/>
              <a:ea typeface="Dosis SemiBold"/>
              <a:cs typeface="Dosis SemiBold"/>
              <a:sym typeface="Dosis SemiBold"/>
            </a:endParaRPr>
          </a:p>
          <a:p>
            <a:pPr indent="-323850" lvl="0" marL="457200" rtl="0" algn="l">
              <a:spcBef>
                <a:spcPts val="0"/>
              </a:spcBef>
              <a:spcAft>
                <a:spcPts val="0"/>
              </a:spcAft>
              <a:buClr>
                <a:srgbClr val="0069BF"/>
              </a:buClr>
              <a:buSzPts val="1500"/>
              <a:buFont typeface="Dosis SemiBold"/>
              <a:buChar char="-"/>
            </a:pPr>
            <a:r>
              <a:rPr lang="fr-CA" sz="1500" u="sng">
                <a:solidFill>
                  <a:srgbClr val="0069BF"/>
                </a:solidFill>
                <a:latin typeface="Dosis SemiBold"/>
                <a:ea typeface="Dosis SemiBold"/>
                <a:cs typeface="Dosis SemiBold"/>
                <a:sym typeface="Dosis SemiBold"/>
                <a:hlinkClick r:id="rId5">
                  <a:extLst>
                    <a:ext uri="{A12FA001-AC4F-418D-AE19-62706E023703}">
                      <ahyp:hlinkClr val="tx"/>
                    </a:ext>
                  </a:extLst>
                </a:hlinkClick>
              </a:rPr>
              <a:t>Découper une figure plane</a:t>
            </a:r>
            <a:endParaRPr sz="1500">
              <a:solidFill>
                <a:srgbClr val="0069BF"/>
              </a:solidFill>
              <a:latin typeface="Dosis SemiBold"/>
              <a:ea typeface="Dosis SemiBold"/>
              <a:cs typeface="Dosis SemiBold"/>
              <a:sym typeface="Dosis SemiBold"/>
            </a:endParaRPr>
          </a:p>
          <a:p>
            <a:pPr indent="-323850" lvl="0" marL="457200" rtl="0" algn="l">
              <a:spcBef>
                <a:spcPts val="0"/>
              </a:spcBef>
              <a:spcAft>
                <a:spcPts val="0"/>
              </a:spcAft>
              <a:buClr>
                <a:srgbClr val="0069BF"/>
              </a:buClr>
              <a:buSzPts val="1500"/>
              <a:buFont typeface="Dosis SemiBold"/>
              <a:buChar char="-"/>
            </a:pPr>
            <a:r>
              <a:rPr lang="fr-CA" sz="1500" u="sng">
                <a:solidFill>
                  <a:srgbClr val="0069BF"/>
                </a:solidFill>
                <a:latin typeface="Dosis SemiBold"/>
                <a:ea typeface="Dosis SemiBold"/>
                <a:cs typeface="Dosis SemiBold"/>
                <a:sym typeface="Dosis SemiBold"/>
                <a:hlinkClick r:id="rId6">
                  <a:extLst>
                    <a:ext uri="{A12FA001-AC4F-418D-AE19-62706E023703}">
                      <ahyp:hlinkClr val="tx"/>
                    </a:ext>
                  </a:extLst>
                </a:hlinkClick>
              </a:rPr>
              <a:t>Transformations géométriques</a:t>
            </a:r>
            <a:endParaRPr sz="1500">
              <a:solidFill>
                <a:srgbClr val="0A0A0A"/>
              </a:solidFill>
              <a:latin typeface="Dosis SemiBold"/>
              <a:ea typeface="Dosis SemiBold"/>
              <a:cs typeface="Dosis SemiBold"/>
              <a:sym typeface="Dosis SemiBold"/>
            </a:endParaRPr>
          </a:p>
        </p:txBody>
      </p:sp>
      <p:sp>
        <p:nvSpPr>
          <p:cNvPr id="855" name="Google Shape;855;p114"/>
          <p:cNvSpPr txBox="1"/>
          <p:nvPr/>
        </p:nvSpPr>
        <p:spPr>
          <a:xfrm>
            <a:off x="2995800" y="1025875"/>
            <a:ext cx="2796300" cy="1385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CA" sz="1900">
                <a:solidFill>
                  <a:srgbClr val="0A0A0A"/>
                </a:solidFill>
                <a:latin typeface="Dosis SemiBold"/>
                <a:ea typeface="Dosis SemiBold"/>
                <a:cs typeface="Dosis SemiBold"/>
                <a:sym typeface="Dosis SemiBold"/>
              </a:rPr>
              <a:t>Probabilités et statistiques</a:t>
            </a:r>
            <a:endParaRPr sz="1900">
              <a:solidFill>
                <a:srgbClr val="0A0A0A"/>
              </a:solidFill>
              <a:latin typeface="Dosis SemiBold"/>
              <a:ea typeface="Dosis SemiBold"/>
              <a:cs typeface="Dosis SemiBold"/>
              <a:sym typeface="Dosis SemiBold"/>
            </a:endParaRPr>
          </a:p>
          <a:p>
            <a:pPr indent="-323850" lvl="0" marL="457200" rtl="0" algn="l">
              <a:spcBef>
                <a:spcPts val="0"/>
              </a:spcBef>
              <a:spcAft>
                <a:spcPts val="0"/>
              </a:spcAft>
              <a:buClr>
                <a:schemeClr val="accent1"/>
              </a:buClr>
              <a:buSzPts val="1500"/>
              <a:buFont typeface="Dosis SemiBold"/>
              <a:buChar char="-"/>
            </a:pPr>
            <a:r>
              <a:rPr lang="fr-CA" sz="1500" u="sng">
                <a:solidFill>
                  <a:schemeClr val="accent1"/>
                </a:solidFill>
                <a:latin typeface="Dosis SemiBold"/>
                <a:ea typeface="Dosis SemiBold"/>
                <a:cs typeface="Dosis SemiBold"/>
                <a:sym typeface="Dosis SemiBold"/>
                <a:hlinkClick r:id="rId7">
                  <a:extLst>
                    <a:ext uri="{A12FA001-AC4F-418D-AE19-62706E023703}">
                      <ahyp:hlinkClr val="tx"/>
                    </a:ext>
                  </a:extLst>
                </a:hlinkClick>
              </a:rPr>
              <a:t>Expérience aléatoire</a:t>
            </a:r>
            <a:endParaRPr sz="1500">
              <a:solidFill>
                <a:schemeClr val="accent1"/>
              </a:solidFill>
              <a:latin typeface="Dosis SemiBold"/>
              <a:ea typeface="Dosis SemiBold"/>
              <a:cs typeface="Dosis SemiBold"/>
              <a:sym typeface="Dosis SemiBold"/>
            </a:endParaRPr>
          </a:p>
          <a:p>
            <a:pPr indent="-323850" lvl="0" marL="457200" rtl="0" algn="l">
              <a:spcBef>
                <a:spcPts val="0"/>
              </a:spcBef>
              <a:spcAft>
                <a:spcPts val="0"/>
              </a:spcAft>
              <a:buClr>
                <a:schemeClr val="accent1"/>
              </a:buClr>
              <a:buSzPts val="1500"/>
              <a:buFont typeface="Dosis SemiBold"/>
              <a:buChar char="-"/>
            </a:pPr>
            <a:r>
              <a:rPr lang="fr-CA" sz="1500" u="sng">
                <a:solidFill>
                  <a:schemeClr val="accent1"/>
                </a:solidFill>
                <a:latin typeface="Dosis SemiBold"/>
                <a:ea typeface="Dosis SemiBold"/>
                <a:cs typeface="Dosis SemiBold"/>
                <a:sym typeface="Dosis SemiBold"/>
                <a:hlinkClick r:id="rId8">
                  <a:extLst>
                    <a:ext uri="{A12FA001-AC4F-418D-AE19-62706E023703}">
                      <ahyp:hlinkClr val="tx"/>
                    </a:ext>
                  </a:extLst>
                </a:hlinkClick>
              </a:rPr>
              <a:t>Moyenne &amp; médiane</a:t>
            </a:r>
            <a:endParaRPr sz="1500">
              <a:solidFill>
                <a:schemeClr val="accent1"/>
              </a:solidFill>
              <a:latin typeface="Dosis SemiBold"/>
              <a:ea typeface="Dosis SemiBold"/>
              <a:cs typeface="Dosis SemiBold"/>
              <a:sym typeface="Dosis SemiBold"/>
            </a:endParaRPr>
          </a:p>
          <a:p>
            <a:pPr indent="-323850" lvl="0" marL="457200" rtl="0" algn="l">
              <a:spcBef>
                <a:spcPts val="0"/>
              </a:spcBef>
              <a:spcAft>
                <a:spcPts val="0"/>
              </a:spcAft>
              <a:buClr>
                <a:schemeClr val="accent1"/>
              </a:buClr>
              <a:buSzPts val="1500"/>
              <a:buFont typeface="Dosis SemiBold"/>
              <a:buChar char="-"/>
            </a:pPr>
            <a:r>
              <a:rPr lang="fr-CA" sz="1500" u="sng">
                <a:solidFill>
                  <a:schemeClr val="accent1"/>
                </a:solidFill>
                <a:latin typeface="Dosis SemiBold"/>
                <a:ea typeface="Dosis SemiBold"/>
                <a:cs typeface="Dosis SemiBold"/>
                <a:sym typeface="Dosis SemiBold"/>
                <a:hlinkClick r:id="rId9">
                  <a:extLst>
                    <a:ext uri="{A12FA001-AC4F-418D-AE19-62706E023703}">
                      <ahyp:hlinkClr val="tx"/>
                    </a:ext>
                  </a:extLst>
                </a:hlinkClick>
              </a:rPr>
              <a:t>Données aléatoires</a:t>
            </a:r>
            <a:endParaRPr sz="1500">
              <a:solidFill>
                <a:schemeClr val="accent1"/>
              </a:solidFill>
              <a:latin typeface="Dosis SemiBold"/>
              <a:ea typeface="Dosis SemiBold"/>
              <a:cs typeface="Dosis SemiBold"/>
              <a:sym typeface="Dosis SemiBold"/>
            </a:endParaRPr>
          </a:p>
          <a:p>
            <a:pPr indent="0" lvl="0" marL="914400" rtl="0" algn="l">
              <a:spcBef>
                <a:spcPts val="0"/>
              </a:spcBef>
              <a:spcAft>
                <a:spcPts val="0"/>
              </a:spcAft>
              <a:buNone/>
            </a:pPr>
            <a:r>
              <a:t/>
            </a:r>
            <a:endParaRPr>
              <a:solidFill>
                <a:srgbClr val="0A0A0A"/>
              </a:solidFill>
            </a:endParaRPr>
          </a:p>
        </p:txBody>
      </p:sp>
      <p:sp>
        <p:nvSpPr>
          <p:cNvPr id="856" name="Google Shape;856;p114"/>
          <p:cNvSpPr txBox="1"/>
          <p:nvPr/>
        </p:nvSpPr>
        <p:spPr>
          <a:xfrm>
            <a:off x="2460450" y="3234900"/>
            <a:ext cx="6697200" cy="1477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r-CA">
                <a:latin typeface="Dosis"/>
                <a:ea typeface="Dosis"/>
                <a:cs typeface="Dosis"/>
                <a:sym typeface="Dosis"/>
              </a:rPr>
              <a:t>Démonstrations vidéos:</a:t>
            </a:r>
            <a:endParaRPr b="1">
              <a:latin typeface="Dosis"/>
              <a:ea typeface="Dosis"/>
              <a:cs typeface="Dosis"/>
              <a:sym typeface="Dosis"/>
            </a:endParaRPr>
          </a:p>
          <a:p>
            <a:pPr indent="457200" lvl="0" marL="0" rtl="0" algn="l">
              <a:spcBef>
                <a:spcPts val="0"/>
              </a:spcBef>
              <a:spcAft>
                <a:spcPts val="0"/>
              </a:spcAft>
              <a:buNone/>
            </a:pPr>
            <a:r>
              <a:rPr lang="fr-CA">
                <a:latin typeface="Dosis SemiBold"/>
                <a:ea typeface="Dosis SemiBold"/>
                <a:cs typeface="Dosis SemiBold"/>
                <a:sym typeface="Dosis SemiBold"/>
              </a:rPr>
              <a:t>Multiplication de fractions (</a:t>
            </a:r>
            <a:r>
              <a:rPr lang="fr-CA" u="sng">
                <a:solidFill>
                  <a:srgbClr val="0097A7"/>
                </a:solidFill>
                <a:latin typeface="Dosis SemiBold"/>
                <a:ea typeface="Dosis SemiBold"/>
                <a:cs typeface="Dosis SemiBold"/>
                <a:sym typeface="Dosis SemiBold"/>
                <a:hlinkClick r:id="rId10">
                  <a:extLst>
                    <a:ext uri="{A12FA001-AC4F-418D-AE19-62706E023703}">
                      <ahyp:hlinkClr val="tx"/>
                    </a:ext>
                  </a:extLst>
                </a:hlinkClick>
              </a:rPr>
              <a:t>vidéo</a:t>
            </a:r>
            <a:r>
              <a:rPr lang="fr-CA">
                <a:latin typeface="Dosis SemiBold"/>
                <a:ea typeface="Dosis SemiBold"/>
                <a:cs typeface="Dosis SemiBold"/>
                <a:sym typeface="Dosis SemiBold"/>
              </a:rPr>
              <a:t>, </a:t>
            </a:r>
            <a:r>
              <a:rPr lang="fr-CA" u="sng">
                <a:solidFill>
                  <a:srgbClr val="0097A7"/>
                </a:solidFill>
                <a:latin typeface="Dosis SemiBold"/>
                <a:ea typeface="Dosis SemiBold"/>
                <a:cs typeface="Dosis SemiBold"/>
                <a:sym typeface="Dosis SemiBold"/>
                <a:hlinkClick r:id="rId11">
                  <a:extLst>
                    <a:ext uri="{A12FA001-AC4F-418D-AE19-62706E023703}">
                      <ahyp:hlinkClr val="tx"/>
                    </a:ext>
                  </a:extLst>
                </a:hlinkClick>
              </a:rPr>
              <a:t>canevas</a:t>
            </a:r>
            <a:r>
              <a:rPr lang="fr-CA">
                <a:latin typeface="Dosis SemiBold"/>
                <a:ea typeface="Dosis SemiBold"/>
                <a:cs typeface="Dosis SemiBold"/>
                <a:sym typeface="Dosis SemiBold"/>
              </a:rPr>
              <a:t>)(</a:t>
            </a:r>
            <a:r>
              <a:rPr lang="fr-CA" u="sng">
                <a:solidFill>
                  <a:srgbClr val="0097A7"/>
                </a:solidFill>
                <a:latin typeface="Dosis SemiBold"/>
                <a:ea typeface="Dosis SemiBold"/>
                <a:cs typeface="Dosis SemiBold"/>
                <a:sym typeface="Dosis SemiBold"/>
                <a:hlinkClick r:id="rId12">
                  <a:extLst>
                    <a:ext uri="{A12FA001-AC4F-418D-AE19-62706E023703}">
                      <ahyp:hlinkClr val="tx"/>
                    </a:ext>
                  </a:extLst>
                </a:hlinkClick>
              </a:rPr>
              <a:t>autre vidéo</a:t>
            </a:r>
            <a:r>
              <a:rPr lang="fr-CA">
                <a:latin typeface="Dosis SemiBold"/>
                <a:ea typeface="Dosis SemiBold"/>
                <a:cs typeface="Dosis SemiBold"/>
                <a:sym typeface="Dosis SemiBold"/>
              </a:rPr>
              <a:t>)</a:t>
            </a:r>
            <a:endParaRPr>
              <a:latin typeface="Dosis SemiBold"/>
              <a:ea typeface="Dosis SemiBold"/>
              <a:cs typeface="Dosis SemiBold"/>
              <a:sym typeface="Dosis SemiBold"/>
            </a:endParaRPr>
          </a:p>
          <a:p>
            <a:pPr indent="457200" lvl="0" marL="0" rtl="0" algn="l">
              <a:spcBef>
                <a:spcPts val="0"/>
              </a:spcBef>
              <a:spcAft>
                <a:spcPts val="0"/>
              </a:spcAft>
              <a:buNone/>
            </a:pPr>
            <a:r>
              <a:rPr lang="fr-CA">
                <a:latin typeface="Dosis SemiBold"/>
                <a:ea typeface="Dosis SemiBold"/>
                <a:cs typeface="Dosis SemiBold"/>
                <a:sym typeface="Dosis SemiBold"/>
              </a:rPr>
              <a:t>Division de fractions (</a:t>
            </a:r>
            <a:r>
              <a:rPr lang="fr-CA" u="sng">
                <a:solidFill>
                  <a:srgbClr val="0097A7"/>
                </a:solidFill>
                <a:latin typeface="Dosis SemiBold"/>
                <a:ea typeface="Dosis SemiBold"/>
                <a:cs typeface="Dosis SemiBold"/>
                <a:sym typeface="Dosis SemiBold"/>
                <a:hlinkClick r:id="rId13">
                  <a:extLst>
                    <a:ext uri="{A12FA001-AC4F-418D-AE19-62706E023703}">
                      <ahyp:hlinkClr val="tx"/>
                    </a:ext>
                  </a:extLst>
                </a:hlinkClick>
              </a:rPr>
              <a:t>vidéo</a:t>
            </a:r>
            <a:r>
              <a:rPr lang="fr-CA">
                <a:latin typeface="Dosis SemiBold"/>
                <a:ea typeface="Dosis SemiBold"/>
                <a:cs typeface="Dosis SemiBold"/>
                <a:sym typeface="Dosis SemiBold"/>
              </a:rPr>
              <a:t>)</a:t>
            </a:r>
            <a:endParaRPr>
              <a:latin typeface="Dosis SemiBold"/>
              <a:ea typeface="Dosis SemiBold"/>
              <a:cs typeface="Dosis SemiBold"/>
              <a:sym typeface="Dosis SemiBold"/>
            </a:endParaRPr>
          </a:p>
          <a:p>
            <a:pPr indent="457200" lvl="0" marL="0" rtl="0" algn="l">
              <a:spcBef>
                <a:spcPts val="0"/>
              </a:spcBef>
              <a:spcAft>
                <a:spcPts val="0"/>
              </a:spcAft>
              <a:buNone/>
            </a:pPr>
            <a:r>
              <a:rPr lang="fr-CA">
                <a:latin typeface="Dosis SemiBold"/>
                <a:ea typeface="Dosis SemiBold"/>
                <a:cs typeface="Dosis SemiBold"/>
                <a:sym typeface="Dosis SemiBold"/>
              </a:rPr>
              <a:t>Conversion d’une fraction en nombre décimal (</a:t>
            </a:r>
            <a:r>
              <a:rPr lang="fr-CA" u="sng">
                <a:solidFill>
                  <a:srgbClr val="0097A7"/>
                </a:solidFill>
                <a:latin typeface="Dosis SemiBold"/>
                <a:ea typeface="Dosis SemiBold"/>
                <a:cs typeface="Dosis SemiBold"/>
                <a:sym typeface="Dosis SemiBold"/>
                <a:hlinkClick r:id="rId14">
                  <a:extLst>
                    <a:ext uri="{A12FA001-AC4F-418D-AE19-62706E023703}">
                      <ahyp:hlinkClr val="tx"/>
                    </a:ext>
                  </a:extLst>
                </a:hlinkClick>
              </a:rPr>
              <a:t>vidéo</a:t>
            </a:r>
            <a:r>
              <a:rPr lang="fr-CA">
                <a:latin typeface="Dosis SemiBold"/>
                <a:ea typeface="Dosis SemiBold"/>
                <a:cs typeface="Dosis SemiBold"/>
                <a:sym typeface="Dosis SemiBold"/>
              </a:rPr>
              <a:t>)</a:t>
            </a:r>
            <a:endParaRPr>
              <a:latin typeface="Dosis SemiBold"/>
              <a:ea typeface="Dosis SemiBold"/>
              <a:cs typeface="Dosis SemiBold"/>
              <a:sym typeface="Dosis SemiBold"/>
            </a:endParaRPr>
          </a:p>
          <a:p>
            <a:pPr indent="457200" lvl="0" marL="0" rtl="0" algn="l">
              <a:spcBef>
                <a:spcPts val="0"/>
              </a:spcBef>
              <a:spcAft>
                <a:spcPts val="0"/>
              </a:spcAft>
              <a:buNone/>
            </a:pPr>
            <a:r>
              <a:rPr lang="fr-CA">
                <a:latin typeface="Dosis SemiBold"/>
                <a:ea typeface="Dosis SemiBold"/>
                <a:cs typeface="Dosis SemiBold"/>
                <a:sym typeface="Dosis SemiBold"/>
              </a:rPr>
              <a:t>Découvrir la valeur des 2 cartes (</a:t>
            </a:r>
            <a:r>
              <a:rPr lang="fr-CA" u="sng">
                <a:solidFill>
                  <a:srgbClr val="0097A7"/>
                </a:solidFill>
                <a:latin typeface="Dosis SemiBold"/>
                <a:ea typeface="Dosis SemiBold"/>
                <a:cs typeface="Dosis SemiBold"/>
                <a:sym typeface="Dosis SemiBold"/>
                <a:hlinkClick r:id="rId15">
                  <a:extLst>
                    <a:ext uri="{A12FA001-AC4F-418D-AE19-62706E023703}">
                      <ahyp:hlinkClr val="tx"/>
                    </a:ext>
                  </a:extLst>
                </a:hlinkClick>
              </a:rPr>
              <a:t>vidéo</a:t>
            </a:r>
            <a:r>
              <a:rPr lang="fr-CA">
                <a:latin typeface="Dosis SemiBold"/>
                <a:ea typeface="Dosis SemiBold"/>
                <a:cs typeface="Dosis SemiBold"/>
                <a:sym typeface="Dosis SemiBold"/>
              </a:rPr>
              <a:t>, </a:t>
            </a:r>
            <a:r>
              <a:rPr lang="fr-CA" u="sng">
                <a:solidFill>
                  <a:srgbClr val="0097A7"/>
                </a:solidFill>
                <a:latin typeface="Dosis SemiBold"/>
                <a:ea typeface="Dosis SemiBold"/>
                <a:cs typeface="Dosis SemiBold"/>
                <a:sym typeface="Dosis SemiBold"/>
                <a:hlinkClick r:id="rId16">
                  <a:extLst>
                    <a:ext uri="{A12FA001-AC4F-418D-AE19-62706E023703}">
                      <ahyp:hlinkClr val="tx"/>
                    </a:ext>
                  </a:extLst>
                </a:hlinkClick>
              </a:rPr>
              <a:t>canevas</a:t>
            </a:r>
            <a:r>
              <a:rPr lang="fr-CA">
                <a:latin typeface="Dosis SemiBold"/>
                <a:ea typeface="Dosis SemiBold"/>
                <a:cs typeface="Dosis SemiBold"/>
                <a:sym typeface="Dosis SemiBold"/>
              </a:rPr>
              <a:t>)</a:t>
            </a:r>
            <a:endParaRPr>
              <a:latin typeface="Dosis SemiBold"/>
              <a:ea typeface="Dosis SemiBold"/>
              <a:cs typeface="Dosis SemiBold"/>
              <a:sym typeface="Dosis SemiBold"/>
            </a:endParaRPr>
          </a:p>
          <a:p>
            <a:pPr indent="457200" lvl="0" marL="0" rtl="0" algn="l">
              <a:spcBef>
                <a:spcPts val="0"/>
              </a:spcBef>
              <a:spcAft>
                <a:spcPts val="0"/>
              </a:spcAft>
              <a:buNone/>
            </a:pPr>
            <a:r>
              <a:rPr lang="fr-CA">
                <a:latin typeface="Dosis SemiBold"/>
                <a:ea typeface="Dosis SemiBold"/>
                <a:cs typeface="Dosis SemiBold"/>
                <a:sym typeface="Dosis SemiBold"/>
              </a:rPr>
              <a:t>Tutoriels de S. Godmé en français (</a:t>
            </a:r>
            <a:r>
              <a:rPr lang="fr-CA" u="sng">
                <a:solidFill>
                  <a:srgbClr val="0097A7"/>
                </a:solidFill>
                <a:latin typeface="Dosis SemiBold"/>
                <a:ea typeface="Dosis SemiBold"/>
                <a:cs typeface="Dosis SemiBold"/>
                <a:sym typeface="Dosis SemiBold"/>
                <a:hlinkClick r:id="rId17">
                  <a:extLst>
                    <a:ext uri="{A12FA001-AC4F-418D-AE19-62706E023703}">
                      <ahyp:hlinkClr val="tx"/>
                    </a:ext>
                  </a:extLst>
                </a:hlinkClick>
              </a:rPr>
              <a:t>Arithmétique</a:t>
            </a:r>
            <a:r>
              <a:rPr lang="fr-CA">
                <a:latin typeface="Dosis SemiBold"/>
                <a:ea typeface="Dosis SemiBold"/>
                <a:cs typeface="Dosis SemiBold"/>
                <a:sym typeface="Dosis SemiBold"/>
              </a:rPr>
              <a:t>, </a:t>
            </a:r>
            <a:r>
              <a:rPr lang="fr-CA" u="sng">
                <a:solidFill>
                  <a:srgbClr val="0097A7"/>
                </a:solidFill>
                <a:latin typeface="Dosis SemiBold"/>
                <a:ea typeface="Dosis SemiBold"/>
                <a:cs typeface="Dosis SemiBold"/>
                <a:sym typeface="Dosis SemiBold"/>
                <a:hlinkClick r:id="rId18">
                  <a:extLst>
                    <a:ext uri="{A12FA001-AC4F-418D-AE19-62706E023703}">
                      <ahyp:hlinkClr val="tx"/>
                    </a:ext>
                  </a:extLst>
                </a:hlinkClick>
              </a:rPr>
              <a:t>Développer</a:t>
            </a:r>
            <a:r>
              <a:rPr lang="fr-CA">
                <a:latin typeface="Dosis SemiBold"/>
                <a:ea typeface="Dosis SemiBold"/>
                <a:cs typeface="Dosis SemiBold"/>
                <a:sym typeface="Dosis SemiBold"/>
              </a:rPr>
              <a:t> et </a:t>
            </a:r>
            <a:r>
              <a:rPr lang="fr-CA" u="sng">
                <a:solidFill>
                  <a:srgbClr val="0097A7"/>
                </a:solidFill>
                <a:latin typeface="Dosis SemiBold"/>
                <a:ea typeface="Dosis SemiBold"/>
                <a:cs typeface="Dosis SemiBold"/>
                <a:sym typeface="Dosis SemiBold"/>
                <a:hlinkClick r:id="rId19">
                  <a:extLst>
                    <a:ext uri="{A12FA001-AC4F-418D-AE19-62706E023703}">
                      <ahyp:hlinkClr val="tx"/>
                    </a:ext>
                  </a:extLst>
                </a:hlinkClick>
              </a:rPr>
              <a:t>Addition/soustraction</a:t>
            </a:r>
            <a:r>
              <a:rPr lang="fr-CA">
                <a:latin typeface="Dosis SemiBold"/>
                <a:ea typeface="Dosis SemiBold"/>
                <a:cs typeface="Dosis SemiBold"/>
                <a:sym typeface="Dosis SemiBold"/>
              </a:rPr>
              <a:t>)</a:t>
            </a:r>
            <a:endParaRPr>
              <a:latin typeface="Dosis SemiBold"/>
              <a:ea typeface="Dosis SemiBold"/>
              <a:cs typeface="Dosis SemiBold"/>
              <a:sym typeface="Dosis SemiBold"/>
            </a:endParaRPr>
          </a:p>
        </p:txBody>
      </p:sp>
      <p:sp>
        <p:nvSpPr>
          <p:cNvPr id="857" name="Google Shape;857;p114"/>
          <p:cNvSpPr txBox="1"/>
          <p:nvPr/>
        </p:nvSpPr>
        <p:spPr>
          <a:xfrm>
            <a:off x="6350550" y="1025875"/>
            <a:ext cx="3000000" cy="708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CA" sz="1900">
                <a:solidFill>
                  <a:srgbClr val="0A0A0A"/>
                </a:solidFill>
                <a:latin typeface="Dosis SemiBold"/>
                <a:ea typeface="Dosis SemiBold"/>
                <a:cs typeface="Dosis SemiBold"/>
                <a:sym typeface="Dosis SemiBold"/>
              </a:rPr>
              <a:t>Arithmétique</a:t>
            </a:r>
            <a:endParaRPr sz="1500">
              <a:solidFill>
                <a:srgbClr val="0A0A0A"/>
              </a:solidFill>
              <a:latin typeface="Dosis SemiBold"/>
              <a:ea typeface="Dosis SemiBold"/>
              <a:cs typeface="Dosis SemiBold"/>
              <a:sym typeface="Dosis SemiBold"/>
            </a:endParaRPr>
          </a:p>
          <a:p>
            <a:pPr indent="-323850" lvl="0" marL="457200" rtl="0" algn="l">
              <a:spcBef>
                <a:spcPts val="0"/>
              </a:spcBef>
              <a:spcAft>
                <a:spcPts val="0"/>
              </a:spcAft>
              <a:buClr>
                <a:srgbClr val="0069BF"/>
              </a:buClr>
              <a:buSzPts val="1500"/>
              <a:buFont typeface="Dosis SemiBold"/>
              <a:buChar char="-"/>
            </a:pPr>
            <a:r>
              <a:rPr lang="fr-CA" sz="1500" u="sng">
                <a:solidFill>
                  <a:srgbClr val="0069BF"/>
                </a:solidFill>
                <a:latin typeface="Dosis SemiBold"/>
                <a:ea typeface="Dosis SemiBold"/>
                <a:cs typeface="Dosis SemiBold"/>
                <a:sym typeface="Dosis SemiBold"/>
                <a:hlinkClick r:id="rId20">
                  <a:extLst>
                    <a:ext uri="{A12FA001-AC4F-418D-AE19-62706E023703}">
                      <ahyp:hlinkClr val="tx"/>
                    </a:ext>
                  </a:extLst>
                </a:hlinkClick>
              </a:rPr>
              <a:t>Droite numérique</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1" name="Shape 861"/>
        <p:cNvGrpSpPr/>
        <p:nvPr/>
      </p:nvGrpSpPr>
      <p:grpSpPr>
        <a:xfrm>
          <a:off x="0" y="0"/>
          <a:ext cx="0" cy="0"/>
          <a:chOff x="0" y="0"/>
          <a:chExt cx="0" cy="0"/>
        </a:xfrm>
      </p:grpSpPr>
      <p:sp>
        <p:nvSpPr>
          <p:cNvPr id="862" name="Google Shape;862;p115"/>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fr-CA"/>
              <a:t>Ressources Polypad</a:t>
            </a:r>
            <a:endParaRPr/>
          </a:p>
        </p:txBody>
      </p:sp>
      <p:sp>
        <p:nvSpPr>
          <p:cNvPr id="863" name="Google Shape;863;p115"/>
          <p:cNvSpPr txBox="1"/>
          <p:nvPr/>
        </p:nvSpPr>
        <p:spPr>
          <a:xfrm>
            <a:off x="286825" y="1714350"/>
            <a:ext cx="3057900" cy="1098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CA" sz="1900">
                <a:latin typeface="Dosis SemiBold"/>
                <a:ea typeface="Dosis SemiBold"/>
                <a:cs typeface="Dosis SemiBold"/>
                <a:sym typeface="Dosis SemiBold"/>
              </a:rPr>
              <a:t>Canevas de base</a:t>
            </a:r>
            <a:endParaRPr sz="1900">
              <a:latin typeface="Dosis SemiBold"/>
              <a:ea typeface="Dosis SemiBold"/>
              <a:cs typeface="Dosis SemiBold"/>
              <a:sym typeface="Dosis SemiBold"/>
            </a:endParaRPr>
          </a:p>
          <a:p>
            <a:pPr indent="269999" lvl="0" marL="0" rtl="0" algn="l">
              <a:spcBef>
                <a:spcPts val="1000"/>
              </a:spcBef>
              <a:spcAft>
                <a:spcPts val="0"/>
              </a:spcAft>
              <a:buNone/>
            </a:pPr>
            <a:r>
              <a:rPr lang="fr-CA" sz="1600" u="sng">
                <a:solidFill>
                  <a:srgbClr val="0D5CDF"/>
                </a:solidFill>
                <a:latin typeface="Dosis SemiBold"/>
                <a:ea typeface="Dosis SemiBold"/>
                <a:cs typeface="Dosis SemiBold"/>
                <a:sym typeface="Dosis SemiBold"/>
                <a:hlinkClick r:id="rId3">
                  <a:extLst>
                    <a:ext uri="{A12FA001-AC4F-418D-AE19-62706E023703}">
                      <ahyp:hlinkClr val="tx"/>
                    </a:ext>
                  </a:extLst>
                </a:hlinkClick>
              </a:rPr>
              <a:t>Collection MST</a:t>
            </a:r>
            <a:endParaRPr sz="1600">
              <a:solidFill>
                <a:srgbClr val="0D5CDF"/>
              </a:solidFill>
              <a:latin typeface="Dosis SemiBold"/>
              <a:ea typeface="Dosis SemiBold"/>
              <a:cs typeface="Dosis SemiBold"/>
              <a:sym typeface="Dosis SemiBold"/>
            </a:endParaRPr>
          </a:p>
          <a:p>
            <a:pPr indent="269999" lvl="0" marL="0" rtl="0" algn="l">
              <a:spcBef>
                <a:spcPts val="0"/>
              </a:spcBef>
              <a:spcAft>
                <a:spcPts val="0"/>
              </a:spcAft>
              <a:buNone/>
            </a:pPr>
            <a:r>
              <a:rPr lang="fr-CA" sz="1600" u="sng">
                <a:solidFill>
                  <a:srgbClr val="0D5CDF"/>
                </a:solidFill>
                <a:latin typeface="Dosis SemiBold"/>
                <a:ea typeface="Dosis SemiBold"/>
                <a:cs typeface="Dosis SemiBold"/>
                <a:sym typeface="Dosis SemiBold"/>
                <a:hlinkClick r:id="rId4">
                  <a:extLst>
                    <a:ext uri="{A12FA001-AC4F-418D-AE19-62706E023703}">
                      <ahyp:hlinkClr val="tx"/>
                    </a:ext>
                  </a:extLst>
                </a:hlinkClick>
              </a:rPr>
              <a:t>Collection MST (primaire)</a:t>
            </a:r>
            <a:endParaRPr sz="1600">
              <a:solidFill>
                <a:srgbClr val="0D5CDF"/>
              </a:solidFill>
              <a:latin typeface="Dosis SemiBold"/>
              <a:ea typeface="Dosis SemiBold"/>
              <a:cs typeface="Dosis SemiBold"/>
              <a:sym typeface="Dosis SemiBold"/>
            </a:endParaRPr>
          </a:p>
        </p:txBody>
      </p:sp>
      <p:sp>
        <p:nvSpPr>
          <p:cNvPr id="864" name="Google Shape;864;p115"/>
          <p:cNvSpPr txBox="1"/>
          <p:nvPr/>
        </p:nvSpPr>
        <p:spPr>
          <a:xfrm>
            <a:off x="4299825" y="1714350"/>
            <a:ext cx="4387500" cy="2252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CA" sz="1900">
                <a:latin typeface="Dosis SemiBold"/>
                <a:ea typeface="Dosis SemiBold"/>
                <a:cs typeface="Dosis SemiBold"/>
                <a:sym typeface="Dosis SemiBold"/>
              </a:rPr>
              <a:t>Ressources officielles</a:t>
            </a:r>
            <a:endParaRPr sz="1900">
              <a:latin typeface="Dosis SemiBold"/>
              <a:ea typeface="Dosis SemiBold"/>
              <a:cs typeface="Dosis SemiBold"/>
              <a:sym typeface="Dosis SemiBold"/>
            </a:endParaRPr>
          </a:p>
          <a:p>
            <a:pPr indent="457200" lvl="0" marL="0" rtl="0" algn="l">
              <a:spcBef>
                <a:spcPts val="1000"/>
              </a:spcBef>
              <a:spcAft>
                <a:spcPts val="0"/>
              </a:spcAft>
              <a:buNone/>
            </a:pPr>
            <a:r>
              <a:rPr lang="fr-CA" sz="1600" u="sng">
                <a:solidFill>
                  <a:schemeClr val="hlink"/>
                </a:solidFill>
                <a:latin typeface="Dosis SemiBold"/>
                <a:ea typeface="Dosis SemiBold"/>
                <a:cs typeface="Dosis SemiBold"/>
                <a:sym typeface="Dosis SemiBold"/>
                <a:hlinkClick r:id="rId5"/>
              </a:rPr>
              <a:t>Chaîne Youtbe Polypad</a:t>
            </a:r>
            <a:r>
              <a:rPr lang="fr-CA" sz="1700">
                <a:latin typeface="Dosis SemiBold"/>
                <a:ea typeface="Dosis SemiBold"/>
                <a:cs typeface="Dosis SemiBold"/>
                <a:sym typeface="Dosis SemiBold"/>
              </a:rPr>
              <a:t> </a:t>
            </a:r>
            <a:r>
              <a:rPr lang="fr-CA">
                <a:latin typeface="Dosis SemiBold"/>
                <a:ea typeface="Dosis SemiBold"/>
                <a:cs typeface="Dosis SemiBold"/>
                <a:sym typeface="Dosis SemiBold"/>
              </a:rPr>
              <a:t>(anglais)</a:t>
            </a:r>
            <a:endParaRPr>
              <a:latin typeface="Dosis SemiBold"/>
              <a:ea typeface="Dosis SemiBold"/>
              <a:cs typeface="Dosis SemiBold"/>
              <a:sym typeface="Dosis SemiBold"/>
            </a:endParaRPr>
          </a:p>
          <a:p>
            <a:pPr indent="0" lvl="0" marL="457200" rtl="0" algn="l">
              <a:spcBef>
                <a:spcPts val="0"/>
              </a:spcBef>
              <a:spcAft>
                <a:spcPts val="0"/>
              </a:spcAft>
              <a:buNone/>
            </a:pPr>
            <a:r>
              <a:rPr lang="fr-CA">
                <a:latin typeface="Dosis SemiBold"/>
                <a:ea typeface="Dosis SemiBold"/>
                <a:cs typeface="Dosis SemiBold"/>
                <a:sym typeface="Dosis SemiBold"/>
              </a:rPr>
              <a:t>Démonstration des nouveautés, astuces, webinaires, etc.</a:t>
            </a:r>
            <a:endParaRPr>
              <a:latin typeface="Dosis SemiBold"/>
              <a:ea typeface="Dosis SemiBold"/>
              <a:cs typeface="Dosis SemiBold"/>
              <a:sym typeface="Dosis SemiBold"/>
            </a:endParaRPr>
          </a:p>
          <a:p>
            <a:pPr indent="0" lvl="0" marL="0" rtl="0" algn="l">
              <a:spcBef>
                <a:spcPts val="0"/>
              </a:spcBef>
              <a:spcAft>
                <a:spcPts val="0"/>
              </a:spcAft>
              <a:buNone/>
            </a:pPr>
            <a:r>
              <a:t/>
            </a:r>
            <a:endParaRPr sz="1700">
              <a:latin typeface="Dosis SemiBold"/>
              <a:ea typeface="Dosis SemiBold"/>
              <a:cs typeface="Dosis SemiBold"/>
              <a:sym typeface="Dosis SemiBold"/>
            </a:endParaRPr>
          </a:p>
          <a:p>
            <a:pPr indent="457200" lvl="0" marL="0" rtl="0" algn="l">
              <a:spcBef>
                <a:spcPts val="0"/>
              </a:spcBef>
              <a:spcAft>
                <a:spcPts val="0"/>
              </a:spcAft>
              <a:buNone/>
            </a:pPr>
            <a:r>
              <a:rPr lang="fr-CA" sz="1600" u="sng">
                <a:solidFill>
                  <a:srgbClr val="3C78D8"/>
                </a:solidFill>
                <a:latin typeface="Dosis SemiBold"/>
                <a:ea typeface="Dosis SemiBold"/>
                <a:cs typeface="Dosis SemiBold"/>
                <a:sym typeface="Dosis SemiBold"/>
                <a:hlinkClick r:id="rId6">
                  <a:extLst>
                    <a:ext uri="{A12FA001-AC4F-418D-AE19-62706E023703}">
                      <ahyp:hlinkClr val="tx"/>
                    </a:ext>
                  </a:extLst>
                </a:hlinkClick>
              </a:rPr>
              <a:t>Activités et plan de cours</a:t>
            </a:r>
            <a:r>
              <a:rPr lang="fr-CA" sz="1700">
                <a:solidFill>
                  <a:srgbClr val="3C78D8"/>
                </a:solidFill>
                <a:latin typeface="Dosis SemiBold"/>
                <a:ea typeface="Dosis SemiBold"/>
                <a:cs typeface="Dosis SemiBold"/>
                <a:sym typeface="Dosis SemiBold"/>
              </a:rPr>
              <a:t> </a:t>
            </a:r>
            <a:r>
              <a:rPr lang="fr-CA">
                <a:latin typeface="Dosis SemiBold"/>
                <a:ea typeface="Dosis SemiBold"/>
                <a:cs typeface="Dosis SemiBold"/>
                <a:sym typeface="Dosis SemiBold"/>
              </a:rPr>
              <a:t>(anglais)</a:t>
            </a:r>
            <a:endParaRPr>
              <a:latin typeface="Dosis SemiBold"/>
              <a:ea typeface="Dosis SemiBold"/>
              <a:cs typeface="Dosis SemiBold"/>
              <a:sym typeface="Dosis SemiBold"/>
            </a:endParaRPr>
          </a:p>
          <a:p>
            <a:pPr indent="0" lvl="0" marL="457200" rtl="0" algn="l">
              <a:spcBef>
                <a:spcPts val="0"/>
              </a:spcBef>
              <a:spcAft>
                <a:spcPts val="0"/>
              </a:spcAft>
              <a:buNone/>
            </a:pPr>
            <a:r>
              <a:rPr lang="fr-CA">
                <a:latin typeface="Dosis SemiBold"/>
                <a:ea typeface="Dosis SemiBold"/>
                <a:cs typeface="Dosis SemiBold"/>
                <a:sym typeface="Dosis SemiBold"/>
              </a:rPr>
              <a:t>Suggestion d’activités avec canevas que l’on peut copier et modifier.</a:t>
            </a:r>
            <a:endParaRPr>
              <a:latin typeface="Dosis SemiBold"/>
              <a:ea typeface="Dosis SemiBold"/>
              <a:cs typeface="Dosis SemiBold"/>
              <a:sym typeface="Dosis SemiBold"/>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8" name="Shape 868"/>
        <p:cNvGrpSpPr/>
        <p:nvPr/>
      </p:nvGrpSpPr>
      <p:grpSpPr>
        <a:xfrm>
          <a:off x="0" y="0"/>
          <a:ext cx="0" cy="0"/>
          <a:chOff x="0" y="0"/>
          <a:chExt cx="0" cy="0"/>
        </a:xfrm>
      </p:grpSpPr>
      <p:sp>
        <p:nvSpPr>
          <p:cNvPr id="869" name="Google Shape;869;p116"/>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fr-CA"/>
              <a:t>Amplify Classroom (Polypad)</a:t>
            </a:r>
            <a:endParaRPr/>
          </a:p>
        </p:txBody>
      </p:sp>
      <p:sp>
        <p:nvSpPr>
          <p:cNvPr id="870" name="Google Shape;870;p116">
            <a:hlinkClick r:id="rId3"/>
          </p:cNvPr>
          <p:cNvSpPr/>
          <p:nvPr/>
        </p:nvSpPr>
        <p:spPr>
          <a:xfrm>
            <a:off x="3018625" y="2021537"/>
            <a:ext cx="2083200" cy="1334700"/>
          </a:xfrm>
          <a:prstGeom prst="rect">
            <a:avLst/>
          </a:prstGeom>
          <a:solidFill>
            <a:srgbClr val="0D5CDF"/>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fr-CA" sz="2800">
                <a:solidFill>
                  <a:schemeClr val="lt1"/>
                </a:solidFill>
                <a:uFill>
                  <a:noFill/>
                </a:uFill>
                <a:latin typeface="Dosis SemiBold"/>
                <a:ea typeface="Dosis SemiBold"/>
                <a:cs typeface="Dosis SemiBold"/>
                <a:sym typeface="Dosis SemiBold"/>
                <a:hlinkClick r:id="rId4">
                  <a:extLst>
                    <a:ext uri="{A12FA001-AC4F-418D-AE19-62706E023703}">
                      <ahyp:hlinkClr val="tx"/>
                    </a:ext>
                  </a:extLst>
                </a:hlinkClick>
              </a:rPr>
              <a:t>Collection Polypad</a:t>
            </a:r>
            <a:endParaRPr sz="2700">
              <a:solidFill>
                <a:schemeClr val="lt1"/>
              </a:solidFill>
              <a:latin typeface="Viga"/>
              <a:ea typeface="Viga"/>
              <a:cs typeface="Viga"/>
              <a:sym typeface="Viga"/>
            </a:endParaRPr>
          </a:p>
        </p:txBody>
      </p:sp>
      <p:sp>
        <p:nvSpPr>
          <p:cNvPr id="871" name="Google Shape;871;p116">
            <a:hlinkClick r:id="rId5"/>
          </p:cNvPr>
          <p:cNvSpPr/>
          <p:nvPr/>
        </p:nvSpPr>
        <p:spPr>
          <a:xfrm>
            <a:off x="383400" y="2021537"/>
            <a:ext cx="2083200" cy="1334700"/>
          </a:xfrm>
          <a:prstGeom prst="rect">
            <a:avLst/>
          </a:prstGeom>
          <a:solidFill>
            <a:srgbClr val="595959"/>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fr-CA" sz="2800">
                <a:solidFill>
                  <a:schemeClr val="lt1"/>
                </a:solidFill>
                <a:latin typeface="Dosis SemiBold"/>
                <a:ea typeface="Dosis SemiBold"/>
                <a:cs typeface="Dosis SemiBold"/>
                <a:sym typeface="Dosis SemiBold"/>
              </a:rPr>
              <a:t>Amplify</a:t>
            </a:r>
            <a:endParaRPr sz="2800">
              <a:solidFill>
                <a:schemeClr val="lt1"/>
              </a:solidFill>
              <a:latin typeface="Dosis SemiBold"/>
              <a:ea typeface="Dosis SemiBold"/>
              <a:cs typeface="Dosis SemiBold"/>
              <a:sym typeface="Dosis SemiBold"/>
            </a:endParaRPr>
          </a:p>
          <a:p>
            <a:pPr indent="0" lvl="0" marL="0" rtl="0" algn="ctr">
              <a:spcBef>
                <a:spcPts val="0"/>
              </a:spcBef>
              <a:spcAft>
                <a:spcPts val="0"/>
              </a:spcAft>
              <a:buNone/>
            </a:pPr>
            <a:r>
              <a:rPr lang="fr-CA" sz="2800">
                <a:solidFill>
                  <a:schemeClr val="lt1"/>
                </a:solidFill>
                <a:latin typeface="Dosis SemiBold"/>
                <a:ea typeface="Dosis SemiBold"/>
                <a:cs typeface="Dosis SemiBold"/>
                <a:sym typeface="Dosis SemiBold"/>
              </a:rPr>
              <a:t>C</a:t>
            </a:r>
            <a:r>
              <a:rPr lang="fr-CA" sz="2800">
                <a:solidFill>
                  <a:schemeClr val="lt1"/>
                </a:solidFill>
                <a:uFill>
                  <a:noFill/>
                </a:uFill>
                <a:latin typeface="Dosis SemiBold"/>
                <a:ea typeface="Dosis SemiBold"/>
                <a:cs typeface="Dosis SemiBold"/>
                <a:sym typeface="Dosis SemiBold"/>
                <a:hlinkClick r:id="rId6">
                  <a:extLst>
                    <a:ext uri="{A12FA001-AC4F-418D-AE19-62706E023703}">
                      <ahyp:hlinkClr val="tx"/>
                    </a:ext>
                  </a:extLst>
                </a:hlinkClick>
              </a:rPr>
              <a:t>lassroom</a:t>
            </a:r>
            <a:endParaRPr sz="2700">
              <a:solidFill>
                <a:schemeClr val="lt1"/>
              </a:solidFill>
              <a:latin typeface="Viga"/>
              <a:ea typeface="Viga"/>
              <a:cs typeface="Viga"/>
              <a:sym typeface="Viga"/>
            </a:endParaRPr>
          </a:p>
        </p:txBody>
      </p:sp>
      <p:sp>
        <p:nvSpPr>
          <p:cNvPr id="872" name="Google Shape;872;p116"/>
          <p:cNvSpPr txBox="1"/>
          <p:nvPr/>
        </p:nvSpPr>
        <p:spPr>
          <a:xfrm>
            <a:off x="5604475" y="3786625"/>
            <a:ext cx="3228300" cy="808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CA" sz="1350">
                <a:latin typeface="Source Sans Pro"/>
                <a:ea typeface="Source Sans Pro"/>
                <a:cs typeface="Source Sans Pro"/>
                <a:sym typeface="Source Sans Pro"/>
              </a:rPr>
              <a:t>Répertoire d’activités pédagogiques francophones utilisant Amplify Classroom et Polypad. (anciennement desmosfr.ca)</a:t>
            </a:r>
            <a:endParaRPr sz="1800">
              <a:solidFill>
                <a:srgbClr val="737373"/>
              </a:solidFill>
              <a:latin typeface="Source Sans Pro"/>
              <a:ea typeface="Source Sans Pro"/>
              <a:cs typeface="Source Sans Pro"/>
              <a:sym typeface="Source Sans Pro"/>
            </a:endParaRPr>
          </a:p>
        </p:txBody>
      </p:sp>
      <p:sp>
        <p:nvSpPr>
          <p:cNvPr id="873" name="Google Shape;873;p116">
            <a:hlinkClick r:id="rId7"/>
          </p:cNvPr>
          <p:cNvSpPr/>
          <p:nvPr/>
        </p:nvSpPr>
        <p:spPr>
          <a:xfrm>
            <a:off x="5856175" y="1935167"/>
            <a:ext cx="2724900" cy="513300"/>
          </a:xfrm>
          <a:prstGeom prst="roundRect">
            <a:avLst>
              <a:gd fmla="val 16667" name="adj"/>
            </a:avLst>
          </a:prstGeom>
          <a:solidFill>
            <a:srgbClr val="3564B9"/>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fr-CA">
                <a:solidFill>
                  <a:srgbClr val="FFFFFF"/>
                </a:solidFill>
                <a:latin typeface="Viga"/>
                <a:ea typeface="Viga"/>
                <a:cs typeface="Viga"/>
                <a:sym typeface="Viga"/>
              </a:rPr>
              <a:t>Répertoire GRMS</a:t>
            </a:r>
            <a:endParaRPr>
              <a:solidFill>
                <a:srgbClr val="FFFFFF"/>
              </a:solidFill>
              <a:latin typeface="Viga"/>
              <a:ea typeface="Viga"/>
              <a:cs typeface="Viga"/>
              <a:sym typeface="Viga"/>
            </a:endParaRPr>
          </a:p>
        </p:txBody>
      </p:sp>
      <p:sp>
        <p:nvSpPr>
          <p:cNvPr id="874" name="Google Shape;874;p116">
            <a:hlinkClick r:id="rId8"/>
          </p:cNvPr>
          <p:cNvSpPr/>
          <p:nvPr/>
        </p:nvSpPr>
        <p:spPr>
          <a:xfrm>
            <a:off x="5856175" y="2517317"/>
            <a:ext cx="2724900" cy="513300"/>
          </a:xfrm>
          <a:prstGeom prst="roundRect">
            <a:avLst>
              <a:gd fmla="val 16667" name="adj"/>
            </a:avLst>
          </a:prstGeom>
          <a:solidFill>
            <a:srgbClr val="CC0000"/>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fr-CA">
                <a:solidFill>
                  <a:srgbClr val="FFFFFF"/>
                </a:solidFill>
                <a:latin typeface="Viga"/>
                <a:ea typeface="Viga"/>
                <a:cs typeface="Viga"/>
                <a:sym typeface="Viga"/>
              </a:rPr>
              <a:t>Répertoire École branchée</a:t>
            </a:r>
            <a:endParaRPr>
              <a:solidFill>
                <a:srgbClr val="FFFFFF"/>
              </a:solidFill>
              <a:latin typeface="Viga"/>
              <a:ea typeface="Viga"/>
              <a:cs typeface="Viga"/>
              <a:sym typeface="Viga"/>
            </a:endParaRPr>
          </a:p>
        </p:txBody>
      </p:sp>
      <p:sp>
        <p:nvSpPr>
          <p:cNvPr id="875" name="Google Shape;875;p116">
            <a:hlinkClick r:id="rId9"/>
          </p:cNvPr>
          <p:cNvSpPr/>
          <p:nvPr/>
        </p:nvSpPr>
        <p:spPr>
          <a:xfrm>
            <a:off x="5856175" y="3112493"/>
            <a:ext cx="2724900" cy="513300"/>
          </a:xfrm>
          <a:prstGeom prst="roundRect">
            <a:avLst>
              <a:gd fmla="val 16667" name="adj"/>
            </a:avLst>
          </a:prstGeom>
          <a:solidFill>
            <a:srgbClr val="6AA84F"/>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fr-CA">
                <a:solidFill>
                  <a:srgbClr val="FFFFFF"/>
                </a:solidFill>
                <a:latin typeface="Viga"/>
                <a:ea typeface="Viga"/>
                <a:cs typeface="Viga"/>
                <a:sym typeface="Viga"/>
              </a:rPr>
              <a:t>Liste (Jocelyn Dagenais)</a:t>
            </a:r>
            <a:endParaRPr>
              <a:solidFill>
                <a:srgbClr val="FFFFFF"/>
              </a:solidFill>
              <a:latin typeface="Viga"/>
              <a:ea typeface="Viga"/>
              <a:cs typeface="Viga"/>
              <a:sym typeface="Viga"/>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9" name="Shape 879"/>
        <p:cNvGrpSpPr/>
        <p:nvPr/>
      </p:nvGrpSpPr>
      <p:grpSpPr>
        <a:xfrm>
          <a:off x="0" y="0"/>
          <a:ext cx="0" cy="0"/>
          <a:chOff x="0" y="0"/>
          <a:chExt cx="0" cy="0"/>
        </a:xfrm>
      </p:grpSpPr>
      <p:sp>
        <p:nvSpPr>
          <p:cNvPr id="880" name="Google Shape;880;p117"/>
          <p:cNvSpPr/>
          <p:nvPr/>
        </p:nvSpPr>
        <p:spPr>
          <a:xfrm>
            <a:off x="6681588" y="1001025"/>
            <a:ext cx="2272500" cy="876600"/>
          </a:xfrm>
          <a:prstGeom prst="wedgeRoundRectCallout">
            <a:avLst>
              <a:gd fmla="val -84579" name="adj1"/>
              <a:gd fmla="val 69132" name="adj2"/>
              <a:gd fmla="val 0" name="adj3"/>
            </a:avLst>
          </a:prstGeom>
          <a:noFill/>
          <a:ln cap="flat" cmpd="sng" w="9525">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fr-CA" sz="1200">
                <a:solidFill>
                  <a:schemeClr val="lt2"/>
                </a:solidFill>
                <a:latin typeface="Viga"/>
                <a:ea typeface="Viga"/>
                <a:cs typeface="Viga"/>
                <a:sym typeface="Viga"/>
              </a:rPr>
              <a:t>La classe virtuelle permet le partage (et +) d’un canevas  Polypad avec les élèves !</a:t>
            </a:r>
            <a:endParaRPr sz="800">
              <a:latin typeface="Viga"/>
              <a:ea typeface="Viga"/>
              <a:cs typeface="Viga"/>
              <a:sym typeface="Viga"/>
            </a:endParaRPr>
          </a:p>
        </p:txBody>
      </p:sp>
      <p:sp>
        <p:nvSpPr>
          <p:cNvPr id="881" name="Google Shape;881;p117"/>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fr-CA" sz="2200">
                <a:solidFill>
                  <a:srgbClr val="FFFFFF"/>
                </a:solidFill>
              </a:rPr>
              <a:t>Autoformations à découvrir</a:t>
            </a:r>
            <a:endParaRPr sz="2200">
              <a:solidFill>
                <a:srgbClr val="FFFFFF"/>
              </a:solidFill>
            </a:endParaRPr>
          </a:p>
        </p:txBody>
      </p:sp>
      <p:pic>
        <p:nvPicPr>
          <p:cNvPr id="882" name="Google Shape;882;p117" title="logositeblancdroite.png"/>
          <p:cNvPicPr preferRelativeResize="0"/>
          <p:nvPr/>
        </p:nvPicPr>
        <p:blipFill rotWithShape="1">
          <a:blip r:embed="rId3">
            <a:alphaModFix/>
          </a:blip>
          <a:srcRect b="0" l="0" r="48765" t="0"/>
          <a:stretch/>
        </p:blipFill>
        <p:spPr>
          <a:xfrm>
            <a:off x="6568875" y="4539100"/>
            <a:ext cx="2497926" cy="555025"/>
          </a:xfrm>
          <a:prstGeom prst="rect">
            <a:avLst/>
          </a:prstGeom>
          <a:noFill/>
          <a:ln>
            <a:noFill/>
          </a:ln>
        </p:spPr>
      </p:pic>
      <p:pic>
        <p:nvPicPr>
          <p:cNvPr id="883" name="Google Shape;883;p117" title="Logo_campus_blanc.png"/>
          <p:cNvPicPr preferRelativeResize="0"/>
          <p:nvPr/>
        </p:nvPicPr>
        <p:blipFill>
          <a:blip r:embed="rId4">
            <a:alphaModFix/>
          </a:blip>
          <a:stretch>
            <a:fillRect/>
          </a:stretch>
        </p:blipFill>
        <p:spPr>
          <a:xfrm>
            <a:off x="59234" y="4561637"/>
            <a:ext cx="1287078" cy="555025"/>
          </a:xfrm>
          <a:prstGeom prst="rect">
            <a:avLst/>
          </a:prstGeom>
          <a:noFill/>
          <a:ln>
            <a:noFill/>
          </a:ln>
        </p:spPr>
      </p:pic>
      <p:sp>
        <p:nvSpPr>
          <p:cNvPr id="884" name="Google Shape;884;p117"/>
          <p:cNvSpPr txBox="1"/>
          <p:nvPr/>
        </p:nvSpPr>
        <p:spPr>
          <a:xfrm>
            <a:off x="4042200" y="3119693"/>
            <a:ext cx="2272500" cy="465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r-CA" u="sng">
                <a:solidFill>
                  <a:srgbClr val="434343"/>
                </a:solidFill>
                <a:latin typeface="Source Sans Pro"/>
                <a:ea typeface="Source Sans Pro"/>
                <a:cs typeface="Source Sans Pro"/>
                <a:sym typeface="Source Sans Pro"/>
                <a:hlinkClick r:id="rId5">
                  <a:extLst>
                    <a:ext uri="{A12FA001-AC4F-418D-AE19-62706E023703}">
                      <ahyp:hlinkClr val="tx"/>
                    </a:ext>
                  </a:extLst>
                </a:hlinkClick>
              </a:rPr>
              <a:t>Premiers pas avec Desmos</a:t>
            </a:r>
            <a:endParaRPr b="1">
              <a:solidFill>
                <a:srgbClr val="434343"/>
              </a:solidFill>
              <a:latin typeface="Source Sans Pro"/>
              <a:ea typeface="Source Sans Pro"/>
              <a:cs typeface="Source Sans Pro"/>
              <a:sym typeface="Source Sans Pro"/>
            </a:endParaRPr>
          </a:p>
        </p:txBody>
      </p:sp>
      <p:pic>
        <p:nvPicPr>
          <p:cNvPr id="885" name="Google Shape;885;p117">
            <a:hlinkClick r:id="rId6"/>
          </p:cNvPr>
          <p:cNvPicPr preferRelativeResize="0"/>
          <p:nvPr/>
        </p:nvPicPr>
        <p:blipFill>
          <a:blip r:embed="rId7">
            <a:alphaModFix/>
          </a:blip>
          <a:stretch>
            <a:fillRect/>
          </a:stretch>
        </p:blipFill>
        <p:spPr>
          <a:xfrm>
            <a:off x="4534913" y="1719638"/>
            <a:ext cx="1287075" cy="1260760"/>
          </a:xfrm>
          <a:prstGeom prst="rect">
            <a:avLst/>
          </a:prstGeom>
          <a:noFill/>
          <a:ln>
            <a:noFill/>
          </a:ln>
        </p:spPr>
      </p:pic>
      <p:sp>
        <p:nvSpPr>
          <p:cNvPr id="886" name="Google Shape;886;p117"/>
          <p:cNvSpPr txBox="1"/>
          <p:nvPr/>
        </p:nvSpPr>
        <p:spPr>
          <a:xfrm>
            <a:off x="2539180" y="4686195"/>
            <a:ext cx="35805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CA" sz="1100" u="sng">
                <a:solidFill>
                  <a:srgbClr val="FFFFFF"/>
                </a:solidFill>
                <a:latin typeface="Viga"/>
                <a:ea typeface="Viga"/>
                <a:cs typeface="Viga"/>
                <a:sym typeface="Viga"/>
                <a:hlinkClick r:id="rId8">
                  <a:extLst>
                    <a:ext uri="{A12FA001-AC4F-418D-AE19-62706E023703}">
                      <ahyp:hlinkClr val="tx"/>
                    </a:ext>
                  </a:extLst>
                </a:hlinkClick>
              </a:rPr>
              <a:t>Voir toutes les autoformations du RÉCIT MST</a:t>
            </a:r>
            <a:endParaRPr sz="1100">
              <a:solidFill>
                <a:srgbClr val="FFFFFF"/>
              </a:solidFill>
              <a:latin typeface="Viga"/>
              <a:ea typeface="Viga"/>
              <a:cs typeface="Viga"/>
              <a:sym typeface="Viga"/>
            </a:endParaRPr>
          </a:p>
        </p:txBody>
      </p:sp>
      <p:sp>
        <p:nvSpPr>
          <p:cNvPr id="887" name="Google Shape;887;p117"/>
          <p:cNvSpPr txBox="1"/>
          <p:nvPr/>
        </p:nvSpPr>
        <p:spPr>
          <a:xfrm>
            <a:off x="1115325" y="3119693"/>
            <a:ext cx="2272500" cy="831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fr-CA" u="sng">
                <a:solidFill>
                  <a:srgbClr val="434343"/>
                </a:solidFill>
                <a:latin typeface="Source Sans Pro"/>
                <a:ea typeface="Source Sans Pro"/>
                <a:cs typeface="Source Sans Pro"/>
                <a:sym typeface="Source Sans Pro"/>
                <a:hlinkClick r:id="rId9">
                  <a:extLst>
                    <a:ext uri="{A12FA001-AC4F-418D-AE19-62706E023703}">
                      <ahyp:hlinkClr val="tx"/>
                    </a:ext>
                  </a:extLst>
                </a:hlinkClick>
              </a:rPr>
              <a:t>Polypad et la manipulation virtuelle en mathématique</a:t>
            </a:r>
            <a:endParaRPr b="1">
              <a:solidFill>
                <a:srgbClr val="434343"/>
              </a:solidFill>
              <a:latin typeface="Source Sans Pro"/>
              <a:ea typeface="Source Sans Pro"/>
              <a:cs typeface="Source Sans Pro"/>
              <a:sym typeface="Source Sans Pro"/>
            </a:endParaRPr>
          </a:p>
        </p:txBody>
      </p:sp>
      <p:pic>
        <p:nvPicPr>
          <p:cNvPr id="888" name="Google Shape;888;p117" title="polylogo.png"/>
          <p:cNvPicPr preferRelativeResize="0"/>
          <p:nvPr/>
        </p:nvPicPr>
        <p:blipFill rotWithShape="1">
          <a:blip r:embed="rId10">
            <a:alphaModFix/>
          </a:blip>
          <a:srcRect b="0" l="0" r="0" t="9714"/>
          <a:stretch/>
        </p:blipFill>
        <p:spPr>
          <a:xfrm>
            <a:off x="1194300" y="1719638"/>
            <a:ext cx="1888250" cy="1491725"/>
          </a:xfrm>
          <a:prstGeom prst="rect">
            <a:avLst/>
          </a:prstGeom>
          <a:noFill/>
          <a:ln>
            <a:noFill/>
          </a:ln>
        </p:spPr>
      </p:pic>
      <p:sp>
        <p:nvSpPr>
          <p:cNvPr id="889" name="Google Shape;889;p117"/>
          <p:cNvSpPr/>
          <p:nvPr/>
        </p:nvSpPr>
        <p:spPr>
          <a:xfrm>
            <a:off x="6722838" y="2259600"/>
            <a:ext cx="2190000" cy="1727700"/>
          </a:xfrm>
          <a:prstGeom prst="wedgeRoundRectCallout">
            <a:avLst>
              <a:gd fmla="val -87866" name="adj1"/>
              <a:gd fmla="val -29144" name="adj2"/>
              <a:gd fmla="val 0" name="adj3"/>
            </a:avLst>
          </a:prstGeom>
          <a:noFill/>
          <a:ln cap="flat" cmpd="sng" w="9525">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fr-CA" sz="1200">
                <a:solidFill>
                  <a:schemeClr val="lt2"/>
                </a:solidFill>
                <a:latin typeface="Viga"/>
                <a:ea typeface="Viga"/>
                <a:cs typeface="Viga"/>
                <a:sym typeface="Viga"/>
              </a:rPr>
              <a:t>Desmos Classroom est maintenant Amplify Classroom (juillet 2025).</a:t>
            </a:r>
            <a:endParaRPr sz="1200">
              <a:solidFill>
                <a:schemeClr val="lt2"/>
              </a:solidFill>
              <a:latin typeface="Viga"/>
              <a:ea typeface="Viga"/>
              <a:cs typeface="Viga"/>
              <a:sym typeface="Viga"/>
            </a:endParaRPr>
          </a:p>
          <a:p>
            <a:pPr indent="0" lvl="0" marL="0" rtl="0" algn="l">
              <a:spcBef>
                <a:spcPts val="0"/>
              </a:spcBef>
              <a:spcAft>
                <a:spcPts val="0"/>
              </a:spcAft>
              <a:buNone/>
            </a:pPr>
            <a:r>
              <a:t/>
            </a:r>
            <a:endParaRPr sz="1200">
              <a:solidFill>
                <a:schemeClr val="lt2"/>
              </a:solidFill>
              <a:latin typeface="Viga"/>
              <a:ea typeface="Viga"/>
              <a:cs typeface="Viga"/>
              <a:sym typeface="Viga"/>
            </a:endParaRPr>
          </a:p>
          <a:p>
            <a:pPr indent="0" lvl="0" marL="0" rtl="0" algn="l">
              <a:spcBef>
                <a:spcPts val="0"/>
              </a:spcBef>
              <a:spcAft>
                <a:spcPts val="0"/>
              </a:spcAft>
              <a:buNone/>
            </a:pPr>
            <a:r>
              <a:rPr lang="fr-CA" sz="1200">
                <a:solidFill>
                  <a:schemeClr val="lt2"/>
                </a:solidFill>
                <a:latin typeface="Viga"/>
                <a:ea typeface="Viga"/>
                <a:cs typeface="Viga"/>
                <a:sym typeface="Viga"/>
              </a:rPr>
              <a:t>En attendant une mise à jour de l’autoformation: </a:t>
            </a:r>
            <a:endParaRPr sz="1200">
              <a:solidFill>
                <a:schemeClr val="lt2"/>
              </a:solidFill>
              <a:latin typeface="Viga"/>
              <a:ea typeface="Viga"/>
              <a:cs typeface="Viga"/>
              <a:sym typeface="Viga"/>
            </a:endParaRPr>
          </a:p>
          <a:p>
            <a:pPr indent="0" lvl="0" marL="0" rtl="0" algn="l">
              <a:spcBef>
                <a:spcPts val="0"/>
              </a:spcBef>
              <a:spcAft>
                <a:spcPts val="0"/>
              </a:spcAft>
              <a:buNone/>
            </a:pPr>
            <a:r>
              <a:rPr lang="fr-CA" sz="1200" u="sng">
                <a:solidFill>
                  <a:srgbClr val="4285F4"/>
                </a:solidFill>
                <a:latin typeface="Viga"/>
                <a:ea typeface="Viga"/>
                <a:cs typeface="Viga"/>
                <a:sym typeface="Viga"/>
                <a:hlinkClick r:id="rId11">
                  <a:extLst>
                    <a:ext uri="{A12FA001-AC4F-418D-AE19-62706E023703}">
                      <ahyp:hlinkClr val="tx"/>
                    </a:ext>
                  </a:extLst>
                </a:hlinkClick>
              </a:rPr>
              <a:t>Webinaire enregistré</a:t>
            </a:r>
            <a:endParaRPr sz="800">
              <a:solidFill>
                <a:srgbClr val="4285F4"/>
              </a:solidFill>
              <a:latin typeface="Viga"/>
              <a:ea typeface="Viga"/>
              <a:cs typeface="Viga"/>
              <a:sym typeface="Viga"/>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3" name="Shape 893"/>
        <p:cNvGrpSpPr/>
        <p:nvPr/>
      </p:nvGrpSpPr>
      <p:grpSpPr>
        <a:xfrm>
          <a:off x="0" y="0"/>
          <a:ext cx="0" cy="0"/>
          <a:chOff x="0" y="0"/>
          <a:chExt cx="0" cy="0"/>
        </a:xfrm>
      </p:grpSpPr>
      <p:pic>
        <p:nvPicPr>
          <p:cNvPr id="894" name="Google Shape;894;p118">
            <a:hlinkClick r:id="rId3"/>
          </p:cNvPr>
          <p:cNvPicPr preferRelativeResize="0"/>
          <p:nvPr/>
        </p:nvPicPr>
        <p:blipFill>
          <a:blip r:embed="rId4">
            <a:alphaModFix/>
          </a:blip>
          <a:stretch>
            <a:fillRect/>
          </a:stretch>
        </p:blipFill>
        <p:spPr>
          <a:xfrm>
            <a:off x="327388" y="1103500"/>
            <a:ext cx="8489224" cy="2486900"/>
          </a:xfrm>
          <a:prstGeom prst="rect">
            <a:avLst/>
          </a:prstGeom>
          <a:noFill/>
          <a:ln>
            <a:noFill/>
          </a:ln>
          <a:effectLst>
            <a:outerShdw blurRad="57150" rotWithShape="0" algn="bl" dir="5400000" dist="19050">
              <a:srgbClr val="000000">
                <a:alpha val="50000"/>
              </a:srgbClr>
            </a:outerShdw>
          </a:effectLst>
        </p:spPr>
      </p:pic>
      <p:sp>
        <p:nvSpPr>
          <p:cNvPr id="895" name="Google Shape;895;p118"/>
          <p:cNvSpPr txBox="1"/>
          <p:nvPr/>
        </p:nvSpPr>
        <p:spPr>
          <a:xfrm>
            <a:off x="561625" y="3712250"/>
            <a:ext cx="7898400" cy="708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fr-CA" sz="3400" u="sng">
                <a:solidFill>
                  <a:srgbClr val="0D5CDF"/>
                </a:solidFill>
                <a:latin typeface="Ubuntu"/>
                <a:ea typeface="Ubuntu"/>
                <a:cs typeface="Ubuntu"/>
                <a:sym typeface="Ubuntu"/>
                <a:hlinkClick r:id="rId5">
                  <a:extLst>
                    <a:ext uri="{A12FA001-AC4F-418D-AE19-62706E023703}">
                      <ahyp:hlinkClr val="tx"/>
                    </a:ext>
                  </a:extLst>
                </a:hlinkClick>
              </a:rPr>
              <a:t>recitmst.qc.ca/ecv</a:t>
            </a:r>
            <a:endParaRPr sz="2700">
              <a:solidFill>
                <a:srgbClr val="0D5CDF"/>
              </a:solidFill>
            </a:endParaRPr>
          </a:p>
        </p:txBody>
      </p:sp>
      <p:pic>
        <p:nvPicPr>
          <p:cNvPr id="896" name="Google Shape;896;p118"/>
          <p:cNvPicPr preferRelativeResize="0"/>
          <p:nvPr/>
        </p:nvPicPr>
        <p:blipFill>
          <a:blip r:embed="rId6">
            <a:alphaModFix/>
          </a:blip>
          <a:stretch>
            <a:fillRect/>
          </a:stretch>
        </p:blipFill>
        <p:spPr>
          <a:xfrm>
            <a:off x="226751" y="28525"/>
            <a:ext cx="2253175" cy="71870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0" name="Shape 900"/>
        <p:cNvGrpSpPr/>
        <p:nvPr/>
      </p:nvGrpSpPr>
      <p:grpSpPr>
        <a:xfrm>
          <a:off x="0" y="0"/>
          <a:ext cx="0" cy="0"/>
          <a:chOff x="0" y="0"/>
          <a:chExt cx="0" cy="0"/>
        </a:xfrm>
      </p:grpSpPr>
      <p:sp>
        <p:nvSpPr>
          <p:cNvPr id="901" name="Google Shape;901;p119"/>
          <p:cNvSpPr txBox="1"/>
          <p:nvPr/>
        </p:nvSpPr>
        <p:spPr>
          <a:xfrm>
            <a:off x="68125" y="62550"/>
            <a:ext cx="5952600" cy="938700"/>
          </a:xfrm>
          <a:prstGeom prst="rect">
            <a:avLst/>
          </a:prstGeom>
          <a:noFill/>
          <a:ln>
            <a:noFill/>
          </a:ln>
        </p:spPr>
        <p:txBody>
          <a:bodyPr anchorCtr="0" anchor="ctr" bIns="121900" lIns="121900" spcFirstLastPara="1" rIns="121900" wrap="square" tIns="121900">
            <a:noAutofit/>
          </a:bodyPr>
          <a:lstStyle/>
          <a:p>
            <a:pPr indent="0" lvl="0" marL="0" rtl="0" algn="l">
              <a:spcBef>
                <a:spcPts val="0"/>
              </a:spcBef>
              <a:spcAft>
                <a:spcPts val="0"/>
              </a:spcAft>
              <a:buNone/>
            </a:pPr>
            <a:r>
              <a:rPr lang="fr-CA" sz="7000">
                <a:solidFill>
                  <a:srgbClr val="3564B9"/>
                </a:solidFill>
                <a:latin typeface="Roboto ExtraBold"/>
                <a:ea typeface="Roboto ExtraBold"/>
                <a:cs typeface="Roboto ExtraBold"/>
                <a:sym typeface="Roboto ExtraBold"/>
              </a:rPr>
              <a:t>MERCI !</a:t>
            </a:r>
            <a:endParaRPr sz="7000">
              <a:solidFill>
                <a:srgbClr val="3564B9"/>
              </a:solidFill>
              <a:latin typeface="Roboto ExtraBold"/>
              <a:ea typeface="Roboto ExtraBold"/>
              <a:cs typeface="Roboto ExtraBold"/>
              <a:sym typeface="Roboto ExtraBold"/>
            </a:endParaRPr>
          </a:p>
        </p:txBody>
      </p:sp>
      <p:pic>
        <p:nvPicPr>
          <p:cNvPr id="902" name="Google Shape;902;p119">
            <a:hlinkClick r:id="rId3"/>
          </p:cNvPr>
          <p:cNvPicPr preferRelativeResize="0"/>
          <p:nvPr/>
        </p:nvPicPr>
        <p:blipFill>
          <a:blip r:embed="rId4">
            <a:alphaModFix/>
          </a:blip>
          <a:stretch>
            <a:fillRect/>
          </a:stretch>
        </p:blipFill>
        <p:spPr>
          <a:xfrm>
            <a:off x="7431905" y="4681869"/>
            <a:ext cx="360000" cy="368182"/>
          </a:xfrm>
          <a:prstGeom prst="rect">
            <a:avLst/>
          </a:prstGeom>
          <a:noFill/>
          <a:ln>
            <a:noFill/>
          </a:ln>
        </p:spPr>
      </p:pic>
      <p:pic>
        <p:nvPicPr>
          <p:cNvPr id="903" name="Google Shape;903;p119">
            <a:hlinkClick r:id="rId5"/>
          </p:cNvPr>
          <p:cNvPicPr preferRelativeResize="0"/>
          <p:nvPr/>
        </p:nvPicPr>
        <p:blipFill>
          <a:blip r:embed="rId6">
            <a:alphaModFix/>
          </a:blip>
          <a:stretch>
            <a:fillRect/>
          </a:stretch>
        </p:blipFill>
        <p:spPr>
          <a:xfrm>
            <a:off x="2864430" y="4681869"/>
            <a:ext cx="360000" cy="368182"/>
          </a:xfrm>
          <a:prstGeom prst="rect">
            <a:avLst/>
          </a:prstGeom>
          <a:noFill/>
          <a:ln>
            <a:noFill/>
          </a:ln>
        </p:spPr>
      </p:pic>
      <p:pic>
        <p:nvPicPr>
          <p:cNvPr id="904" name="Google Shape;904;p119">
            <a:hlinkClick r:id="rId7"/>
          </p:cNvPr>
          <p:cNvPicPr preferRelativeResize="0"/>
          <p:nvPr/>
        </p:nvPicPr>
        <p:blipFill>
          <a:blip r:embed="rId8">
            <a:alphaModFix/>
          </a:blip>
          <a:stretch>
            <a:fillRect/>
          </a:stretch>
        </p:blipFill>
        <p:spPr>
          <a:xfrm>
            <a:off x="5128934" y="4681869"/>
            <a:ext cx="360000" cy="368182"/>
          </a:xfrm>
          <a:prstGeom prst="rect">
            <a:avLst/>
          </a:prstGeom>
          <a:noFill/>
          <a:ln>
            <a:noFill/>
          </a:ln>
        </p:spPr>
      </p:pic>
      <p:sp>
        <p:nvSpPr>
          <p:cNvPr id="905" name="Google Shape;905;p119"/>
          <p:cNvSpPr txBox="1"/>
          <p:nvPr/>
        </p:nvSpPr>
        <p:spPr>
          <a:xfrm>
            <a:off x="3162852" y="4688960"/>
            <a:ext cx="11280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r-CA" sz="1100" u="sng">
                <a:solidFill>
                  <a:srgbClr val="FFFFFF"/>
                </a:solidFill>
                <a:latin typeface="Ubuntu"/>
                <a:ea typeface="Ubuntu"/>
                <a:cs typeface="Ubuntu"/>
                <a:sym typeface="Ubuntu"/>
                <a:hlinkClick r:id="rId9">
                  <a:extLst>
                    <a:ext uri="{A12FA001-AC4F-418D-AE19-62706E023703}">
                      <ahyp:hlinkClr val="tx"/>
                    </a:ext>
                  </a:extLst>
                </a:hlinkClick>
              </a:rPr>
              <a:t>recitmst.qc.ca</a:t>
            </a:r>
            <a:endParaRPr b="1" sz="1100">
              <a:solidFill>
                <a:srgbClr val="FFFFFF"/>
              </a:solidFill>
              <a:latin typeface="Ubuntu"/>
              <a:ea typeface="Ubuntu"/>
              <a:cs typeface="Ubuntu"/>
              <a:sym typeface="Ubuntu"/>
            </a:endParaRPr>
          </a:p>
        </p:txBody>
      </p:sp>
      <p:sp>
        <p:nvSpPr>
          <p:cNvPr id="906" name="Google Shape;906;p119"/>
          <p:cNvSpPr txBox="1"/>
          <p:nvPr/>
        </p:nvSpPr>
        <p:spPr>
          <a:xfrm>
            <a:off x="7740200" y="4688950"/>
            <a:ext cx="13803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r-CA" sz="1100" u="sng">
                <a:solidFill>
                  <a:srgbClr val="FFFFFF"/>
                </a:solidFill>
                <a:latin typeface="Ubuntu"/>
                <a:ea typeface="Ubuntu"/>
                <a:cs typeface="Ubuntu"/>
                <a:sym typeface="Ubuntu"/>
                <a:hlinkClick r:id="rId10">
                  <a:extLst>
                    <a:ext uri="{A12FA001-AC4F-418D-AE19-62706E023703}">
                      <ahyp:hlinkClr val="tx"/>
                    </a:ext>
                  </a:extLst>
                </a:hlinkClick>
              </a:rPr>
              <a:t>/RECITMST2020</a:t>
            </a:r>
            <a:endParaRPr b="1" sz="1100">
              <a:solidFill>
                <a:srgbClr val="FFFFFF"/>
              </a:solidFill>
              <a:latin typeface="Ubuntu"/>
              <a:ea typeface="Ubuntu"/>
              <a:cs typeface="Ubuntu"/>
              <a:sym typeface="Ubuntu"/>
            </a:endParaRPr>
          </a:p>
        </p:txBody>
      </p:sp>
      <p:sp>
        <p:nvSpPr>
          <p:cNvPr id="907" name="Google Shape;907;p119"/>
          <p:cNvSpPr txBox="1"/>
          <p:nvPr/>
        </p:nvSpPr>
        <p:spPr>
          <a:xfrm>
            <a:off x="5454202" y="4688950"/>
            <a:ext cx="9798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r-CA" sz="1100" u="sng">
                <a:solidFill>
                  <a:srgbClr val="FFFFFF"/>
                </a:solidFill>
                <a:latin typeface="Ubuntu"/>
                <a:ea typeface="Ubuntu"/>
                <a:cs typeface="Ubuntu"/>
                <a:sym typeface="Ubuntu"/>
                <a:hlinkClick r:id="rId11">
                  <a:extLst>
                    <a:ext uri="{A12FA001-AC4F-418D-AE19-62706E023703}">
                      <ahyp:hlinkClr val="tx"/>
                    </a:ext>
                  </a:extLst>
                </a:hlinkClick>
              </a:rPr>
              <a:t>/RÉCIT MST</a:t>
            </a:r>
            <a:endParaRPr b="1" sz="1100">
              <a:solidFill>
                <a:srgbClr val="FFFFFF"/>
              </a:solidFill>
              <a:latin typeface="Ubuntu"/>
              <a:ea typeface="Ubuntu"/>
              <a:cs typeface="Ubuntu"/>
              <a:sym typeface="Ubuntu"/>
            </a:endParaRPr>
          </a:p>
        </p:txBody>
      </p:sp>
      <p:pic>
        <p:nvPicPr>
          <p:cNvPr id="908" name="Google Shape;908;p119" title="logositeblancdroite.png"/>
          <p:cNvPicPr preferRelativeResize="0"/>
          <p:nvPr/>
        </p:nvPicPr>
        <p:blipFill rotWithShape="1">
          <a:blip r:embed="rId12">
            <a:alphaModFix/>
          </a:blip>
          <a:srcRect b="0" l="0" r="48765" t="0"/>
          <a:stretch/>
        </p:blipFill>
        <p:spPr>
          <a:xfrm>
            <a:off x="115700" y="4657985"/>
            <a:ext cx="1960900" cy="435700"/>
          </a:xfrm>
          <a:prstGeom prst="rect">
            <a:avLst/>
          </a:prstGeom>
          <a:noFill/>
          <a:ln>
            <a:noFill/>
          </a:ln>
        </p:spPr>
      </p:pic>
      <p:sp>
        <p:nvSpPr>
          <p:cNvPr id="909" name="Google Shape;909;p119"/>
          <p:cNvSpPr txBox="1"/>
          <p:nvPr/>
        </p:nvSpPr>
        <p:spPr>
          <a:xfrm>
            <a:off x="1640400" y="3768475"/>
            <a:ext cx="58632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CA" sz="1600">
                <a:solidFill>
                  <a:srgbClr val="3564B9"/>
                </a:solidFill>
                <a:highlight>
                  <a:schemeClr val="lt1"/>
                </a:highlight>
                <a:latin typeface="Roboto Medium"/>
                <a:ea typeface="Roboto Medium"/>
                <a:cs typeface="Roboto Medium"/>
                <a:sym typeface="Roboto Medium"/>
              </a:rPr>
              <a:t>Document de présentation:</a:t>
            </a:r>
            <a:r>
              <a:rPr lang="fr-CA" sz="600">
                <a:solidFill>
                  <a:srgbClr val="3564B9"/>
                </a:solidFill>
                <a:highlight>
                  <a:schemeClr val="lt1"/>
                </a:highlight>
                <a:latin typeface="Roboto Medium"/>
                <a:ea typeface="Roboto Medium"/>
                <a:cs typeface="Roboto Medium"/>
                <a:sym typeface="Roboto Medium"/>
              </a:rPr>
              <a:t> </a:t>
            </a:r>
            <a:r>
              <a:rPr lang="fr-CA" sz="1600" u="sng">
                <a:solidFill>
                  <a:schemeClr val="accent1"/>
                </a:solidFill>
                <a:highlight>
                  <a:schemeClr val="lt1"/>
                </a:highlight>
                <a:latin typeface="Roboto Medium"/>
                <a:ea typeface="Roboto Medium"/>
                <a:cs typeface="Roboto Medium"/>
                <a:sym typeface="Roboto Medium"/>
                <a:hlinkClick r:id="rId13">
                  <a:extLst>
                    <a:ext uri="{A12FA001-AC4F-418D-AE19-62706E023703}">
                      <ahyp:hlinkClr val="tx"/>
                    </a:ext>
                  </a:extLst>
                </a:hlinkClick>
              </a:rPr>
              <a:t>recitmst.qc.ca/polypad07112025</a:t>
            </a:r>
            <a:endParaRPr sz="1200">
              <a:solidFill>
                <a:schemeClr val="accent1"/>
              </a:solidFill>
              <a:highlight>
                <a:schemeClr val="lt1"/>
              </a:highlight>
              <a:latin typeface="Roboto Medium"/>
              <a:ea typeface="Roboto Medium"/>
              <a:cs typeface="Roboto Medium"/>
              <a:sym typeface="Roboto Medium"/>
            </a:endParaRPr>
          </a:p>
        </p:txBody>
      </p:sp>
      <p:grpSp>
        <p:nvGrpSpPr>
          <p:cNvPr id="910" name="Google Shape;910;p119"/>
          <p:cNvGrpSpPr/>
          <p:nvPr/>
        </p:nvGrpSpPr>
        <p:grpSpPr>
          <a:xfrm>
            <a:off x="1118702" y="1001250"/>
            <a:ext cx="6906600" cy="2701517"/>
            <a:chOff x="1055027" y="916850"/>
            <a:chExt cx="6906600" cy="2701517"/>
          </a:xfrm>
        </p:grpSpPr>
        <p:pic>
          <p:nvPicPr>
            <p:cNvPr id="911" name="Google Shape;911;p119" title="6.png"/>
            <p:cNvPicPr preferRelativeResize="0"/>
            <p:nvPr/>
          </p:nvPicPr>
          <p:blipFill rotWithShape="1">
            <a:blip r:embed="rId14">
              <a:alphaModFix/>
            </a:blip>
            <a:srcRect b="0" l="18740" r="19573" t="27488"/>
            <a:stretch/>
          </p:blipFill>
          <p:spPr>
            <a:xfrm>
              <a:off x="2461120" y="916860"/>
              <a:ext cx="2009542" cy="2362049"/>
            </a:xfrm>
            <a:prstGeom prst="rect">
              <a:avLst/>
            </a:prstGeom>
            <a:noFill/>
            <a:ln>
              <a:noFill/>
            </a:ln>
          </p:spPr>
        </p:pic>
        <p:pic>
          <p:nvPicPr>
            <p:cNvPr id="912" name="Google Shape;912;p119" title="3.png"/>
            <p:cNvPicPr preferRelativeResize="0"/>
            <p:nvPr/>
          </p:nvPicPr>
          <p:blipFill rotWithShape="1">
            <a:blip r:embed="rId15">
              <a:alphaModFix/>
            </a:blip>
            <a:srcRect b="15909" l="11827" r="16230" t="21429"/>
            <a:stretch/>
          </p:blipFill>
          <p:spPr>
            <a:xfrm>
              <a:off x="3975968" y="916850"/>
              <a:ext cx="2600519" cy="2265070"/>
            </a:xfrm>
            <a:prstGeom prst="rect">
              <a:avLst/>
            </a:prstGeom>
            <a:noFill/>
            <a:ln>
              <a:noFill/>
            </a:ln>
          </p:spPr>
        </p:pic>
        <p:sp>
          <p:nvSpPr>
            <p:cNvPr id="913" name="Google Shape;913;p119"/>
            <p:cNvSpPr/>
            <p:nvPr/>
          </p:nvSpPr>
          <p:spPr>
            <a:xfrm>
              <a:off x="1055027" y="2959567"/>
              <a:ext cx="6906600" cy="658800"/>
            </a:xfrm>
            <a:prstGeom prst="round2SameRect">
              <a:avLst>
                <a:gd fmla="val 50000" name="adj1"/>
                <a:gd fmla="val 50000" name="adj2"/>
              </a:avLst>
            </a:prstGeom>
            <a:solidFill>
              <a:srgbClr val="1D6BB5"/>
            </a:solidFill>
            <a:ln>
              <a:noFill/>
            </a:ln>
          </p:spPr>
          <p:txBody>
            <a:bodyPr anchorCtr="0" anchor="ctr" bIns="72400" lIns="72400" spcFirstLastPara="1" rIns="72400" wrap="square" tIns="72400">
              <a:noAutofit/>
            </a:bodyPr>
            <a:lstStyle/>
            <a:p>
              <a:pPr indent="0" lvl="0" marL="0" rtl="0" algn="ctr">
                <a:spcBef>
                  <a:spcPts val="0"/>
                </a:spcBef>
                <a:spcAft>
                  <a:spcPts val="0"/>
                </a:spcAft>
                <a:buNone/>
              </a:pPr>
              <a:r>
                <a:t/>
              </a:r>
              <a:endParaRPr sz="1108">
                <a:solidFill>
                  <a:schemeClr val="lt1"/>
                </a:solidFill>
                <a:latin typeface="Viga"/>
                <a:ea typeface="Viga"/>
                <a:cs typeface="Viga"/>
                <a:sym typeface="Viga"/>
              </a:endParaRPr>
            </a:p>
          </p:txBody>
        </p:sp>
        <p:sp>
          <p:nvSpPr>
            <p:cNvPr id="914" name="Google Shape;914;p119"/>
            <p:cNvSpPr txBox="1"/>
            <p:nvPr/>
          </p:nvSpPr>
          <p:spPr>
            <a:xfrm>
              <a:off x="2161146" y="3004765"/>
              <a:ext cx="2275800" cy="563100"/>
            </a:xfrm>
            <a:prstGeom prst="rect">
              <a:avLst/>
            </a:prstGeom>
            <a:noFill/>
            <a:ln>
              <a:noFill/>
            </a:ln>
          </p:spPr>
          <p:txBody>
            <a:bodyPr anchorCtr="0" anchor="t" bIns="72400" lIns="72400" spcFirstLastPara="1" rIns="72400" wrap="square" tIns="72400">
              <a:noAutofit/>
            </a:bodyPr>
            <a:lstStyle/>
            <a:p>
              <a:pPr indent="0" lvl="0" marL="0" rtl="0" algn="ctr">
                <a:spcBef>
                  <a:spcPts val="0"/>
                </a:spcBef>
                <a:spcAft>
                  <a:spcPts val="0"/>
                </a:spcAft>
                <a:buNone/>
              </a:pPr>
              <a:r>
                <a:rPr b="1" lang="fr-CA" sz="1900">
                  <a:solidFill>
                    <a:srgbClr val="FFFFFF"/>
                  </a:solidFill>
                  <a:latin typeface="Figtree"/>
                  <a:ea typeface="Figtree"/>
                  <a:cs typeface="Figtree"/>
                  <a:sym typeface="Figtree"/>
                </a:rPr>
                <a:t>Stéphanie Rioux</a:t>
              </a:r>
              <a:endParaRPr b="1" sz="1900">
                <a:solidFill>
                  <a:srgbClr val="FFFFFF"/>
                </a:solidFill>
                <a:latin typeface="Figtree"/>
                <a:ea typeface="Figtree"/>
                <a:cs typeface="Figtree"/>
                <a:sym typeface="Figtree"/>
              </a:endParaRPr>
            </a:p>
            <a:p>
              <a:pPr indent="0" lvl="0" marL="0" rtl="0" algn="ctr">
                <a:spcBef>
                  <a:spcPts val="238"/>
                </a:spcBef>
                <a:spcAft>
                  <a:spcPts val="0"/>
                </a:spcAft>
                <a:buNone/>
              </a:pPr>
              <a:r>
                <a:rPr lang="fr-CA" sz="870">
                  <a:solidFill>
                    <a:srgbClr val="FFFFFF"/>
                  </a:solidFill>
                  <a:latin typeface="Figtree Medium"/>
                  <a:ea typeface="Figtree Medium"/>
                  <a:cs typeface="Figtree Medium"/>
                  <a:sym typeface="Figtree Medium"/>
                </a:rPr>
                <a:t>stephanie.rioux@recit.gouv.qc.ca</a:t>
              </a:r>
              <a:endParaRPr sz="870">
                <a:solidFill>
                  <a:srgbClr val="FFFFFF"/>
                </a:solidFill>
                <a:latin typeface="Figtree Medium"/>
                <a:ea typeface="Figtree Medium"/>
                <a:cs typeface="Figtree Medium"/>
                <a:sym typeface="Figtree Medium"/>
              </a:endParaRPr>
            </a:p>
          </p:txBody>
        </p:sp>
        <p:sp>
          <p:nvSpPr>
            <p:cNvPr id="915" name="Google Shape;915;p119"/>
            <p:cNvSpPr txBox="1"/>
            <p:nvPr/>
          </p:nvSpPr>
          <p:spPr>
            <a:xfrm>
              <a:off x="4361625" y="3004765"/>
              <a:ext cx="2275800" cy="563100"/>
            </a:xfrm>
            <a:prstGeom prst="rect">
              <a:avLst/>
            </a:prstGeom>
            <a:noFill/>
            <a:ln>
              <a:noFill/>
            </a:ln>
          </p:spPr>
          <p:txBody>
            <a:bodyPr anchorCtr="0" anchor="t" bIns="72400" lIns="72400" spcFirstLastPara="1" rIns="72400" wrap="square" tIns="72400">
              <a:noAutofit/>
            </a:bodyPr>
            <a:lstStyle/>
            <a:p>
              <a:pPr indent="0" lvl="0" marL="0" rtl="0" algn="ctr">
                <a:spcBef>
                  <a:spcPts val="0"/>
                </a:spcBef>
                <a:spcAft>
                  <a:spcPts val="0"/>
                </a:spcAft>
                <a:buNone/>
              </a:pPr>
              <a:r>
                <a:rPr b="1" lang="fr-CA" sz="1900">
                  <a:solidFill>
                    <a:srgbClr val="FFFFFF"/>
                  </a:solidFill>
                  <a:latin typeface="Figtree"/>
                  <a:ea typeface="Figtree"/>
                  <a:cs typeface="Figtree"/>
                  <a:sym typeface="Figtree"/>
                </a:rPr>
                <a:t>Luc Lagarde</a:t>
              </a:r>
              <a:endParaRPr b="1" sz="1900">
                <a:solidFill>
                  <a:srgbClr val="FFFFFF"/>
                </a:solidFill>
                <a:latin typeface="Figtree"/>
                <a:ea typeface="Figtree"/>
                <a:cs typeface="Figtree"/>
                <a:sym typeface="Figtree"/>
              </a:endParaRPr>
            </a:p>
            <a:p>
              <a:pPr indent="0" lvl="0" marL="0" rtl="0" algn="ctr">
                <a:spcBef>
                  <a:spcPts val="238"/>
                </a:spcBef>
                <a:spcAft>
                  <a:spcPts val="0"/>
                </a:spcAft>
                <a:buNone/>
              </a:pPr>
              <a:r>
                <a:rPr lang="fr-CA" sz="870">
                  <a:solidFill>
                    <a:srgbClr val="FFFFFF"/>
                  </a:solidFill>
                  <a:latin typeface="Figtree Medium"/>
                  <a:ea typeface="Figtree Medium"/>
                  <a:cs typeface="Figtree Medium"/>
                  <a:sym typeface="Figtree Medium"/>
                </a:rPr>
                <a:t>luc.lagarde@recit.gouv.qc.ca</a:t>
              </a:r>
              <a:endParaRPr sz="870">
                <a:solidFill>
                  <a:srgbClr val="FFFFFF"/>
                </a:solidFill>
                <a:latin typeface="Figtree Medium"/>
                <a:ea typeface="Figtree Medium"/>
                <a:cs typeface="Figtree Medium"/>
                <a:sym typeface="Figtree Medium"/>
              </a:endParaRPr>
            </a:p>
          </p:txBody>
        </p:sp>
      </p:gr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9" name="Shape 919"/>
        <p:cNvGrpSpPr/>
        <p:nvPr/>
      </p:nvGrpSpPr>
      <p:grpSpPr>
        <a:xfrm>
          <a:off x="0" y="0"/>
          <a:ext cx="0" cy="0"/>
          <a:chOff x="0" y="0"/>
          <a:chExt cx="0" cy="0"/>
        </a:xfrm>
      </p:grpSpPr>
      <p:sp>
        <p:nvSpPr>
          <p:cNvPr id="920" name="Google Shape;920;p120"/>
          <p:cNvSpPr txBox="1"/>
          <p:nvPr>
            <p:ph idx="12" type="sldNum"/>
          </p:nvPr>
        </p:nvSpPr>
        <p:spPr>
          <a:xfrm>
            <a:off x="4297650" y="4853299"/>
            <a:ext cx="548700" cy="290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fr-CA"/>
              <a:t>‹#›</a:t>
            </a:fld>
            <a:endParaRPr/>
          </a:p>
        </p:txBody>
      </p:sp>
      <p:pic>
        <p:nvPicPr>
          <p:cNvPr id="921" name="Google Shape;921;p120"/>
          <p:cNvPicPr preferRelativeResize="0"/>
          <p:nvPr/>
        </p:nvPicPr>
        <p:blipFill>
          <a:blip r:embed="rId3">
            <a:alphaModFix/>
          </a:blip>
          <a:stretch>
            <a:fillRect/>
          </a:stretch>
        </p:blipFill>
        <p:spPr>
          <a:xfrm>
            <a:off x="0" y="0"/>
            <a:ext cx="9144003" cy="5143500"/>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5" name="Shape 925"/>
        <p:cNvGrpSpPr/>
        <p:nvPr/>
      </p:nvGrpSpPr>
      <p:grpSpPr>
        <a:xfrm>
          <a:off x="0" y="0"/>
          <a:ext cx="0" cy="0"/>
          <a:chOff x="0" y="0"/>
          <a:chExt cx="0" cy="0"/>
        </a:xfrm>
      </p:grpSpPr>
      <p:sp>
        <p:nvSpPr>
          <p:cNvPr id="926" name="Google Shape;926;p121"/>
          <p:cNvSpPr txBox="1"/>
          <p:nvPr>
            <p:ph idx="12" type="sldNum"/>
          </p:nvPr>
        </p:nvSpPr>
        <p:spPr>
          <a:xfrm>
            <a:off x="4297650" y="4853299"/>
            <a:ext cx="548700" cy="290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fr-CA"/>
              <a:t>‹#›</a:t>
            </a:fld>
            <a:endParaRPr/>
          </a:p>
        </p:txBody>
      </p:sp>
      <p:pic>
        <p:nvPicPr>
          <p:cNvPr id="927" name="Google Shape;927;p121"/>
          <p:cNvPicPr preferRelativeResize="0"/>
          <p:nvPr/>
        </p:nvPicPr>
        <p:blipFill>
          <a:blip r:embed="rId3">
            <a:alphaModFix/>
          </a:blip>
          <a:stretch>
            <a:fillRect/>
          </a:stretch>
        </p:blipFill>
        <p:spPr>
          <a:xfrm>
            <a:off x="0" y="0"/>
            <a:ext cx="9144000" cy="5143498"/>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1" name="Shape 931"/>
        <p:cNvGrpSpPr/>
        <p:nvPr/>
      </p:nvGrpSpPr>
      <p:grpSpPr>
        <a:xfrm>
          <a:off x="0" y="0"/>
          <a:ext cx="0" cy="0"/>
          <a:chOff x="0" y="0"/>
          <a:chExt cx="0" cy="0"/>
        </a:xfrm>
      </p:grpSpPr>
      <p:sp>
        <p:nvSpPr>
          <p:cNvPr id="932" name="Google Shape;932;p122"/>
          <p:cNvSpPr txBox="1"/>
          <p:nvPr>
            <p:ph idx="12" type="sldNum"/>
          </p:nvPr>
        </p:nvSpPr>
        <p:spPr>
          <a:xfrm>
            <a:off x="4297650" y="4853299"/>
            <a:ext cx="548700" cy="290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fr-CA"/>
              <a:t>‹#›</a:t>
            </a:fld>
            <a:endParaRPr/>
          </a:p>
        </p:txBody>
      </p:sp>
      <p:pic>
        <p:nvPicPr>
          <p:cNvPr id="933" name="Google Shape;933;p122"/>
          <p:cNvPicPr preferRelativeResize="0"/>
          <p:nvPr/>
        </p:nvPicPr>
        <p:blipFill>
          <a:blip r:embed="rId3">
            <a:alphaModFix/>
          </a:blip>
          <a:stretch>
            <a:fillRect/>
          </a:stretch>
        </p:blipFill>
        <p:spPr>
          <a:xfrm>
            <a:off x="0" y="0"/>
            <a:ext cx="9144003" cy="51435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7" name="Shape 477"/>
        <p:cNvGrpSpPr/>
        <p:nvPr/>
      </p:nvGrpSpPr>
      <p:grpSpPr>
        <a:xfrm>
          <a:off x="0" y="0"/>
          <a:ext cx="0" cy="0"/>
          <a:chOff x="0" y="0"/>
          <a:chExt cx="0" cy="0"/>
        </a:xfrm>
      </p:grpSpPr>
      <p:sp>
        <p:nvSpPr>
          <p:cNvPr id="478" name="Google Shape;478;p87"/>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t/>
            </a:r>
            <a:endParaRPr/>
          </a:p>
        </p:txBody>
      </p:sp>
      <p:sp>
        <p:nvSpPr>
          <p:cNvPr id="479" name="Google Shape;479;p87"/>
          <p:cNvSpPr txBox="1"/>
          <p:nvPr>
            <p:ph idx="12" type="sldNum"/>
          </p:nvPr>
        </p:nvSpPr>
        <p:spPr>
          <a:xfrm>
            <a:off x="8472458" y="4663217"/>
            <a:ext cx="548700" cy="393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fr-CA"/>
              <a:t>‹#›</a:t>
            </a:fld>
            <a:endParaRPr/>
          </a:p>
        </p:txBody>
      </p:sp>
      <p:pic>
        <p:nvPicPr>
          <p:cNvPr id="480" name="Google Shape;480;p87"/>
          <p:cNvPicPr preferRelativeResize="0"/>
          <p:nvPr/>
        </p:nvPicPr>
        <p:blipFill>
          <a:blip r:embed="rId3">
            <a:alphaModFix/>
          </a:blip>
          <a:stretch>
            <a:fillRect/>
          </a:stretch>
        </p:blipFill>
        <p:spPr>
          <a:xfrm>
            <a:off x="0" y="0"/>
            <a:ext cx="9144000" cy="5143503"/>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4" name="Shape 484"/>
        <p:cNvGrpSpPr/>
        <p:nvPr/>
      </p:nvGrpSpPr>
      <p:grpSpPr>
        <a:xfrm>
          <a:off x="0" y="0"/>
          <a:ext cx="0" cy="0"/>
          <a:chOff x="0" y="0"/>
          <a:chExt cx="0" cy="0"/>
        </a:xfrm>
      </p:grpSpPr>
      <p:sp>
        <p:nvSpPr>
          <p:cNvPr id="485" name="Google Shape;485;p88"/>
          <p:cNvSpPr txBox="1"/>
          <p:nvPr/>
        </p:nvSpPr>
        <p:spPr>
          <a:xfrm>
            <a:off x="241800" y="195875"/>
            <a:ext cx="8270100" cy="1477500"/>
          </a:xfrm>
          <a:prstGeom prst="rect">
            <a:avLst/>
          </a:prstGeom>
          <a:noFill/>
          <a:ln>
            <a:noFill/>
          </a:ln>
        </p:spPr>
        <p:txBody>
          <a:bodyPr anchorCtr="0" anchor="t" bIns="91425" lIns="91425" spcFirstLastPara="1" rIns="91425" wrap="square" tIns="91425">
            <a:spAutoFit/>
          </a:bodyPr>
          <a:lstStyle/>
          <a:p>
            <a:pPr indent="0" lvl="0" marL="76200" rtl="0" algn="l">
              <a:spcBef>
                <a:spcPts val="0"/>
              </a:spcBef>
              <a:spcAft>
                <a:spcPts val="0"/>
              </a:spcAft>
              <a:buNone/>
            </a:pPr>
            <a:r>
              <a:rPr b="1" lang="fr-CA" sz="4200">
                <a:solidFill>
                  <a:schemeClr val="lt1"/>
                </a:solidFill>
                <a:latin typeface="Roboto"/>
                <a:ea typeface="Roboto"/>
                <a:cs typeface="Roboto"/>
                <a:sym typeface="Roboto"/>
              </a:rPr>
              <a:t>Manipulations algébriques et  virtuelles avec Polypad</a:t>
            </a:r>
            <a:endParaRPr b="1" sz="4000">
              <a:solidFill>
                <a:srgbClr val="FFFFFF"/>
              </a:solidFill>
              <a:latin typeface="Roboto"/>
              <a:ea typeface="Roboto"/>
              <a:cs typeface="Roboto"/>
              <a:sym typeface="Roboto"/>
            </a:endParaRPr>
          </a:p>
        </p:txBody>
      </p:sp>
      <p:sp>
        <p:nvSpPr>
          <p:cNvPr id="486" name="Google Shape;486;p88"/>
          <p:cNvSpPr txBox="1"/>
          <p:nvPr/>
        </p:nvSpPr>
        <p:spPr>
          <a:xfrm>
            <a:off x="1027050" y="4692913"/>
            <a:ext cx="3654300" cy="2154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600"/>
              </a:spcAft>
              <a:buNone/>
            </a:pPr>
            <a:r>
              <a:rPr lang="fr-CA" sz="700">
                <a:solidFill>
                  <a:srgbClr val="434343"/>
                </a:solidFill>
              </a:rPr>
              <a:t>Cette présentation est mise à disposition par le  </a:t>
            </a:r>
            <a:r>
              <a:rPr lang="fr-CA" sz="700" u="sng">
                <a:solidFill>
                  <a:srgbClr val="434343"/>
                </a:solidFill>
                <a:hlinkClick r:id="rId3">
                  <a:extLst>
                    <a:ext uri="{A12FA001-AC4F-418D-AE19-62706E023703}">
                      <ahyp:hlinkClr val="tx"/>
                    </a:ext>
                  </a:extLst>
                </a:hlinkClick>
              </a:rPr>
              <a:t>RÉCIT MST</a:t>
            </a:r>
            <a:r>
              <a:rPr lang="fr-CA" sz="700">
                <a:solidFill>
                  <a:srgbClr val="434343"/>
                </a:solidFill>
              </a:rPr>
              <a:t>, sauf exception, selon les termes de la </a:t>
            </a:r>
            <a:r>
              <a:rPr lang="fr-CA" sz="700" u="sng">
                <a:solidFill>
                  <a:srgbClr val="434343"/>
                </a:solidFill>
                <a:hlinkClick r:id="rId4">
                  <a:extLst>
                    <a:ext uri="{A12FA001-AC4F-418D-AE19-62706E023703}">
                      <ahyp:hlinkClr val="tx"/>
                    </a:ext>
                  </a:extLst>
                </a:hlinkClick>
              </a:rPr>
              <a:t>Licence CC BY-NC-SA 4.0</a:t>
            </a:r>
            <a:r>
              <a:rPr lang="fr-CA" sz="700">
                <a:solidFill>
                  <a:srgbClr val="434343"/>
                </a:solidFill>
              </a:rPr>
              <a:t>, 2025.</a:t>
            </a:r>
            <a:endParaRPr sz="700">
              <a:solidFill>
                <a:srgbClr val="434343"/>
              </a:solidFill>
            </a:endParaRPr>
          </a:p>
        </p:txBody>
      </p:sp>
      <p:pic>
        <p:nvPicPr>
          <p:cNvPr id="487" name="Google Shape;487;p88">
            <a:hlinkClick r:id="rId5"/>
          </p:cNvPr>
          <p:cNvPicPr preferRelativeResize="0"/>
          <p:nvPr/>
        </p:nvPicPr>
        <p:blipFill>
          <a:blip r:embed="rId6">
            <a:alphaModFix/>
          </a:blip>
          <a:stretch>
            <a:fillRect/>
          </a:stretch>
        </p:blipFill>
        <p:spPr>
          <a:xfrm>
            <a:off x="129212" y="4655448"/>
            <a:ext cx="829726" cy="290325"/>
          </a:xfrm>
          <a:prstGeom prst="rect">
            <a:avLst/>
          </a:prstGeom>
          <a:noFill/>
          <a:ln>
            <a:noFill/>
          </a:ln>
        </p:spPr>
      </p:pic>
      <p:sp>
        <p:nvSpPr>
          <p:cNvPr id="488" name="Google Shape;488;p88"/>
          <p:cNvSpPr txBox="1"/>
          <p:nvPr>
            <p:ph idx="4294967295" type="title"/>
          </p:nvPr>
        </p:nvSpPr>
        <p:spPr>
          <a:xfrm>
            <a:off x="635775" y="2184850"/>
            <a:ext cx="5351700" cy="8082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Clr>
                <a:schemeClr val="dk1"/>
              </a:buClr>
              <a:buSzPts val="2700"/>
              <a:buFont typeface="Arial"/>
              <a:buNone/>
            </a:pPr>
            <a:r>
              <a:rPr b="1" lang="fr-CA" sz="2700" u="sng">
                <a:latin typeface="Roboto"/>
                <a:ea typeface="Roboto"/>
                <a:cs typeface="Roboto"/>
                <a:sym typeface="Roboto"/>
                <a:hlinkClick r:id="rId7"/>
              </a:rPr>
              <a:t>recitmst.qc.ca/polypad07112025</a:t>
            </a:r>
            <a:endParaRPr b="1" sz="2700">
              <a:latin typeface="Roboto"/>
              <a:ea typeface="Roboto"/>
              <a:cs typeface="Roboto"/>
              <a:sym typeface="Roboto"/>
            </a:endParaRPr>
          </a:p>
        </p:txBody>
      </p:sp>
      <p:sp>
        <p:nvSpPr>
          <p:cNvPr id="489" name="Google Shape;489;p88"/>
          <p:cNvSpPr txBox="1"/>
          <p:nvPr/>
        </p:nvSpPr>
        <p:spPr>
          <a:xfrm>
            <a:off x="7481350" y="4723650"/>
            <a:ext cx="889800" cy="1539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600"/>
              </a:spcAft>
              <a:buNone/>
            </a:pPr>
            <a:r>
              <a:rPr b="1" lang="fr-CA" sz="1000" u="sng">
                <a:solidFill>
                  <a:schemeClr val="hlink"/>
                </a:solidFill>
                <a:latin typeface="Ubuntu"/>
                <a:ea typeface="Ubuntu"/>
                <a:cs typeface="Ubuntu"/>
                <a:sym typeface="Ubuntu"/>
                <a:hlinkClick r:id="rId8"/>
              </a:rPr>
              <a:t>recitmst.qc.ca</a:t>
            </a:r>
            <a:endParaRPr b="1" sz="1000">
              <a:latin typeface="Ubuntu"/>
              <a:ea typeface="Ubuntu"/>
              <a:cs typeface="Ubuntu"/>
              <a:sym typeface="Ubuntu"/>
            </a:endParaRPr>
          </a:p>
        </p:txBody>
      </p:sp>
      <p:pic>
        <p:nvPicPr>
          <p:cNvPr id="490" name="Google Shape;490;p88"/>
          <p:cNvPicPr preferRelativeResize="0"/>
          <p:nvPr/>
        </p:nvPicPr>
        <p:blipFill>
          <a:blip r:embed="rId9">
            <a:alphaModFix/>
          </a:blip>
          <a:stretch>
            <a:fillRect/>
          </a:stretch>
        </p:blipFill>
        <p:spPr>
          <a:xfrm>
            <a:off x="6540910" y="3915450"/>
            <a:ext cx="2533720" cy="808200"/>
          </a:xfrm>
          <a:prstGeom prst="rect">
            <a:avLst/>
          </a:prstGeom>
          <a:noFill/>
          <a:ln>
            <a:noFill/>
          </a:ln>
        </p:spPr>
      </p:pic>
      <p:pic>
        <p:nvPicPr>
          <p:cNvPr id="491" name="Google Shape;491;p88" title="File:Media Viewer Icon - Link.svg - Wikimedia Commons"/>
          <p:cNvPicPr preferRelativeResize="0"/>
          <p:nvPr/>
        </p:nvPicPr>
        <p:blipFill>
          <a:blip r:embed="rId10">
            <a:alphaModFix/>
          </a:blip>
          <a:stretch>
            <a:fillRect/>
          </a:stretch>
        </p:blipFill>
        <p:spPr>
          <a:xfrm>
            <a:off x="165612" y="2341076"/>
            <a:ext cx="367974" cy="495750"/>
          </a:xfrm>
          <a:prstGeom prst="rect">
            <a:avLst/>
          </a:prstGeom>
          <a:noFill/>
          <a:ln>
            <a:noFill/>
          </a:ln>
        </p:spPr>
      </p:pic>
      <p:sp>
        <p:nvSpPr>
          <p:cNvPr id="492" name="Google Shape;492;p88"/>
          <p:cNvSpPr txBox="1"/>
          <p:nvPr>
            <p:ph idx="4294967295" type="title"/>
          </p:nvPr>
        </p:nvSpPr>
        <p:spPr>
          <a:xfrm>
            <a:off x="919447" y="3385250"/>
            <a:ext cx="3475800" cy="8082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Clr>
                <a:schemeClr val="dk1"/>
              </a:buClr>
              <a:buSzPts val="2700"/>
              <a:buFont typeface="Arial"/>
              <a:buNone/>
            </a:pPr>
            <a:r>
              <a:rPr b="1" lang="fr-CA" sz="2100">
                <a:solidFill>
                  <a:srgbClr val="FFFFFF"/>
                </a:solidFill>
                <a:latin typeface="Roboto"/>
                <a:ea typeface="Roboto"/>
                <a:cs typeface="Roboto"/>
                <a:sym typeface="Roboto"/>
              </a:rPr>
              <a:t>7 novembre 2025</a:t>
            </a:r>
            <a:endParaRPr b="1" sz="2100">
              <a:solidFill>
                <a:srgbClr val="FFFFFF"/>
              </a:solidFill>
              <a:latin typeface="Roboto"/>
              <a:ea typeface="Roboto"/>
              <a:cs typeface="Roboto"/>
              <a:sym typeface="Roboto"/>
            </a:endParaRPr>
          </a:p>
          <a:p>
            <a:pPr indent="0" lvl="0" marL="0" rtl="0" algn="l">
              <a:lnSpc>
                <a:spcPct val="90000"/>
              </a:lnSpc>
              <a:spcBef>
                <a:spcPts val="0"/>
              </a:spcBef>
              <a:spcAft>
                <a:spcPts val="0"/>
              </a:spcAft>
              <a:buClr>
                <a:schemeClr val="dk1"/>
              </a:buClr>
              <a:buSzPts val="2700"/>
              <a:buFont typeface="Arial"/>
              <a:buNone/>
            </a:pPr>
            <a:r>
              <a:rPr b="1" lang="fr-CA" sz="2100">
                <a:solidFill>
                  <a:srgbClr val="FFFFFF"/>
                </a:solidFill>
                <a:latin typeface="Roboto"/>
                <a:ea typeface="Roboto"/>
                <a:cs typeface="Roboto"/>
                <a:sym typeface="Roboto"/>
              </a:rPr>
              <a:t>GRMS (atelier 511)</a:t>
            </a:r>
            <a:endParaRPr b="1" sz="2100">
              <a:solidFill>
                <a:srgbClr val="FFFFFF"/>
              </a:solidFill>
              <a:latin typeface="Roboto"/>
              <a:ea typeface="Roboto"/>
              <a:cs typeface="Roboto"/>
              <a:sym typeface="Roboto"/>
            </a:endParaRPr>
          </a:p>
        </p:txBody>
      </p:sp>
      <p:pic>
        <p:nvPicPr>
          <p:cNvPr id="493" name="Google Shape;493;p88"/>
          <p:cNvPicPr preferRelativeResize="0"/>
          <p:nvPr/>
        </p:nvPicPr>
        <p:blipFill>
          <a:blip r:embed="rId11">
            <a:alphaModFix/>
          </a:blip>
          <a:stretch>
            <a:fillRect/>
          </a:stretch>
        </p:blipFill>
        <p:spPr>
          <a:xfrm>
            <a:off x="7064525" y="1673375"/>
            <a:ext cx="1711875" cy="17118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7" name="Shape 497"/>
        <p:cNvGrpSpPr/>
        <p:nvPr/>
      </p:nvGrpSpPr>
      <p:grpSpPr>
        <a:xfrm>
          <a:off x="0" y="0"/>
          <a:ext cx="0" cy="0"/>
          <a:chOff x="0" y="0"/>
          <a:chExt cx="0" cy="0"/>
        </a:xfrm>
      </p:grpSpPr>
      <p:sp>
        <p:nvSpPr>
          <p:cNvPr id="498" name="Google Shape;498;p89"/>
          <p:cNvSpPr txBox="1"/>
          <p:nvPr>
            <p:ph type="title"/>
          </p:nvPr>
        </p:nvSpPr>
        <p:spPr>
          <a:xfrm>
            <a:off x="52350" y="1018775"/>
            <a:ext cx="4510800" cy="22605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fr-CA" sz="3400"/>
              <a:t>Manipulations algébriques et virtuelles avec Polypad</a:t>
            </a:r>
            <a:endParaRPr sz="3400"/>
          </a:p>
        </p:txBody>
      </p:sp>
      <p:sp>
        <p:nvSpPr>
          <p:cNvPr id="499" name="Google Shape;499;p89"/>
          <p:cNvSpPr txBox="1"/>
          <p:nvPr>
            <p:ph idx="2" type="body"/>
          </p:nvPr>
        </p:nvSpPr>
        <p:spPr>
          <a:xfrm>
            <a:off x="4870400" y="724200"/>
            <a:ext cx="4145100" cy="4132800"/>
          </a:xfrm>
          <a:prstGeom prst="rect">
            <a:avLst/>
          </a:prstGeom>
        </p:spPr>
        <p:txBody>
          <a:bodyPr anchorCtr="0" anchor="ctr" bIns="91425" lIns="91425" spcFirstLastPara="1" rIns="91425" wrap="square" tIns="91425">
            <a:spAutoFit/>
          </a:bodyPr>
          <a:lstStyle/>
          <a:p>
            <a:pPr indent="0" lvl="0" marL="0" rtl="0" algn="just">
              <a:lnSpc>
                <a:spcPct val="115000"/>
              </a:lnSpc>
              <a:spcBef>
                <a:spcPts val="0"/>
              </a:spcBef>
              <a:spcAft>
                <a:spcPts val="0"/>
              </a:spcAft>
              <a:buNone/>
            </a:pPr>
            <a:r>
              <a:rPr b="1" lang="fr-CA" sz="1500"/>
              <a:t>Plongez dans l’univers des mathématiques avec Polypad, un outil numérique qui transforme l’apprentissage en une expérience interactive et captivante. C’est une plateforme virtuelle où les élèves peuvent manipuler des objets mathématiques, explorer des concepts abstraits et construire leur propre compréhension des mathématiques. Dans cet atelier de type mains sur les touches, nous explorerons les diverses possibilités de Polypad en algèbre : balance à plateau, tuiles algébriques, machines fonctionnelles et bien plus.</a:t>
            </a:r>
            <a:endParaRPr b="1" sz="1500"/>
          </a:p>
          <a:p>
            <a:pPr indent="0" lvl="0" marL="0" rtl="0" algn="just">
              <a:lnSpc>
                <a:spcPct val="115000"/>
              </a:lnSpc>
              <a:spcBef>
                <a:spcPts val="0"/>
              </a:spcBef>
              <a:spcAft>
                <a:spcPts val="0"/>
              </a:spcAft>
              <a:buNone/>
            </a:pPr>
            <a:r>
              <a:rPr b="1" lang="fr-CA" sz="1500"/>
              <a:t>Apportez votre appareil numérique!</a:t>
            </a:r>
            <a:endParaRPr b="1" sz="1500"/>
          </a:p>
          <a:p>
            <a:pPr indent="0" lvl="0" marL="0" rtl="0" algn="l">
              <a:spcBef>
                <a:spcPts val="0"/>
              </a:spcBef>
              <a:spcAft>
                <a:spcPts val="1600"/>
              </a:spcAft>
              <a:buNone/>
            </a:pPr>
            <a:r>
              <a:t/>
            </a:r>
            <a:endParaRPr b="1" sz="1500"/>
          </a:p>
        </p:txBody>
      </p:sp>
      <p:sp>
        <p:nvSpPr>
          <p:cNvPr id="500" name="Google Shape;500;p89"/>
          <p:cNvSpPr txBox="1"/>
          <p:nvPr/>
        </p:nvSpPr>
        <p:spPr>
          <a:xfrm>
            <a:off x="1451150" y="4794725"/>
            <a:ext cx="2784600" cy="2463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600"/>
              </a:spcAft>
              <a:buNone/>
            </a:pPr>
            <a:r>
              <a:rPr lang="fr-CA" sz="800">
                <a:latin typeface="Ubuntu"/>
                <a:ea typeface="Ubuntu"/>
                <a:cs typeface="Ubuntu"/>
                <a:sym typeface="Ubuntu"/>
              </a:rPr>
              <a:t>Cette présentation est mise à disposition par le  </a:t>
            </a:r>
            <a:r>
              <a:rPr lang="fr-CA" sz="800" u="sng">
                <a:latin typeface="Ubuntu"/>
                <a:ea typeface="Ubuntu"/>
                <a:cs typeface="Ubuntu"/>
                <a:sym typeface="Ubuntu"/>
                <a:hlinkClick r:id="rId3"/>
              </a:rPr>
              <a:t>RÉCIT MST</a:t>
            </a:r>
            <a:r>
              <a:rPr lang="fr-CA" sz="800">
                <a:latin typeface="Ubuntu"/>
                <a:ea typeface="Ubuntu"/>
                <a:cs typeface="Ubuntu"/>
                <a:sym typeface="Ubuntu"/>
              </a:rPr>
              <a:t>, sauf exception, selon les termes de la </a:t>
            </a:r>
            <a:r>
              <a:rPr lang="fr-CA" sz="800" u="sng">
                <a:latin typeface="Ubuntu"/>
                <a:ea typeface="Ubuntu"/>
                <a:cs typeface="Ubuntu"/>
                <a:sym typeface="Ubuntu"/>
                <a:hlinkClick r:id="rId4"/>
              </a:rPr>
              <a:t>Licence CC</a:t>
            </a:r>
            <a:r>
              <a:rPr lang="fr-CA" sz="800">
                <a:latin typeface="Ubuntu"/>
                <a:ea typeface="Ubuntu"/>
                <a:cs typeface="Ubuntu"/>
                <a:sym typeface="Ubuntu"/>
              </a:rPr>
              <a:t>, 2025.</a:t>
            </a:r>
            <a:endParaRPr sz="800">
              <a:latin typeface="Ubuntu"/>
              <a:ea typeface="Ubuntu"/>
              <a:cs typeface="Ubuntu"/>
              <a:sym typeface="Ubuntu"/>
            </a:endParaRPr>
          </a:p>
        </p:txBody>
      </p:sp>
      <p:pic>
        <p:nvPicPr>
          <p:cNvPr id="501" name="Google Shape;501;p89">
            <a:hlinkClick r:id="rId5"/>
          </p:cNvPr>
          <p:cNvPicPr preferRelativeResize="0"/>
          <p:nvPr/>
        </p:nvPicPr>
        <p:blipFill>
          <a:blip r:embed="rId6">
            <a:alphaModFix/>
          </a:blip>
          <a:stretch>
            <a:fillRect/>
          </a:stretch>
        </p:blipFill>
        <p:spPr>
          <a:xfrm>
            <a:off x="582654" y="4772723"/>
            <a:ext cx="829726" cy="290325"/>
          </a:xfrm>
          <a:prstGeom prst="rect">
            <a:avLst/>
          </a:prstGeom>
          <a:noFill/>
          <a:ln>
            <a:noFill/>
          </a:ln>
        </p:spPr>
      </p:pic>
      <p:pic>
        <p:nvPicPr>
          <p:cNvPr id="502" name="Google Shape;502;p89"/>
          <p:cNvPicPr preferRelativeResize="0"/>
          <p:nvPr/>
        </p:nvPicPr>
        <p:blipFill rotWithShape="1">
          <a:blip r:embed="rId7">
            <a:alphaModFix/>
          </a:blip>
          <a:srcRect b="0" l="15168" r="14641" t="0"/>
          <a:stretch/>
        </p:blipFill>
        <p:spPr>
          <a:xfrm>
            <a:off x="152400" y="101600"/>
            <a:ext cx="1706675" cy="367025"/>
          </a:xfrm>
          <a:prstGeom prst="rect">
            <a:avLst/>
          </a:prstGeom>
          <a:noFill/>
          <a:ln>
            <a:noFill/>
          </a:ln>
        </p:spPr>
      </p:pic>
      <p:sp>
        <p:nvSpPr>
          <p:cNvPr id="503" name="Google Shape;503;p89"/>
          <p:cNvSpPr txBox="1"/>
          <p:nvPr/>
        </p:nvSpPr>
        <p:spPr>
          <a:xfrm>
            <a:off x="687325" y="3829425"/>
            <a:ext cx="30600" cy="2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lt2"/>
              </a:solidFill>
              <a:latin typeface="Viga"/>
              <a:ea typeface="Viga"/>
              <a:cs typeface="Viga"/>
              <a:sym typeface="Viga"/>
            </a:endParaRPr>
          </a:p>
        </p:txBody>
      </p:sp>
      <p:sp>
        <p:nvSpPr>
          <p:cNvPr id="504" name="Google Shape;504;p89"/>
          <p:cNvSpPr txBox="1"/>
          <p:nvPr/>
        </p:nvSpPr>
        <p:spPr>
          <a:xfrm>
            <a:off x="152400" y="3517700"/>
            <a:ext cx="43107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fr-CA" sz="2000" u="sng">
                <a:solidFill>
                  <a:schemeClr val="dk2"/>
                </a:solidFill>
                <a:latin typeface="Viga"/>
                <a:ea typeface="Viga"/>
                <a:cs typeface="Viga"/>
                <a:sym typeface="Viga"/>
                <a:hlinkClick r:id="rId8">
                  <a:extLst>
                    <a:ext uri="{A12FA001-AC4F-418D-AE19-62706E023703}">
                      <ahyp:hlinkClr val="tx"/>
                    </a:ext>
                  </a:extLst>
                </a:hlinkClick>
              </a:rPr>
              <a:t>recitmst.qc.ca/polypad07112025</a:t>
            </a:r>
            <a:endParaRPr sz="2000">
              <a:solidFill>
                <a:schemeClr val="dk2"/>
              </a:solidFill>
              <a:latin typeface="Viga"/>
              <a:ea typeface="Viga"/>
              <a:cs typeface="Viga"/>
              <a:sym typeface="Viga"/>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08" name="Shape 508"/>
        <p:cNvGrpSpPr/>
        <p:nvPr/>
      </p:nvGrpSpPr>
      <p:grpSpPr>
        <a:xfrm>
          <a:off x="0" y="0"/>
          <a:ext cx="0" cy="0"/>
          <a:chOff x="0" y="0"/>
          <a:chExt cx="0" cy="0"/>
        </a:xfrm>
      </p:grpSpPr>
      <p:pic>
        <p:nvPicPr>
          <p:cNvPr id="509" name="Google Shape;509;p90" title="6.png"/>
          <p:cNvPicPr preferRelativeResize="0"/>
          <p:nvPr/>
        </p:nvPicPr>
        <p:blipFill rotWithShape="1">
          <a:blip r:embed="rId4">
            <a:alphaModFix/>
          </a:blip>
          <a:srcRect b="0" l="18740" r="19573" t="27488"/>
          <a:stretch/>
        </p:blipFill>
        <p:spPr>
          <a:xfrm>
            <a:off x="1902885" y="916862"/>
            <a:ext cx="2538000" cy="2983206"/>
          </a:xfrm>
          <a:prstGeom prst="rect">
            <a:avLst/>
          </a:prstGeom>
          <a:noFill/>
          <a:ln>
            <a:noFill/>
          </a:ln>
        </p:spPr>
      </p:pic>
      <p:pic>
        <p:nvPicPr>
          <p:cNvPr id="510" name="Google Shape;510;p90" title="3.png"/>
          <p:cNvPicPr preferRelativeResize="0"/>
          <p:nvPr/>
        </p:nvPicPr>
        <p:blipFill rotWithShape="1">
          <a:blip r:embed="rId5">
            <a:alphaModFix/>
          </a:blip>
          <a:srcRect b="15909" l="11827" r="16230" t="21429"/>
          <a:stretch/>
        </p:blipFill>
        <p:spPr>
          <a:xfrm>
            <a:off x="3816100" y="916850"/>
            <a:ext cx="3284388" cy="2860726"/>
          </a:xfrm>
          <a:prstGeom prst="rect">
            <a:avLst/>
          </a:prstGeom>
          <a:noFill/>
          <a:ln>
            <a:noFill/>
          </a:ln>
        </p:spPr>
      </p:pic>
      <p:sp>
        <p:nvSpPr>
          <p:cNvPr id="511" name="Google Shape;511;p90"/>
          <p:cNvSpPr txBox="1"/>
          <p:nvPr/>
        </p:nvSpPr>
        <p:spPr>
          <a:xfrm>
            <a:off x="309025" y="141808"/>
            <a:ext cx="6096000" cy="711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CA" sz="3900">
                <a:solidFill>
                  <a:srgbClr val="1D6BB5"/>
                </a:solidFill>
                <a:latin typeface="Figtree ExtraBold"/>
                <a:ea typeface="Figtree ExtraBold"/>
                <a:cs typeface="Figtree ExtraBold"/>
                <a:sym typeface="Figtree ExtraBold"/>
              </a:rPr>
              <a:t>ANIMATION</a:t>
            </a:r>
            <a:endParaRPr sz="3900">
              <a:solidFill>
                <a:srgbClr val="1D6BB5"/>
              </a:solidFill>
              <a:latin typeface="Figtree ExtraBold"/>
              <a:ea typeface="Figtree ExtraBold"/>
              <a:cs typeface="Figtree ExtraBold"/>
              <a:sym typeface="Figtree ExtraBold"/>
            </a:endParaRPr>
          </a:p>
        </p:txBody>
      </p:sp>
      <p:sp>
        <p:nvSpPr>
          <p:cNvPr id="512" name="Google Shape;512;p90"/>
          <p:cNvSpPr/>
          <p:nvPr/>
        </p:nvSpPr>
        <p:spPr>
          <a:xfrm>
            <a:off x="127025" y="3496748"/>
            <a:ext cx="8722800" cy="831900"/>
          </a:xfrm>
          <a:prstGeom prst="round2SameRect">
            <a:avLst>
              <a:gd fmla="val 50000" name="adj1"/>
              <a:gd fmla="val 50000" name="adj2"/>
            </a:avLst>
          </a:prstGeom>
          <a:solidFill>
            <a:srgbClr val="1D6BB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Viga"/>
              <a:ea typeface="Viga"/>
              <a:cs typeface="Viga"/>
              <a:sym typeface="Viga"/>
            </a:endParaRPr>
          </a:p>
        </p:txBody>
      </p:sp>
      <p:sp>
        <p:nvSpPr>
          <p:cNvPr id="513" name="Google Shape;513;p90"/>
          <p:cNvSpPr txBox="1"/>
          <p:nvPr/>
        </p:nvSpPr>
        <p:spPr>
          <a:xfrm>
            <a:off x="1524025" y="3553833"/>
            <a:ext cx="2874300" cy="711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fr-CA" sz="2400">
                <a:solidFill>
                  <a:srgbClr val="FFFFFF"/>
                </a:solidFill>
                <a:latin typeface="Figtree"/>
                <a:ea typeface="Figtree"/>
                <a:cs typeface="Figtree"/>
                <a:sym typeface="Figtree"/>
              </a:rPr>
              <a:t>Stéphanie Rioux</a:t>
            </a:r>
            <a:endParaRPr b="1" sz="2400">
              <a:solidFill>
                <a:srgbClr val="FFFFFF"/>
              </a:solidFill>
              <a:latin typeface="Figtree"/>
              <a:ea typeface="Figtree"/>
              <a:cs typeface="Figtree"/>
              <a:sym typeface="Figtree"/>
            </a:endParaRPr>
          </a:p>
          <a:p>
            <a:pPr indent="0" lvl="0" marL="0" rtl="0" algn="ctr">
              <a:spcBef>
                <a:spcPts val="300"/>
              </a:spcBef>
              <a:spcAft>
                <a:spcPts val="0"/>
              </a:spcAft>
              <a:buNone/>
            </a:pPr>
            <a:r>
              <a:rPr lang="fr-CA" sz="1100">
                <a:solidFill>
                  <a:srgbClr val="FFFFFF"/>
                </a:solidFill>
                <a:latin typeface="Figtree Medium"/>
                <a:ea typeface="Figtree Medium"/>
                <a:cs typeface="Figtree Medium"/>
                <a:sym typeface="Figtree Medium"/>
              </a:rPr>
              <a:t>stephanie.rioux@recit.gouv.qc.ca</a:t>
            </a:r>
            <a:endParaRPr sz="1100">
              <a:solidFill>
                <a:srgbClr val="FFFFFF"/>
              </a:solidFill>
              <a:latin typeface="Figtree Medium"/>
              <a:ea typeface="Figtree Medium"/>
              <a:cs typeface="Figtree Medium"/>
              <a:sym typeface="Figtree Medium"/>
            </a:endParaRPr>
          </a:p>
        </p:txBody>
      </p:sp>
      <p:sp>
        <p:nvSpPr>
          <p:cNvPr id="514" name="Google Shape;514;p90"/>
          <p:cNvSpPr txBox="1"/>
          <p:nvPr/>
        </p:nvSpPr>
        <p:spPr>
          <a:xfrm>
            <a:off x="4303175" y="3553833"/>
            <a:ext cx="2874300" cy="711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fr-CA" sz="2400">
                <a:solidFill>
                  <a:srgbClr val="FFFFFF"/>
                </a:solidFill>
                <a:latin typeface="Figtree"/>
                <a:ea typeface="Figtree"/>
                <a:cs typeface="Figtree"/>
                <a:sym typeface="Figtree"/>
              </a:rPr>
              <a:t>Luc Lagarde</a:t>
            </a:r>
            <a:endParaRPr b="1" sz="2400">
              <a:solidFill>
                <a:srgbClr val="FFFFFF"/>
              </a:solidFill>
              <a:latin typeface="Figtree"/>
              <a:ea typeface="Figtree"/>
              <a:cs typeface="Figtree"/>
              <a:sym typeface="Figtree"/>
            </a:endParaRPr>
          </a:p>
          <a:p>
            <a:pPr indent="0" lvl="0" marL="0" rtl="0" algn="ctr">
              <a:spcBef>
                <a:spcPts val="300"/>
              </a:spcBef>
              <a:spcAft>
                <a:spcPts val="0"/>
              </a:spcAft>
              <a:buNone/>
            </a:pPr>
            <a:r>
              <a:rPr lang="fr-CA" sz="1100">
                <a:solidFill>
                  <a:srgbClr val="FFFFFF"/>
                </a:solidFill>
                <a:latin typeface="Figtree Medium"/>
                <a:ea typeface="Figtree Medium"/>
                <a:cs typeface="Figtree Medium"/>
                <a:sym typeface="Figtree Medium"/>
              </a:rPr>
              <a:t>luc.lagarde@recit.gouv.qc.ca</a:t>
            </a:r>
            <a:endParaRPr sz="1100">
              <a:solidFill>
                <a:srgbClr val="FFFFFF"/>
              </a:solidFill>
              <a:latin typeface="Figtree Medium"/>
              <a:ea typeface="Figtree Medium"/>
              <a:cs typeface="Figtree Medium"/>
              <a:sym typeface="Figtree Medium"/>
            </a:endParaRPr>
          </a:p>
        </p:txBody>
      </p:sp>
      <p:pic>
        <p:nvPicPr>
          <p:cNvPr id="515" name="Google Shape;515;p90"/>
          <p:cNvPicPr preferRelativeResize="0"/>
          <p:nvPr/>
        </p:nvPicPr>
        <p:blipFill>
          <a:blip r:embed="rId6">
            <a:alphaModFix/>
          </a:blip>
          <a:stretch>
            <a:fillRect/>
          </a:stretch>
        </p:blipFill>
        <p:spPr>
          <a:xfrm>
            <a:off x="3860588" y="4352102"/>
            <a:ext cx="2651352" cy="845723"/>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9" name="Shape 519"/>
        <p:cNvGrpSpPr/>
        <p:nvPr/>
      </p:nvGrpSpPr>
      <p:grpSpPr>
        <a:xfrm>
          <a:off x="0" y="0"/>
          <a:ext cx="0" cy="0"/>
          <a:chOff x="0" y="0"/>
          <a:chExt cx="0" cy="0"/>
        </a:xfrm>
      </p:grpSpPr>
      <p:sp>
        <p:nvSpPr>
          <p:cNvPr id="520" name="Google Shape;520;p91"/>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fr-CA"/>
              <a:t>Activités d’amorce</a:t>
            </a:r>
            <a:endParaRPr/>
          </a:p>
        </p:txBody>
      </p:sp>
      <p:cxnSp>
        <p:nvCxnSpPr>
          <p:cNvPr id="521" name="Google Shape;521;p91"/>
          <p:cNvCxnSpPr/>
          <p:nvPr/>
        </p:nvCxnSpPr>
        <p:spPr>
          <a:xfrm>
            <a:off x="7813800" y="1068325"/>
            <a:ext cx="0" cy="2961600"/>
          </a:xfrm>
          <a:prstGeom prst="straightConnector1">
            <a:avLst/>
          </a:prstGeom>
          <a:noFill/>
          <a:ln cap="flat" cmpd="sng" w="9525">
            <a:solidFill>
              <a:schemeClr val="dk2"/>
            </a:solidFill>
            <a:prstDash val="solid"/>
            <a:round/>
            <a:headEnd len="med" w="med" type="none"/>
            <a:tailEnd len="med" w="med" type="none"/>
          </a:ln>
        </p:spPr>
      </p:cxnSp>
      <p:pic>
        <p:nvPicPr>
          <p:cNvPr id="522" name="Google Shape;522;p91">
            <a:hlinkClick r:id="rId3"/>
          </p:cNvPr>
          <p:cNvPicPr preferRelativeResize="0"/>
          <p:nvPr/>
        </p:nvPicPr>
        <p:blipFill>
          <a:blip r:embed="rId4">
            <a:alphaModFix/>
          </a:blip>
          <a:stretch>
            <a:fillRect/>
          </a:stretch>
        </p:blipFill>
        <p:spPr>
          <a:xfrm>
            <a:off x="7915090" y="2159675"/>
            <a:ext cx="1050521" cy="680154"/>
          </a:xfrm>
          <a:prstGeom prst="rect">
            <a:avLst/>
          </a:prstGeom>
          <a:noFill/>
          <a:ln>
            <a:noFill/>
          </a:ln>
          <a:effectLst>
            <a:outerShdw blurRad="57150" rotWithShape="0" algn="bl" dir="5400000" dist="19050">
              <a:srgbClr val="000000">
                <a:alpha val="50000"/>
              </a:srgbClr>
            </a:outerShdw>
          </a:effectLst>
        </p:spPr>
      </p:pic>
      <p:sp>
        <p:nvSpPr>
          <p:cNvPr id="523" name="Google Shape;523;p91"/>
          <p:cNvSpPr/>
          <p:nvPr/>
        </p:nvSpPr>
        <p:spPr>
          <a:xfrm>
            <a:off x="590550" y="3561225"/>
            <a:ext cx="6418800" cy="537900"/>
          </a:xfrm>
          <a:prstGeom prst="roundRect">
            <a:avLst>
              <a:gd fmla="val 16667" name="adj"/>
            </a:avLst>
          </a:prstGeom>
          <a:solidFill>
            <a:srgbClr val="3564B9"/>
          </a:solidFill>
          <a:ln cap="flat" cmpd="sng" w="19050">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fr-CA" sz="2500" u="sng">
                <a:solidFill>
                  <a:schemeClr val="lt1"/>
                </a:solidFill>
                <a:latin typeface="Source Sans Pro"/>
                <a:ea typeface="Source Sans Pro"/>
                <a:cs typeface="Source Sans Pro"/>
                <a:sym typeface="Source Sans Pro"/>
                <a:hlinkClick r:id="rId5">
                  <a:extLst>
                    <a:ext uri="{A12FA001-AC4F-418D-AE19-62706E023703}">
                      <ahyp:hlinkClr val="tx"/>
                    </a:ext>
                  </a:extLst>
                </a:hlinkClick>
              </a:rPr>
              <a:t>student.amplify.com/join/WPK2WY</a:t>
            </a:r>
            <a:r>
              <a:rPr b="1" lang="fr-CA" sz="2500" u="sng">
                <a:solidFill>
                  <a:schemeClr val="lt1"/>
                </a:solidFill>
                <a:latin typeface="Source Sans Pro"/>
                <a:ea typeface="Source Sans Pro"/>
                <a:cs typeface="Source Sans Pro"/>
                <a:sym typeface="Source Sans Pro"/>
              </a:rPr>
              <a:t> </a:t>
            </a:r>
            <a:endParaRPr b="1" sz="2500" u="sng">
              <a:solidFill>
                <a:schemeClr val="lt1"/>
              </a:solidFill>
              <a:latin typeface="Source Sans Pro"/>
              <a:ea typeface="Source Sans Pro"/>
              <a:cs typeface="Source Sans Pro"/>
              <a:sym typeface="Source Sans Pro"/>
            </a:endParaRPr>
          </a:p>
        </p:txBody>
      </p:sp>
      <p:pic>
        <p:nvPicPr>
          <p:cNvPr descr="File:Pixel 51 icon cursor click top left.svg - Wikimedia Commons" id="524" name="Google Shape;524;p91"/>
          <p:cNvPicPr preferRelativeResize="0"/>
          <p:nvPr/>
        </p:nvPicPr>
        <p:blipFill>
          <a:blip r:embed="rId6">
            <a:alphaModFix/>
          </a:blip>
          <a:stretch>
            <a:fillRect/>
          </a:stretch>
        </p:blipFill>
        <p:spPr>
          <a:xfrm>
            <a:off x="6718925" y="3843600"/>
            <a:ext cx="537900" cy="537900"/>
          </a:xfrm>
          <a:prstGeom prst="rect">
            <a:avLst/>
          </a:prstGeom>
          <a:noFill/>
          <a:ln>
            <a:noFill/>
          </a:ln>
        </p:spPr>
      </p:pic>
      <p:pic>
        <p:nvPicPr>
          <p:cNvPr id="525" name="Google Shape;525;p91"/>
          <p:cNvPicPr preferRelativeResize="0"/>
          <p:nvPr/>
        </p:nvPicPr>
        <p:blipFill rotWithShape="1">
          <a:blip r:embed="rId7">
            <a:alphaModFix/>
          </a:blip>
          <a:srcRect b="32107" l="11220" r="24987" t="17392"/>
          <a:stretch/>
        </p:blipFill>
        <p:spPr>
          <a:xfrm>
            <a:off x="1392500" y="1026211"/>
            <a:ext cx="4923550" cy="23540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9" name="Shape 529"/>
        <p:cNvGrpSpPr/>
        <p:nvPr/>
      </p:nvGrpSpPr>
      <p:grpSpPr>
        <a:xfrm>
          <a:off x="0" y="0"/>
          <a:ext cx="0" cy="0"/>
          <a:chOff x="0" y="0"/>
          <a:chExt cx="0" cy="0"/>
        </a:xfrm>
      </p:grpSpPr>
      <p:sp>
        <p:nvSpPr>
          <p:cNvPr id="530" name="Google Shape;530;p92"/>
          <p:cNvSpPr txBox="1"/>
          <p:nvPr/>
        </p:nvSpPr>
        <p:spPr>
          <a:xfrm>
            <a:off x="228600" y="2567600"/>
            <a:ext cx="2921400" cy="9534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lang="fr-CA" sz="3300">
                <a:solidFill>
                  <a:srgbClr val="FFFFFF"/>
                </a:solidFill>
                <a:latin typeface="Viga"/>
                <a:ea typeface="Viga"/>
                <a:cs typeface="Viga"/>
                <a:sym typeface="Viga"/>
              </a:rPr>
              <a:t>Déroulement de l’atelier</a:t>
            </a:r>
            <a:endParaRPr sz="3300">
              <a:solidFill>
                <a:srgbClr val="CFE2F3"/>
              </a:solidFill>
              <a:latin typeface="Viga"/>
              <a:ea typeface="Viga"/>
              <a:cs typeface="Viga"/>
              <a:sym typeface="Viga"/>
            </a:endParaRPr>
          </a:p>
        </p:txBody>
      </p:sp>
      <p:pic>
        <p:nvPicPr>
          <p:cNvPr descr="File:Ic timer 48px.svg - Wikimedia Commons" id="531" name="Google Shape;531;p92"/>
          <p:cNvPicPr preferRelativeResize="0"/>
          <p:nvPr/>
        </p:nvPicPr>
        <p:blipFill>
          <a:blip r:embed="rId3">
            <a:alphaModFix/>
          </a:blip>
          <a:stretch>
            <a:fillRect/>
          </a:stretch>
        </p:blipFill>
        <p:spPr>
          <a:xfrm>
            <a:off x="918825" y="1159425"/>
            <a:ext cx="1112650" cy="1112650"/>
          </a:xfrm>
          <a:prstGeom prst="rect">
            <a:avLst/>
          </a:prstGeom>
          <a:noFill/>
          <a:ln>
            <a:noFill/>
          </a:ln>
        </p:spPr>
      </p:pic>
      <p:sp>
        <p:nvSpPr>
          <p:cNvPr id="532" name="Google Shape;532;p92"/>
          <p:cNvSpPr txBox="1"/>
          <p:nvPr/>
        </p:nvSpPr>
        <p:spPr>
          <a:xfrm>
            <a:off x="98725" y="4640000"/>
            <a:ext cx="30000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fr-CA" u="sng">
                <a:solidFill>
                  <a:schemeClr val="lt1"/>
                </a:solidFill>
                <a:latin typeface="Roboto"/>
                <a:ea typeface="Roboto"/>
                <a:cs typeface="Roboto"/>
                <a:sym typeface="Roboto"/>
                <a:hlinkClick r:id="rId4">
                  <a:extLst>
                    <a:ext uri="{A12FA001-AC4F-418D-AE19-62706E023703}">
                      <ahyp:hlinkClr val="tx"/>
                    </a:ext>
                  </a:extLst>
                </a:hlinkClick>
              </a:rPr>
              <a:t>recitmst.qc.ca/polypad07112025</a:t>
            </a:r>
            <a:endParaRPr sz="1200">
              <a:solidFill>
                <a:schemeClr val="lt1"/>
              </a:solidFill>
            </a:endParaRPr>
          </a:p>
        </p:txBody>
      </p:sp>
      <p:sp>
        <p:nvSpPr>
          <p:cNvPr id="533" name="Google Shape;533;p92"/>
          <p:cNvSpPr txBox="1"/>
          <p:nvPr/>
        </p:nvSpPr>
        <p:spPr>
          <a:xfrm>
            <a:off x="3615250" y="700525"/>
            <a:ext cx="5222400" cy="4053600"/>
          </a:xfrm>
          <a:prstGeom prst="rect">
            <a:avLst/>
          </a:prstGeom>
          <a:noFill/>
          <a:ln>
            <a:noFill/>
          </a:ln>
        </p:spPr>
        <p:txBody>
          <a:bodyPr anchorCtr="0" anchor="t" bIns="34275" lIns="68575" spcFirstLastPara="1" rIns="68575" wrap="square" tIns="34275">
            <a:noAutofit/>
          </a:bodyPr>
          <a:lstStyle/>
          <a:p>
            <a:pPr indent="0" lvl="0" marL="0" rtl="0" algn="l">
              <a:lnSpc>
                <a:spcPct val="115000"/>
              </a:lnSpc>
              <a:spcBef>
                <a:spcPts val="0"/>
              </a:spcBef>
              <a:spcAft>
                <a:spcPts val="0"/>
              </a:spcAft>
              <a:buNone/>
            </a:pPr>
            <a:r>
              <a:rPr lang="fr-CA" sz="2500">
                <a:solidFill>
                  <a:srgbClr val="0A0A0A"/>
                </a:solidFill>
                <a:latin typeface="Viga"/>
                <a:ea typeface="Viga"/>
                <a:cs typeface="Viga"/>
                <a:sym typeface="Viga"/>
              </a:rPr>
              <a:t>Accueil et bienvenue</a:t>
            </a:r>
            <a:endParaRPr sz="2500">
              <a:solidFill>
                <a:srgbClr val="0A0A0A"/>
              </a:solidFill>
              <a:latin typeface="Viga"/>
              <a:ea typeface="Viga"/>
              <a:cs typeface="Viga"/>
              <a:sym typeface="Viga"/>
            </a:endParaRPr>
          </a:p>
          <a:p>
            <a:pPr indent="0" lvl="0" marL="0" rtl="0" algn="l">
              <a:lnSpc>
                <a:spcPct val="115000"/>
              </a:lnSpc>
              <a:spcBef>
                <a:spcPts val="1600"/>
              </a:spcBef>
              <a:spcAft>
                <a:spcPts val="0"/>
              </a:spcAft>
              <a:buNone/>
            </a:pPr>
            <a:r>
              <a:rPr lang="fr-CA" sz="2500">
                <a:solidFill>
                  <a:srgbClr val="0A0A0A"/>
                </a:solidFill>
                <a:latin typeface="Viga"/>
                <a:ea typeface="Viga"/>
                <a:cs typeface="Viga"/>
                <a:sym typeface="Viga"/>
              </a:rPr>
              <a:t>Pourquoi la manipulation virtuelle en mathématique?</a:t>
            </a:r>
            <a:endParaRPr sz="2500">
              <a:solidFill>
                <a:srgbClr val="0A0A0A"/>
              </a:solidFill>
              <a:latin typeface="Viga"/>
              <a:ea typeface="Viga"/>
              <a:cs typeface="Viga"/>
              <a:sym typeface="Viga"/>
            </a:endParaRPr>
          </a:p>
          <a:p>
            <a:pPr indent="0" lvl="0" marL="0" rtl="0" algn="l">
              <a:lnSpc>
                <a:spcPct val="115000"/>
              </a:lnSpc>
              <a:spcBef>
                <a:spcPts val="1600"/>
              </a:spcBef>
              <a:spcAft>
                <a:spcPts val="0"/>
              </a:spcAft>
              <a:buNone/>
            </a:pPr>
            <a:r>
              <a:rPr lang="fr-CA" sz="2500">
                <a:solidFill>
                  <a:srgbClr val="0A0A0A"/>
                </a:solidFill>
                <a:latin typeface="Viga"/>
                <a:ea typeface="Viga"/>
                <a:cs typeface="Viga"/>
                <a:sym typeface="Viga"/>
              </a:rPr>
              <a:t>Survol de Polypad</a:t>
            </a:r>
            <a:endParaRPr sz="2500">
              <a:solidFill>
                <a:srgbClr val="0A0A0A"/>
              </a:solidFill>
              <a:latin typeface="Viga"/>
              <a:ea typeface="Viga"/>
              <a:cs typeface="Viga"/>
              <a:sym typeface="Viga"/>
            </a:endParaRPr>
          </a:p>
          <a:p>
            <a:pPr indent="0" lvl="0" marL="0" rtl="0" algn="l">
              <a:lnSpc>
                <a:spcPct val="115000"/>
              </a:lnSpc>
              <a:spcBef>
                <a:spcPts val="1600"/>
              </a:spcBef>
              <a:spcAft>
                <a:spcPts val="0"/>
              </a:spcAft>
              <a:buNone/>
            </a:pPr>
            <a:r>
              <a:rPr lang="fr-CA" sz="2500">
                <a:solidFill>
                  <a:srgbClr val="0A0A0A"/>
                </a:solidFill>
                <a:latin typeface="Viga"/>
                <a:ea typeface="Viga"/>
                <a:cs typeface="Viga"/>
                <a:sym typeface="Viga"/>
              </a:rPr>
              <a:t>Démonstrations et manipulations</a:t>
            </a:r>
            <a:endParaRPr sz="2500">
              <a:solidFill>
                <a:srgbClr val="0A0A0A"/>
              </a:solidFill>
              <a:latin typeface="Viga"/>
              <a:ea typeface="Viga"/>
              <a:cs typeface="Viga"/>
              <a:sym typeface="Viga"/>
            </a:endParaRPr>
          </a:p>
          <a:p>
            <a:pPr indent="0" lvl="0" marL="0" rtl="0" algn="l">
              <a:lnSpc>
                <a:spcPct val="115000"/>
              </a:lnSpc>
              <a:spcBef>
                <a:spcPts val="1600"/>
              </a:spcBef>
              <a:spcAft>
                <a:spcPts val="0"/>
              </a:spcAft>
              <a:buNone/>
            </a:pPr>
            <a:r>
              <a:rPr lang="fr-CA" sz="2500">
                <a:solidFill>
                  <a:srgbClr val="0A0A0A"/>
                </a:solidFill>
                <a:latin typeface="Viga"/>
                <a:ea typeface="Viga"/>
                <a:cs typeface="Viga"/>
                <a:sym typeface="Viga"/>
              </a:rPr>
              <a:t>Ressources</a:t>
            </a:r>
            <a:endParaRPr sz="2500">
              <a:solidFill>
                <a:srgbClr val="0A0A0A"/>
              </a:solidFill>
              <a:latin typeface="Viga"/>
              <a:ea typeface="Viga"/>
              <a:cs typeface="Viga"/>
              <a:sym typeface="Viga"/>
            </a:endParaRPr>
          </a:p>
          <a:p>
            <a:pPr indent="0" lvl="0" marL="0" rtl="0" algn="l">
              <a:lnSpc>
                <a:spcPct val="115000"/>
              </a:lnSpc>
              <a:spcBef>
                <a:spcPts val="1600"/>
              </a:spcBef>
              <a:spcAft>
                <a:spcPts val="1600"/>
              </a:spcAft>
              <a:buNone/>
            </a:pPr>
            <a:r>
              <a:t/>
            </a:r>
            <a:endParaRPr sz="2000">
              <a:solidFill>
                <a:srgbClr val="0A0A0A"/>
              </a:solidFill>
              <a:latin typeface="Viga"/>
              <a:ea typeface="Viga"/>
              <a:cs typeface="Viga"/>
              <a:sym typeface="Viga"/>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Material">
  <a:themeElements>
    <a:clrScheme name="Material">
      <a:dk1>
        <a:srgbClr val="4285F4"/>
      </a:dk1>
      <a:lt1>
        <a:srgbClr val="FFFFFF"/>
      </a:lt1>
      <a:dk2>
        <a:srgbClr val="424242"/>
      </a:dk2>
      <a:lt2>
        <a:srgbClr val="737373"/>
      </a:lt2>
      <a:accent1>
        <a:srgbClr val="0277BD"/>
      </a:accent1>
      <a:accent2>
        <a:srgbClr val="0F9D58"/>
      </a:accent2>
      <a:accent3>
        <a:srgbClr val="DB4437"/>
      </a:accent3>
      <a:accent4>
        <a:srgbClr val="FAFAFA"/>
      </a:accent4>
      <a:accent5>
        <a:srgbClr val="4FC3F7"/>
      </a:accent5>
      <a:accent6>
        <a:srgbClr val="F4B400"/>
      </a:accent6>
      <a:hlink>
        <a:srgbClr val="4FC3F7"/>
      </a:hlink>
      <a:folHlink>
        <a:srgbClr val="4FC3F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Material">
  <a:themeElements>
    <a:clrScheme name="Material">
      <a:dk1>
        <a:srgbClr val="4285F4"/>
      </a:dk1>
      <a:lt1>
        <a:srgbClr val="FFFFFF"/>
      </a:lt1>
      <a:dk2>
        <a:srgbClr val="424242"/>
      </a:dk2>
      <a:lt2>
        <a:srgbClr val="737373"/>
      </a:lt2>
      <a:accent1>
        <a:srgbClr val="0277BD"/>
      </a:accent1>
      <a:accent2>
        <a:srgbClr val="0F9D58"/>
      </a:accent2>
      <a:accent3>
        <a:srgbClr val="DB4437"/>
      </a:accent3>
      <a:accent4>
        <a:srgbClr val="FAFAFA"/>
      </a:accent4>
      <a:accent5>
        <a:srgbClr val="4FC3F7"/>
      </a:accent5>
      <a:accent6>
        <a:srgbClr val="F4B400"/>
      </a:accent6>
      <a:hlink>
        <a:srgbClr val="4FC3F7"/>
      </a:hlink>
      <a:folHlink>
        <a:srgbClr val="4FC3F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Warwick template">
  <a:themeElements>
    <a:clrScheme name="Custom 347">
      <a:dk1>
        <a:srgbClr val="114454"/>
      </a:dk1>
      <a:lt1>
        <a:srgbClr val="FFFFFF"/>
      </a:lt1>
      <a:dk2>
        <a:srgbClr val="5F6C70"/>
      </a:dk2>
      <a:lt2>
        <a:srgbClr val="CED5D8"/>
      </a:lt2>
      <a:accent1>
        <a:srgbClr val="114454"/>
      </a:accent1>
      <a:accent2>
        <a:srgbClr val="18637B"/>
      </a:accent2>
      <a:accent3>
        <a:srgbClr val="309AAD"/>
      </a:accent3>
      <a:accent4>
        <a:srgbClr val="165751"/>
      </a:accent4>
      <a:accent5>
        <a:srgbClr val="3B8D61"/>
      </a:accent5>
      <a:accent6>
        <a:srgbClr val="94BF6E"/>
      </a:accent6>
      <a:hlink>
        <a:srgbClr val="114454"/>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