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3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9144000" cy="5143500" type="screen16x9"/>
  <p:notesSz cx="6858000" cy="9144000"/>
  <p:embeddedFontLst>
    <p:embeddedFont>
      <p:font typeface="Dosis" panose="020B0604020202020204" charset="0"/>
      <p:regular r:id="rId31"/>
      <p:bold r:id="rId32"/>
    </p:embeddedFont>
    <p:embeddedFont>
      <p:font typeface="Roboto" panose="020B0604020202020204" charset="0"/>
      <p:regular r:id="rId33"/>
      <p:bold r:id="rId34"/>
      <p:italic r:id="rId35"/>
      <p:boldItalic r:id="rId36"/>
    </p:embeddedFont>
    <p:embeddedFont>
      <p:font typeface="Sniglet" panose="020B0604020202020204" charset="0"/>
      <p:regular r:id="rId37"/>
    </p:embeddedFont>
    <p:embeddedFont>
      <p:font typeface="Ubuntu" panose="020B0604020202020204" charset="0"/>
      <p:regular r:id="rId38"/>
      <p:bold r:id="rId39"/>
      <p:italic r:id="rId40"/>
      <p:boldItalic r:id="rId41"/>
    </p:embeddedFont>
    <p:embeddedFont>
      <p:font typeface="Viga" panose="020B0604020202020204" charset="0"/>
      <p:regular r:id="rId42"/>
    </p:embeddedFont>
    <p:embeddedFont>
      <p:font typeface="Walter Turncoat" panose="020B0604020202020204" charset="0"/>
      <p:regular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AD0523D-24F2-4755-935B-2B435B12BBE5}">
  <a:tblStyle styleId="{5AD0523D-24F2-4755-935B-2B435B12BBE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3" d="100"/>
          <a:sy n="133" d="100"/>
        </p:scale>
        <p:origin x="3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9.fntdata"/><Relationship Id="rId21" Type="http://schemas.openxmlformats.org/officeDocument/2006/relationships/slide" Target="slides/slide19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.fntdata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mst8mar21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tion.gouv.qc.ca/references/tx-solrtyperecherchepublicationtx-solrpublicationnouveaute/resultats-de-la-recherche/detail/article/cadre-de-reference-de-la-competence-numerique/?fbclid=IwAR02kujgADiHkBgtfqqTZLNz-eIPcYYDK7AN8Z1ZgOgdQuEJwUCmiDkqapg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Z_lkRNYblXpmDkLJnZsyLip-PntTx9q0KGmmCzuUnUk/edit#slide=id.g35f391192_029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XZTIofsV_UEaxm6VbdpQzm6YH2RuttCNQWvNu5FhkbQ/edit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V5z0q2-r2cMpJ7trO0dQX9AKAqVEpKbs8UTZLrqIv-k/edit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Hq9iqnDGsz344AGEMWWHUEvM68H-4T-7Bw-8NkcSEjQ/copy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folders/1HdOBXOCDuJbKgjJ9-mWXhWceLXVXRomj?usp=sharing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ecitmst.qc.ca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x_JLsevMdACbfSrdt9Y_HPedcPTz9_0fdx2hT94KEx4/edit#bookmark=id.j491ceihwcbh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XcUQuHTKItM6EAbJCmwEZCDPTsLeHoRBHwlaISOAGVo/edit?usp=sharing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folders/1cTITJEOEYwia_Mr_3dCj_rF5h_jbyPCo?usp=sharing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docs.google.com/presentation/d/1JjoPtuH34o6G-_-OE8dyl92-jjUoUj4XRAP-pmD_kO0/edit#slide=id.p" TargetMode="Externa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edtechclassroom.com/how-to-teach-remotely-with-a-google-slides-hyperdoc/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unsplash.com/" TargetMode="External"/><Relationship Id="rId4" Type="http://schemas.openxmlformats.org/officeDocument/2006/relationships/hyperlink" Target="https://sites.google.com/view/Peterson-web-page/hyperdocs?fbclid=IwAR27cWf9X0rnIM5_f3u1_nxBYSAjWxJDKstCdsaqBWFQVTyWG3qJqIm-3cs" TargetMode="Externa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zoom.us/j/93849137106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campus.recit.qc.ca/enrol/index.php?id=284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equipe@recitmst.qc.ca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youtube.com/channel/UC7IcadI_rZFwso9N81PYqFg" TargetMode="External"/><Relationship Id="rId5" Type="http://schemas.openxmlformats.org/officeDocument/2006/relationships/hyperlink" Target="https://twitter.com/recitmst" TargetMode="External"/><Relationship Id="rId4" Type="http://schemas.openxmlformats.org/officeDocument/2006/relationships/hyperlink" Target="https://www.facebook.com/RECITMST202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x_JLsevMdACbfSrdt9Y_HPedcPTz9_0fdx2hT94KEx4/edit#bookmark=id.j491ceihwcbh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yperdocs.co/blog/posts/samples-of-hyperdocs-for-every-subject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docs.google.com/document/d/1r5jm6KhKBmwaVUpemRPIdd0RY0QitXk29qxmR3uBKeo/edit?usp=sharing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hyperdocs.co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techteam.com/blog/2018/08/hyperdoc-not-webquest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tceahyperdocs.weebly.com/what-is-a-hyperdoc.html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hyperdocs.co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nowatom.com/blog/what-is-the-5e-instructional-model#:~:text=The%205Es%20are%20an%20instructional,to%20move%20through%20in%20phases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docs.google.com/document/d/1Hq9iqnDGsz344AGEMWWHUEvM68H-4T-7Bw-8NkcSEjQ/edit?usp=sharing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Google Shape;57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rgbClr val="1C4587"/>
                </a:solidFill>
                <a:latin typeface="Ubuntu"/>
                <a:ea typeface="Ubuntu"/>
                <a:cs typeface="Ubuntu"/>
                <a:sym typeface="Ubuntu"/>
              </a:rPr>
              <a:t>Lien de la présentation : </a:t>
            </a:r>
            <a:r>
              <a:rPr lang="en" sz="2400" b="1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http://bit.ly/mst8mar21</a:t>
            </a:r>
            <a:endParaRPr sz="2400" b="1">
              <a:solidFill>
                <a:srgbClr val="1C4587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>
              <a:solidFill>
                <a:srgbClr val="1C4587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>
              <a:solidFill>
                <a:srgbClr val="1C4587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a4a7dbcb50_0_18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Google Shape;685;ga4a7dbcb50_0_18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Cadre de référence de la compétence numérqiue 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http://www.education.gouv.qc.ca/references/tx-solrtyperecherchepublicationtx-solrpublicationnouveaute/resultats-de-la-recherche/detail/article/cadre-de-reference-de-la-competence-numerique/?fbclid=IwAR02kujgADiHkBgtfqqTZLNz-eIPcYYDK7AN8Z1ZgOgdQuEJwUCmiDkqapg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ga4a7dbcb50_0_30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2" name="Google Shape;702;ga4a7dbcb50_0_30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a4a7dbcb50_0_30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0" name="Google Shape;710;ga4a7dbcb50_0_30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Un exemple sur plusieurs pages 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https://docs.google.com/presentation/d/1Z_lkRNYblXpmDkLJnZsyLip-PntTx9q0KGmmCzuUnUk/edit#slide=id.g35f391192_029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ga4a7dbcb50_0_30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5" name="Google Shape;725;ga4a7dbcb50_0_30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Exemple Électricité un document par élève et intègre une tâche à réaliser 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https://docs.google.com/document/d/1XZTIofsV_UEaxm6VbdpQzm6YH2RuttCNQWvNu5FhkbQ/edit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a4a7dbcb50_0_3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7" name="Google Shape;737;ga4a7dbcb50_0_3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HyperDoc created by Sarah Landis, Lisa Highfill, and Kelly Hilton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ga4a7dbcb50_0_3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9" name="Google Shape;749;ga4a7dbcb50_0_3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a4a7dbcb50_0_4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7" name="Google Shape;757;ga4a7dbcb50_0_4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Différents outils numériques 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https://docs.google.com/document/d/1V5z0q2-r2cMpJ7trO0dQX9AKAqVEpKbs8UTZLrqIv-k/edit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a4a7dbcb50_0_4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1" name="Google Shape;771;ga4a7dbcb50_0_4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Modèle 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https://docs.google.com/document/d/1Hq9iqnDGsz344AGEMWWHUEvM68H-4T-7Bw-8NkcSEjQ/copy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ga4a7dbcb50_0_43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3" name="Google Shape;793;ga4a7dbcb50_0_43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a4a7dbcb50_0_43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8" name="Google Shape;808;ga4a7dbcb50_0_43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Ubuntu"/>
                <a:ea typeface="Ubuntu"/>
                <a:cs typeface="Ubuntu"/>
                <a:sym typeface="Ubuntu"/>
              </a:rPr>
              <a:t>Lien du dossier : </a:t>
            </a:r>
            <a:r>
              <a:rPr lang="en" sz="14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https://drive.google.com/drive/folders/1HdOBXOCDuJbKgjJ9-mWXhWceLXVXRomj?usp=sharing</a:t>
            </a:r>
            <a:endParaRPr sz="14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highlight>
                <a:srgbClr val="FFFF00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a4a7dbcb50_0_6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a4a7dbcb50_0_6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rgbClr val="1C4587"/>
                </a:solidFill>
                <a:latin typeface="Ubuntu"/>
                <a:ea typeface="Ubuntu"/>
                <a:cs typeface="Ubuntu"/>
                <a:sym typeface="Ubuntu"/>
              </a:rPr>
              <a:t>Lien du site du RÉCIT MST : </a:t>
            </a:r>
            <a:r>
              <a:rPr lang="en" b="1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https://recitmst.qc.ca/</a:t>
            </a:r>
            <a:endParaRPr b="1">
              <a:solidFill>
                <a:srgbClr val="1C4587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rgbClr val="1C4587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ga4a7dbcb50_0_4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9" name="Google Shape;819;ga4a7dbcb50_0_4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Identifier un besoin 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https://docs.google.com/document/d/1x_JLsevMdACbfSrdt9Y_HPedcPTz9_0fdx2hT94KEx4/edit#bookmark=id.j491ceihwcbh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ga4a7dbcb50_0_55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8" name="Google Shape;828;ga4a7dbcb50_0_55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Ressources et outils en MST à partir des ressources de l’école ouverte 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https://docs.google.com/document/d/1XcUQuHTKItM6EAbJCmwEZCDPTsLeHoRBHwlaISOAGVo/edit?usp=sharing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a4a7dbcb50_0_55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8" name="Google Shape;838;ga4a7dbcb50_0_55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ga4a7dbcb50_0_55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2" name="Google Shape;852;ga4a7dbcb50_0_55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Modèles 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https://drive.google.com/drive/folders/1cTITJEOEYwia_Mr_3dCj_rF5h_jbyPCo?usp=sharing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Modèle plus élaboré :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https://docs.google.com/presentation/d/1JjoPtuH34o6G-_-OE8dyl92-jjUoUj4XRAP-pmD_kO0/edit#slide=id.p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ga4a7dbcb50_0_55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2" name="Google Shape;862;ga4a7dbcb50_0_55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1800" u="sng">
                <a:solidFill>
                  <a:srgbClr val="00FFFF"/>
                </a:solidFill>
                <a:latin typeface="Walter Turncoat"/>
                <a:ea typeface="Walter Turncoat"/>
                <a:cs typeface="Walter Turncoat"/>
                <a:sym typeface="Walter Turnco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Tutoriel pour créer un hyperdocs</a:t>
            </a:r>
            <a:r>
              <a:rPr lang="en"/>
              <a:t> 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https://newedtechclassroom.com/how-to-teach-remotely-with-a-google-slides-hyperdoc/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1800" u="sng">
                <a:solidFill>
                  <a:srgbClr val="00FFFF"/>
                </a:solidFill>
                <a:latin typeface="Walter Turncoat"/>
                <a:ea typeface="Walter Turncoat"/>
                <a:cs typeface="Walter Turncoat"/>
                <a:sym typeface="Walter Turnco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Banque de ressources et d’hyperdocs</a:t>
            </a:r>
            <a:r>
              <a:rPr lang="en"/>
              <a:t> :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https://sites.google.com/view/Peterson-web-page/hyperdocs?fbclid=IwAR27cWf9X0rnIM5_f3u1_nxBYSAjWxJDKstCdsaqBWFQVTyWG3qJqIm-3cs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1800" u="sng">
                <a:solidFill>
                  <a:srgbClr val="00FFFF"/>
                </a:solidFill>
                <a:latin typeface="Walter Turncoat"/>
                <a:ea typeface="Walter Turncoat"/>
                <a:cs typeface="Walter Turncoat"/>
                <a:sym typeface="Walter Turncoa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Images libres de droit d’auteur Unsplash</a:t>
            </a:r>
            <a:r>
              <a:rPr lang="en"/>
              <a:t> : </a:t>
            </a:r>
            <a:r>
              <a:rPr lang="en" u="sng">
                <a:solidFill>
                  <a:schemeClr val="hlink"/>
                </a:solidFill>
                <a:hlinkClick r:id="rId5"/>
              </a:rPr>
              <a:t>https://unsplash.com/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gae4355bdd7_0_5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3" name="Google Shape;873;gae4355bdd7_0_5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Salle de vidéoconférence : </a:t>
            </a:r>
            <a:r>
              <a:rPr lang="en" sz="1050" u="sng">
                <a:solidFill>
                  <a:srgbClr val="1A73E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https://zoom.us/j/93849137106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ga4a7dbcb50_0_55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3" name="Google Shape;883;ga4a7dbcb50_0_55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pour obtenir le badge de participation 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https://campus.recit.qc.ca/enrol/index.php?id=284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ga4a7dbcb50_0_6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5" name="Google Shape;895;ga4a7dbcb50_0_6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Me joindre </a:t>
            </a:r>
            <a:r>
              <a:rPr lang="en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sonya.fiset@recitmst.qc.ca</a:t>
            </a:r>
            <a:endParaRPr>
              <a:solidFill>
                <a:srgbClr val="666666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Message à l’équipe : equipe</a:t>
            </a:r>
            <a:r>
              <a:rPr lang="en">
                <a:solidFill>
                  <a:srgbClr val="666666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@recitmst.qc.ca</a:t>
            </a:r>
            <a:r>
              <a:rPr lang="en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>
              <a:solidFill>
                <a:srgbClr val="666666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298450" algn="l" rtl="0">
              <a:spcBef>
                <a:spcPts val="600"/>
              </a:spcBef>
              <a:spcAft>
                <a:spcPts val="0"/>
              </a:spcAft>
              <a:buClr>
                <a:srgbClr val="384F5C"/>
              </a:buClr>
              <a:buSzPts val="1100"/>
              <a:buFont typeface="Ubuntu"/>
              <a:buChar char="❏"/>
            </a:pPr>
            <a:r>
              <a:rPr lang="en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Page Facebook</a:t>
            </a:r>
            <a:r>
              <a:rPr lang="en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 : https://www.facebook.com/RECITMST2020/</a:t>
            </a:r>
            <a:endParaRPr u="sng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100"/>
              <a:buFont typeface="Ubuntu"/>
              <a:buChar char="❏"/>
            </a:pPr>
            <a:r>
              <a:rPr lang="en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Twitter</a:t>
            </a:r>
            <a:r>
              <a:rPr lang="en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 : https://twitter.com/recitmst</a:t>
            </a:r>
            <a:endParaRPr u="sng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100"/>
              <a:buFont typeface="Ubuntu"/>
              <a:buChar char="❏"/>
            </a:pPr>
            <a:r>
              <a:rPr lang="en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Chaîne YouTube</a:t>
            </a:r>
            <a:r>
              <a:rPr lang="en"/>
              <a:t> : </a:t>
            </a:r>
            <a:r>
              <a:rPr lang="en" u="sng">
                <a:solidFill>
                  <a:schemeClr val="accent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https://www.youtube.com/channel/UC7IcadI_rZFwso9N81PYqFg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a4a7dbcb50_0_6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a4a7dbcb50_0_6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1100"/>
              <a:buFont typeface="Ubuntu"/>
              <a:buChar char="❏"/>
            </a:pPr>
            <a:r>
              <a:rPr lang="en">
                <a:solidFill>
                  <a:srgbClr val="1C4587"/>
                </a:solidFill>
                <a:latin typeface="Ubuntu"/>
                <a:ea typeface="Ubuntu"/>
                <a:cs typeface="Ubuntu"/>
                <a:sym typeface="Ubuntu"/>
              </a:rPr>
              <a:t>Document collaboratif : </a:t>
            </a:r>
            <a:r>
              <a:rPr lang="en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https://docs.google.com/document/d/1x_JLsevMdACbfSrdt9Y_HPedcPTz9_0fdx2hT94KEx4/edit#bookmark=id.j491ceihwcbh</a:t>
            </a:r>
            <a:endParaRPr>
              <a:solidFill>
                <a:srgbClr val="1C4587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a4a7dbcb50_0_6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5" name="Google Shape;605;ga4a7dbcb50_0_6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Quelques HyperDocs 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https://hyperdocs.co/blog/posts/samples-of-hyperdocs-for-every-subject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Document collaboratif :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https://docs.google.com/document/d/1r5jm6KhKBmwaVUpemRPIdd0RY0QitXk29qxmR3uBKeo/edit?usp=sharing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a4a7dbcb50_0_6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7" name="Google Shape;617;ga4a7dbcb50_0_6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Site officiel : </a:t>
            </a:r>
            <a:r>
              <a:rPr lang="en" u="sng">
                <a:solidFill>
                  <a:schemeClr val="hlink"/>
                </a:solidFill>
                <a:hlinkClick r:id="rId3"/>
              </a:rPr>
              <a:t>hyperdocs.co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a4a7dbcb50_0_18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9" name="Google Shape;629;ga4a7dbcb50_0_18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400" u="sng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Qu’est-ce qu’un HyperDocs?</a:t>
            </a:r>
            <a:r>
              <a:rPr lang="en"/>
              <a:t>  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https://www.edtechteam.com/blog/2018/08/hyperdoc-not-webquest/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Avant-après :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https://tceahyperdocs.weebly.com/what-is-a-hyperdoc.html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a4a7dbcb50_0_18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9" name="Google Shape;639;ga4a7dbcb50_0_18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Site HypreDocs 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https://hyperdocs.co/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a4a7dbcb50_0_18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6" name="Google Shape;666;ga4a7dbcb50_0_18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Modèle pédagogique 5E 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https://www.knowatom.com/blog/what-is-the-5e-instructional-model#:~:text=The%205Es%20are%20an%20instructional,to%20move%20through%20in%20phases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Modèle en français :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https://docs.google.com/document/d/1Hq9iqnDGsz344AGEMWWHUEvM68H-4T-7Bw-8NkcSEjQ/edit?usp=sharing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a4a7dbcb50_0_18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4" name="Google Shape;674;ga4a7dbcb50_0_18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"/>
          <p:cNvSpPr txBox="1">
            <a:spLocks noGrp="1"/>
          </p:cNvSpPr>
          <p:nvPr>
            <p:ph type="ctrTitle"/>
          </p:nvPr>
        </p:nvSpPr>
        <p:spPr>
          <a:xfrm>
            <a:off x="2305100" y="1161050"/>
            <a:ext cx="6153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3" name="Google Shape;163;p2"/>
          <p:cNvSpPr/>
          <p:nvPr/>
        </p:nvSpPr>
        <p:spPr>
          <a:xfrm>
            <a:off x="723692" y="4220091"/>
            <a:ext cx="794875" cy="985737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4" name="Google Shape;164;p2"/>
          <p:cNvSpPr/>
          <p:nvPr/>
        </p:nvSpPr>
        <p:spPr>
          <a:xfrm>
            <a:off x="-58319" y="3053287"/>
            <a:ext cx="782014" cy="890356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5" name="Google Shape;165;p2"/>
          <p:cNvSpPr/>
          <p:nvPr/>
        </p:nvSpPr>
        <p:spPr>
          <a:xfrm>
            <a:off x="4025101" y="3422420"/>
            <a:ext cx="370865" cy="809588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6" name="Google Shape;166;p2"/>
          <p:cNvSpPr/>
          <p:nvPr/>
        </p:nvSpPr>
        <p:spPr>
          <a:xfrm>
            <a:off x="3078045" y="3128354"/>
            <a:ext cx="730671" cy="895811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7" name="Google Shape;167;p2"/>
          <p:cNvSpPr/>
          <p:nvPr/>
        </p:nvSpPr>
        <p:spPr>
          <a:xfrm>
            <a:off x="5401648" y="3285712"/>
            <a:ext cx="805934" cy="75083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8" name="Google Shape;168;p2"/>
          <p:cNvSpPr/>
          <p:nvPr/>
        </p:nvSpPr>
        <p:spPr>
          <a:xfrm>
            <a:off x="8364459" y="3346843"/>
            <a:ext cx="873792" cy="600260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9" name="Google Shape;169;p2"/>
          <p:cNvSpPr/>
          <p:nvPr/>
        </p:nvSpPr>
        <p:spPr>
          <a:xfrm>
            <a:off x="4551116" y="3125540"/>
            <a:ext cx="657208" cy="679227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0" name="Google Shape;170;p2"/>
          <p:cNvSpPr/>
          <p:nvPr/>
        </p:nvSpPr>
        <p:spPr>
          <a:xfrm>
            <a:off x="4419881" y="3994834"/>
            <a:ext cx="919681" cy="950908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1" name="Google Shape;171;p2"/>
          <p:cNvSpPr/>
          <p:nvPr/>
        </p:nvSpPr>
        <p:spPr>
          <a:xfrm>
            <a:off x="2644912" y="4036538"/>
            <a:ext cx="890356" cy="706800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2" name="Google Shape;172;p2"/>
          <p:cNvSpPr/>
          <p:nvPr/>
        </p:nvSpPr>
        <p:spPr>
          <a:xfrm>
            <a:off x="2116542" y="3186156"/>
            <a:ext cx="829755" cy="780163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3" name="Google Shape;173;p2"/>
          <p:cNvSpPr/>
          <p:nvPr/>
        </p:nvSpPr>
        <p:spPr>
          <a:xfrm>
            <a:off x="1347361" y="3186147"/>
            <a:ext cx="599146" cy="706812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4" name="Google Shape;174;p2"/>
          <p:cNvSpPr/>
          <p:nvPr/>
        </p:nvSpPr>
        <p:spPr>
          <a:xfrm>
            <a:off x="2681615" y="4813558"/>
            <a:ext cx="816944" cy="313967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5" name="Google Shape;175;p2"/>
          <p:cNvSpPr/>
          <p:nvPr/>
        </p:nvSpPr>
        <p:spPr>
          <a:xfrm>
            <a:off x="7146421" y="4508764"/>
            <a:ext cx="1040884" cy="730620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6" name="Google Shape;176;p2"/>
          <p:cNvSpPr/>
          <p:nvPr/>
        </p:nvSpPr>
        <p:spPr>
          <a:xfrm>
            <a:off x="7146430" y="3104432"/>
            <a:ext cx="684732" cy="721463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7" name="Google Shape;177;p2"/>
          <p:cNvSpPr/>
          <p:nvPr/>
        </p:nvSpPr>
        <p:spPr>
          <a:xfrm>
            <a:off x="5262207" y="4729516"/>
            <a:ext cx="525046" cy="372666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8" name="Google Shape;178;p2"/>
          <p:cNvSpPr/>
          <p:nvPr/>
        </p:nvSpPr>
        <p:spPr>
          <a:xfrm>
            <a:off x="8376372" y="4729061"/>
            <a:ext cx="508532" cy="324976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9" name="Google Shape;179;p2"/>
          <p:cNvSpPr/>
          <p:nvPr/>
        </p:nvSpPr>
        <p:spPr>
          <a:xfrm>
            <a:off x="3808716" y="4429326"/>
            <a:ext cx="570935" cy="567282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0" name="Google Shape;180;p2"/>
          <p:cNvSpPr/>
          <p:nvPr/>
        </p:nvSpPr>
        <p:spPr>
          <a:xfrm>
            <a:off x="7975391" y="3053272"/>
            <a:ext cx="541560" cy="67927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1" name="Google Shape;181;p2"/>
          <p:cNvSpPr/>
          <p:nvPr/>
        </p:nvSpPr>
        <p:spPr>
          <a:xfrm>
            <a:off x="1570785" y="4028295"/>
            <a:ext cx="734324" cy="723314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247060" y="4094875"/>
            <a:ext cx="275434" cy="244207"/>
          </a:xfrm>
          <a:custGeom>
            <a:avLst/>
            <a:gdLst/>
            <a:ahLst/>
            <a:cxnLst/>
            <a:rect l="l" t="t" r="r" b="b"/>
            <a:pathLst>
              <a:path w="5504" h="4880" extrusionOk="0">
                <a:moveTo>
                  <a:pt x="5173" y="0"/>
                </a:moveTo>
                <a:lnTo>
                  <a:pt x="5063" y="37"/>
                </a:lnTo>
                <a:lnTo>
                  <a:pt x="4990" y="110"/>
                </a:lnTo>
                <a:lnTo>
                  <a:pt x="4770" y="404"/>
                </a:lnTo>
                <a:lnTo>
                  <a:pt x="4513" y="624"/>
                </a:lnTo>
                <a:lnTo>
                  <a:pt x="4219" y="844"/>
                </a:lnTo>
                <a:lnTo>
                  <a:pt x="3926" y="991"/>
                </a:lnTo>
                <a:lnTo>
                  <a:pt x="3742" y="1064"/>
                </a:lnTo>
                <a:lnTo>
                  <a:pt x="3559" y="1101"/>
                </a:lnTo>
                <a:lnTo>
                  <a:pt x="3229" y="1101"/>
                </a:lnTo>
                <a:lnTo>
                  <a:pt x="2862" y="1028"/>
                </a:lnTo>
                <a:lnTo>
                  <a:pt x="2532" y="917"/>
                </a:lnTo>
                <a:lnTo>
                  <a:pt x="2239" y="807"/>
                </a:lnTo>
                <a:lnTo>
                  <a:pt x="1908" y="734"/>
                </a:lnTo>
                <a:lnTo>
                  <a:pt x="1578" y="661"/>
                </a:lnTo>
                <a:lnTo>
                  <a:pt x="1248" y="624"/>
                </a:lnTo>
                <a:lnTo>
                  <a:pt x="918" y="661"/>
                </a:lnTo>
                <a:lnTo>
                  <a:pt x="625" y="771"/>
                </a:lnTo>
                <a:lnTo>
                  <a:pt x="478" y="844"/>
                </a:lnTo>
                <a:lnTo>
                  <a:pt x="368" y="954"/>
                </a:lnTo>
                <a:lnTo>
                  <a:pt x="258" y="1064"/>
                </a:lnTo>
                <a:lnTo>
                  <a:pt x="148" y="1211"/>
                </a:lnTo>
                <a:lnTo>
                  <a:pt x="111" y="1284"/>
                </a:lnTo>
                <a:lnTo>
                  <a:pt x="111" y="1321"/>
                </a:lnTo>
                <a:lnTo>
                  <a:pt x="148" y="1431"/>
                </a:lnTo>
                <a:lnTo>
                  <a:pt x="258" y="1468"/>
                </a:lnTo>
                <a:lnTo>
                  <a:pt x="368" y="1468"/>
                </a:lnTo>
                <a:lnTo>
                  <a:pt x="698" y="1284"/>
                </a:lnTo>
                <a:lnTo>
                  <a:pt x="1028" y="1174"/>
                </a:lnTo>
                <a:lnTo>
                  <a:pt x="1028" y="2531"/>
                </a:lnTo>
                <a:lnTo>
                  <a:pt x="955" y="3228"/>
                </a:lnTo>
                <a:lnTo>
                  <a:pt x="881" y="3925"/>
                </a:lnTo>
                <a:lnTo>
                  <a:pt x="698" y="3852"/>
                </a:lnTo>
                <a:lnTo>
                  <a:pt x="551" y="3742"/>
                </a:lnTo>
                <a:lnTo>
                  <a:pt x="368" y="3632"/>
                </a:lnTo>
                <a:lnTo>
                  <a:pt x="184" y="3522"/>
                </a:lnTo>
                <a:lnTo>
                  <a:pt x="111" y="3522"/>
                </a:lnTo>
                <a:lnTo>
                  <a:pt x="38" y="3595"/>
                </a:lnTo>
                <a:lnTo>
                  <a:pt x="1" y="3669"/>
                </a:lnTo>
                <a:lnTo>
                  <a:pt x="1" y="3779"/>
                </a:lnTo>
                <a:lnTo>
                  <a:pt x="38" y="3962"/>
                </a:lnTo>
                <a:lnTo>
                  <a:pt x="148" y="4145"/>
                </a:lnTo>
                <a:lnTo>
                  <a:pt x="294" y="4256"/>
                </a:lnTo>
                <a:lnTo>
                  <a:pt x="514" y="4402"/>
                </a:lnTo>
                <a:lnTo>
                  <a:pt x="735" y="4476"/>
                </a:lnTo>
                <a:lnTo>
                  <a:pt x="1175" y="4476"/>
                </a:lnTo>
                <a:lnTo>
                  <a:pt x="1248" y="4439"/>
                </a:lnTo>
                <a:lnTo>
                  <a:pt x="1321" y="4402"/>
                </a:lnTo>
                <a:lnTo>
                  <a:pt x="1395" y="4256"/>
                </a:lnTo>
                <a:lnTo>
                  <a:pt x="1505" y="3485"/>
                </a:lnTo>
                <a:lnTo>
                  <a:pt x="1578" y="2715"/>
                </a:lnTo>
                <a:lnTo>
                  <a:pt x="1578" y="1908"/>
                </a:lnTo>
                <a:lnTo>
                  <a:pt x="1542" y="1504"/>
                </a:lnTo>
                <a:lnTo>
                  <a:pt x="1505" y="1138"/>
                </a:lnTo>
                <a:lnTo>
                  <a:pt x="1762" y="1174"/>
                </a:lnTo>
                <a:lnTo>
                  <a:pt x="2128" y="1321"/>
                </a:lnTo>
                <a:lnTo>
                  <a:pt x="2459" y="1431"/>
                </a:lnTo>
                <a:lnTo>
                  <a:pt x="2825" y="1578"/>
                </a:lnTo>
                <a:lnTo>
                  <a:pt x="3192" y="1651"/>
                </a:lnTo>
                <a:lnTo>
                  <a:pt x="3486" y="1651"/>
                </a:lnTo>
                <a:lnTo>
                  <a:pt x="3449" y="2531"/>
                </a:lnTo>
                <a:lnTo>
                  <a:pt x="3412" y="3449"/>
                </a:lnTo>
                <a:lnTo>
                  <a:pt x="3412" y="3999"/>
                </a:lnTo>
                <a:lnTo>
                  <a:pt x="3412" y="4256"/>
                </a:lnTo>
                <a:lnTo>
                  <a:pt x="3412" y="4366"/>
                </a:lnTo>
                <a:lnTo>
                  <a:pt x="3412" y="4402"/>
                </a:lnTo>
                <a:lnTo>
                  <a:pt x="3449" y="4402"/>
                </a:lnTo>
                <a:lnTo>
                  <a:pt x="3412" y="4476"/>
                </a:lnTo>
                <a:lnTo>
                  <a:pt x="3376" y="4512"/>
                </a:lnTo>
                <a:lnTo>
                  <a:pt x="3376" y="4659"/>
                </a:lnTo>
                <a:lnTo>
                  <a:pt x="3376" y="4696"/>
                </a:lnTo>
                <a:lnTo>
                  <a:pt x="3412" y="4806"/>
                </a:lnTo>
                <a:lnTo>
                  <a:pt x="3522" y="4879"/>
                </a:lnTo>
                <a:lnTo>
                  <a:pt x="3632" y="4879"/>
                </a:lnTo>
                <a:lnTo>
                  <a:pt x="3742" y="4842"/>
                </a:lnTo>
                <a:lnTo>
                  <a:pt x="3853" y="4732"/>
                </a:lnTo>
                <a:lnTo>
                  <a:pt x="3926" y="4586"/>
                </a:lnTo>
                <a:lnTo>
                  <a:pt x="3926" y="4439"/>
                </a:lnTo>
                <a:lnTo>
                  <a:pt x="3926" y="4256"/>
                </a:lnTo>
                <a:lnTo>
                  <a:pt x="3963" y="3045"/>
                </a:lnTo>
                <a:lnTo>
                  <a:pt x="3963" y="1871"/>
                </a:lnTo>
                <a:lnTo>
                  <a:pt x="3963" y="1541"/>
                </a:lnTo>
                <a:lnTo>
                  <a:pt x="4366" y="1394"/>
                </a:lnTo>
                <a:lnTo>
                  <a:pt x="4733" y="1138"/>
                </a:lnTo>
                <a:lnTo>
                  <a:pt x="5063" y="844"/>
                </a:lnTo>
                <a:lnTo>
                  <a:pt x="5320" y="551"/>
                </a:lnTo>
                <a:lnTo>
                  <a:pt x="5467" y="367"/>
                </a:lnTo>
                <a:lnTo>
                  <a:pt x="5503" y="257"/>
                </a:lnTo>
                <a:lnTo>
                  <a:pt x="5503" y="184"/>
                </a:lnTo>
                <a:lnTo>
                  <a:pt x="5430" y="74"/>
                </a:lnTo>
                <a:lnTo>
                  <a:pt x="5356" y="37"/>
                </a:lnTo>
                <a:lnTo>
                  <a:pt x="528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3" name="Google Shape;183;p2"/>
          <p:cNvSpPr/>
          <p:nvPr/>
        </p:nvSpPr>
        <p:spPr>
          <a:xfrm>
            <a:off x="8516944" y="4082884"/>
            <a:ext cx="690236" cy="510383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4" name="Google Shape;184;p2"/>
          <p:cNvSpPr/>
          <p:nvPr/>
        </p:nvSpPr>
        <p:spPr>
          <a:xfrm>
            <a:off x="859713" y="3417443"/>
            <a:ext cx="317620" cy="659010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5" name="Google Shape;185;p2"/>
          <p:cNvSpPr/>
          <p:nvPr/>
        </p:nvSpPr>
        <p:spPr>
          <a:xfrm rot="1920742">
            <a:off x="5707038" y="4213989"/>
            <a:ext cx="884797" cy="750834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6" name="Google Shape;186;p2"/>
          <p:cNvSpPr/>
          <p:nvPr/>
        </p:nvSpPr>
        <p:spPr>
          <a:xfrm rot="-3496844">
            <a:off x="115839" y="4509560"/>
            <a:ext cx="537852" cy="464440"/>
          </a:xfrm>
          <a:custGeom>
            <a:avLst/>
            <a:gdLst/>
            <a:ahLst/>
            <a:cxnLst/>
            <a:rect l="l" t="t" r="r" b="b"/>
            <a:pathLst>
              <a:path w="10748" h="9281" extrusionOk="0">
                <a:moveTo>
                  <a:pt x="4072" y="550"/>
                </a:moveTo>
                <a:lnTo>
                  <a:pt x="4329" y="587"/>
                </a:lnTo>
                <a:lnTo>
                  <a:pt x="4585" y="697"/>
                </a:lnTo>
                <a:lnTo>
                  <a:pt x="4842" y="844"/>
                </a:lnTo>
                <a:lnTo>
                  <a:pt x="5025" y="1064"/>
                </a:lnTo>
                <a:lnTo>
                  <a:pt x="5136" y="1211"/>
                </a:lnTo>
                <a:lnTo>
                  <a:pt x="5209" y="1394"/>
                </a:lnTo>
                <a:lnTo>
                  <a:pt x="5246" y="1541"/>
                </a:lnTo>
                <a:lnTo>
                  <a:pt x="5282" y="1724"/>
                </a:lnTo>
                <a:lnTo>
                  <a:pt x="5282" y="2091"/>
                </a:lnTo>
                <a:lnTo>
                  <a:pt x="5246" y="2458"/>
                </a:lnTo>
                <a:lnTo>
                  <a:pt x="5209" y="2641"/>
                </a:lnTo>
                <a:lnTo>
                  <a:pt x="4695" y="1761"/>
                </a:lnTo>
                <a:lnTo>
                  <a:pt x="4072" y="550"/>
                </a:lnTo>
                <a:close/>
                <a:moveTo>
                  <a:pt x="1357" y="3008"/>
                </a:moveTo>
                <a:lnTo>
                  <a:pt x="1504" y="3265"/>
                </a:lnTo>
                <a:lnTo>
                  <a:pt x="1614" y="3558"/>
                </a:lnTo>
                <a:lnTo>
                  <a:pt x="1797" y="3852"/>
                </a:lnTo>
                <a:lnTo>
                  <a:pt x="1467" y="3778"/>
                </a:lnTo>
                <a:lnTo>
                  <a:pt x="1137" y="3742"/>
                </a:lnTo>
                <a:lnTo>
                  <a:pt x="1321" y="3118"/>
                </a:lnTo>
                <a:lnTo>
                  <a:pt x="1357" y="3008"/>
                </a:lnTo>
                <a:close/>
                <a:moveTo>
                  <a:pt x="3815" y="550"/>
                </a:moveTo>
                <a:lnTo>
                  <a:pt x="4072" y="1174"/>
                </a:lnTo>
                <a:lnTo>
                  <a:pt x="4329" y="1798"/>
                </a:lnTo>
                <a:lnTo>
                  <a:pt x="4695" y="2531"/>
                </a:lnTo>
                <a:lnTo>
                  <a:pt x="5099" y="3265"/>
                </a:lnTo>
                <a:lnTo>
                  <a:pt x="4989" y="3852"/>
                </a:lnTo>
                <a:lnTo>
                  <a:pt x="4732" y="3191"/>
                </a:lnTo>
                <a:lnTo>
                  <a:pt x="4475" y="2531"/>
                </a:lnTo>
                <a:lnTo>
                  <a:pt x="4255" y="1981"/>
                </a:lnTo>
                <a:lnTo>
                  <a:pt x="4035" y="1467"/>
                </a:lnTo>
                <a:lnTo>
                  <a:pt x="3742" y="880"/>
                </a:lnTo>
                <a:lnTo>
                  <a:pt x="3558" y="587"/>
                </a:lnTo>
                <a:lnTo>
                  <a:pt x="3815" y="550"/>
                </a:lnTo>
                <a:close/>
                <a:moveTo>
                  <a:pt x="1761" y="1724"/>
                </a:moveTo>
                <a:lnTo>
                  <a:pt x="1724" y="1798"/>
                </a:lnTo>
                <a:lnTo>
                  <a:pt x="1761" y="1944"/>
                </a:lnTo>
                <a:lnTo>
                  <a:pt x="1834" y="2018"/>
                </a:lnTo>
                <a:lnTo>
                  <a:pt x="1944" y="2054"/>
                </a:lnTo>
                <a:lnTo>
                  <a:pt x="2054" y="2054"/>
                </a:lnTo>
                <a:lnTo>
                  <a:pt x="2274" y="2531"/>
                </a:lnTo>
                <a:lnTo>
                  <a:pt x="2458" y="2971"/>
                </a:lnTo>
                <a:lnTo>
                  <a:pt x="3008" y="4182"/>
                </a:lnTo>
                <a:lnTo>
                  <a:pt x="3081" y="4329"/>
                </a:lnTo>
                <a:lnTo>
                  <a:pt x="2825" y="4255"/>
                </a:lnTo>
                <a:lnTo>
                  <a:pt x="2458" y="4072"/>
                </a:lnTo>
                <a:lnTo>
                  <a:pt x="2164" y="3742"/>
                </a:lnTo>
                <a:lnTo>
                  <a:pt x="1944" y="3375"/>
                </a:lnTo>
                <a:lnTo>
                  <a:pt x="1724" y="2935"/>
                </a:lnTo>
                <a:lnTo>
                  <a:pt x="1651" y="2715"/>
                </a:lnTo>
                <a:lnTo>
                  <a:pt x="1504" y="2494"/>
                </a:lnTo>
                <a:lnTo>
                  <a:pt x="1724" y="1761"/>
                </a:lnTo>
                <a:lnTo>
                  <a:pt x="1761" y="1724"/>
                </a:lnTo>
                <a:close/>
                <a:moveTo>
                  <a:pt x="2604" y="1174"/>
                </a:moveTo>
                <a:lnTo>
                  <a:pt x="2715" y="1614"/>
                </a:lnTo>
                <a:lnTo>
                  <a:pt x="2861" y="2054"/>
                </a:lnTo>
                <a:lnTo>
                  <a:pt x="3228" y="2898"/>
                </a:lnTo>
                <a:lnTo>
                  <a:pt x="3998" y="4695"/>
                </a:lnTo>
                <a:lnTo>
                  <a:pt x="3632" y="4549"/>
                </a:lnTo>
                <a:lnTo>
                  <a:pt x="3522" y="4365"/>
                </a:lnTo>
                <a:lnTo>
                  <a:pt x="3301" y="3888"/>
                </a:lnTo>
                <a:lnTo>
                  <a:pt x="2861" y="2935"/>
                </a:lnTo>
                <a:lnTo>
                  <a:pt x="2274" y="1834"/>
                </a:lnTo>
                <a:lnTo>
                  <a:pt x="2311" y="1651"/>
                </a:lnTo>
                <a:lnTo>
                  <a:pt x="2421" y="1467"/>
                </a:lnTo>
                <a:lnTo>
                  <a:pt x="2604" y="1174"/>
                </a:lnTo>
                <a:close/>
                <a:moveTo>
                  <a:pt x="3338" y="660"/>
                </a:moveTo>
                <a:lnTo>
                  <a:pt x="3375" y="770"/>
                </a:lnTo>
                <a:lnTo>
                  <a:pt x="3668" y="1467"/>
                </a:lnTo>
                <a:lnTo>
                  <a:pt x="3962" y="2164"/>
                </a:lnTo>
                <a:lnTo>
                  <a:pt x="4182" y="2788"/>
                </a:lnTo>
                <a:lnTo>
                  <a:pt x="4402" y="3412"/>
                </a:lnTo>
                <a:lnTo>
                  <a:pt x="4769" y="4659"/>
                </a:lnTo>
                <a:lnTo>
                  <a:pt x="4732" y="4805"/>
                </a:lnTo>
                <a:lnTo>
                  <a:pt x="4659" y="4805"/>
                </a:lnTo>
                <a:lnTo>
                  <a:pt x="4549" y="4842"/>
                </a:lnTo>
                <a:lnTo>
                  <a:pt x="3668" y="2971"/>
                </a:lnTo>
                <a:lnTo>
                  <a:pt x="3191" y="1981"/>
                </a:lnTo>
                <a:lnTo>
                  <a:pt x="2971" y="1504"/>
                </a:lnTo>
                <a:lnTo>
                  <a:pt x="2788" y="991"/>
                </a:lnTo>
                <a:lnTo>
                  <a:pt x="3045" y="807"/>
                </a:lnTo>
                <a:lnTo>
                  <a:pt x="3338" y="660"/>
                </a:lnTo>
                <a:close/>
                <a:moveTo>
                  <a:pt x="7703" y="4952"/>
                </a:moveTo>
                <a:lnTo>
                  <a:pt x="7960" y="5246"/>
                </a:lnTo>
                <a:lnTo>
                  <a:pt x="7960" y="5246"/>
                </a:lnTo>
                <a:lnTo>
                  <a:pt x="7887" y="5209"/>
                </a:lnTo>
                <a:lnTo>
                  <a:pt x="7593" y="5319"/>
                </a:lnTo>
                <a:lnTo>
                  <a:pt x="7300" y="5466"/>
                </a:lnTo>
                <a:lnTo>
                  <a:pt x="7190" y="5356"/>
                </a:lnTo>
                <a:lnTo>
                  <a:pt x="7080" y="5246"/>
                </a:lnTo>
                <a:lnTo>
                  <a:pt x="7373" y="5099"/>
                </a:lnTo>
                <a:lnTo>
                  <a:pt x="7703" y="4952"/>
                </a:lnTo>
                <a:close/>
                <a:moveTo>
                  <a:pt x="8070" y="5356"/>
                </a:moveTo>
                <a:lnTo>
                  <a:pt x="8180" y="5466"/>
                </a:lnTo>
                <a:lnTo>
                  <a:pt x="7923" y="5576"/>
                </a:lnTo>
                <a:lnTo>
                  <a:pt x="7923" y="5576"/>
                </a:lnTo>
                <a:lnTo>
                  <a:pt x="8033" y="5429"/>
                </a:lnTo>
                <a:lnTo>
                  <a:pt x="8070" y="5356"/>
                </a:lnTo>
                <a:close/>
                <a:moveTo>
                  <a:pt x="7556" y="5612"/>
                </a:moveTo>
                <a:lnTo>
                  <a:pt x="7483" y="5722"/>
                </a:lnTo>
                <a:lnTo>
                  <a:pt x="7483" y="5686"/>
                </a:lnTo>
                <a:lnTo>
                  <a:pt x="7556" y="5612"/>
                </a:lnTo>
                <a:close/>
                <a:moveTo>
                  <a:pt x="8327" y="5649"/>
                </a:moveTo>
                <a:lnTo>
                  <a:pt x="8327" y="5686"/>
                </a:lnTo>
                <a:lnTo>
                  <a:pt x="7850" y="6163"/>
                </a:lnTo>
                <a:lnTo>
                  <a:pt x="7740" y="6016"/>
                </a:lnTo>
                <a:lnTo>
                  <a:pt x="7997" y="5796"/>
                </a:lnTo>
                <a:lnTo>
                  <a:pt x="8327" y="5649"/>
                </a:lnTo>
                <a:close/>
                <a:moveTo>
                  <a:pt x="8437" y="5796"/>
                </a:moveTo>
                <a:lnTo>
                  <a:pt x="8584" y="6053"/>
                </a:lnTo>
                <a:lnTo>
                  <a:pt x="8143" y="6163"/>
                </a:lnTo>
                <a:lnTo>
                  <a:pt x="8437" y="5796"/>
                </a:lnTo>
                <a:close/>
                <a:moveTo>
                  <a:pt x="8437" y="6346"/>
                </a:moveTo>
                <a:lnTo>
                  <a:pt x="8180" y="6676"/>
                </a:lnTo>
                <a:lnTo>
                  <a:pt x="8107" y="6493"/>
                </a:lnTo>
                <a:lnTo>
                  <a:pt x="8437" y="6346"/>
                </a:lnTo>
                <a:close/>
                <a:moveTo>
                  <a:pt x="8767" y="6309"/>
                </a:moveTo>
                <a:lnTo>
                  <a:pt x="8840" y="6419"/>
                </a:lnTo>
                <a:lnTo>
                  <a:pt x="8547" y="6676"/>
                </a:lnTo>
                <a:lnTo>
                  <a:pt x="8767" y="6309"/>
                </a:lnTo>
                <a:close/>
                <a:moveTo>
                  <a:pt x="9024" y="4695"/>
                </a:moveTo>
                <a:lnTo>
                  <a:pt x="9244" y="4732"/>
                </a:lnTo>
                <a:lnTo>
                  <a:pt x="9464" y="4805"/>
                </a:lnTo>
                <a:lnTo>
                  <a:pt x="9647" y="4915"/>
                </a:lnTo>
                <a:lnTo>
                  <a:pt x="9831" y="5062"/>
                </a:lnTo>
                <a:lnTo>
                  <a:pt x="9904" y="5099"/>
                </a:lnTo>
                <a:lnTo>
                  <a:pt x="9941" y="5099"/>
                </a:lnTo>
                <a:lnTo>
                  <a:pt x="10051" y="5209"/>
                </a:lnTo>
                <a:lnTo>
                  <a:pt x="10161" y="5429"/>
                </a:lnTo>
                <a:lnTo>
                  <a:pt x="10198" y="5649"/>
                </a:lnTo>
                <a:lnTo>
                  <a:pt x="10234" y="5869"/>
                </a:lnTo>
                <a:lnTo>
                  <a:pt x="10198" y="6089"/>
                </a:lnTo>
                <a:lnTo>
                  <a:pt x="10161" y="6346"/>
                </a:lnTo>
                <a:lnTo>
                  <a:pt x="10088" y="6566"/>
                </a:lnTo>
                <a:lnTo>
                  <a:pt x="9941" y="7006"/>
                </a:lnTo>
                <a:lnTo>
                  <a:pt x="9904" y="7080"/>
                </a:lnTo>
                <a:lnTo>
                  <a:pt x="9647" y="6676"/>
                </a:lnTo>
                <a:lnTo>
                  <a:pt x="9024" y="5832"/>
                </a:lnTo>
                <a:lnTo>
                  <a:pt x="8620" y="5282"/>
                </a:lnTo>
                <a:lnTo>
                  <a:pt x="8400" y="5025"/>
                </a:lnTo>
                <a:lnTo>
                  <a:pt x="8143" y="4842"/>
                </a:lnTo>
                <a:lnTo>
                  <a:pt x="8584" y="4732"/>
                </a:lnTo>
                <a:lnTo>
                  <a:pt x="8804" y="4695"/>
                </a:lnTo>
                <a:close/>
                <a:moveTo>
                  <a:pt x="1064" y="3962"/>
                </a:moveTo>
                <a:lnTo>
                  <a:pt x="1357" y="4182"/>
                </a:lnTo>
                <a:lnTo>
                  <a:pt x="1651" y="4329"/>
                </a:lnTo>
                <a:lnTo>
                  <a:pt x="2348" y="4585"/>
                </a:lnTo>
                <a:lnTo>
                  <a:pt x="2458" y="4659"/>
                </a:lnTo>
                <a:lnTo>
                  <a:pt x="2494" y="4695"/>
                </a:lnTo>
                <a:lnTo>
                  <a:pt x="2568" y="4732"/>
                </a:lnTo>
                <a:lnTo>
                  <a:pt x="2641" y="4695"/>
                </a:lnTo>
                <a:lnTo>
                  <a:pt x="4329" y="5319"/>
                </a:lnTo>
                <a:lnTo>
                  <a:pt x="4329" y="5356"/>
                </a:lnTo>
                <a:lnTo>
                  <a:pt x="4292" y="5319"/>
                </a:lnTo>
                <a:lnTo>
                  <a:pt x="3888" y="5172"/>
                </a:lnTo>
                <a:lnTo>
                  <a:pt x="3705" y="5136"/>
                </a:lnTo>
                <a:lnTo>
                  <a:pt x="3485" y="5099"/>
                </a:lnTo>
                <a:lnTo>
                  <a:pt x="3448" y="5136"/>
                </a:lnTo>
                <a:lnTo>
                  <a:pt x="3411" y="5172"/>
                </a:lnTo>
                <a:lnTo>
                  <a:pt x="3448" y="5246"/>
                </a:lnTo>
                <a:lnTo>
                  <a:pt x="3595" y="5392"/>
                </a:lnTo>
                <a:lnTo>
                  <a:pt x="3852" y="5539"/>
                </a:lnTo>
                <a:lnTo>
                  <a:pt x="4108" y="5686"/>
                </a:lnTo>
                <a:lnTo>
                  <a:pt x="4402" y="5759"/>
                </a:lnTo>
                <a:lnTo>
                  <a:pt x="4365" y="5906"/>
                </a:lnTo>
                <a:lnTo>
                  <a:pt x="4035" y="5906"/>
                </a:lnTo>
                <a:lnTo>
                  <a:pt x="3742" y="5869"/>
                </a:lnTo>
                <a:lnTo>
                  <a:pt x="3411" y="5759"/>
                </a:lnTo>
                <a:lnTo>
                  <a:pt x="3228" y="5686"/>
                </a:lnTo>
                <a:lnTo>
                  <a:pt x="3191" y="5612"/>
                </a:lnTo>
                <a:lnTo>
                  <a:pt x="3155" y="5576"/>
                </a:lnTo>
                <a:lnTo>
                  <a:pt x="3118" y="5539"/>
                </a:lnTo>
                <a:lnTo>
                  <a:pt x="3081" y="5502"/>
                </a:lnTo>
                <a:lnTo>
                  <a:pt x="3045" y="5502"/>
                </a:lnTo>
                <a:lnTo>
                  <a:pt x="3008" y="5539"/>
                </a:lnTo>
                <a:lnTo>
                  <a:pt x="2971" y="5649"/>
                </a:lnTo>
                <a:lnTo>
                  <a:pt x="2971" y="5722"/>
                </a:lnTo>
                <a:lnTo>
                  <a:pt x="3008" y="5796"/>
                </a:lnTo>
                <a:lnTo>
                  <a:pt x="3045" y="5869"/>
                </a:lnTo>
                <a:lnTo>
                  <a:pt x="3191" y="6016"/>
                </a:lnTo>
                <a:lnTo>
                  <a:pt x="3338" y="6126"/>
                </a:lnTo>
                <a:lnTo>
                  <a:pt x="3522" y="6199"/>
                </a:lnTo>
                <a:lnTo>
                  <a:pt x="3742" y="6273"/>
                </a:lnTo>
                <a:lnTo>
                  <a:pt x="3962" y="6309"/>
                </a:lnTo>
                <a:lnTo>
                  <a:pt x="4182" y="6309"/>
                </a:lnTo>
                <a:lnTo>
                  <a:pt x="3962" y="6676"/>
                </a:lnTo>
                <a:lnTo>
                  <a:pt x="3742" y="6603"/>
                </a:lnTo>
                <a:lnTo>
                  <a:pt x="3228" y="6456"/>
                </a:lnTo>
                <a:lnTo>
                  <a:pt x="2971" y="6419"/>
                </a:lnTo>
                <a:lnTo>
                  <a:pt x="2715" y="6383"/>
                </a:lnTo>
                <a:lnTo>
                  <a:pt x="2641" y="6383"/>
                </a:lnTo>
                <a:lnTo>
                  <a:pt x="2641" y="6456"/>
                </a:lnTo>
                <a:lnTo>
                  <a:pt x="2641" y="6493"/>
                </a:lnTo>
                <a:lnTo>
                  <a:pt x="2678" y="6529"/>
                </a:lnTo>
                <a:lnTo>
                  <a:pt x="2861" y="6676"/>
                </a:lnTo>
                <a:lnTo>
                  <a:pt x="3081" y="6786"/>
                </a:lnTo>
                <a:lnTo>
                  <a:pt x="3522" y="6970"/>
                </a:lnTo>
                <a:lnTo>
                  <a:pt x="3742" y="7080"/>
                </a:lnTo>
                <a:lnTo>
                  <a:pt x="3632" y="7226"/>
                </a:lnTo>
                <a:lnTo>
                  <a:pt x="3522" y="7336"/>
                </a:lnTo>
                <a:lnTo>
                  <a:pt x="2935" y="7080"/>
                </a:lnTo>
                <a:lnTo>
                  <a:pt x="2311" y="6823"/>
                </a:lnTo>
                <a:lnTo>
                  <a:pt x="2238" y="6823"/>
                </a:lnTo>
                <a:lnTo>
                  <a:pt x="2201" y="6860"/>
                </a:lnTo>
                <a:lnTo>
                  <a:pt x="2201" y="6896"/>
                </a:lnTo>
                <a:lnTo>
                  <a:pt x="2201" y="6970"/>
                </a:lnTo>
                <a:lnTo>
                  <a:pt x="2458" y="7190"/>
                </a:lnTo>
                <a:lnTo>
                  <a:pt x="2678" y="7410"/>
                </a:lnTo>
                <a:lnTo>
                  <a:pt x="2971" y="7557"/>
                </a:lnTo>
                <a:lnTo>
                  <a:pt x="3265" y="7703"/>
                </a:lnTo>
                <a:lnTo>
                  <a:pt x="2971" y="7960"/>
                </a:lnTo>
                <a:lnTo>
                  <a:pt x="2641" y="7960"/>
                </a:lnTo>
                <a:lnTo>
                  <a:pt x="2311" y="7887"/>
                </a:lnTo>
                <a:lnTo>
                  <a:pt x="1981" y="7777"/>
                </a:lnTo>
                <a:lnTo>
                  <a:pt x="1871" y="7777"/>
                </a:lnTo>
                <a:lnTo>
                  <a:pt x="1834" y="7813"/>
                </a:lnTo>
                <a:lnTo>
                  <a:pt x="1797" y="7850"/>
                </a:lnTo>
                <a:lnTo>
                  <a:pt x="1797" y="7923"/>
                </a:lnTo>
                <a:lnTo>
                  <a:pt x="1834" y="8070"/>
                </a:lnTo>
                <a:lnTo>
                  <a:pt x="1944" y="8143"/>
                </a:lnTo>
                <a:lnTo>
                  <a:pt x="2091" y="8217"/>
                </a:lnTo>
                <a:lnTo>
                  <a:pt x="2238" y="8290"/>
                </a:lnTo>
                <a:lnTo>
                  <a:pt x="2348" y="8327"/>
                </a:lnTo>
                <a:lnTo>
                  <a:pt x="2164" y="8364"/>
                </a:lnTo>
                <a:lnTo>
                  <a:pt x="1944" y="8364"/>
                </a:lnTo>
                <a:lnTo>
                  <a:pt x="1761" y="8327"/>
                </a:lnTo>
                <a:lnTo>
                  <a:pt x="1541" y="8253"/>
                </a:lnTo>
                <a:lnTo>
                  <a:pt x="1247" y="8070"/>
                </a:lnTo>
                <a:lnTo>
                  <a:pt x="1027" y="7850"/>
                </a:lnTo>
                <a:lnTo>
                  <a:pt x="844" y="7593"/>
                </a:lnTo>
                <a:lnTo>
                  <a:pt x="697" y="7300"/>
                </a:lnTo>
                <a:lnTo>
                  <a:pt x="624" y="6970"/>
                </a:lnTo>
                <a:lnTo>
                  <a:pt x="550" y="6676"/>
                </a:lnTo>
                <a:lnTo>
                  <a:pt x="550" y="6346"/>
                </a:lnTo>
                <a:lnTo>
                  <a:pt x="550" y="6016"/>
                </a:lnTo>
                <a:lnTo>
                  <a:pt x="624" y="5502"/>
                </a:lnTo>
                <a:lnTo>
                  <a:pt x="734" y="4989"/>
                </a:lnTo>
                <a:lnTo>
                  <a:pt x="1064" y="3962"/>
                </a:lnTo>
                <a:close/>
                <a:moveTo>
                  <a:pt x="6786" y="5429"/>
                </a:moveTo>
                <a:lnTo>
                  <a:pt x="6860" y="5649"/>
                </a:lnTo>
                <a:lnTo>
                  <a:pt x="6970" y="5832"/>
                </a:lnTo>
                <a:lnTo>
                  <a:pt x="7006" y="5906"/>
                </a:lnTo>
                <a:lnTo>
                  <a:pt x="7043" y="5979"/>
                </a:lnTo>
                <a:lnTo>
                  <a:pt x="7116" y="6016"/>
                </a:lnTo>
                <a:lnTo>
                  <a:pt x="7813" y="7006"/>
                </a:lnTo>
                <a:lnTo>
                  <a:pt x="8143" y="7520"/>
                </a:lnTo>
                <a:lnTo>
                  <a:pt x="8143" y="7667"/>
                </a:lnTo>
                <a:lnTo>
                  <a:pt x="8143" y="7740"/>
                </a:lnTo>
                <a:lnTo>
                  <a:pt x="8217" y="7813"/>
                </a:lnTo>
                <a:lnTo>
                  <a:pt x="8290" y="7850"/>
                </a:lnTo>
                <a:lnTo>
                  <a:pt x="8363" y="7850"/>
                </a:lnTo>
                <a:lnTo>
                  <a:pt x="8400" y="7813"/>
                </a:lnTo>
                <a:lnTo>
                  <a:pt x="8510" y="7887"/>
                </a:lnTo>
                <a:lnTo>
                  <a:pt x="8584" y="7923"/>
                </a:lnTo>
                <a:lnTo>
                  <a:pt x="8694" y="7960"/>
                </a:lnTo>
                <a:lnTo>
                  <a:pt x="8767" y="7923"/>
                </a:lnTo>
                <a:lnTo>
                  <a:pt x="8877" y="7997"/>
                </a:lnTo>
                <a:lnTo>
                  <a:pt x="8987" y="7997"/>
                </a:lnTo>
                <a:lnTo>
                  <a:pt x="9060" y="8033"/>
                </a:lnTo>
                <a:lnTo>
                  <a:pt x="9134" y="7997"/>
                </a:lnTo>
                <a:lnTo>
                  <a:pt x="9207" y="7923"/>
                </a:lnTo>
                <a:lnTo>
                  <a:pt x="9207" y="7813"/>
                </a:lnTo>
                <a:lnTo>
                  <a:pt x="9207" y="7740"/>
                </a:lnTo>
                <a:lnTo>
                  <a:pt x="9134" y="7667"/>
                </a:lnTo>
                <a:lnTo>
                  <a:pt x="9170" y="7557"/>
                </a:lnTo>
                <a:lnTo>
                  <a:pt x="9207" y="7483"/>
                </a:lnTo>
                <a:lnTo>
                  <a:pt x="9244" y="7410"/>
                </a:lnTo>
                <a:lnTo>
                  <a:pt x="9244" y="7373"/>
                </a:lnTo>
                <a:lnTo>
                  <a:pt x="9207" y="7300"/>
                </a:lnTo>
                <a:lnTo>
                  <a:pt x="9170" y="7263"/>
                </a:lnTo>
                <a:lnTo>
                  <a:pt x="9134" y="7226"/>
                </a:lnTo>
                <a:lnTo>
                  <a:pt x="8987" y="7226"/>
                </a:lnTo>
                <a:lnTo>
                  <a:pt x="8694" y="7336"/>
                </a:lnTo>
                <a:lnTo>
                  <a:pt x="8694" y="7300"/>
                </a:lnTo>
                <a:lnTo>
                  <a:pt x="8877" y="7153"/>
                </a:lnTo>
                <a:lnTo>
                  <a:pt x="9060" y="6970"/>
                </a:lnTo>
                <a:lnTo>
                  <a:pt x="9134" y="6860"/>
                </a:lnTo>
                <a:lnTo>
                  <a:pt x="9244" y="7043"/>
                </a:lnTo>
                <a:lnTo>
                  <a:pt x="9501" y="7446"/>
                </a:lnTo>
                <a:lnTo>
                  <a:pt x="9537" y="7593"/>
                </a:lnTo>
                <a:lnTo>
                  <a:pt x="9317" y="7887"/>
                </a:lnTo>
                <a:lnTo>
                  <a:pt x="9024" y="8143"/>
                </a:lnTo>
                <a:lnTo>
                  <a:pt x="8730" y="8364"/>
                </a:lnTo>
                <a:lnTo>
                  <a:pt x="8400" y="8547"/>
                </a:lnTo>
                <a:lnTo>
                  <a:pt x="8070" y="8657"/>
                </a:lnTo>
                <a:lnTo>
                  <a:pt x="7703" y="8694"/>
                </a:lnTo>
                <a:lnTo>
                  <a:pt x="7520" y="8694"/>
                </a:lnTo>
                <a:lnTo>
                  <a:pt x="7373" y="8657"/>
                </a:lnTo>
                <a:lnTo>
                  <a:pt x="7190" y="8620"/>
                </a:lnTo>
                <a:lnTo>
                  <a:pt x="7006" y="8547"/>
                </a:lnTo>
                <a:lnTo>
                  <a:pt x="6823" y="8437"/>
                </a:lnTo>
                <a:lnTo>
                  <a:pt x="6676" y="8290"/>
                </a:lnTo>
                <a:lnTo>
                  <a:pt x="6419" y="7997"/>
                </a:lnTo>
                <a:lnTo>
                  <a:pt x="6199" y="7667"/>
                </a:lnTo>
                <a:lnTo>
                  <a:pt x="6053" y="7300"/>
                </a:lnTo>
                <a:lnTo>
                  <a:pt x="6016" y="6896"/>
                </a:lnTo>
                <a:lnTo>
                  <a:pt x="6016" y="6676"/>
                </a:lnTo>
                <a:lnTo>
                  <a:pt x="6053" y="6493"/>
                </a:lnTo>
                <a:lnTo>
                  <a:pt x="6089" y="6309"/>
                </a:lnTo>
                <a:lnTo>
                  <a:pt x="6163" y="6126"/>
                </a:lnTo>
                <a:lnTo>
                  <a:pt x="6273" y="5943"/>
                </a:lnTo>
                <a:lnTo>
                  <a:pt x="6383" y="5759"/>
                </a:lnTo>
                <a:lnTo>
                  <a:pt x="6566" y="5576"/>
                </a:lnTo>
                <a:lnTo>
                  <a:pt x="6786" y="5429"/>
                </a:lnTo>
                <a:close/>
                <a:moveTo>
                  <a:pt x="3852" y="0"/>
                </a:moveTo>
                <a:lnTo>
                  <a:pt x="3522" y="37"/>
                </a:lnTo>
                <a:lnTo>
                  <a:pt x="3191" y="110"/>
                </a:lnTo>
                <a:lnTo>
                  <a:pt x="2898" y="257"/>
                </a:lnTo>
                <a:lnTo>
                  <a:pt x="2604" y="440"/>
                </a:lnTo>
                <a:lnTo>
                  <a:pt x="2348" y="660"/>
                </a:lnTo>
                <a:lnTo>
                  <a:pt x="2091" y="660"/>
                </a:lnTo>
                <a:lnTo>
                  <a:pt x="1871" y="734"/>
                </a:lnTo>
                <a:lnTo>
                  <a:pt x="1687" y="880"/>
                </a:lnTo>
                <a:lnTo>
                  <a:pt x="1541" y="1064"/>
                </a:lnTo>
                <a:lnTo>
                  <a:pt x="1394" y="1284"/>
                </a:lnTo>
                <a:lnTo>
                  <a:pt x="1321" y="1504"/>
                </a:lnTo>
                <a:lnTo>
                  <a:pt x="1137" y="1944"/>
                </a:lnTo>
                <a:lnTo>
                  <a:pt x="660" y="3522"/>
                </a:lnTo>
                <a:lnTo>
                  <a:pt x="404" y="4292"/>
                </a:lnTo>
                <a:lnTo>
                  <a:pt x="183" y="5062"/>
                </a:lnTo>
                <a:lnTo>
                  <a:pt x="37" y="5759"/>
                </a:lnTo>
                <a:lnTo>
                  <a:pt x="0" y="6126"/>
                </a:lnTo>
                <a:lnTo>
                  <a:pt x="0" y="6456"/>
                </a:lnTo>
                <a:lnTo>
                  <a:pt x="0" y="6786"/>
                </a:lnTo>
                <a:lnTo>
                  <a:pt x="73" y="7153"/>
                </a:lnTo>
                <a:lnTo>
                  <a:pt x="183" y="7483"/>
                </a:lnTo>
                <a:lnTo>
                  <a:pt x="330" y="7813"/>
                </a:lnTo>
                <a:lnTo>
                  <a:pt x="477" y="8033"/>
                </a:lnTo>
                <a:lnTo>
                  <a:pt x="660" y="8253"/>
                </a:lnTo>
                <a:lnTo>
                  <a:pt x="880" y="8474"/>
                </a:lnTo>
                <a:lnTo>
                  <a:pt x="1101" y="8657"/>
                </a:lnTo>
                <a:lnTo>
                  <a:pt x="1357" y="8767"/>
                </a:lnTo>
                <a:lnTo>
                  <a:pt x="1651" y="8877"/>
                </a:lnTo>
                <a:lnTo>
                  <a:pt x="1908" y="8914"/>
                </a:lnTo>
                <a:lnTo>
                  <a:pt x="2201" y="8950"/>
                </a:lnTo>
                <a:lnTo>
                  <a:pt x="2458" y="8914"/>
                </a:lnTo>
                <a:lnTo>
                  <a:pt x="2678" y="8840"/>
                </a:lnTo>
                <a:lnTo>
                  <a:pt x="2898" y="8730"/>
                </a:lnTo>
                <a:lnTo>
                  <a:pt x="3081" y="8620"/>
                </a:lnTo>
                <a:lnTo>
                  <a:pt x="3448" y="8290"/>
                </a:lnTo>
                <a:lnTo>
                  <a:pt x="3778" y="7923"/>
                </a:lnTo>
                <a:lnTo>
                  <a:pt x="3815" y="7960"/>
                </a:lnTo>
                <a:lnTo>
                  <a:pt x="3925" y="7960"/>
                </a:lnTo>
                <a:lnTo>
                  <a:pt x="4035" y="7887"/>
                </a:lnTo>
                <a:lnTo>
                  <a:pt x="4108" y="7813"/>
                </a:lnTo>
                <a:lnTo>
                  <a:pt x="4108" y="7740"/>
                </a:lnTo>
                <a:lnTo>
                  <a:pt x="4072" y="7593"/>
                </a:lnTo>
                <a:lnTo>
                  <a:pt x="4182" y="7446"/>
                </a:lnTo>
                <a:lnTo>
                  <a:pt x="4512" y="6896"/>
                </a:lnTo>
                <a:lnTo>
                  <a:pt x="4769" y="6309"/>
                </a:lnTo>
                <a:lnTo>
                  <a:pt x="5025" y="5722"/>
                </a:lnTo>
                <a:lnTo>
                  <a:pt x="5209" y="5099"/>
                </a:lnTo>
                <a:lnTo>
                  <a:pt x="5246" y="5062"/>
                </a:lnTo>
                <a:lnTo>
                  <a:pt x="5282" y="4989"/>
                </a:lnTo>
                <a:lnTo>
                  <a:pt x="5282" y="4915"/>
                </a:lnTo>
                <a:lnTo>
                  <a:pt x="5466" y="4292"/>
                </a:lnTo>
                <a:lnTo>
                  <a:pt x="5612" y="3632"/>
                </a:lnTo>
                <a:lnTo>
                  <a:pt x="5722" y="2971"/>
                </a:lnTo>
                <a:lnTo>
                  <a:pt x="5796" y="2311"/>
                </a:lnTo>
                <a:lnTo>
                  <a:pt x="5832" y="1981"/>
                </a:lnTo>
                <a:lnTo>
                  <a:pt x="5796" y="1651"/>
                </a:lnTo>
                <a:lnTo>
                  <a:pt x="5759" y="1357"/>
                </a:lnTo>
                <a:lnTo>
                  <a:pt x="5649" y="1064"/>
                </a:lnTo>
                <a:lnTo>
                  <a:pt x="5539" y="807"/>
                </a:lnTo>
                <a:lnTo>
                  <a:pt x="5356" y="587"/>
                </a:lnTo>
                <a:lnTo>
                  <a:pt x="5099" y="367"/>
                </a:lnTo>
                <a:lnTo>
                  <a:pt x="4842" y="184"/>
                </a:lnTo>
                <a:lnTo>
                  <a:pt x="4512" y="73"/>
                </a:lnTo>
                <a:lnTo>
                  <a:pt x="4182" y="0"/>
                </a:lnTo>
                <a:close/>
                <a:moveTo>
                  <a:pt x="8730" y="3962"/>
                </a:moveTo>
                <a:lnTo>
                  <a:pt x="8584" y="4072"/>
                </a:lnTo>
                <a:lnTo>
                  <a:pt x="8437" y="4182"/>
                </a:lnTo>
                <a:lnTo>
                  <a:pt x="8327" y="4329"/>
                </a:lnTo>
                <a:lnTo>
                  <a:pt x="7887" y="4439"/>
                </a:lnTo>
                <a:lnTo>
                  <a:pt x="7336" y="4585"/>
                </a:lnTo>
                <a:lnTo>
                  <a:pt x="6786" y="4842"/>
                </a:lnTo>
                <a:lnTo>
                  <a:pt x="6566" y="4989"/>
                </a:lnTo>
                <a:lnTo>
                  <a:pt x="6309" y="5172"/>
                </a:lnTo>
                <a:lnTo>
                  <a:pt x="6089" y="5356"/>
                </a:lnTo>
                <a:lnTo>
                  <a:pt x="5906" y="5576"/>
                </a:lnTo>
                <a:lnTo>
                  <a:pt x="5759" y="5796"/>
                </a:lnTo>
                <a:lnTo>
                  <a:pt x="5612" y="6053"/>
                </a:lnTo>
                <a:lnTo>
                  <a:pt x="5539" y="6309"/>
                </a:lnTo>
                <a:lnTo>
                  <a:pt x="5502" y="6603"/>
                </a:lnTo>
                <a:lnTo>
                  <a:pt x="5466" y="6860"/>
                </a:lnTo>
                <a:lnTo>
                  <a:pt x="5502" y="7116"/>
                </a:lnTo>
                <a:lnTo>
                  <a:pt x="5539" y="7373"/>
                </a:lnTo>
                <a:lnTo>
                  <a:pt x="5612" y="7630"/>
                </a:lnTo>
                <a:lnTo>
                  <a:pt x="5722" y="7887"/>
                </a:lnTo>
                <a:lnTo>
                  <a:pt x="5869" y="8107"/>
                </a:lnTo>
                <a:lnTo>
                  <a:pt x="6016" y="8327"/>
                </a:lnTo>
                <a:lnTo>
                  <a:pt x="6199" y="8547"/>
                </a:lnTo>
                <a:lnTo>
                  <a:pt x="6419" y="8730"/>
                </a:lnTo>
                <a:lnTo>
                  <a:pt x="6639" y="8914"/>
                </a:lnTo>
                <a:lnTo>
                  <a:pt x="6860" y="9060"/>
                </a:lnTo>
                <a:lnTo>
                  <a:pt x="7116" y="9170"/>
                </a:lnTo>
                <a:lnTo>
                  <a:pt x="7410" y="9244"/>
                </a:lnTo>
                <a:lnTo>
                  <a:pt x="7703" y="9281"/>
                </a:lnTo>
                <a:lnTo>
                  <a:pt x="8033" y="9244"/>
                </a:lnTo>
                <a:lnTo>
                  <a:pt x="8327" y="9170"/>
                </a:lnTo>
                <a:lnTo>
                  <a:pt x="8620" y="9024"/>
                </a:lnTo>
                <a:lnTo>
                  <a:pt x="8877" y="8877"/>
                </a:lnTo>
                <a:lnTo>
                  <a:pt x="9391" y="8547"/>
                </a:lnTo>
                <a:lnTo>
                  <a:pt x="9611" y="8364"/>
                </a:lnTo>
                <a:lnTo>
                  <a:pt x="9794" y="8143"/>
                </a:lnTo>
                <a:lnTo>
                  <a:pt x="9977" y="7923"/>
                </a:lnTo>
                <a:lnTo>
                  <a:pt x="10161" y="7703"/>
                </a:lnTo>
                <a:lnTo>
                  <a:pt x="10418" y="7190"/>
                </a:lnTo>
                <a:lnTo>
                  <a:pt x="10638" y="6676"/>
                </a:lnTo>
                <a:lnTo>
                  <a:pt x="10711" y="6346"/>
                </a:lnTo>
                <a:lnTo>
                  <a:pt x="10748" y="6053"/>
                </a:lnTo>
                <a:lnTo>
                  <a:pt x="10748" y="5722"/>
                </a:lnTo>
                <a:lnTo>
                  <a:pt x="10711" y="5466"/>
                </a:lnTo>
                <a:lnTo>
                  <a:pt x="10601" y="5172"/>
                </a:lnTo>
                <a:lnTo>
                  <a:pt x="10454" y="4915"/>
                </a:lnTo>
                <a:lnTo>
                  <a:pt x="10271" y="4659"/>
                </a:lnTo>
                <a:lnTo>
                  <a:pt x="10051" y="4439"/>
                </a:lnTo>
                <a:lnTo>
                  <a:pt x="9794" y="4255"/>
                </a:lnTo>
                <a:lnTo>
                  <a:pt x="9537" y="4108"/>
                </a:lnTo>
                <a:lnTo>
                  <a:pt x="9244" y="3998"/>
                </a:lnTo>
                <a:lnTo>
                  <a:pt x="8950" y="396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7" name="Google Shape;187;p2"/>
          <p:cNvSpPr/>
          <p:nvPr/>
        </p:nvSpPr>
        <p:spPr>
          <a:xfrm>
            <a:off x="7518184" y="3966329"/>
            <a:ext cx="846269" cy="598458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8" name="Google Shape;188;p2"/>
          <p:cNvSpPr/>
          <p:nvPr/>
        </p:nvSpPr>
        <p:spPr>
          <a:xfrm rot="-5400000">
            <a:off x="6496794" y="3021441"/>
            <a:ext cx="493819" cy="63153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9" name="Google Shape;189;p2"/>
          <p:cNvSpPr/>
          <p:nvPr/>
        </p:nvSpPr>
        <p:spPr>
          <a:xfrm>
            <a:off x="6453205" y="3705907"/>
            <a:ext cx="666366" cy="752689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0" name="Google Shape;190;p2"/>
          <p:cNvSpPr/>
          <p:nvPr/>
        </p:nvSpPr>
        <p:spPr>
          <a:xfrm>
            <a:off x="1866011" y="4742879"/>
            <a:ext cx="681078" cy="455287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1" name="Google Shape;191;p2"/>
          <p:cNvSpPr/>
          <p:nvPr/>
        </p:nvSpPr>
        <p:spPr>
          <a:xfrm>
            <a:off x="6669805" y="4614395"/>
            <a:ext cx="308462" cy="330481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BLANK_1"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1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 + image">
  <p:cSld name="TITLE_AND_BODY_1"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2"/>
          <p:cNvSpPr txBox="1">
            <a:spLocks noGrp="1"/>
          </p:cNvSpPr>
          <p:nvPr>
            <p:ph type="title"/>
          </p:nvPr>
        </p:nvSpPr>
        <p:spPr>
          <a:xfrm>
            <a:off x="4572000" y="909050"/>
            <a:ext cx="36396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23" name="Google Shape;523;p12"/>
          <p:cNvSpPr txBox="1">
            <a:spLocks noGrp="1"/>
          </p:cNvSpPr>
          <p:nvPr>
            <p:ph type="body" idx="1"/>
          </p:nvPr>
        </p:nvSpPr>
        <p:spPr>
          <a:xfrm>
            <a:off x="4572000" y="1525754"/>
            <a:ext cx="3639600" cy="27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✘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24" name="Google Shape;524;p12"/>
          <p:cNvSpPr/>
          <p:nvPr/>
        </p:nvSpPr>
        <p:spPr>
          <a:xfrm>
            <a:off x="580275" y="751950"/>
            <a:ext cx="3639600" cy="3639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12"/>
          <p:cNvSpPr/>
          <p:nvPr/>
        </p:nvSpPr>
        <p:spPr>
          <a:xfrm>
            <a:off x="-295650" y="-356450"/>
            <a:ext cx="1057800" cy="10578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12"/>
          <p:cNvSpPr/>
          <p:nvPr/>
        </p:nvSpPr>
        <p:spPr>
          <a:xfrm>
            <a:off x="2836600" y="179825"/>
            <a:ext cx="978600" cy="978600"/>
          </a:xfrm>
          <a:prstGeom prst="donut">
            <a:avLst>
              <a:gd name="adj" fmla="val 39527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12"/>
          <p:cNvSpPr/>
          <p:nvPr/>
        </p:nvSpPr>
        <p:spPr>
          <a:xfrm>
            <a:off x="465975" y="3692750"/>
            <a:ext cx="1019400" cy="10194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12"/>
          <p:cNvSpPr/>
          <p:nvPr/>
        </p:nvSpPr>
        <p:spPr>
          <a:xfrm>
            <a:off x="1485375" y="4559750"/>
            <a:ext cx="361500" cy="361500"/>
          </a:xfrm>
          <a:prstGeom prst="donut">
            <a:avLst>
              <a:gd name="adj" fmla="val 29951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12"/>
          <p:cNvSpPr/>
          <p:nvPr/>
        </p:nvSpPr>
        <p:spPr>
          <a:xfrm>
            <a:off x="2364800" y="346950"/>
            <a:ext cx="274200" cy="2739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12"/>
          <p:cNvSpPr/>
          <p:nvPr/>
        </p:nvSpPr>
        <p:spPr>
          <a:xfrm>
            <a:off x="-472600" y="-533400"/>
            <a:ext cx="1411800" cy="14118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12"/>
          <p:cNvSpPr/>
          <p:nvPr/>
        </p:nvSpPr>
        <p:spPr>
          <a:xfrm>
            <a:off x="2899000" y="242225"/>
            <a:ext cx="853800" cy="8538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12"/>
          <p:cNvSpPr/>
          <p:nvPr/>
        </p:nvSpPr>
        <p:spPr>
          <a:xfrm>
            <a:off x="1061150" y="142950"/>
            <a:ext cx="538500" cy="5382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2">
  <p:cSld name="TITLE_2"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Font typeface="Viga"/>
              <a:buNone/>
              <a:defRPr sz="5200">
                <a:latin typeface="Viga"/>
                <a:ea typeface="Viga"/>
                <a:cs typeface="Viga"/>
                <a:sym typeface="Vig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35" name="Google Shape;53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Ubuntu"/>
              <a:buNone/>
              <a:defRPr sz="2800"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36" name="Google Shape;536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_3"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39" name="Google Shape;539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40" name="Google Shape;54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6"/>
          <p:cNvSpPr txBox="1">
            <a:spLocks noGrp="1"/>
          </p:cNvSpPr>
          <p:nvPr>
            <p:ph type="ctrTitle"/>
          </p:nvPr>
        </p:nvSpPr>
        <p:spPr>
          <a:xfrm>
            <a:off x="685800" y="1991813"/>
            <a:ext cx="77724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17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548" name="Google Shape;548;p17"/>
          <p:cNvSpPr txBox="1">
            <a:spLocks noGrp="1"/>
          </p:cNvSpPr>
          <p:nvPr>
            <p:ph type="body" idx="1"/>
          </p:nvPr>
        </p:nvSpPr>
        <p:spPr>
          <a:xfrm>
            <a:off x="457200" y="1507925"/>
            <a:ext cx="3994500" cy="34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49" name="Google Shape;549;p17"/>
          <p:cNvSpPr txBox="1">
            <a:spLocks noGrp="1"/>
          </p:cNvSpPr>
          <p:nvPr>
            <p:ph type="body" idx="2"/>
          </p:nvPr>
        </p:nvSpPr>
        <p:spPr>
          <a:xfrm>
            <a:off x="4692275" y="1507925"/>
            <a:ext cx="3994500" cy="34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18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552" name="Google Shape;552;p18"/>
          <p:cNvSpPr txBox="1">
            <a:spLocks noGrp="1"/>
          </p:cNvSpPr>
          <p:nvPr>
            <p:ph type="body" idx="1"/>
          </p:nvPr>
        </p:nvSpPr>
        <p:spPr>
          <a:xfrm>
            <a:off x="457200" y="1563400"/>
            <a:ext cx="8229600" cy="25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✘"/>
              <a:defRPr/>
            </a:lvl1pPr>
            <a:lvl2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20"/>
          <p:cNvSpPr txBox="1">
            <a:spLocks noGrp="1"/>
          </p:cNvSpPr>
          <p:nvPr>
            <p:ph type="ctrTitle"/>
          </p:nvPr>
        </p:nvSpPr>
        <p:spPr>
          <a:xfrm>
            <a:off x="685800" y="1964342"/>
            <a:ext cx="77724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56" name="Google Shape;556;p20"/>
          <p:cNvSpPr txBox="1">
            <a:spLocks noGrp="1"/>
          </p:cNvSpPr>
          <p:nvPr>
            <p:ph type="subTitle" idx="1"/>
          </p:nvPr>
        </p:nvSpPr>
        <p:spPr>
          <a:xfrm>
            <a:off x="685800" y="3144853"/>
            <a:ext cx="77724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21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"/>
          <p:cNvSpPr txBox="1">
            <a:spLocks noGrp="1"/>
          </p:cNvSpPr>
          <p:nvPr>
            <p:ph type="ctrTitle"/>
          </p:nvPr>
        </p:nvSpPr>
        <p:spPr>
          <a:xfrm>
            <a:off x="3210935" y="1661762"/>
            <a:ext cx="5301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9pPr>
          </a:lstStyle>
          <a:p>
            <a:endParaRPr/>
          </a:p>
        </p:txBody>
      </p:sp>
      <p:sp>
        <p:nvSpPr>
          <p:cNvPr id="194" name="Google Shape;194;p3"/>
          <p:cNvSpPr txBox="1">
            <a:spLocks noGrp="1"/>
          </p:cNvSpPr>
          <p:nvPr>
            <p:ph type="subTitle" idx="1"/>
          </p:nvPr>
        </p:nvSpPr>
        <p:spPr>
          <a:xfrm>
            <a:off x="3210885" y="2864177"/>
            <a:ext cx="5301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600"/>
              <a:buNone/>
              <a:defRPr>
                <a:solidFill>
                  <a:srgbClr val="1C4587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  <p:sp>
        <p:nvSpPr>
          <p:cNvPr id="195" name="Google Shape;195;p3"/>
          <p:cNvSpPr/>
          <p:nvPr/>
        </p:nvSpPr>
        <p:spPr>
          <a:xfrm>
            <a:off x="4412080" y="4661638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6" name="Google Shape;196;p3"/>
          <p:cNvSpPr/>
          <p:nvPr/>
        </p:nvSpPr>
        <p:spPr>
          <a:xfrm>
            <a:off x="3968826" y="4000288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6283364" y="42095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8" name="Google Shape;198;p3"/>
          <p:cNvSpPr/>
          <p:nvPr/>
        </p:nvSpPr>
        <p:spPr>
          <a:xfrm>
            <a:off x="5746560" y="4042836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9" name="Google Shape;199;p3"/>
          <p:cNvSpPr/>
          <p:nvPr/>
        </p:nvSpPr>
        <p:spPr>
          <a:xfrm>
            <a:off x="7063610" y="4132028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0" name="Google Shape;200;p3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1" name="Google Shape;201;p3"/>
          <p:cNvSpPr/>
          <p:nvPr/>
        </p:nvSpPr>
        <p:spPr>
          <a:xfrm>
            <a:off x="6581517" y="4041241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2" name="Google Shape;202;p3"/>
          <p:cNvSpPr/>
          <p:nvPr/>
        </p:nvSpPr>
        <p:spPr>
          <a:xfrm>
            <a:off x="6507132" y="453396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3" name="Google Shape;203;p3"/>
          <p:cNvSpPr/>
          <p:nvPr/>
        </p:nvSpPr>
        <p:spPr>
          <a:xfrm>
            <a:off x="55010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4" name="Google Shape;204;p3"/>
          <p:cNvSpPr/>
          <p:nvPr/>
        </p:nvSpPr>
        <p:spPr>
          <a:xfrm>
            <a:off x="5201567" y="4075599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5" name="Google Shape;205;p3"/>
          <p:cNvSpPr/>
          <p:nvPr/>
        </p:nvSpPr>
        <p:spPr>
          <a:xfrm>
            <a:off x="4765584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6" name="Google Shape;206;p3"/>
          <p:cNvSpPr/>
          <p:nvPr/>
        </p:nvSpPr>
        <p:spPr>
          <a:xfrm>
            <a:off x="55218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7" name="Google Shape;207;p3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8" name="Google Shape;208;p3"/>
          <p:cNvSpPr/>
          <p:nvPr/>
        </p:nvSpPr>
        <p:spPr>
          <a:xfrm>
            <a:off x="8052577" y="402927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9" name="Google Shape;209;p3"/>
          <p:cNvSpPr/>
          <p:nvPr/>
        </p:nvSpPr>
        <p:spPr>
          <a:xfrm>
            <a:off x="6984573" y="4950383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0" name="Google Shape;210;p3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1" name="Google Shape;211;p3"/>
          <p:cNvSpPr/>
          <p:nvPr/>
        </p:nvSpPr>
        <p:spPr>
          <a:xfrm>
            <a:off x="6160715" y="4780234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2" name="Google Shape;212;p3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3" name="Google Shape;213;p3"/>
          <p:cNvSpPr/>
          <p:nvPr/>
        </p:nvSpPr>
        <p:spPr>
          <a:xfrm>
            <a:off x="48922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4" name="Google Shape;214;p3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5" name="Google Shape;215;p3"/>
          <p:cNvSpPr/>
          <p:nvPr/>
        </p:nvSpPr>
        <p:spPr>
          <a:xfrm>
            <a:off x="4489179" y="4206693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6" name="Google Shape;216;p3"/>
          <p:cNvSpPr/>
          <p:nvPr/>
        </p:nvSpPr>
        <p:spPr>
          <a:xfrm rot="1920548">
            <a:off x="7236726" y="46581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7" name="Google Shape;217;p3"/>
          <p:cNvSpPr/>
          <p:nvPr/>
        </p:nvSpPr>
        <p:spPr>
          <a:xfrm>
            <a:off x="8263292" y="4517805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8" name="Google Shape;218;p3"/>
          <p:cNvSpPr/>
          <p:nvPr/>
        </p:nvSpPr>
        <p:spPr>
          <a:xfrm rot="-5400000">
            <a:off x="7684355" y="39822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9" name="Google Shape;219;p3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0" name="Google Shape;220;p3"/>
          <p:cNvSpPr/>
          <p:nvPr/>
        </p:nvSpPr>
        <p:spPr>
          <a:xfrm>
            <a:off x="50595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1" name="Google Shape;221;p3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2" name="Google Shape;222;p3"/>
          <p:cNvSpPr/>
          <p:nvPr/>
        </p:nvSpPr>
        <p:spPr>
          <a:xfrm>
            <a:off x="1482765" y="42095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3" name="Google Shape;223;p3"/>
          <p:cNvSpPr/>
          <p:nvPr/>
        </p:nvSpPr>
        <p:spPr>
          <a:xfrm>
            <a:off x="945960" y="4042836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4" name="Google Shape;224;p3"/>
          <p:cNvSpPr/>
          <p:nvPr/>
        </p:nvSpPr>
        <p:spPr>
          <a:xfrm>
            <a:off x="2263010" y="4132028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5" name="Google Shape;225;p3"/>
          <p:cNvSpPr/>
          <p:nvPr/>
        </p:nvSpPr>
        <p:spPr>
          <a:xfrm>
            <a:off x="1780917" y="4041241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6" name="Google Shape;226;p3"/>
          <p:cNvSpPr/>
          <p:nvPr/>
        </p:nvSpPr>
        <p:spPr>
          <a:xfrm>
            <a:off x="1706532" y="453396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7" name="Google Shape;227;p3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8" name="Google Shape;228;p3"/>
          <p:cNvSpPr/>
          <p:nvPr/>
        </p:nvSpPr>
        <p:spPr>
          <a:xfrm>
            <a:off x="400967" y="4075599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9" name="Google Shape;229;p3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0" name="Google Shape;230;p3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1" name="Google Shape;231;p3"/>
          <p:cNvSpPr/>
          <p:nvPr/>
        </p:nvSpPr>
        <p:spPr>
          <a:xfrm>
            <a:off x="32519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2" name="Google Shape;232;p3"/>
          <p:cNvSpPr/>
          <p:nvPr/>
        </p:nvSpPr>
        <p:spPr>
          <a:xfrm>
            <a:off x="3251978" y="402927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3" name="Google Shape;233;p3"/>
          <p:cNvSpPr/>
          <p:nvPr/>
        </p:nvSpPr>
        <p:spPr>
          <a:xfrm>
            <a:off x="2183974" y="4950383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4" name="Google Shape;234;p3"/>
          <p:cNvSpPr/>
          <p:nvPr/>
        </p:nvSpPr>
        <p:spPr>
          <a:xfrm>
            <a:off x="39491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5" name="Google Shape;235;p3"/>
          <p:cNvSpPr/>
          <p:nvPr/>
        </p:nvSpPr>
        <p:spPr>
          <a:xfrm>
            <a:off x="1360115" y="4780234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6" name="Google Shape;236;p3"/>
          <p:cNvSpPr/>
          <p:nvPr/>
        </p:nvSpPr>
        <p:spPr>
          <a:xfrm>
            <a:off x="37218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7" name="Google Shape;237;p3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8" name="Google Shape;238;p3"/>
          <p:cNvSpPr/>
          <p:nvPr/>
        </p:nvSpPr>
        <p:spPr>
          <a:xfrm>
            <a:off x="40288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9" name="Google Shape;239;p3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0" name="Google Shape;240;p3"/>
          <p:cNvSpPr/>
          <p:nvPr/>
        </p:nvSpPr>
        <p:spPr>
          <a:xfrm rot="1920548">
            <a:off x="2436125" y="46581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1" name="Google Shape;241;p3"/>
          <p:cNvSpPr/>
          <p:nvPr/>
        </p:nvSpPr>
        <p:spPr>
          <a:xfrm>
            <a:off x="3462692" y="4517805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2" name="Google Shape;242;p3"/>
          <p:cNvSpPr/>
          <p:nvPr/>
        </p:nvSpPr>
        <p:spPr>
          <a:xfrm rot="-5400000">
            <a:off x="2883755" y="39822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3" name="Google Shape;243;p3"/>
          <p:cNvSpPr/>
          <p:nvPr/>
        </p:nvSpPr>
        <p:spPr>
          <a:xfrm>
            <a:off x="28590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4" name="Google Shape;244;p3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5" name="Google Shape;245;p3"/>
          <p:cNvSpPr/>
          <p:nvPr/>
        </p:nvSpPr>
        <p:spPr>
          <a:xfrm>
            <a:off x="29818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22"/>
          <p:cNvSpPr txBox="1">
            <a:spLocks noGrp="1"/>
          </p:cNvSpPr>
          <p:nvPr>
            <p:ph type="body" idx="1"/>
          </p:nvPr>
        </p:nvSpPr>
        <p:spPr>
          <a:xfrm>
            <a:off x="1700925" y="1399800"/>
            <a:ext cx="5742300" cy="8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Char char="✘"/>
              <a:defRPr sz="3000"/>
            </a:lvl1pPr>
            <a:lvl2pPr marL="914400" lvl="1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2pPr>
            <a:lvl3pPr marL="1371600" lvl="2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marL="1828800" lvl="3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marL="2286000" lvl="4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marL="2743200" lvl="5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marL="3200400" lvl="6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marL="3657600" lvl="7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marL="4114800" lvl="8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>
            <a:endParaRPr/>
          </a:p>
        </p:txBody>
      </p:sp>
      <p:sp>
        <p:nvSpPr>
          <p:cNvPr id="561" name="Google Shape;561;p22"/>
          <p:cNvSpPr txBox="1"/>
          <p:nvPr/>
        </p:nvSpPr>
        <p:spPr>
          <a:xfrm>
            <a:off x="3593400" y="8575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“</a:t>
            </a:r>
            <a:endParaRPr sz="9600" b="0" i="0" u="none" strike="noStrike" cap="none">
              <a:solidFill>
                <a:srgbClr val="FFFFFF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562" name="Google Shape;562;p22"/>
          <p:cNvSpPr/>
          <p:nvPr/>
        </p:nvSpPr>
        <p:spPr>
          <a:xfrm>
            <a:off x="4128150" y="550650"/>
            <a:ext cx="887711" cy="849160"/>
          </a:xfrm>
          <a:custGeom>
            <a:avLst/>
            <a:gdLst/>
            <a:ahLst/>
            <a:cxnLst/>
            <a:rect l="l" t="t" r="r" b="b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23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565" name="Google Shape;565;p23"/>
          <p:cNvSpPr txBox="1">
            <a:spLocks noGrp="1"/>
          </p:cNvSpPr>
          <p:nvPr>
            <p:ph type="body" idx="1"/>
          </p:nvPr>
        </p:nvSpPr>
        <p:spPr>
          <a:xfrm>
            <a:off x="457200" y="1507925"/>
            <a:ext cx="2631900" cy="34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✘"/>
              <a:defRPr sz="1400"/>
            </a:lvl1pPr>
            <a:lvl2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566" name="Google Shape;566;p23"/>
          <p:cNvSpPr txBox="1">
            <a:spLocks noGrp="1"/>
          </p:cNvSpPr>
          <p:nvPr>
            <p:ph type="body" idx="2"/>
          </p:nvPr>
        </p:nvSpPr>
        <p:spPr>
          <a:xfrm>
            <a:off x="3223964" y="1507925"/>
            <a:ext cx="2631900" cy="34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✘"/>
              <a:defRPr sz="1400"/>
            </a:lvl1pPr>
            <a:lvl2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567" name="Google Shape;567;p23"/>
          <p:cNvSpPr txBox="1">
            <a:spLocks noGrp="1"/>
          </p:cNvSpPr>
          <p:nvPr>
            <p:ph type="body" idx="3"/>
          </p:nvPr>
        </p:nvSpPr>
        <p:spPr>
          <a:xfrm>
            <a:off x="5990727" y="1507925"/>
            <a:ext cx="2631900" cy="34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✘"/>
              <a:defRPr sz="1400"/>
            </a:lvl1pPr>
            <a:lvl2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24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"/>
          <p:cNvSpPr txBox="1">
            <a:spLocks noGrp="1"/>
          </p:cNvSpPr>
          <p:nvPr>
            <p:ph type="body" idx="1"/>
          </p:nvPr>
        </p:nvSpPr>
        <p:spPr>
          <a:xfrm>
            <a:off x="2159325" y="2161800"/>
            <a:ext cx="48255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7350" algn="ctr" rtl="0"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Char char="✘"/>
              <a:defRPr sz="2500" b="1">
                <a:solidFill>
                  <a:srgbClr val="1C4587"/>
                </a:solidFill>
              </a:defRPr>
            </a:lvl1pPr>
            <a:lvl2pPr marL="914400" lvl="1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✗"/>
              <a:defRPr sz="2500" b="1">
                <a:solidFill>
                  <a:srgbClr val="1C4587"/>
                </a:solidFill>
              </a:defRPr>
            </a:lvl2pPr>
            <a:lvl3pPr marL="1371600" lvl="2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3pPr>
            <a:lvl4pPr marL="1828800" lvl="3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4pPr>
            <a:lvl5pPr marL="2286000" lvl="4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5pPr>
            <a:lvl6pPr marL="2743200" lvl="5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6pPr>
            <a:lvl7pPr marL="3200400" lvl="6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7pPr>
            <a:lvl8pPr marL="3657600" lvl="7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8pPr>
            <a:lvl9pPr marL="4114800" lvl="8" indent="-38735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  <p:sp>
        <p:nvSpPr>
          <p:cNvPr id="248" name="Google Shape;248;p4"/>
          <p:cNvSpPr/>
          <p:nvPr/>
        </p:nvSpPr>
        <p:spPr>
          <a:xfrm>
            <a:off x="7302880" y="-294362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9" name="Google Shape;249;p4"/>
          <p:cNvSpPr/>
          <p:nvPr/>
        </p:nvSpPr>
        <p:spPr>
          <a:xfrm>
            <a:off x="-35374" y="3366963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0" name="Google Shape;250;p4"/>
          <p:cNvSpPr/>
          <p:nvPr/>
        </p:nvSpPr>
        <p:spPr>
          <a:xfrm>
            <a:off x="8817948" y="34396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1" name="Google Shape;251;p4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2" name="Google Shape;252;p4"/>
          <p:cNvSpPr/>
          <p:nvPr/>
        </p:nvSpPr>
        <p:spPr>
          <a:xfrm>
            <a:off x="8360955" y="450691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3" name="Google Shape;253;p4"/>
          <p:cNvSpPr/>
          <p:nvPr/>
        </p:nvSpPr>
        <p:spPr>
          <a:xfrm>
            <a:off x="-77078" y="1488018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4" name="Google Shape;254;p4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5" name="Google Shape;255;p4"/>
          <p:cNvSpPr/>
          <p:nvPr/>
        </p:nvSpPr>
        <p:spPr>
          <a:xfrm>
            <a:off x="8052577" y="413232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6" name="Google Shape;256;p4"/>
          <p:cNvSpPr/>
          <p:nvPr/>
        </p:nvSpPr>
        <p:spPr>
          <a:xfrm>
            <a:off x="7430898" y="4873171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7" name="Google Shape;257;p4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9" name="Google Shape;259;p4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0" name="Google Shape;260;p4"/>
          <p:cNvSpPr/>
          <p:nvPr/>
        </p:nvSpPr>
        <p:spPr>
          <a:xfrm>
            <a:off x="8963979" y="1338718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1" name="Google Shape;261;p4"/>
          <p:cNvSpPr/>
          <p:nvPr/>
        </p:nvSpPr>
        <p:spPr>
          <a:xfrm rot="-2426120">
            <a:off x="7110132" y="4877011"/>
            <a:ext cx="279910" cy="357971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2" name="Google Shape;262;p4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3" name="Google Shape;263;p4"/>
          <p:cNvSpPr/>
          <p:nvPr/>
        </p:nvSpPr>
        <p:spPr>
          <a:xfrm>
            <a:off x="8797588" y="3078732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4" name="Google Shape;264;p4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5" name="Google Shape;265;p4"/>
          <p:cNvSpPr/>
          <p:nvPr/>
        </p:nvSpPr>
        <p:spPr>
          <a:xfrm>
            <a:off x="346877" y="6086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6" name="Google Shape;266;p4"/>
          <p:cNvSpPr/>
          <p:nvPr/>
        </p:nvSpPr>
        <p:spPr>
          <a:xfrm>
            <a:off x="645010" y="3559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7" name="Google Shape;267;p4"/>
          <p:cNvSpPr/>
          <p:nvPr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8" name="Google Shape;268;p4"/>
          <p:cNvSpPr/>
          <p:nvPr/>
        </p:nvSpPr>
        <p:spPr>
          <a:xfrm>
            <a:off x="-8" y="101336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9" name="Google Shape;269;p4"/>
          <p:cNvSpPr/>
          <p:nvPr/>
        </p:nvSpPr>
        <p:spPr>
          <a:xfrm>
            <a:off x="8699356" y="17911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0" name="Google Shape;270;p4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1" name="Google Shape;271;p4"/>
          <p:cNvSpPr/>
          <p:nvPr/>
        </p:nvSpPr>
        <p:spPr>
          <a:xfrm>
            <a:off x="258967" y="-86251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2" name="Google Shape;272;p4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3" name="Google Shape;273;p4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4" name="Google Shape;274;p4"/>
          <p:cNvSpPr/>
          <p:nvPr/>
        </p:nvSpPr>
        <p:spPr>
          <a:xfrm>
            <a:off x="-243128" y="5421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5" name="Google Shape;275;p4"/>
          <p:cNvSpPr/>
          <p:nvPr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6" name="Google Shape;276;p4"/>
          <p:cNvSpPr/>
          <p:nvPr/>
        </p:nvSpPr>
        <p:spPr>
          <a:xfrm>
            <a:off x="-38626" y="579046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7" name="Google Shape;277;p4"/>
          <p:cNvSpPr/>
          <p:nvPr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8" name="Google Shape;278;p4"/>
          <p:cNvSpPr/>
          <p:nvPr/>
        </p:nvSpPr>
        <p:spPr>
          <a:xfrm>
            <a:off x="955990" y="-57166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9" name="Google Shape;279;p4"/>
          <p:cNvSpPr/>
          <p:nvPr/>
        </p:nvSpPr>
        <p:spPr>
          <a:xfrm>
            <a:off x="1333294" y="4678454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0" name="Google Shape;280;p4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1" name="Google Shape;281;p4"/>
          <p:cNvSpPr/>
          <p:nvPr/>
        </p:nvSpPr>
        <p:spPr>
          <a:xfrm>
            <a:off x="1525678" y="4911343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2" name="Google Shape;282;p4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3" name="Google Shape;283;p4"/>
          <p:cNvSpPr/>
          <p:nvPr/>
        </p:nvSpPr>
        <p:spPr>
          <a:xfrm rot="1920548">
            <a:off x="8225551" y="6252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4" name="Google Shape;284;p4"/>
          <p:cNvSpPr/>
          <p:nvPr/>
        </p:nvSpPr>
        <p:spPr>
          <a:xfrm>
            <a:off x="346867" y="4064142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5" name="Google Shape;285;p4"/>
          <p:cNvSpPr/>
          <p:nvPr/>
        </p:nvSpPr>
        <p:spPr>
          <a:xfrm rot="-5400000">
            <a:off x="7996280" y="3169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6" name="Google Shape;286;p4"/>
          <p:cNvSpPr/>
          <p:nvPr/>
        </p:nvSpPr>
        <p:spPr>
          <a:xfrm>
            <a:off x="8801760" y="790271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7" name="Google Shape;287;p4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8" name="Google Shape;288;p4"/>
          <p:cNvSpPr/>
          <p:nvPr/>
        </p:nvSpPr>
        <p:spPr>
          <a:xfrm>
            <a:off x="8699345" y="1151407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9" name="Google Shape;289;p4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5"/>
          <p:cNvSpPr txBox="1">
            <a:spLocks noGrp="1"/>
          </p:cNvSpPr>
          <p:nvPr>
            <p:ph type="body" idx="1"/>
          </p:nvPr>
        </p:nvSpPr>
        <p:spPr>
          <a:xfrm>
            <a:off x="747925" y="1302837"/>
            <a:ext cx="61404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7350">
              <a:spcBef>
                <a:spcPts val="600"/>
              </a:spcBef>
              <a:spcAft>
                <a:spcPts val="0"/>
              </a:spcAft>
              <a:buSzPts val="2500"/>
              <a:buChar char="✘"/>
              <a:defRPr sz="25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293" name="Google Shape;293;p5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294" name="Google Shape;294;p5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cxnSp>
        <p:nvCxnSpPr>
          <p:cNvPr id="323" name="Google Shape;323;p5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24" name="Google Shape;324;p5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6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6"/>
          <p:cNvSpPr txBox="1">
            <a:spLocks noGrp="1"/>
          </p:cNvSpPr>
          <p:nvPr>
            <p:ph type="body" idx="1"/>
          </p:nvPr>
        </p:nvSpPr>
        <p:spPr>
          <a:xfrm>
            <a:off x="747925" y="1363153"/>
            <a:ext cx="31590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328" name="Google Shape;328;p6"/>
          <p:cNvSpPr txBox="1">
            <a:spLocks noGrp="1"/>
          </p:cNvSpPr>
          <p:nvPr>
            <p:ph type="body" idx="2"/>
          </p:nvPr>
        </p:nvSpPr>
        <p:spPr>
          <a:xfrm>
            <a:off x="4097098" y="1363153"/>
            <a:ext cx="31590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grpSp>
        <p:nvGrpSpPr>
          <p:cNvPr id="329" name="Google Shape;329;p6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30" name="Google Shape;330;p6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59" name="Google Shape;359;p6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60" name="Google Shape;360;p6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7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7"/>
          <p:cNvSpPr txBox="1">
            <a:spLocks noGrp="1"/>
          </p:cNvSpPr>
          <p:nvPr>
            <p:ph type="body" idx="1"/>
          </p:nvPr>
        </p:nvSpPr>
        <p:spPr>
          <a:xfrm>
            <a:off x="747925" y="1308875"/>
            <a:ext cx="2097900" cy="3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64" name="Google Shape;364;p7"/>
          <p:cNvSpPr txBox="1">
            <a:spLocks noGrp="1"/>
          </p:cNvSpPr>
          <p:nvPr>
            <p:ph type="body" idx="2"/>
          </p:nvPr>
        </p:nvSpPr>
        <p:spPr>
          <a:xfrm>
            <a:off x="2953087" y="1308875"/>
            <a:ext cx="2097900" cy="3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65" name="Google Shape;365;p7"/>
          <p:cNvSpPr txBox="1">
            <a:spLocks noGrp="1"/>
          </p:cNvSpPr>
          <p:nvPr>
            <p:ph type="body" idx="3"/>
          </p:nvPr>
        </p:nvSpPr>
        <p:spPr>
          <a:xfrm>
            <a:off x="5158248" y="1308875"/>
            <a:ext cx="2097900" cy="3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366" name="Google Shape;366;p7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67" name="Google Shape;367;p7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7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7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96" name="Google Shape;396;p7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97" name="Google Shape;397;p7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8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grpSp>
        <p:nvGrpSpPr>
          <p:cNvPr id="400" name="Google Shape;400;p8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401" name="Google Shape;401;p8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8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8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8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8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30" name="Google Shape;430;p8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431" name="Google Shape;431;p8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9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434" name="Google Shape;434;p9"/>
          <p:cNvSpPr/>
          <p:nvPr/>
        </p:nvSpPr>
        <p:spPr>
          <a:xfrm>
            <a:off x="7302880" y="-294362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5" name="Google Shape;435;p9"/>
          <p:cNvSpPr/>
          <p:nvPr/>
        </p:nvSpPr>
        <p:spPr>
          <a:xfrm>
            <a:off x="-35374" y="3366963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6" name="Google Shape;436;p9"/>
          <p:cNvSpPr/>
          <p:nvPr/>
        </p:nvSpPr>
        <p:spPr>
          <a:xfrm>
            <a:off x="8817948" y="34396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7" name="Google Shape;437;p9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8" name="Google Shape;438;p9"/>
          <p:cNvSpPr/>
          <p:nvPr/>
        </p:nvSpPr>
        <p:spPr>
          <a:xfrm>
            <a:off x="8360955" y="450691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9" name="Google Shape;439;p9"/>
          <p:cNvSpPr/>
          <p:nvPr/>
        </p:nvSpPr>
        <p:spPr>
          <a:xfrm>
            <a:off x="-77078" y="1488018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0" name="Google Shape;440;p9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1" name="Google Shape;441;p9"/>
          <p:cNvSpPr/>
          <p:nvPr/>
        </p:nvSpPr>
        <p:spPr>
          <a:xfrm>
            <a:off x="8052577" y="413232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2" name="Google Shape;442;p9"/>
          <p:cNvSpPr/>
          <p:nvPr/>
        </p:nvSpPr>
        <p:spPr>
          <a:xfrm>
            <a:off x="7430898" y="4873171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3" name="Google Shape;443;p9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4" name="Google Shape;444;p9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5" name="Google Shape;445;p9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6" name="Google Shape;446;p9"/>
          <p:cNvSpPr/>
          <p:nvPr/>
        </p:nvSpPr>
        <p:spPr>
          <a:xfrm>
            <a:off x="8963979" y="1338718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7" name="Google Shape;447;p9"/>
          <p:cNvSpPr/>
          <p:nvPr/>
        </p:nvSpPr>
        <p:spPr>
          <a:xfrm rot="-2426120">
            <a:off x="7110132" y="4877011"/>
            <a:ext cx="279910" cy="357971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8" name="Google Shape;448;p9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9" name="Google Shape;449;p9"/>
          <p:cNvSpPr/>
          <p:nvPr/>
        </p:nvSpPr>
        <p:spPr>
          <a:xfrm>
            <a:off x="8797588" y="3078732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0" name="Google Shape;450;p9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1" name="Google Shape;451;p9"/>
          <p:cNvSpPr/>
          <p:nvPr/>
        </p:nvSpPr>
        <p:spPr>
          <a:xfrm>
            <a:off x="346877" y="6086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2" name="Google Shape;452;p9"/>
          <p:cNvSpPr/>
          <p:nvPr/>
        </p:nvSpPr>
        <p:spPr>
          <a:xfrm>
            <a:off x="645010" y="3559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3" name="Google Shape;453;p9"/>
          <p:cNvSpPr/>
          <p:nvPr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4" name="Google Shape;454;p9"/>
          <p:cNvSpPr/>
          <p:nvPr/>
        </p:nvSpPr>
        <p:spPr>
          <a:xfrm>
            <a:off x="-8" y="101336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5" name="Google Shape;455;p9"/>
          <p:cNvSpPr/>
          <p:nvPr/>
        </p:nvSpPr>
        <p:spPr>
          <a:xfrm>
            <a:off x="8699356" y="17911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6" name="Google Shape;456;p9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7" name="Google Shape;457;p9"/>
          <p:cNvSpPr/>
          <p:nvPr/>
        </p:nvSpPr>
        <p:spPr>
          <a:xfrm>
            <a:off x="258967" y="-86251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8" name="Google Shape;458;p9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9" name="Google Shape;459;p9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0" name="Google Shape;460;p9"/>
          <p:cNvSpPr/>
          <p:nvPr/>
        </p:nvSpPr>
        <p:spPr>
          <a:xfrm>
            <a:off x="-243128" y="5421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1" name="Google Shape;461;p9"/>
          <p:cNvSpPr/>
          <p:nvPr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2" name="Google Shape;462;p9"/>
          <p:cNvSpPr/>
          <p:nvPr/>
        </p:nvSpPr>
        <p:spPr>
          <a:xfrm>
            <a:off x="-38626" y="579046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3" name="Google Shape;463;p9"/>
          <p:cNvSpPr/>
          <p:nvPr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4" name="Google Shape;464;p9"/>
          <p:cNvSpPr/>
          <p:nvPr/>
        </p:nvSpPr>
        <p:spPr>
          <a:xfrm>
            <a:off x="955990" y="-57166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5" name="Google Shape;465;p9"/>
          <p:cNvSpPr/>
          <p:nvPr/>
        </p:nvSpPr>
        <p:spPr>
          <a:xfrm>
            <a:off x="1333294" y="4678454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6" name="Google Shape;466;p9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7" name="Google Shape;467;p9"/>
          <p:cNvSpPr/>
          <p:nvPr/>
        </p:nvSpPr>
        <p:spPr>
          <a:xfrm>
            <a:off x="1525678" y="4911343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8" name="Google Shape;468;p9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9" name="Google Shape;469;p9"/>
          <p:cNvSpPr/>
          <p:nvPr/>
        </p:nvSpPr>
        <p:spPr>
          <a:xfrm rot="1920548">
            <a:off x="8225551" y="6252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0" name="Google Shape;470;p9"/>
          <p:cNvSpPr/>
          <p:nvPr/>
        </p:nvSpPr>
        <p:spPr>
          <a:xfrm>
            <a:off x="346867" y="4064142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1" name="Google Shape;471;p9"/>
          <p:cNvSpPr/>
          <p:nvPr/>
        </p:nvSpPr>
        <p:spPr>
          <a:xfrm rot="-5400000">
            <a:off x="7996280" y="3169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2" name="Google Shape;472;p9"/>
          <p:cNvSpPr/>
          <p:nvPr/>
        </p:nvSpPr>
        <p:spPr>
          <a:xfrm>
            <a:off x="8801760" y="790271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3" name="Google Shape;473;p9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4" name="Google Shape;474;p9"/>
          <p:cNvSpPr/>
          <p:nvPr/>
        </p:nvSpPr>
        <p:spPr>
          <a:xfrm>
            <a:off x="8699345" y="1151407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5" name="Google Shape;475;p9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0"/>
          <p:cNvSpPr/>
          <p:nvPr/>
        </p:nvSpPr>
        <p:spPr>
          <a:xfrm>
            <a:off x="7302880" y="-294362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8" name="Google Shape;478;p10"/>
          <p:cNvSpPr/>
          <p:nvPr/>
        </p:nvSpPr>
        <p:spPr>
          <a:xfrm>
            <a:off x="-35374" y="3366963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9" name="Google Shape;479;p10"/>
          <p:cNvSpPr/>
          <p:nvPr/>
        </p:nvSpPr>
        <p:spPr>
          <a:xfrm>
            <a:off x="8817948" y="34396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0" name="Google Shape;480;p10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1" name="Google Shape;481;p10"/>
          <p:cNvSpPr/>
          <p:nvPr/>
        </p:nvSpPr>
        <p:spPr>
          <a:xfrm>
            <a:off x="8360955" y="450691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2" name="Google Shape;482;p10"/>
          <p:cNvSpPr/>
          <p:nvPr/>
        </p:nvSpPr>
        <p:spPr>
          <a:xfrm>
            <a:off x="-77078" y="1488018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3" name="Google Shape;483;p10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4" name="Google Shape;484;p10"/>
          <p:cNvSpPr/>
          <p:nvPr/>
        </p:nvSpPr>
        <p:spPr>
          <a:xfrm>
            <a:off x="8052577" y="413232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5" name="Google Shape;485;p10"/>
          <p:cNvSpPr/>
          <p:nvPr/>
        </p:nvSpPr>
        <p:spPr>
          <a:xfrm>
            <a:off x="7430898" y="4873171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6" name="Google Shape;486;p10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7" name="Google Shape;487;p10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8" name="Google Shape;488;p10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9" name="Google Shape;489;p10"/>
          <p:cNvSpPr/>
          <p:nvPr/>
        </p:nvSpPr>
        <p:spPr>
          <a:xfrm>
            <a:off x="8963979" y="1338718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0" name="Google Shape;490;p10"/>
          <p:cNvSpPr/>
          <p:nvPr/>
        </p:nvSpPr>
        <p:spPr>
          <a:xfrm rot="-2426120">
            <a:off x="7110132" y="4877011"/>
            <a:ext cx="279910" cy="357971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1" name="Google Shape;491;p10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2" name="Google Shape;492;p10"/>
          <p:cNvSpPr/>
          <p:nvPr/>
        </p:nvSpPr>
        <p:spPr>
          <a:xfrm>
            <a:off x="8797588" y="3078732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3" name="Google Shape;493;p10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4" name="Google Shape;494;p10"/>
          <p:cNvSpPr/>
          <p:nvPr/>
        </p:nvSpPr>
        <p:spPr>
          <a:xfrm>
            <a:off x="346877" y="6086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5" name="Google Shape;495;p10"/>
          <p:cNvSpPr/>
          <p:nvPr/>
        </p:nvSpPr>
        <p:spPr>
          <a:xfrm>
            <a:off x="645010" y="3559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6" name="Google Shape;496;p10"/>
          <p:cNvSpPr/>
          <p:nvPr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7" name="Google Shape;497;p10"/>
          <p:cNvSpPr/>
          <p:nvPr/>
        </p:nvSpPr>
        <p:spPr>
          <a:xfrm>
            <a:off x="-8" y="101336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8" name="Google Shape;498;p10"/>
          <p:cNvSpPr/>
          <p:nvPr/>
        </p:nvSpPr>
        <p:spPr>
          <a:xfrm>
            <a:off x="8699356" y="17911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9" name="Google Shape;499;p10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0" name="Google Shape;500;p10"/>
          <p:cNvSpPr/>
          <p:nvPr/>
        </p:nvSpPr>
        <p:spPr>
          <a:xfrm>
            <a:off x="258967" y="-86251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1" name="Google Shape;501;p10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2" name="Google Shape;502;p10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3" name="Google Shape;503;p10"/>
          <p:cNvSpPr/>
          <p:nvPr/>
        </p:nvSpPr>
        <p:spPr>
          <a:xfrm>
            <a:off x="-243128" y="5421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4" name="Google Shape;504;p10"/>
          <p:cNvSpPr/>
          <p:nvPr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5" name="Google Shape;505;p10"/>
          <p:cNvSpPr/>
          <p:nvPr/>
        </p:nvSpPr>
        <p:spPr>
          <a:xfrm>
            <a:off x="-38626" y="579046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6" name="Google Shape;506;p10"/>
          <p:cNvSpPr/>
          <p:nvPr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7" name="Google Shape;507;p10"/>
          <p:cNvSpPr/>
          <p:nvPr/>
        </p:nvSpPr>
        <p:spPr>
          <a:xfrm>
            <a:off x="955990" y="-57166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8" name="Google Shape;508;p10"/>
          <p:cNvSpPr/>
          <p:nvPr/>
        </p:nvSpPr>
        <p:spPr>
          <a:xfrm>
            <a:off x="1333294" y="4678454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9" name="Google Shape;509;p10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0" name="Google Shape;510;p10"/>
          <p:cNvSpPr/>
          <p:nvPr/>
        </p:nvSpPr>
        <p:spPr>
          <a:xfrm>
            <a:off x="1525678" y="4911343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1" name="Google Shape;511;p10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2" name="Google Shape;512;p10"/>
          <p:cNvSpPr/>
          <p:nvPr/>
        </p:nvSpPr>
        <p:spPr>
          <a:xfrm rot="1920548">
            <a:off x="8225551" y="6252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3" name="Google Shape;513;p10"/>
          <p:cNvSpPr/>
          <p:nvPr/>
        </p:nvSpPr>
        <p:spPr>
          <a:xfrm>
            <a:off x="346867" y="4064142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4" name="Google Shape;514;p10"/>
          <p:cNvSpPr/>
          <p:nvPr/>
        </p:nvSpPr>
        <p:spPr>
          <a:xfrm rot="-5400000">
            <a:off x="7996280" y="3169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5" name="Google Shape;515;p10"/>
          <p:cNvSpPr/>
          <p:nvPr/>
        </p:nvSpPr>
        <p:spPr>
          <a:xfrm>
            <a:off x="8801760" y="790271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6" name="Google Shape;516;p10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7" name="Google Shape;517;p10"/>
          <p:cNvSpPr/>
          <p:nvPr/>
        </p:nvSpPr>
        <p:spPr>
          <a:xfrm>
            <a:off x="8699345" y="1151407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8" name="Google Shape;518;p10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6" y="-23"/>
            <a:ext cx="9143797" cy="5143378"/>
            <a:chOff x="239950" y="872550"/>
            <a:chExt cx="7042900" cy="3961625"/>
          </a:xfrm>
        </p:grpSpPr>
        <p:sp>
          <p:nvSpPr>
            <p:cNvPr id="7" name="Google Shape;7;p1"/>
            <p:cNvSpPr/>
            <p:nvPr/>
          </p:nvSpPr>
          <p:spPr>
            <a:xfrm>
              <a:off x="239950" y="872550"/>
              <a:ext cx="7042900" cy="3961625"/>
            </a:xfrm>
            <a:custGeom>
              <a:avLst/>
              <a:gdLst/>
              <a:ahLst/>
              <a:cxnLst/>
              <a:rect l="l" t="t" r="r" b="b"/>
              <a:pathLst>
                <a:path w="281716" h="158465" fill="none" extrusionOk="0">
                  <a:moveTo>
                    <a:pt x="0" y="0"/>
                  </a:moveTo>
                  <a:lnTo>
                    <a:pt x="281715" y="0"/>
                  </a:lnTo>
                  <a:lnTo>
                    <a:pt x="281715" y="158464"/>
                  </a:lnTo>
                  <a:lnTo>
                    <a:pt x="0" y="15846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239950" y="47617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239950" y="46901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239950" y="46177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239950" y="45462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239950" y="44737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239950" y="44022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239950" y="43297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239950" y="42582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239950" y="41858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239950" y="41142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239950" y="40418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239950" y="39693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239950" y="38978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239950" y="38254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239950" y="37538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239950" y="36814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239950" y="36099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239950" y="35374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239950" y="34659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239950" y="33934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239950" y="33219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239950" y="32495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239950" y="31770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239950" y="31055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239950" y="3033100"/>
              <a:ext cx="7042900" cy="0"/>
            </a:xfrm>
            <a:custGeom>
              <a:avLst/>
              <a:gdLst/>
              <a:ahLst/>
              <a:cxnLst/>
              <a:rect l="l" t="t" r="r" b="b"/>
              <a:pathLst>
                <a:path w="281716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239950" y="29615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239950" y="28891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239950" y="28175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239950" y="27451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239950" y="26736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239950" y="26011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239950" y="25296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239950" y="24572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239950" y="23847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239950" y="23132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239950" y="22407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239950" y="21692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239950" y="20968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239950" y="20252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239950" y="19528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239950" y="18813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239950" y="18088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239950" y="17373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239950" y="16648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239950" y="15924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239950" y="15209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239950" y="14484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239950" y="13769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239950" y="13044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239950" y="12329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239950" y="11605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239950" y="10889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239950" y="10165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239950" y="9450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7210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7137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70645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69921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69196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68472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6774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6702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66289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65565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64840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64116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63391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"/>
            <p:cNvSpPr/>
            <p:nvPr/>
          </p:nvSpPr>
          <p:spPr>
            <a:xfrm>
              <a:off x="62667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"/>
            <p:cNvSpPr/>
            <p:nvPr/>
          </p:nvSpPr>
          <p:spPr>
            <a:xfrm>
              <a:off x="6193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"/>
            <p:cNvSpPr/>
            <p:nvPr/>
          </p:nvSpPr>
          <p:spPr>
            <a:xfrm>
              <a:off x="6120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"/>
            <p:cNvSpPr/>
            <p:nvPr/>
          </p:nvSpPr>
          <p:spPr>
            <a:xfrm>
              <a:off x="60484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59760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59036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58302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5757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5685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"/>
            <p:cNvSpPr/>
            <p:nvPr/>
          </p:nvSpPr>
          <p:spPr>
            <a:xfrm>
              <a:off x="56129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"/>
            <p:cNvSpPr/>
            <p:nvPr/>
          </p:nvSpPr>
          <p:spPr>
            <a:xfrm>
              <a:off x="55404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54680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53946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53222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52497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51773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5104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5032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49590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48866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48141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47417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46692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45968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45234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44510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43785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43061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42336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41603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4087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4015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39429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"/>
            <p:cNvSpPr/>
            <p:nvPr/>
          </p:nvSpPr>
          <p:spPr>
            <a:xfrm>
              <a:off x="38705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37980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37247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36522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35798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3507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3434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33624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32891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32166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31442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3071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2999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29259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28535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27810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27086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"/>
            <p:cNvSpPr/>
            <p:nvPr/>
          </p:nvSpPr>
          <p:spPr>
            <a:xfrm>
              <a:off x="26361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25637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2490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"/>
            <p:cNvSpPr/>
            <p:nvPr/>
          </p:nvSpPr>
          <p:spPr>
            <a:xfrm>
              <a:off x="2417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23454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22730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22005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21281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2054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"/>
            <p:cNvSpPr/>
            <p:nvPr/>
          </p:nvSpPr>
          <p:spPr>
            <a:xfrm>
              <a:off x="1982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"/>
            <p:cNvSpPr/>
            <p:nvPr/>
          </p:nvSpPr>
          <p:spPr>
            <a:xfrm>
              <a:off x="19098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"/>
            <p:cNvSpPr/>
            <p:nvPr/>
          </p:nvSpPr>
          <p:spPr>
            <a:xfrm>
              <a:off x="18374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17649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"/>
            <p:cNvSpPr/>
            <p:nvPr/>
          </p:nvSpPr>
          <p:spPr>
            <a:xfrm>
              <a:off x="16925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"/>
            <p:cNvSpPr/>
            <p:nvPr/>
          </p:nvSpPr>
          <p:spPr>
            <a:xfrm>
              <a:off x="16191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"/>
            <p:cNvSpPr/>
            <p:nvPr/>
          </p:nvSpPr>
          <p:spPr>
            <a:xfrm>
              <a:off x="15467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"/>
            <p:cNvSpPr/>
            <p:nvPr/>
          </p:nvSpPr>
          <p:spPr>
            <a:xfrm>
              <a:off x="14742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"/>
            <p:cNvSpPr/>
            <p:nvPr/>
          </p:nvSpPr>
          <p:spPr>
            <a:xfrm>
              <a:off x="1401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"/>
            <p:cNvSpPr/>
            <p:nvPr/>
          </p:nvSpPr>
          <p:spPr>
            <a:xfrm>
              <a:off x="1329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"/>
            <p:cNvSpPr/>
            <p:nvPr/>
          </p:nvSpPr>
          <p:spPr>
            <a:xfrm>
              <a:off x="12560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"/>
            <p:cNvSpPr/>
            <p:nvPr/>
          </p:nvSpPr>
          <p:spPr>
            <a:xfrm>
              <a:off x="11835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"/>
            <p:cNvSpPr/>
            <p:nvPr/>
          </p:nvSpPr>
          <p:spPr>
            <a:xfrm>
              <a:off x="11111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"/>
            <p:cNvSpPr/>
            <p:nvPr/>
          </p:nvSpPr>
          <p:spPr>
            <a:xfrm>
              <a:off x="10387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"/>
            <p:cNvSpPr/>
            <p:nvPr/>
          </p:nvSpPr>
          <p:spPr>
            <a:xfrm>
              <a:off x="9662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"/>
            <p:cNvSpPr/>
            <p:nvPr/>
          </p:nvSpPr>
          <p:spPr>
            <a:xfrm>
              <a:off x="8938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"/>
            <p:cNvSpPr/>
            <p:nvPr/>
          </p:nvSpPr>
          <p:spPr>
            <a:xfrm>
              <a:off x="8204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"/>
            <p:cNvSpPr/>
            <p:nvPr/>
          </p:nvSpPr>
          <p:spPr>
            <a:xfrm>
              <a:off x="7479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"/>
            <p:cNvSpPr/>
            <p:nvPr/>
          </p:nvSpPr>
          <p:spPr>
            <a:xfrm>
              <a:off x="6755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"/>
            <p:cNvSpPr/>
            <p:nvPr/>
          </p:nvSpPr>
          <p:spPr>
            <a:xfrm>
              <a:off x="6031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"/>
            <p:cNvSpPr/>
            <p:nvPr/>
          </p:nvSpPr>
          <p:spPr>
            <a:xfrm>
              <a:off x="5306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"/>
            <p:cNvSpPr/>
            <p:nvPr/>
          </p:nvSpPr>
          <p:spPr>
            <a:xfrm>
              <a:off x="4582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"/>
            <p:cNvSpPr/>
            <p:nvPr/>
          </p:nvSpPr>
          <p:spPr>
            <a:xfrm>
              <a:off x="384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"/>
            <p:cNvSpPr/>
            <p:nvPr/>
          </p:nvSpPr>
          <p:spPr>
            <a:xfrm>
              <a:off x="312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" name="Google Shape;158;p1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791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159" name="Google Shape;159;p1"/>
          <p:cNvSpPr txBox="1">
            <a:spLocks noGrp="1"/>
          </p:cNvSpPr>
          <p:nvPr>
            <p:ph type="body" idx="1"/>
          </p:nvPr>
        </p:nvSpPr>
        <p:spPr>
          <a:xfrm>
            <a:off x="747925" y="1314900"/>
            <a:ext cx="6791700" cy="3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Dosis"/>
              <a:buChar char="✘"/>
              <a:defRPr sz="2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✗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■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sp>
        <p:nvSpPr>
          <p:cNvPr id="160" name="Google Shape;160;p1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15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endParaRPr/>
          </a:p>
        </p:txBody>
      </p:sp>
      <p:sp>
        <p:nvSpPr>
          <p:cNvPr id="543" name="Google Shape;543;p15"/>
          <p:cNvSpPr txBox="1">
            <a:spLocks noGrp="1"/>
          </p:cNvSpPr>
          <p:nvPr>
            <p:ph type="body" idx="1"/>
          </p:nvPr>
        </p:nvSpPr>
        <p:spPr>
          <a:xfrm>
            <a:off x="457200" y="1563400"/>
            <a:ext cx="8229600" cy="25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✘"/>
              <a:defRPr sz="20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○"/>
              <a:defRPr sz="20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■"/>
              <a:defRPr sz="20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●"/>
              <a:defRPr sz="20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○"/>
              <a:defRPr sz="20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■"/>
              <a:defRPr sz="20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●"/>
              <a:defRPr sz="20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○"/>
              <a:defRPr sz="20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■"/>
              <a:defRPr sz="20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mst8mar21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reativecommons.org/licenses/by-nc-sa/4.0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tion.gouv.qc.ca/references/tx-solrtyperecherchepublicationtx-solrpublicationnouveaute/resultats-de-la-recherche/detail/article/cadre-de-reference-de-la-competence-numerique/?fbclid=IwAR02kujgADiHkBgtfqqTZLNz-eIPcYYDK7AN8Z1ZgOgdQuEJwUCmiDkqap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png"/><Relationship Id="rId5" Type="http://schemas.openxmlformats.org/officeDocument/2006/relationships/hyperlink" Target="http://www.education.gouv.qc.ca/fileadmin/site_web/documents/ministere/continuum-cadre-reference-num.pdf" TargetMode="External"/><Relationship Id="rId4" Type="http://schemas.openxmlformats.org/officeDocument/2006/relationships/hyperlink" Target="https://view.genial.ly/5d812659369a7d0fc95ca03b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Z_lkRNYblXpmDkLJnZsyLip-PntTx9q0KGmmCzuUnUk/edit#slide=id.g35f391192_029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hyperlink" Target="https://www.slidescarnival.com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XZTIofsV_UEaxm6VbdpQzm6YH2RuttCNQWvNu5FhkbQ/edit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XF-vEwU8qA98uV_nSaNk8_d_22GkoaooF1GyzAWNyko/edit?usp=sharin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V5z0q2-r2cMpJ7trO0dQX9AKAqVEpKbs8UTZLrqIv-k/edit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Hq9iqnDGsz344AGEMWWHUEvM68H-4T-7Bw-8NkcSEjQ/copy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hyperlink" Target="https://docs.google.com/document/d/1U2Mb9Zt2ss9nfPTZfgRd7QRZ8XKDJ5OsG7EsBJ5-gsA/edit?usp=sharing" TargetMode="External"/><Relationship Id="rId18" Type="http://schemas.openxmlformats.org/officeDocument/2006/relationships/hyperlink" Target="https://docs.google.com/document/d/1YAagBkmtW7ZMG21rWjeHyg3dgzOXA6Tlrz6fWGozJHQ/edit?usp=sharing" TargetMode="External"/><Relationship Id="rId26" Type="http://schemas.openxmlformats.org/officeDocument/2006/relationships/hyperlink" Target="https://docs.google.com/document/d/1cgWbXPYFU7421K4kaoOr_3k1tARqxVRe7YrDcsw4Fs0/edit?usp=sharing" TargetMode="External"/><Relationship Id="rId3" Type="http://schemas.openxmlformats.org/officeDocument/2006/relationships/image" Target="../media/image14.png"/><Relationship Id="rId21" Type="http://schemas.openxmlformats.org/officeDocument/2006/relationships/hyperlink" Target="https://drive.google.com/drive/folders/0ByoSuP_saQTGLVltNFdpNUk4WTA" TargetMode="External"/><Relationship Id="rId7" Type="http://schemas.openxmlformats.org/officeDocument/2006/relationships/image" Target="../media/image3.png"/><Relationship Id="rId12" Type="http://schemas.openxmlformats.org/officeDocument/2006/relationships/hyperlink" Target="https://docs.google.com/document/d/14MR46Rcemn-JPQJ-l1DnOh6h7yj3qILuqrXGdU8AYP4/edit?usp=sharing" TargetMode="External"/><Relationship Id="rId17" Type="http://schemas.openxmlformats.org/officeDocument/2006/relationships/hyperlink" Target="https://docs.google.com/document/d/1MsUy30I645p5frkDE5dtso7PN7vRYI-MhOA9aNFqzdk/edit?usp=sharing" TargetMode="External"/><Relationship Id="rId25" Type="http://schemas.openxmlformats.org/officeDocument/2006/relationships/hyperlink" Target="https://drive.google.com/drive/folders/0B55ThVSrFpyMTHROd3FqalJScG8?usp=sharing" TargetMode="External"/><Relationship Id="rId2" Type="http://schemas.openxmlformats.org/officeDocument/2006/relationships/notesSlide" Target="../notesSlides/notesSlide19.xml"/><Relationship Id="rId16" Type="http://schemas.openxmlformats.org/officeDocument/2006/relationships/hyperlink" Target="https://docs.google.com/document/d/199tp-j_fWuvXX6-vcY2Ta-bUDuMti57Oo2uBiINSkvU/edit?usp=sharing" TargetMode="External"/><Relationship Id="rId20" Type="http://schemas.openxmlformats.org/officeDocument/2006/relationships/hyperlink" Target="https://docs.google.com/document/d/1zpQtL10Bha0udE4gfTVRQRdsSEylk-UF0I8TCDMLE_0/edit?usp=sharing" TargetMode="External"/><Relationship Id="rId29" Type="http://schemas.openxmlformats.org/officeDocument/2006/relationships/hyperlink" Target="https://docs.google.com/document/d/12TzLoPkNP6A-am-AJ7-XMFUDm_QenyOrlb42jXNAjLg/edit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creativecommons.org/licenses/by-nc-sa/4.0/" TargetMode="External"/><Relationship Id="rId11" Type="http://schemas.openxmlformats.org/officeDocument/2006/relationships/hyperlink" Target="https://drive.google.com/drive/folders/0ByoSuP_saQTGcEdyU0RSbVF6Y0U" TargetMode="External"/><Relationship Id="rId24" Type="http://schemas.openxmlformats.org/officeDocument/2006/relationships/hyperlink" Target="https://sites.google.com/view/peterson-web-page/literaturelang-arts-hyperdocs?authuser=0" TargetMode="External"/><Relationship Id="rId5" Type="http://schemas.openxmlformats.org/officeDocument/2006/relationships/hyperlink" Target="https://recitmst.qc.ca/" TargetMode="External"/><Relationship Id="rId15" Type="http://schemas.openxmlformats.org/officeDocument/2006/relationships/hyperlink" Target="https://docs.google.com/document/d/1EPIM3uoZbZwnruA3SsfeftJdW5qVvrtDOdPjafF5hko/edit?usp=sharing" TargetMode="External"/><Relationship Id="rId23" Type="http://schemas.openxmlformats.org/officeDocument/2006/relationships/hyperlink" Target="https://docs.google.com/document/d/12XyJRC--V-nJr4fy5e_PO7FDcRvp400T4W2l-b70baM/edit?usp=sharing" TargetMode="External"/><Relationship Id="rId28" Type="http://schemas.openxmlformats.org/officeDocument/2006/relationships/hyperlink" Target="https://docs.google.com/document/d/1FWf8Hwjz_aVDAkRocA3ZAuBVgir-BW3QEZKHexvG3GI/edit" TargetMode="External"/><Relationship Id="rId10" Type="http://schemas.openxmlformats.org/officeDocument/2006/relationships/hyperlink" Target="https://sites.google.com/view/peterson-web-page/math-hyperdocs?authuser=0" TargetMode="External"/><Relationship Id="rId19" Type="http://schemas.openxmlformats.org/officeDocument/2006/relationships/hyperlink" Target="https://docs.google.com/document/d/1fbVEm9tLKas2Y5qSTMD--Q5WwmYp-tOxROknVaMTrsg/edit?usp=sharing" TargetMode="External"/><Relationship Id="rId4" Type="http://schemas.openxmlformats.org/officeDocument/2006/relationships/hyperlink" Target="http://www.recit.qc.ca" TargetMode="External"/><Relationship Id="rId9" Type="http://schemas.openxmlformats.org/officeDocument/2006/relationships/hyperlink" Target="https://docs.google.com/document/d/1xmyoS4uUmaQYCXy5qFyNeVf9l2oD-lJBgxg-BB5ZL5M/edit?usp=sharing" TargetMode="External"/><Relationship Id="rId14" Type="http://schemas.openxmlformats.org/officeDocument/2006/relationships/hyperlink" Target="https://docs.google.com/document/d/1XiVb3ry4JQgKDJdQOqINrb1v7kGlk7KldSe6G3AJYKs/edit?usp=sharing" TargetMode="External"/><Relationship Id="rId22" Type="http://schemas.openxmlformats.org/officeDocument/2006/relationships/hyperlink" Target="https://docs.google.com/document/d/19F-s8tJ8fIgAgLxy5FWA0q5RJDVoeqY4oz7xQ-nfxb8/edit?usp=sharing" TargetMode="External"/><Relationship Id="rId27" Type="http://schemas.openxmlformats.org/officeDocument/2006/relationships/hyperlink" Target="https://drive.google.com/drive/u/0/folders/1v2dI2w2yv6Q44cYW8OyeKD22Fsxb1PZ5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http://creativecommons.org/licenses/by-nc-sa/4.0/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XcUQuHTKItM6EAbJCmwEZCDPTsLeHoRBHwlaISOAGVo/edit?usp=sharing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JjoPtuH34o6G-_-OE8dyl92-jjUoUj4XRAP-pmD_kO0/edit#slide=id.p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.png"/><Relationship Id="rId4" Type="http://schemas.openxmlformats.org/officeDocument/2006/relationships/hyperlink" Target="https://drive.google.com/drive/folders/1cTITJEOEYwia_Mr_3dCj_rF5h_jbyPCo?usp=sharin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edtechclassroom.com/how-to-teach-remotely-with-a-google-slides-hyperdoc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.png"/><Relationship Id="rId5" Type="http://schemas.openxmlformats.org/officeDocument/2006/relationships/hyperlink" Target="https://unsplash.com/" TargetMode="External"/><Relationship Id="rId4" Type="http://schemas.openxmlformats.org/officeDocument/2006/relationships/hyperlink" Target="https://sites.google.com/view/Peterson-web-page/hyperdocs?fbclid=IwAR27cWf9X0rnIM5_f3u1_nxBYSAjWxJDKstCdsaqBWFQVTyWG3qJqIm-3cs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png"/><Relationship Id="rId4" Type="http://schemas.openxmlformats.org/officeDocument/2006/relationships/hyperlink" Target="https://zoom.us/j/93849137106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campus.recit.qc.ca/enrol/index.php?id=284" TargetMode="Externa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7IcadI_rZFwso9N81PYqFg" TargetMode="External"/><Relationship Id="rId3" Type="http://schemas.openxmlformats.org/officeDocument/2006/relationships/image" Target="../media/image14.png"/><Relationship Id="rId7" Type="http://schemas.openxmlformats.org/officeDocument/2006/relationships/hyperlink" Target="https://twitter.com/recitmst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facebook.com/RECITMST2020/" TargetMode="External"/><Relationship Id="rId5" Type="http://schemas.openxmlformats.org/officeDocument/2006/relationships/hyperlink" Target="mailto:equipe@recitmst.qc.ca" TargetMode="External"/><Relationship Id="rId10" Type="http://schemas.openxmlformats.org/officeDocument/2006/relationships/image" Target="../media/image3.png"/><Relationship Id="rId4" Type="http://schemas.openxmlformats.org/officeDocument/2006/relationships/hyperlink" Target="mailto:Sonya.Fiset@recitmst.qc.ca" TargetMode="External"/><Relationship Id="rId9" Type="http://schemas.openxmlformats.org/officeDocument/2006/relationships/hyperlink" Target="http://creativecommons.org/licenses/by-nc-sa/4.0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yperdocs.co/blog/posts/samples-of-hyperdocs-for-every-subjec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hyperlink" Target="https://docs.google.com/document/d/1r5jm6KhKBmwaVUpemRPIdd0RY0QitXk29qxmR3uBKeo/edit?usp=shari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tceahyperdocs.weebly.com/what-is-a-hyperdoc.html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hyperlink" Target="https://www.edtechteam.com/blog/2018/08/hyperdoc-not-webquest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beardsleyteach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nowatom.com/blog/what-is-the-5e-instructional-model#:~:text=The%205Es%20are%20an%20instructional,to%20move%20through%20in%20phase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hyperlink" Target="https://docs.google.com/document/d/1Hq9iqnDGsz344AGEMWWHUEvM68H-4T-7Bw-8NkcSEjQ/edit?usp=sharing" TargetMode="External"/><Relationship Id="rId4" Type="http://schemas.openxmlformats.org/officeDocument/2006/relationships/hyperlink" Target="https://drive.google.com/drive/folders/1qTFo05XegRo6IEJx_s-qFWnQ4IahBf1I?usp=sharin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25"/>
          <p:cNvSpPr/>
          <p:nvPr/>
        </p:nvSpPr>
        <p:spPr>
          <a:xfrm>
            <a:off x="2792475" y="1093200"/>
            <a:ext cx="3255900" cy="11325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25"/>
          <p:cNvSpPr txBox="1">
            <a:spLocks noGrp="1"/>
          </p:cNvSpPr>
          <p:nvPr>
            <p:ph type="ctrTitle"/>
          </p:nvPr>
        </p:nvSpPr>
        <p:spPr>
          <a:xfrm>
            <a:off x="256400" y="157300"/>
            <a:ext cx="8442000" cy="283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600" b="1">
              <a:solidFill>
                <a:srgbClr val="FAA22A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600" b="1"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600" b="1"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Ubuntu"/>
                <a:ea typeface="Ubuntu"/>
                <a:cs typeface="Ubuntu"/>
                <a:sym typeface="Ubuntu"/>
              </a:rPr>
              <a:t>Lien vers la présentation :</a:t>
            </a:r>
            <a:endParaRPr sz="2400" b="1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sz="2400" b="1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http://bit.ly/mst8mar21</a:t>
            </a:r>
            <a:r>
              <a:rPr lang="en" sz="2400" b="1">
                <a:latin typeface="Ubuntu"/>
                <a:ea typeface="Ubuntu"/>
                <a:cs typeface="Ubuntu"/>
                <a:sym typeface="Ubuntu"/>
              </a:rPr>
              <a:t> </a:t>
            </a:r>
            <a:endParaRPr sz="2400" b="1"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76" name="Google Shape;57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99348" y="4044669"/>
            <a:ext cx="918875" cy="887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7" name="Google Shape;577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1625" y="4613203"/>
            <a:ext cx="918875" cy="325273"/>
          </a:xfrm>
          <a:prstGeom prst="rect">
            <a:avLst/>
          </a:prstGeom>
          <a:noFill/>
          <a:ln>
            <a:noFill/>
          </a:ln>
        </p:spPr>
      </p:pic>
      <p:sp>
        <p:nvSpPr>
          <p:cNvPr id="578" name="Google Shape;578;p25"/>
          <p:cNvSpPr/>
          <p:nvPr/>
        </p:nvSpPr>
        <p:spPr>
          <a:xfrm>
            <a:off x="1672125" y="4646700"/>
            <a:ext cx="5935800" cy="357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25"/>
          <p:cNvSpPr txBox="1"/>
          <p:nvPr/>
        </p:nvSpPr>
        <p:spPr>
          <a:xfrm>
            <a:off x="1783400" y="4646700"/>
            <a:ext cx="59358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Ubuntu"/>
                <a:ea typeface="Ubuntu"/>
                <a:cs typeface="Ubuntu"/>
                <a:sym typeface="Ubuntu"/>
              </a:rPr>
              <a:t>Ces formations du RÉCIT sont mises à disposition, sauf exception, selon les termes de la licence</a:t>
            </a:r>
            <a:r>
              <a:rPr lang="en" sz="800">
                <a:solidFill>
                  <a:srgbClr val="3C78D8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sz="800" u="sng">
                <a:solidFill>
                  <a:srgbClr val="3C78D8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Licence Creative Commons Attribution - Pas d’Utilisation Commerciale - Partage dans les Mêmes Conditions 4.0 International</a:t>
            </a:r>
            <a:r>
              <a:rPr lang="en" sz="800">
                <a:solidFill>
                  <a:srgbClr val="3C78D8"/>
                </a:solidFill>
              </a:rPr>
              <a:t>.</a:t>
            </a:r>
            <a:r>
              <a:rPr lang="en" sz="800">
                <a:solidFill>
                  <a:srgbClr val="3C78D8"/>
                </a:solidFill>
                <a:highlight>
                  <a:srgbClr val="FFFF00"/>
                </a:highlight>
                <a:latin typeface="Ubuntu"/>
                <a:ea typeface="Ubuntu"/>
                <a:cs typeface="Ubuntu"/>
                <a:sym typeface="Ubuntu"/>
              </a:rPr>
              <a:t>  </a:t>
            </a:r>
            <a:endParaRPr/>
          </a:p>
        </p:txBody>
      </p:sp>
      <p:pic>
        <p:nvPicPr>
          <p:cNvPr id="580" name="Google Shape;580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05487" y="1062125"/>
            <a:ext cx="3343825" cy="1352935"/>
          </a:xfrm>
          <a:prstGeom prst="rect">
            <a:avLst/>
          </a:prstGeom>
          <a:noFill/>
          <a:ln>
            <a:noFill/>
          </a:ln>
        </p:spPr>
      </p:pic>
      <p:sp>
        <p:nvSpPr>
          <p:cNvPr id="581" name="Google Shape;581;p25"/>
          <p:cNvSpPr txBox="1"/>
          <p:nvPr/>
        </p:nvSpPr>
        <p:spPr>
          <a:xfrm rot="-1754592">
            <a:off x="365524" y="1473234"/>
            <a:ext cx="2027153" cy="777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069BF"/>
                </a:solidFill>
                <a:latin typeface="Viga"/>
                <a:ea typeface="Viga"/>
                <a:cs typeface="Viga"/>
                <a:sym typeface="Viga"/>
              </a:rPr>
              <a:t>Primaire</a:t>
            </a:r>
            <a:endParaRPr sz="3600">
              <a:solidFill>
                <a:srgbClr val="0069BF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82" name="Google Shape;582;p25"/>
          <p:cNvSpPr txBox="1"/>
          <p:nvPr/>
        </p:nvSpPr>
        <p:spPr>
          <a:xfrm rot="1023327">
            <a:off x="6459869" y="1330678"/>
            <a:ext cx="2699312" cy="1093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069BF"/>
                </a:solidFill>
                <a:latin typeface="Viga"/>
                <a:ea typeface="Viga"/>
                <a:cs typeface="Viga"/>
                <a:sym typeface="Viga"/>
              </a:rPr>
              <a:t>Science et technologie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34"/>
          <p:cNvSpPr txBox="1"/>
          <p:nvPr/>
        </p:nvSpPr>
        <p:spPr>
          <a:xfrm>
            <a:off x="6745925" y="247238"/>
            <a:ext cx="2089200" cy="44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FF9900"/>
                </a:solidFill>
                <a:latin typeface="Viga"/>
                <a:ea typeface="Viga"/>
                <a:cs typeface="Viga"/>
                <a:sym typeface="Viga"/>
              </a:rPr>
              <a:t>Pourquoi ?</a:t>
            </a:r>
            <a:endParaRPr sz="2800" b="1">
              <a:solidFill>
                <a:srgbClr val="FF9900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u="sng">
                <a:solidFill>
                  <a:srgbClr val="0069BF"/>
                </a:solidFill>
                <a:latin typeface="Viga"/>
                <a:ea typeface="Viga"/>
                <a:cs typeface="Viga"/>
                <a:sym typeface="Vig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Cadre de référence de la compétence numérique</a:t>
            </a:r>
            <a:endParaRPr sz="1300">
              <a:solidFill>
                <a:srgbClr val="0069B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Viga"/>
                <a:ea typeface="Viga"/>
                <a:cs typeface="Viga"/>
                <a:sym typeface="Viga"/>
              </a:rPr>
              <a:t>Source : MEES - Avril 2019</a:t>
            </a:r>
            <a:endParaRPr sz="1300">
              <a:solidFill>
                <a:schemeClr val="dk1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Viga"/>
                <a:ea typeface="Viga"/>
                <a:cs typeface="Viga"/>
                <a:sym typeface="Viga"/>
              </a:rPr>
              <a:t>12 dimensions</a:t>
            </a:r>
            <a:endParaRPr sz="1700">
              <a:solidFill>
                <a:schemeClr val="dk1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u="sng">
                <a:solidFill>
                  <a:srgbClr val="227A78"/>
                </a:solidFill>
                <a:latin typeface="Viga"/>
                <a:ea typeface="Viga"/>
                <a:cs typeface="Viga"/>
                <a:sym typeface="Vig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version interactive</a:t>
            </a:r>
            <a:endParaRPr sz="17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 u="sng">
                <a:solidFill>
                  <a:schemeClr val="hlink"/>
                </a:solidFill>
                <a:latin typeface="Viga"/>
                <a:ea typeface="Viga"/>
                <a:cs typeface="Viga"/>
                <a:sym typeface="Viga"/>
                <a:hlinkClick r:id="rId5"/>
              </a:rPr>
              <a:t>Continuum de développement de la compétence numérique</a:t>
            </a:r>
            <a:endParaRPr sz="1700">
              <a:solidFill>
                <a:schemeClr val="dk1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chemeClr val="dk1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  <a:latin typeface="Viga"/>
                <a:ea typeface="Viga"/>
                <a:cs typeface="Viga"/>
                <a:sym typeface="Viga"/>
              </a:rPr>
              <a:t>Source : MEES - </a:t>
            </a:r>
            <a:endParaRPr sz="1300">
              <a:solidFill>
                <a:schemeClr val="dk1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  <a:latin typeface="Viga"/>
                <a:ea typeface="Viga"/>
                <a:cs typeface="Viga"/>
                <a:sym typeface="Viga"/>
              </a:rPr>
              <a:t>Janvier 2020</a:t>
            </a:r>
            <a:endParaRPr sz="1300">
              <a:solidFill>
                <a:schemeClr val="dk1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88" name="Google Shape;688;p34"/>
          <p:cNvSpPr/>
          <p:nvPr/>
        </p:nvSpPr>
        <p:spPr>
          <a:xfrm>
            <a:off x="542525" y="786919"/>
            <a:ext cx="4284900" cy="3390600"/>
          </a:xfrm>
          <a:prstGeom prst="ellipse">
            <a:avLst/>
          </a:prstGeom>
          <a:solidFill>
            <a:srgbClr val="F55D4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89" name="Google Shape;689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8123" y="449419"/>
            <a:ext cx="4527134" cy="4241907"/>
          </a:xfrm>
          <a:prstGeom prst="rect">
            <a:avLst/>
          </a:prstGeom>
          <a:noFill/>
          <a:ln>
            <a:noFill/>
          </a:ln>
        </p:spPr>
      </p:pic>
      <p:sp>
        <p:nvSpPr>
          <p:cNvPr id="690" name="Google Shape;690;p34"/>
          <p:cNvSpPr/>
          <p:nvPr/>
        </p:nvSpPr>
        <p:spPr>
          <a:xfrm>
            <a:off x="2713825" y="508756"/>
            <a:ext cx="1220400" cy="326100"/>
          </a:xfrm>
          <a:prstGeom prst="ellipse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34"/>
          <p:cNvSpPr/>
          <p:nvPr/>
        </p:nvSpPr>
        <p:spPr>
          <a:xfrm>
            <a:off x="2774775" y="939281"/>
            <a:ext cx="1220400" cy="326100"/>
          </a:xfrm>
          <a:prstGeom prst="ellipse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34"/>
          <p:cNvSpPr/>
          <p:nvPr/>
        </p:nvSpPr>
        <p:spPr>
          <a:xfrm>
            <a:off x="3897300" y="2678363"/>
            <a:ext cx="1220400" cy="326100"/>
          </a:xfrm>
          <a:prstGeom prst="ellipse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34"/>
          <p:cNvSpPr/>
          <p:nvPr/>
        </p:nvSpPr>
        <p:spPr>
          <a:xfrm>
            <a:off x="2774775" y="4273569"/>
            <a:ext cx="1220400" cy="326100"/>
          </a:xfrm>
          <a:prstGeom prst="ellipse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34"/>
          <p:cNvSpPr/>
          <p:nvPr/>
        </p:nvSpPr>
        <p:spPr>
          <a:xfrm>
            <a:off x="1289150" y="4339150"/>
            <a:ext cx="1220400" cy="326100"/>
          </a:xfrm>
          <a:prstGeom prst="ellipse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34"/>
          <p:cNvSpPr/>
          <p:nvPr/>
        </p:nvSpPr>
        <p:spPr>
          <a:xfrm>
            <a:off x="459350" y="3670256"/>
            <a:ext cx="1220400" cy="326100"/>
          </a:xfrm>
          <a:prstGeom prst="ellipse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34"/>
          <p:cNvSpPr/>
          <p:nvPr/>
        </p:nvSpPr>
        <p:spPr>
          <a:xfrm>
            <a:off x="235725" y="2602163"/>
            <a:ext cx="1220400" cy="326100"/>
          </a:xfrm>
          <a:prstGeom prst="ellipse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34"/>
          <p:cNvSpPr/>
          <p:nvPr/>
        </p:nvSpPr>
        <p:spPr>
          <a:xfrm>
            <a:off x="1443100" y="939281"/>
            <a:ext cx="1220400" cy="326100"/>
          </a:xfrm>
          <a:prstGeom prst="ellipse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34"/>
          <p:cNvSpPr/>
          <p:nvPr/>
        </p:nvSpPr>
        <p:spPr>
          <a:xfrm>
            <a:off x="6706075" y="925975"/>
            <a:ext cx="2175900" cy="2271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34"/>
          <p:cNvSpPr/>
          <p:nvPr/>
        </p:nvSpPr>
        <p:spPr>
          <a:xfrm>
            <a:off x="6706075" y="3255850"/>
            <a:ext cx="2129100" cy="17718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35"/>
          <p:cNvSpPr txBox="1">
            <a:spLocks noGrp="1"/>
          </p:cNvSpPr>
          <p:nvPr>
            <p:ph type="title"/>
          </p:nvPr>
        </p:nvSpPr>
        <p:spPr>
          <a:xfrm>
            <a:off x="464825" y="168775"/>
            <a:ext cx="6423600" cy="64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Viga"/>
                <a:ea typeface="Viga"/>
                <a:cs typeface="Viga"/>
                <a:sym typeface="Viga"/>
              </a:rPr>
              <a:t>L’engagement de l’élève</a:t>
            </a:r>
            <a:endParaRPr sz="24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705" name="Google Shape;705;p35"/>
          <p:cNvSpPr txBox="1">
            <a:spLocks noGrp="1"/>
          </p:cNvSpPr>
          <p:nvPr>
            <p:ph type="body" idx="1"/>
          </p:nvPr>
        </p:nvSpPr>
        <p:spPr>
          <a:xfrm>
            <a:off x="747925" y="977128"/>
            <a:ext cx="6140400" cy="270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35"/>
          <p:cNvSpPr/>
          <p:nvPr/>
        </p:nvSpPr>
        <p:spPr>
          <a:xfrm>
            <a:off x="3629575" y="1145438"/>
            <a:ext cx="136500" cy="221700"/>
          </a:xfrm>
          <a:prstGeom prst="rect">
            <a:avLst/>
          </a:prstGeom>
          <a:solidFill>
            <a:srgbClr val="98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0000"/>
              </a:highlight>
            </a:endParaRPr>
          </a:p>
        </p:txBody>
      </p:sp>
      <p:pic>
        <p:nvPicPr>
          <p:cNvPr id="707" name="Google Shape;70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879651"/>
            <a:ext cx="7364624" cy="405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36"/>
          <p:cNvSpPr txBox="1">
            <a:spLocks noGrp="1"/>
          </p:cNvSpPr>
          <p:nvPr>
            <p:ph type="ctrTitle" idx="4294967295"/>
          </p:nvPr>
        </p:nvSpPr>
        <p:spPr>
          <a:xfrm>
            <a:off x="2360050" y="1550450"/>
            <a:ext cx="5782500" cy="19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</a:pPr>
            <a:r>
              <a:rPr lang="en" sz="4800" i="0" u="none" strike="noStrike" cap="none">
                <a:solidFill>
                  <a:srgbClr val="FF0000"/>
                </a:solidFill>
                <a:latin typeface="Ubuntu"/>
                <a:ea typeface="Ubuntu"/>
                <a:cs typeface="Ubuntu"/>
                <a:sym typeface="Ubuntu"/>
              </a:rPr>
              <a:t>Google </a:t>
            </a:r>
            <a:r>
              <a:rPr lang="en" sz="4800">
                <a:solidFill>
                  <a:srgbClr val="FF0000"/>
                </a:solidFill>
                <a:latin typeface="Ubuntu"/>
                <a:ea typeface="Ubuntu"/>
                <a:cs typeface="Ubuntu"/>
                <a:sym typeface="Ubuntu"/>
              </a:rPr>
              <a:t>S</a:t>
            </a:r>
            <a:r>
              <a:rPr lang="en" sz="4800" i="0" u="none" strike="noStrike" cap="none">
                <a:solidFill>
                  <a:srgbClr val="FF0000"/>
                </a:solidFill>
                <a:latin typeface="Ubuntu"/>
                <a:ea typeface="Ubuntu"/>
                <a:cs typeface="Ubuntu"/>
                <a:sym typeface="Ubuntu"/>
              </a:rPr>
              <a:t>lides ou présentation</a:t>
            </a:r>
            <a:r>
              <a:rPr lang="en" sz="6000" b="0" i="0" u="none" strike="noStrike" cap="none">
                <a:solidFill>
                  <a:srgbClr val="FF00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 </a:t>
            </a:r>
            <a:endParaRPr sz="6000" b="0" i="0" u="none" strike="noStrike" cap="none">
              <a:solidFill>
                <a:srgbClr val="FF0000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713" name="Google Shape;713;p36"/>
          <p:cNvSpPr txBox="1">
            <a:spLocks noGrp="1"/>
          </p:cNvSpPr>
          <p:nvPr>
            <p:ph type="subTitle" idx="4294967295"/>
          </p:nvPr>
        </p:nvSpPr>
        <p:spPr>
          <a:xfrm>
            <a:off x="2827325" y="383450"/>
            <a:ext cx="56214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i="0" u="none" strike="noStrike" cap="none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Un</a:t>
            </a:r>
            <a:r>
              <a:rPr lang="en" sz="2400" b="1" i="0" u="none" strike="noStrike" cap="none">
                <a:solidFill>
                  <a:srgbClr val="00FF00"/>
                </a:solidFill>
                <a:latin typeface="Viga"/>
                <a:ea typeface="Viga"/>
                <a:cs typeface="Viga"/>
                <a:sym typeface="Viga"/>
              </a:rPr>
              <a:t> </a:t>
            </a:r>
            <a:r>
              <a:rPr lang="en" sz="2400" b="1" i="0" u="none" strike="noStrike" cap="none">
                <a:solidFill>
                  <a:srgbClr val="FF0000"/>
                </a:solidFill>
                <a:latin typeface="Viga"/>
                <a:ea typeface="Viga"/>
                <a:cs typeface="Viga"/>
                <a:sym typeface="Viga"/>
              </a:rPr>
              <a:t>HyperDocs</a:t>
            </a:r>
            <a:r>
              <a:rPr lang="en" sz="2400" b="1" i="0" u="none" strike="noStrike" cap="none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 peut être une présent</a:t>
            </a:r>
            <a:r>
              <a:rPr lang="en" sz="2400" b="1">
                <a:latin typeface="Viga"/>
                <a:ea typeface="Viga"/>
                <a:cs typeface="Viga"/>
                <a:sym typeface="Viga"/>
              </a:rPr>
              <a:t>ation</a:t>
            </a:r>
            <a:r>
              <a:rPr lang="en" sz="2400" b="1" i="0" u="none" strike="noStrike" cap="none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 sous la forme de diapositives.</a:t>
            </a:r>
            <a:r>
              <a:rPr lang="en" sz="2400" b="1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</a:t>
            </a:r>
            <a:endParaRPr sz="2400" b="1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714" name="Google Shape;714;p36"/>
          <p:cNvSpPr/>
          <p:nvPr/>
        </p:nvSpPr>
        <p:spPr>
          <a:xfrm>
            <a:off x="3918022" y="2577975"/>
            <a:ext cx="1936551" cy="102978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15" name="Google Shape;715;p36"/>
          <p:cNvGrpSpPr/>
          <p:nvPr/>
        </p:nvGrpSpPr>
        <p:grpSpPr>
          <a:xfrm rot="3350842">
            <a:off x="1149332" y="2031063"/>
            <a:ext cx="1354923" cy="933473"/>
            <a:chOff x="753604" y="1523324"/>
            <a:chExt cx="1027077" cy="707603"/>
          </a:xfrm>
        </p:grpSpPr>
        <p:sp>
          <p:nvSpPr>
            <p:cNvPr id="716" name="Google Shape;716;p36"/>
            <p:cNvSpPr/>
            <p:nvPr/>
          </p:nvSpPr>
          <p:spPr>
            <a:xfrm>
              <a:off x="753604" y="1570528"/>
              <a:ext cx="966975" cy="660400"/>
            </a:xfrm>
            <a:custGeom>
              <a:avLst/>
              <a:gdLst/>
              <a:ahLst/>
              <a:cxnLst/>
              <a:rect l="l" t="t" r="r" b="b"/>
              <a:pathLst>
                <a:path w="38679" h="26416" extrusionOk="0">
                  <a:moveTo>
                    <a:pt x="377" y="7642"/>
                  </a:moveTo>
                  <a:lnTo>
                    <a:pt x="377" y="7925"/>
                  </a:lnTo>
                  <a:lnTo>
                    <a:pt x="472" y="7642"/>
                  </a:lnTo>
                  <a:close/>
                  <a:moveTo>
                    <a:pt x="33584" y="19246"/>
                  </a:moveTo>
                  <a:lnTo>
                    <a:pt x="33396" y="19434"/>
                  </a:lnTo>
                  <a:lnTo>
                    <a:pt x="33396" y="19623"/>
                  </a:lnTo>
                  <a:lnTo>
                    <a:pt x="33584" y="19246"/>
                  </a:lnTo>
                  <a:close/>
                  <a:moveTo>
                    <a:pt x="24434" y="24151"/>
                  </a:moveTo>
                  <a:lnTo>
                    <a:pt x="24339" y="24245"/>
                  </a:lnTo>
                  <a:lnTo>
                    <a:pt x="24434" y="24340"/>
                  </a:lnTo>
                  <a:lnTo>
                    <a:pt x="24434" y="24245"/>
                  </a:lnTo>
                  <a:lnTo>
                    <a:pt x="24434" y="24151"/>
                  </a:lnTo>
                  <a:close/>
                  <a:moveTo>
                    <a:pt x="14717" y="24434"/>
                  </a:moveTo>
                  <a:lnTo>
                    <a:pt x="14764" y="24481"/>
                  </a:lnTo>
                  <a:lnTo>
                    <a:pt x="14764" y="24481"/>
                  </a:lnTo>
                  <a:lnTo>
                    <a:pt x="14811" y="24434"/>
                  </a:lnTo>
                  <a:close/>
                  <a:moveTo>
                    <a:pt x="2924" y="1"/>
                  </a:moveTo>
                  <a:lnTo>
                    <a:pt x="2641" y="95"/>
                  </a:lnTo>
                  <a:lnTo>
                    <a:pt x="2547" y="378"/>
                  </a:lnTo>
                  <a:lnTo>
                    <a:pt x="2547" y="189"/>
                  </a:lnTo>
                  <a:lnTo>
                    <a:pt x="2453" y="378"/>
                  </a:lnTo>
                  <a:lnTo>
                    <a:pt x="2358" y="567"/>
                  </a:lnTo>
                  <a:lnTo>
                    <a:pt x="2453" y="944"/>
                  </a:lnTo>
                  <a:lnTo>
                    <a:pt x="2358" y="850"/>
                  </a:lnTo>
                  <a:lnTo>
                    <a:pt x="2170" y="944"/>
                  </a:lnTo>
                  <a:lnTo>
                    <a:pt x="2358" y="944"/>
                  </a:lnTo>
                  <a:lnTo>
                    <a:pt x="2453" y="1133"/>
                  </a:lnTo>
                  <a:lnTo>
                    <a:pt x="2264" y="1227"/>
                  </a:lnTo>
                  <a:lnTo>
                    <a:pt x="2170" y="1227"/>
                  </a:lnTo>
                  <a:lnTo>
                    <a:pt x="2170" y="1604"/>
                  </a:lnTo>
                  <a:lnTo>
                    <a:pt x="2075" y="1887"/>
                  </a:lnTo>
                  <a:lnTo>
                    <a:pt x="1792" y="2453"/>
                  </a:lnTo>
                  <a:lnTo>
                    <a:pt x="1415" y="3019"/>
                  </a:lnTo>
                  <a:lnTo>
                    <a:pt x="1321" y="3397"/>
                  </a:lnTo>
                  <a:lnTo>
                    <a:pt x="1321" y="3680"/>
                  </a:lnTo>
                  <a:lnTo>
                    <a:pt x="1226" y="3774"/>
                  </a:lnTo>
                  <a:lnTo>
                    <a:pt x="1226" y="3963"/>
                  </a:lnTo>
                  <a:lnTo>
                    <a:pt x="1321" y="4529"/>
                  </a:lnTo>
                  <a:lnTo>
                    <a:pt x="1226" y="4529"/>
                  </a:lnTo>
                  <a:lnTo>
                    <a:pt x="1132" y="4435"/>
                  </a:lnTo>
                  <a:lnTo>
                    <a:pt x="1038" y="4340"/>
                  </a:lnTo>
                  <a:lnTo>
                    <a:pt x="943" y="4340"/>
                  </a:lnTo>
                  <a:lnTo>
                    <a:pt x="1038" y="4435"/>
                  </a:lnTo>
                  <a:lnTo>
                    <a:pt x="1132" y="4623"/>
                  </a:lnTo>
                  <a:lnTo>
                    <a:pt x="1038" y="4812"/>
                  </a:lnTo>
                  <a:lnTo>
                    <a:pt x="849" y="4906"/>
                  </a:lnTo>
                  <a:lnTo>
                    <a:pt x="943" y="4906"/>
                  </a:lnTo>
                  <a:lnTo>
                    <a:pt x="943" y="5001"/>
                  </a:lnTo>
                  <a:lnTo>
                    <a:pt x="943" y="5189"/>
                  </a:lnTo>
                  <a:lnTo>
                    <a:pt x="755" y="5284"/>
                  </a:lnTo>
                  <a:lnTo>
                    <a:pt x="566" y="5378"/>
                  </a:lnTo>
                  <a:lnTo>
                    <a:pt x="566" y="5472"/>
                  </a:lnTo>
                  <a:lnTo>
                    <a:pt x="755" y="5567"/>
                  </a:lnTo>
                  <a:lnTo>
                    <a:pt x="849" y="5661"/>
                  </a:lnTo>
                  <a:lnTo>
                    <a:pt x="755" y="5755"/>
                  </a:lnTo>
                  <a:lnTo>
                    <a:pt x="472" y="5755"/>
                  </a:lnTo>
                  <a:lnTo>
                    <a:pt x="566" y="6604"/>
                  </a:lnTo>
                  <a:lnTo>
                    <a:pt x="566" y="7076"/>
                  </a:lnTo>
                  <a:lnTo>
                    <a:pt x="566" y="7265"/>
                  </a:lnTo>
                  <a:lnTo>
                    <a:pt x="755" y="7265"/>
                  </a:lnTo>
                  <a:lnTo>
                    <a:pt x="849" y="7359"/>
                  </a:lnTo>
                  <a:lnTo>
                    <a:pt x="849" y="7453"/>
                  </a:lnTo>
                  <a:lnTo>
                    <a:pt x="755" y="7548"/>
                  </a:lnTo>
                  <a:lnTo>
                    <a:pt x="566" y="7453"/>
                  </a:lnTo>
                  <a:lnTo>
                    <a:pt x="566" y="7736"/>
                  </a:lnTo>
                  <a:lnTo>
                    <a:pt x="566" y="8114"/>
                  </a:lnTo>
                  <a:lnTo>
                    <a:pt x="472" y="8019"/>
                  </a:lnTo>
                  <a:lnTo>
                    <a:pt x="472" y="7925"/>
                  </a:lnTo>
                  <a:lnTo>
                    <a:pt x="472" y="7831"/>
                  </a:lnTo>
                  <a:lnTo>
                    <a:pt x="377" y="7925"/>
                  </a:lnTo>
                  <a:lnTo>
                    <a:pt x="377" y="8680"/>
                  </a:lnTo>
                  <a:lnTo>
                    <a:pt x="283" y="8868"/>
                  </a:lnTo>
                  <a:lnTo>
                    <a:pt x="189" y="8963"/>
                  </a:lnTo>
                  <a:lnTo>
                    <a:pt x="94" y="8963"/>
                  </a:lnTo>
                  <a:lnTo>
                    <a:pt x="0" y="9151"/>
                  </a:lnTo>
                  <a:lnTo>
                    <a:pt x="94" y="9340"/>
                  </a:lnTo>
                  <a:lnTo>
                    <a:pt x="189" y="9434"/>
                  </a:lnTo>
                  <a:lnTo>
                    <a:pt x="283" y="9623"/>
                  </a:lnTo>
                  <a:lnTo>
                    <a:pt x="283" y="9812"/>
                  </a:lnTo>
                  <a:lnTo>
                    <a:pt x="94" y="9717"/>
                  </a:lnTo>
                  <a:lnTo>
                    <a:pt x="94" y="9906"/>
                  </a:lnTo>
                  <a:lnTo>
                    <a:pt x="189" y="10000"/>
                  </a:lnTo>
                  <a:lnTo>
                    <a:pt x="283" y="10095"/>
                  </a:lnTo>
                  <a:lnTo>
                    <a:pt x="283" y="10378"/>
                  </a:lnTo>
                  <a:lnTo>
                    <a:pt x="94" y="10095"/>
                  </a:lnTo>
                  <a:lnTo>
                    <a:pt x="94" y="10283"/>
                  </a:lnTo>
                  <a:lnTo>
                    <a:pt x="94" y="10566"/>
                  </a:lnTo>
                  <a:lnTo>
                    <a:pt x="94" y="11510"/>
                  </a:lnTo>
                  <a:lnTo>
                    <a:pt x="189" y="12453"/>
                  </a:lnTo>
                  <a:lnTo>
                    <a:pt x="377" y="13208"/>
                  </a:lnTo>
                  <a:lnTo>
                    <a:pt x="566" y="13680"/>
                  </a:lnTo>
                  <a:lnTo>
                    <a:pt x="849" y="14340"/>
                  </a:lnTo>
                  <a:lnTo>
                    <a:pt x="1132" y="14906"/>
                  </a:lnTo>
                  <a:lnTo>
                    <a:pt x="1226" y="15189"/>
                  </a:lnTo>
                  <a:lnTo>
                    <a:pt x="1132" y="15378"/>
                  </a:lnTo>
                  <a:lnTo>
                    <a:pt x="1321" y="15944"/>
                  </a:lnTo>
                  <a:lnTo>
                    <a:pt x="1698" y="16510"/>
                  </a:lnTo>
                  <a:lnTo>
                    <a:pt x="2453" y="17736"/>
                  </a:lnTo>
                  <a:lnTo>
                    <a:pt x="3019" y="18491"/>
                  </a:lnTo>
                  <a:lnTo>
                    <a:pt x="3679" y="19057"/>
                  </a:lnTo>
                  <a:lnTo>
                    <a:pt x="3491" y="19246"/>
                  </a:lnTo>
                  <a:lnTo>
                    <a:pt x="3774" y="19434"/>
                  </a:lnTo>
                  <a:lnTo>
                    <a:pt x="3868" y="19434"/>
                  </a:lnTo>
                  <a:lnTo>
                    <a:pt x="4151" y="19623"/>
                  </a:lnTo>
                  <a:lnTo>
                    <a:pt x="4245" y="19906"/>
                  </a:lnTo>
                  <a:lnTo>
                    <a:pt x="4434" y="20189"/>
                  </a:lnTo>
                  <a:lnTo>
                    <a:pt x="4717" y="20378"/>
                  </a:lnTo>
                  <a:lnTo>
                    <a:pt x="4623" y="20472"/>
                  </a:lnTo>
                  <a:lnTo>
                    <a:pt x="4717" y="20472"/>
                  </a:lnTo>
                  <a:lnTo>
                    <a:pt x="4811" y="20566"/>
                  </a:lnTo>
                  <a:lnTo>
                    <a:pt x="5566" y="21321"/>
                  </a:lnTo>
                  <a:lnTo>
                    <a:pt x="5849" y="21604"/>
                  </a:lnTo>
                  <a:lnTo>
                    <a:pt x="6415" y="22076"/>
                  </a:lnTo>
                  <a:lnTo>
                    <a:pt x="6415" y="21887"/>
                  </a:lnTo>
                  <a:lnTo>
                    <a:pt x="6604" y="21793"/>
                  </a:lnTo>
                  <a:lnTo>
                    <a:pt x="6604" y="21793"/>
                  </a:lnTo>
                  <a:lnTo>
                    <a:pt x="6509" y="21981"/>
                  </a:lnTo>
                  <a:lnTo>
                    <a:pt x="6604" y="21887"/>
                  </a:lnTo>
                  <a:lnTo>
                    <a:pt x="6698" y="21887"/>
                  </a:lnTo>
                  <a:lnTo>
                    <a:pt x="6698" y="22076"/>
                  </a:lnTo>
                  <a:lnTo>
                    <a:pt x="6509" y="22076"/>
                  </a:lnTo>
                  <a:lnTo>
                    <a:pt x="7075" y="22547"/>
                  </a:lnTo>
                  <a:lnTo>
                    <a:pt x="7924" y="23113"/>
                  </a:lnTo>
                  <a:lnTo>
                    <a:pt x="8773" y="23585"/>
                  </a:lnTo>
                  <a:lnTo>
                    <a:pt x="9245" y="23679"/>
                  </a:lnTo>
                  <a:lnTo>
                    <a:pt x="9622" y="23679"/>
                  </a:lnTo>
                  <a:lnTo>
                    <a:pt x="9528" y="23868"/>
                  </a:lnTo>
                  <a:lnTo>
                    <a:pt x="9622" y="23962"/>
                  </a:lnTo>
                  <a:lnTo>
                    <a:pt x="10094" y="24151"/>
                  </a:lnTo>
                  <a:lnTo>
                    <a:pt x="10660" y="24151"/>
                  </a:lnTo>
                  <a:lnTo>
                    <a:pt x="11226" y="24340"/>
                  </a:lnTo>
                  <a:lnTo>
                    <a:pt x="11981" y="24811"/>
                  </a:lnTo>
                  <a:lnTo>
                    <a:pt x="13113" y="25377"/>
                  </a:lnTo>
                  <a:lnTo>
                    <a:pt x="13490" y="25377"/>
                  </a:lnTo>
                  <a:lnTo>
                    <a:pt x="13868" y="25472"/>
                  </a:lnTo>
                  <a:lnTo>
                    <a:pt x="14811" y="25660"/>
                  </a:lnTo>
                  <a:lnTo>
                    <a:pt x="16320" y="26226"/>
                  </a:lnTo>
                  <a:lnTo>
                    <a:pt x="16415" y="26132"/>
                  </a:lnTo>
                  <a:lnTo>
                    <a:pt x="16604" y="26038"/>
                  </a:lnTo>
                  <a:lnTo>
                    <a:pt x="17264" y="26132"/>
                  </a:lnTo>
                  <a:lnTo>
                    <a:pt x="18490" y="26321"/>
                  </a:lnTo>
                  <a:lnTo>
                    <a:pt x="19056" y="26415"/>
                  </a:lnTo>
                  <a:lnTo>
                    <a:pt x="19811" y="26415"/>
                  </a:lnTo>
                  <a:lnTo>
                    <a:pt x="19905" y="26226"/>
                  </a:lnTo>
                  <a:lnTo>
                    <a:pt x="20094" y="26132"/>
                  </a:lnTo>
                  <a:lnTo>
                    <a:pt x="20283" y="26132"/>
                  </a:lnTo>
                  <a:lnTo>
                    <a:pt x="20188" y="26321"/>
                  </a:lnTo>
                  <a:lnTo>
                    <a:pt x="20754" y="26226"/>
                  </a:lnTo>
                  <a:lnTo>
                    <a:pt x="21415" y="26132"/>
                  </a:lnTo>
                  <a:lnTo>
                    <a:pt x="21981" y="26038"/>
                  </a:lnTo>
                  <a:lnTo>
                    <a:pt x="22641" y="25849"/>
                  </a:lnTo>
                  <a:lnTo>
                    <a:pt x="22641" y="25943"/>
                  </a:lnTo>
                  <a:lnTo>
                    <a:pt x="23113" y="25943"/>
                  </a:lnTo>
                  <a:lnTo>
                    <a:pt x="23679" y="25849"/>
                  </a:lnTo>
                  <a:lnTo>
                    <a:pt x="24151" y="25566"/>
                  </a:lnTo>
                  <a:lnTo>
                    <a:pt x="24811" y="25283"/>
                  </a:lnTo>
                  <a:lnTo>
                    <a:pt x="25943" y="24906"/>
                  </a:lnTo>
                  <a:lnTo>
                    <a:pt x="26603" y="24717"/>
                  </a:lnTo>
                  <a:lnTo>
                    <a:pt x="27358" y="24340"/>
                  </a:lnTo>
                  <a:lnTo>
                    <a:pt x="28113" y="23962"/>
                  </a:lnTo>
                  <a:lnTo>
                    <a:pt x="28867" y="23396"/>
                  </a:lnTo>
                  <a:lnTo>
                    <a:pt x="28867" y="23491"/>
                  </a:lnTo>
                  <a:lnTo>
                    <a:pt x="28773" y="23585"/>
                  </a:lnTo>
                  <a:lnTo>
                    <a:pt x="28679" y="23679"/>
                  </a:lnTo>
                  <a:lnTo>
                    <a:pt x="28490" y="23868"/>
                  </a:lnTo>
                  <a:lnTo>
                    <a:pt x="28396" y="23868"/>
                  </a:lnTo>
                  <a:lnTo>
                    <a:pt x="28490" y="23962"/>
                  </a:lnTo>
                  <a:lnTo>
                    <a:pt x="29056" y="23302"/>
                  </a:lnTo>
                  <a:lnTo>
                    <a:pt x="29433" y="23113"/>
                  </a:lnTo>
                  <a:lnTo>
                    <a:pt x="29528" y="23113"/>
                  </a:lnTo>
                  <a:lnTo>
                    <a:pt x="29528" y="23208"/>
                  </a:lnTo>
                  <a:lnTo>
                    <a:pt x="30094" y="22736"/>
                  </a:lnTo>
                  <a:lnTo>
                    <a:pt x="30377" y="22547"/>
                  </a:lnTo>
                  <a:lnTo>
                    <a:pt x="30660" y="22264"/>
                  </a:lnTo>
                  <a:lnTo>
                    <a:pt x="30754" y="22264"/>
                  </a:lnTo>
                  <a:lnTo>
                    <a:pt x="30754" y="22170"/>
                  </a:lnTo>
                  <a:lnTo>
                    <a:pt x="30754" y="21981"/>
                  </a:lnTo>
                  <a:lnTo>
                    <a:pt x="30754" y="21793"/>
                  </a:lnTo>
                  <a:lnTo>
                    <a:pt x="31132" y="21793"/>
                  </a:lnTo>
                  <a:lnTo>
                    <a:pt x="31226" y="21981"/>
                  </a:lnTo>
                  <a:lnTo>
                    <a:pt x="31415" y="21604"/>
                  </a:lnTo>
                  <a:lnTo>
                    <a:pt x="31509" y="21510"/>
                  </a:lnTo>
                  <a:lnTo>
                    <a:pt x="31603" y="21510"/>
                  </a:lnTo>
                  <a:lnTo>
                    <a:pt x="31698" y="21227"/>
                  </a:lnTo>
                  <a:lnTo>
                    <a:pt x="31886" y="21038"/>
                  </a:lnTo>
                  <a:lnTo>
                    <a:pt x="32264" y="20566"/>
                  </a:lnTo>
                  <a:lnTo>
                    <a:pt x="33207" y="20000"/>
                  </a:lnTo>
                  <a:lnTo>
                    <a:pt x="33018" y="20000"/>
                  </a:lnTo>
                  <a:lnTo>
                    <a:pt x="33396" y="19434"/>
                  </a:lnTo>
                  <a:lnTo>
                    <a:pt x="33584" y="18963"/>
                  </a:lnTo>
                  <a:lnTo>
                    <a:pt x="33679" y="18679"/>
                  </a:lnTo>
                  <a:lnTo>
                    <a:pt x="33962" y="18491"/>
                  </a:lnTo>
                  <a:lnTo>
                    <a:pt x="34150" y="18679"/>
                  </a:lnTo>
                  <a:lnTo>
                    <a:pt x="34339" y="18019"/>
                  </a:lnTo>
                  <a:lnTo>
                    <a:pt x="34433" y="18113"/>
                  </a:lnTo>
                  <a:lnTo>
                    <a:pt x="34528" y="18019"/>
                  </a:lnTo>
                  <a:lnTo>
                    <a:pt x="34622" y="17736"/>
                  </a:lnTo>
                  <a:lnTo>
                    <a:pt x="34716" y="17642"/>
                  </a:lnTo>
                  <a:lnTo>
                    <a:pt x="34905" y="17359"/>
                  </a:lnTo>
                  <a:lnTo>
                    <a:pt x="35282" y="16887"/>
                  </a:lnTo>
                  <a:lnTo>
                    <a:pt x="35282" y="16981"/>
                  </a:lnTo>
                  <a:lnTo>
                    <a:pt x="35282" y="17076"/>
                  </a:lnTo>
                  <a:lnTo>
                    <a:pt x="35282" y="17170"/>
                  </a:lnTo>
                  <a:lnTo>
                    <a:pt x="35377" y="17170"/>
                  </a:lnTo>
                  <a:lnTo>
                    <a:pt x="35565" y="16510"/>
                  </a:lnTo>
                  <a:lnTo>
                    <a:pt x="35754" y="16132"/>
                  </a:lnTo>
                  <a:lnTo>
                    <a:pt x="35943" y="15755"/>
                  </a:lnTo>
                  <a:lnTo>
                    <a:pt x="36226" y="15189"/>
                  </a:lnTo>
                  <a:lnTo>
                    <a:pt x="36698" y="14340"/>
                  </a:lnTo>
                  <a:lnTo>
                    <a:pt x="37075" y="13114"/>
                  </a:lnTo>
                  <a:lnTo>
                    <a:pt x="37358" y="12359"/>
                  </a:lnTo>
                  <a:lnTo>
                    <a:pt x="37452" y="12170"/>
                  </a:lnTo>
                  <a:lnTo>
                    <a:pt x="37641" y="11887"/>
                  </a:lnTo>
                  <a:lnTo>
                    <a:pt x="37641" y="11982"/>
                  </a:lnTo>
                  <a:lnTo>
                    <a:pt x="37641" y="12076"/>
                  </a:lnTo>
                  <a:lnTo>
                    <a:pt x="37735" y="11604"/>
                  </a:lnTo>
                  <a:lnTo>
                    <a:pt x="37547" y="11699"/>
                  </a:lnTo>
                  <a:lnTo>
                    <a:pt x="37452" y="11416"/>
                  </a:lnTo>
                  <a:lnTo>
                    <a:pt x="37547" y="11416"/>
                  </a:lnTo>
                  <a:lnTo>
                    <a:pt x="37641" y="11321"/>
                  </a:lnTo>
                  <a:lnTo>
                    <a:pt x="37735" y="11321"/>
                  </a:lnTo>
                  <a:lnTo>
                    <a:pt x="37735" y="11227"/>
                  </a:lnTo>
                  <a:lnTo>
                    <a:pt x="37641" y="10944"/>
                  </a:lnTo>
                  <a:lnTo>
                    <a:pt x="37735" y="10472"/>
                  </a:lnTo>
                  <a:lnTo>
                    <a:pt x="37924" y="10661"/>
                  </a:lnTo>
                  <a:lnTo>
                    <a:pt x="37830" y="10378"/>
                  </a:lnTo>
                  <a:lnTo>
                    <a:pt x="37924" y="10095"/>
                  </a:lnTo>
                  <a:lnTo>
                    <a:pt x="37924" y="10283"/>
                  </a:lnTo>
                  <a:lnTo>
                    <a:pt x="38018" y="10283"/>
                  </a:lnTo>
                  <a:lnTo>
                    <a:pt x="38207" y="9906"/>
                  </a:lnTo>
                  <a:lnTo>
                    <a:pt x="38301" y="9812"/>
                  </a:lnTo>
                  <a:lnTo>
                    <a:pt x="38113" y="9623"/>
                  </a:lnTo>
                  <a:lnTo>
                    <a:pt x="38113" y="9434"/>
                  </a:lnTo>
                  <a:lnTo>
                    <a:pt x="38113" y="9246"/>
                  </a:lnTo>
                  <a:lnTo>
                    <a:pt x="38018" y="8963"/>
                  </a:lnTo>
                  <a:lnTo>
                    <a:pt x="38207" y="9151"/>
                  </a:lnTo>
                  <a:lnTo>
                    <a:pt x="38301" y="9057"/>
                  </a:lnTo>
                  <a:lnTo>
                    <a:pt x="38490" y="8680"/>
                  </a:lnTo>
                  <a:lnTo>
                    <a:pt x="38679" y="8302"/>
                  </a:lnTo>
                  <a:lnTo>
                    <a:pt x="38490" y="8302"/>
                  </a:lnTo>
                  <a:lnTo>
                    <a:pt x="38490" y="8114"/>
                  </a:lnTo>
                  <a:lnTo>
                    <a:pt x="38490" y="7831"/>
                  </a:lnTo>
                  <a:lnTo>
                    <a:pt x="38584" y="7642"/>
                  </a:lnTo>
                  <a:lnTo>
                    <a:pt x="38584" y="7359"/>
                  </a:lnTo>
                  <a:lnTo>
                    <a:pt x="38396" y="6793"/>
                  </a:lnTo>
                  <a:lnTo>
                    <a:pt x="38207" y="6321"/>
                  </a:lnTo>
                  <a:lnTo>
                    <a:pt x="38301" y="6321"/>
                  </a:lnTo>
                  <a:lnTo>
                    <a:pt x="38396" y="6416"/>
                  </a:lnTo>
                  <a:lnTo>
                    <a:pt x="38396" y="6133"/>
                  </a:lnTo>
                  <a:lnTo>
                    <a:pt x="38490" y="5850"/>
                  </a:lnTo>
                  <a:lnTo>
                    <a:pt x="38490" y="5567"/>
                  </a:lnTo>
                  <a:lnTo>
                    <a:pt x="38584" y="5567"/>
                  </a:lnTo>
                  <a:lnTo>
                    <a:pt x="38679" y="5661"/>
                  </a:lnTo>
                  <a:lnTo>
                    <a:pt x="38490" y="5189"/>
                  </a:lnTo>
                  <a:lnTo>
                    <a:pt x="38679" y="5284"/>
                  </a:lnTo>
                  <a:lnTo>
                    <a:pt x="38584" y="5001"/>
                  </a:lnTo>
                  <a:lnTo>
                    <a:pt x="38490" y="5095"/>
                  </a:lnTo>
                  <a:lnTo>
                    <a:pt x="38396" y="5095"/>
                  </a:lnTo>
                  <a:lnTo>
                    <a:pt x="38396" y="5001"/>
                  </a:lnTo>
                  <a:lnTo>
                    <a:pt x="38301" y="5095"/>
                  </a:lnTo>
                  <a:lnTo>
                    <a:pt x="38207" y="5189"/>
                  </a:lnTo>
                  <a:lnTo>
                    <a:pt x="38301" y="5378"/>
                  </a:lnTo>
                  <a:lnTo>
                    <a:pt x="38396" y="5755"/>
                  </a:lnTo>
                  <a:lnTo>
                    <a:pt x="38396" y="5755"/>
                  </a:lnTo>
                  <a:lnTo>
                    <a:pt x="38207" y="5661"/>
                  </a:lnTo>
                  <a:lnTo>
                    <a:pt x="38396" y="5944"/>
                  </a:lnTo>
                  <a:lnTo>
                    <a:pt x="38207" y="6038"/>
                  </a:lnTo>
                  <a:lnTo>
                    <a:pt x="38113" y="5944"/>
                  </a:lnTo>
                  <a:lnTo>
                    <a:pt x="38113" y="6038"/>
                  </a:lnTo>
                  <a:lnTo>
                    <a:pt x="38113" y="6133"/>
                  </a:lnTo>
                  <a:lnTo>
                    <a:pt x="38113" y="6416"/>
                  </a:lnTo>
                  <a:lnTo>
                    <a:pt x="38018" y="6416"/>
                  </a:lnTo>
                  <a:lnTo>
                    <a:pt x="38018" y="6887"/>
                  </a:lnTo>
                  <a:lnTo>
                    <a:pt x="38018" y="7076"/>
                  </a:lnTo>
                  <a:lnTo>
                    <a:pt x="38113" y="7170"/>
                  </a:lnTo>
                  <a:lnTo>
                    <a:pt x="38207" y="7170"/>
                  </a:lnTo>
                  <a:lnTo>
                    <a:pt x="38301" y="7359"/>
                  </a:lnTo>
                  <a:lnTo>
                    <a:pt x="37830" y="7548"/>
                  </a:lnTo>
                  <a:lnTo>
                    <a:pt x="38018" y="7642"/>
                  </a:lnTo>
                  <a:lnTo>
                    <a:pt x="38113" y="8019"/>
                  </a:lnTo>
                  <a:lnTo>
                    <a:pt x="38113" y="8302"/>
                  </a:lnTo>
                  <a:lnTo>
                    <a:pt x="38018" y="8397"/>
                  </a:lnTo>
                  <a:lnTo>
                    <a:pt x="37830" y="8397"/>
                  </a:lnTo>
                  <a:lnTo>
                    <a:pt x="37924" y="8585"/>
                  </a:lnTo>
                  <a:lnTo>
                    <a:pt x="38018" y="8774"/>
                  </a:lnTo>
                  <a:lnTo>
                    <a:pt x="37924" y="8963"/>
                  </a:lnTo>
                  <a:lnTo>
                    <a:pt x="37830" y="8774"/>
                  </a:lnTo>
                  <a:lnTo>
                    <a:pt x="37641" y="8868"/>
                  </a:lnTo>
                  <a:lnTo>
                    <a:pt x="37735" y="8963"/>
                  </a:lnTo>
                  <a:lnTo>
                    <a:pt x="37735" y="9246"/>
                  </a:lnTo>
                  <a:lnTo>
                    <a:pt x="37641" y="9812"/>
                  </a:lnTo>
                  <a:lnTo>
                    <a:pt x="37358" y="10378"/>
                  </a:lnTo>
                  <a:lnTo>
                    <a:pt x="37169" y="10755"/>
                  </a:lnTo>
                  <a:lnTo>
                    <a:pt x="37358" y="11038"/>
                  </a:lnTo>
                  <a:lnTo>
                    <a:pt x="37264" y="11321"/>
                  </a:lnTo>
                  <a:lnTo>
                    <a:pt x="37075" y="11227"/>
                  </a:lnTo>
                  <a:lnTo>
                    <a:pt x="37075" y="11321"/>
                  </a:lnTo>
                  <a:lnTo>
                    <a:pt x="37075" y="11604"/>
                  </a:lnTo>
                  <a:lnTo>
                    <a:pt x="36981" y="11510"/>
                  </a:lnTo>
                  <a:lnTo>
                    <a:pt x="36886" y="11887"/>
                  </a:lnTo>
                  <a:lnTo>
                    <a:pt x="36792" y="12265"/>
                  </a:lnTo>
                  <a:lnTo>
                    <a:pt x="36886" y="12359"/>
                  </a:lnTo>
                  <a:lnTo>
                    <a:pt x="37169" y="12359"/>
                  </a:lnTo>
                  <a:lnTo>
                    <a:pt x="37264" y="12548"/>
                  </a:lnTo>
                  <a:lnTo>
                    <a:pt x="37075" y="12453"/>
                  </a:lnTo>
                  <a:lnTo>
                    <a:pt x="36981" y="12548"/>
                  </a:lnTo>
                  <a:lnTo>
                    <a:pt x="36886" y="12359"/>
                  </a:lnTo>
                  <a:lnTo>
                    <a:pt x="36981" y="12642"/>
                  </a:lnTo>
                  <a:lnTo>
                    <a:pt x="36981" y="12642"/>
                  </a:lnTo>
                  <a:lnTo>
                    <a:pt x="36886" y="12548"/>
                  </a:lnTo>
                  <a:lnTo>
                    <a:pt x="36792" y="12453"/>
                  </a:lnTo>
                  <a:lnTo>
                    <a:pt x="36414" y="13114"/>
                  </a:lnTo>
                  <a:lnTo>
                    <a:pt x="36320" y="13491"/>
                  </a:lnTo>
                  <a:lnTo>
                    <a:pt x="36320" y="13868"/>
                  </a:lnTo>
                  <a:lnTo>
                    <a:pt x="35754" y="15095"/>
                  </a:lnTo>
                  <a:lnTo>
                    <a:pt x="35377" y="15755"/>
                  </a:lnTo>
                  <a:lnTo>
                    <a:pt x="34999" y="16227"/>
                  </a:lnTo>
                  <a:lnTo>
                    <a:pt x="34999" y="16038"/>
                  </a:lnTo>
                  <a:lnTo>
                    <a:pt x="34716" y="16321"/>
                  </a:lnTo>
                  <a:lnTo>
                    <a:pt x="34528" y="16698"/>
                  </a:lnTo>
                  <a:lnTo>
                    <a:pt x="34528" y="16698"/>
                  </a:lnTo>
                  <a:lnTo>
                    <a:pt x="34716" y="16604"/>
                  </a:lnTo>
                  <a:lnTo>
                    <a:pt x="34150" y="17170"/>
                  </a:lnTo>
                  <a:lnTo>
                    <a:pt x="33584" y="17736"/>
                  </a:lnTo>
                  <a:lnTo>
                    <a:pt x="33679" y="17830"/>
                  </a:lnTo>
                  <a:lnTo>
                    <a:pt x="33773" y="17736"/>
                  </a:lnTo>
                  <a:lnTo>
                    <a:pt x="33867" y="17736"/>
                  </a:lnTo>
                  <a:lnTo>
                    <a:pt x="33867" y="17830"/>
                  </a:lnTo>
                  <a:lnTo>
                    <a:pt x="33679" y="17925"/>
                  </a:lnTo>
                  <a:lnTo>
                    <a:pt x="33490" y="18019"/>
                  </a:lnTo>
                  <a:lnTo>
                    <a:pt x="33396" y="18113"/>
                  </a:lnTo>
                  <a:lnTo>
                    <a:pt x="33207" y="18208"/>
                  </a:lnTo>
                  <a:lnTo>
                    <a:pt x="33113" y="18585"/>
                  </a:lnTo>
                  <a:lnTo>
                    <a:pt x="33207" y="18679"/>
                  </a:lnTo>
                  <a:lnTo>
                    <a:pt x="33207" y="18774"/>
                  </a:lnTo>
                  <a:lnTo>
                    <a:pt x="33018" y="18963"/>
                  </a:lnTo>
                  <a:lnTo>
                    <a:pt x="32924" y="18963"/>
                  </a:lnTo>
                  <a:lnTo>
                    <a:pt x="32924" y="18868"/>
                  </a:lnTo>
                  <a:lnTo>
                    <a:pt x="32924" y="18679"/>
                  </a:lnTo>
                  <a:lnTo>
                    <a:pt x="32735" y="18868"/>
                  </a:lnTo>
                  <a:lnTo>
                    <a:pt x="32641" y="18963"/>
                  </a:lnTo>
                  <a:lnTo>
                    <a:pt x="32547" y="18963"/>
                  </a:lnTo>
                  <a:lnTo>
                    <a:pt x="32547" y="19057"/>
                  </a:lnTo>
                  <a:lnTo>
                    <a:pt x="32735" y="18963"/>
                  </a:lnTo>
                  <a:lnTo>
                    <a:pt x="32735" y="18963"/>
                  </a:lnTo>
                  <a:lnTo>
                    <a:pt x="32075" y="19717"/>
                  </a:lnTo>
                  <a:lnTo>
                    <a:pt x="31698" y="20000"/>
                  </a:lnTo>
                  <a:lnTo>
                    <a:pt x="31603" y="20000"/>
                  </a:lnTo>
                  <a:lnTo>
                    <a:pt x="31603" y="19906"/>
                  </a:lnTo>
                  <a:lnTo>
                    <a:pt x="31320" y="20095"/>
                  </a:lnTo>
                  <a:lnTo>
                    <a:pt x="31037" y="20283"/>
                  </a:lnTo>
                  <a:lnTo>
                    <a:pt x="31132" y="20095"/>
                  </a:lnTo>
                  <a:lnTo>
                    <a:pt x="30943" y="20283"/>
                  </a:lnTo>
                  <a:lnTo>
                    <a:pt x="31132" y="20378"/>
                  </a:lnTo>
                  <a:lnTo>
                    <a:pt x="31037" y="20661"/>
                  </a:lnTo>
                  <a:lnTo>
                    <a:pt x="30849" y="20849"/>
                  </a:lnTo>
                  <a:lnTo>
                    <a:pt x="30754" y="20944"/>
                  </a:lnTo>
                  <a:lnTo>
                    <a:pt x="30660" y="20849"/>
                  </a:lnTo>
                  <a:lnTo>
                    <a:pt x="30849" y="20755"/>
                  </a:lnTo>
                  <a:lnTo>
                    <a:pt x="30754" y="20755"/>
                  </a:lnTo>
                  <a:lnTo>
                    <a:pt x="30754" y="20661"/>
                  </a:lnTo>
                  <a:lnTo>
                    <a:pt x="30754" y="20566"/>
                  </a:lnTo>
                  <a:lnTo>
                    <a:pt x="30660" y="20661"/>
                  </a:lnTo>
                  <a:lnTo>
                    <a:pt x="30471" y="20849"/>
                  </a:lnTo>
                  <a:lnTo>
                    <a:pt x="30094" y="21038"/>
                  </a:lnTo>
                  <a:lnTo>
                    <a:pt x="30188" y="21038"/>
                  </a:lnTo>
                  <a:lnTo>
                    <a:pt x="30188" y="21227"/>
                  </a:lnTo>
                  <a:lnTo>
                    <a:pt x="29905" y="21604"/>
                  </a:lnTo>
                  <a:lnTo>
                    <a:pt x="30188" y="21415"/>
                  </a:lnTo>
                  <a:lnTo>
                    <a:pt x="29905" y="21793"/>
                  </a:lnTo>
                  <a:lnTo>
                    <a:pt x="29905" y="21698"/>
                  </a:lnTo>
                  <a:lnTo>
                    <a:pt x="29811" y="21793"/>
                  </a:lnTo>
                  <a:lnTo>
                    <a:pt x="29716" y="21887"/>
                  </a:lnTo>
                  <a:lnTo>
                    <a:pt x="29339" y="21981"/>
                  </a:lnTo>
                  <a:lnTo>
                    <a:pt x="28867" y="21981"/>
                  </a:lnTo>
                  <a:lnTo>
                    <a:pt x="28773" y="22076"/>
                  </a:lnTo>
                  <a:lnTo>
                    <a:pt x="28584" y="22170"/>
                  </a:lnTo>
                  <a:lnTo>
                    <a:pt x="28679" y="22264"/>
                  </a:lnTo>
                  <a:lnTo>
                    <a:pt x="28679" y="22453"/>
                  </a:lnTo>
                  <a:lnTo>
                    <a:pt x="28962" y="22076"/>
                  </a:lnTo>
                  <a:lnTo>
                    <a:pt x="28867" y="22453"/>
                  </a:lnTo>
                  <a:lnTo>
                    <a:pt x="29150" y="22264"/>
                  </a:lnTo>
                  <a:lnTo>
                    <a:pt x="29150" y="22359"/>
                  </a:lnTo>
                  <a:lnTo>
                    <a:pt x="28679" y="22642"/>
                  </a:lnTo>
                  <a:lnTo>
                    <a:pt x="28490" y="22547"/>
                  </a:lnTo>
                  <a:lnTo>
                    <a:pt x="28396" y="22453"/>
                  </a:lnTo>
                  <a:lnTo>
                    <a:pt x="28301" y="22453"/>
                  </a:lnTo>
                  <a:lnTo>
                    <a:pt x="28207" y="22547"/>
                  </a:lnTo>
                  <a:lnTo>
                    <a:pt x="27924" y="22736"/>
                  </a:lnTo>
                  <a:lnTo>
                    <a:pt x="27641" y="22925"/>
                  </a:lnTo>
                  <a:lnTo>
                    <a:pt x="27735" y="22925"/>
                  </a:lnTo>
                  <a:lnTo>
                    <a:pt x="26886" y="23491"/>
                  </a:lnTo>
                  <a:lnTo>
                    <a:pt x="26132" y="23962"/>
                  </a:lnTo>
                  <a:lnTo>
                    <a:pt x="26132" y="23774"/>
                  </a:lnTo>
                  <a:lnTo>
                    <a:pt x="26226" y="23585"/>
                  </a:lnTo>
                  <a:lnTo>
                    <a:pt x="25754" y="23868"/>
                  </a:lnTo>
                  <a:lnTo>
                    <a:pt x="25471" y="24151"/>
                  </a:lnTo>
                  <a:lnTo>
                    <a:pt x="25377" y="24245"/>
                  </a:lnTo>
                  <a:lnTo>
                    <a:pt x="25471" y="24340"/>
                  </a:lnTo>
                  <a:lnTo>
                    <a:pt x="25188" y="24245"/>
                  </a:lnTo>
                  <a:lnTo>
                    <a:pt x="24905" y="24245"/>
                  </a:lnTo>
                  <a:lnTo>
                    <a:pt x="24434" y="24340"/>
                  </a:lnTo>
                  <a:lnTo>
                    <a:pt x="23585" y="24811"/>
                  </a:lnTo>
                  <a:lnTo>
                    <a:pt x="23207" y="24906"/>
                  </a:lnTo>
                  <a:lnTo>
                    <a:pt x="22924" y="25000"/>
                  </a:lnTo>
                  <a:lnTo>
                    <a:pt x="22830" y="24906"/>
                  </a:lnTo>
                  <a:lnTo>
                    <a:pt x="22924" y="24811"/>
                  </a:lnTo>
                  <a:lnTo>
                    <a:pt x="22830" y="24717"/>
                  </a:lnTo>
                  <a:lnTo>
                    <a:pt x="21886" y="24717"/>
                  </a:lnTo>
                  <a:lnTo>
                    <a:pt x="21509" y="24906"/>
                  </a:lnTo>
                  <a:lnTo>
                    <a:pt x="21037" y="25189"/>
                  </a:lnTo>
                  <a:lnTo>
                    <a:pt x="20660" y="25283"/>
                  </a:lnTo>
                  <a:lnTo>
                    <a:pt x="20754" y="25189"/>
                  </a:lnTo>
                  <a:lnTo>
                    <a:pt x="20754" y="25094"/>
                  </a:lnTo>
                  <a:lnTo>
                    <a:pt x="20471" y="25283"/>
                  </a:lnTo>
                  <a:lnTo>
                    <a:pt x="20377" y="25377"/>
                  </a:lnTo>
                  <a:lnTo>
                    <a:pt x="20188" y="25094"/>
                  </a:lnTo>
                  <a:lnTo>
                    <a:pt x="20471" y="25094"/>
                  </a:lnTo>
                  <a:lnTo>
                    <a:pt x="20094" y="25000"/>
                  </a:lnTo>
                  <a:lnTo>
                    <a:pt x="19339" y="25094"/>
                  </a:lnTo>
                  <a:lnTo>
                    <a:pt x="18019" y="25377"/>
                  </a:lnTo>
                  <a:lnTo>
                    <a:pt x="18019" y="25377"/>
                  </a:lnTo>
                  <a:lnTo>
                    <a:pt x="18679" y="25000"/>
                  </a:lnTo>
                  <a:lnTo>
                    <a:pt x="18396" y="25000"/>
                  </a:lnTo>
                  <a:lnTo>
                    <a:pt x="18113" y="25094"/>
                  </a:lnTo>
                  <a:lnTo>
                    <a:pt x="17830" y="25094"/>
                  </a:lnTo>
                  <a:lnTo>
                    <a:pt x="17075" y="25000"/>
                  </a:lnTo>
                  <a:lnTo>
                    <a:pt x="15943" y="24717"/>
                  </a:lnTo>
                  <a:lnTo>
                    <a:pt x="15094" y="24623"/>
                  </a:lnTo>
                  <a:lnTo>
                    <a:pt x="14811" y="24528"/>
                  </a:lnTo>
                  <a:lnTo>
                    <a:pt x="14764" y="24481"/>
                  </a:lnTo>
                  <a:lnTo>
                    <a:pt x="14764" y="24481"/>
                  </a:lnTo>
                  <a:lnTo>
                    <a:pt x="14717" y="24528"/>
                  </a:lnTo>
                  <a:lnTo>
                    <a:pt x="14339" y="24340"/>
                  </a:lnTo>
                  <a:lnTo>
                    <a:pt x="13868" y="24057"/>
                  </a:lnTo>
                  <a:lnTo>
                    <a:pt x="13868" y="24057"/>
                  </a:lnTo>
                  <a:lnTo>
                    <a:pt x="14056" y="24245"/>
                  </a:lnTo>
                  <a:lnTo>
                    <a:pt x="13868" y="24245"/>
                  </a:lnTo>
                  <a:lnTo>
                    <a:pt x="13679" y="24151"/>
                  </a:lnTo>
                  <a:lnTo>
                    <a:pt x="13585" y="23962"/>
                  </a:lnTo>
                  <a:lnTo>
                    <a:pt x="13396" y="23962"/>
                  </a:lnTo>
                  <a:lnTo>
                    <a:pt x="13490" y="23868"/>
                  </a:lnTo>
                  <a:lnTo>
                    <a:pt x="12924" y="23868"/>
                  </a:lnTo>
                  <a:lnTo>
                    <a:pt x="12170" y="23679"/>
                  </a:lnTo>
                  <a:lnTo>
                    <a:pt x="11509" y="23491"/>
                  </a:lnTo>
                  <a:lnTo>
                    <a:pt x="11226" y="23302"/>
                  </a:lnTo>
                  <a:lnTo>
                    <a:pt x="11132" y="23113"/>
                  </a:lnTo>
                  <a:lnTo>
                    <a:pt x="10755" y="23113"/>
                  </a:lnTo>
                  <a:lnTo>
                    <a:pt x="10472" y="22925"/>
                  </a:lnTo>
                  <a:lnTo>
                    <a:pt x="10566" y="22925"/>
                  </a:lnTo>
                  <a:lnTo>
                    <a:pt x="10094" y="22736"/>
                  </a:lnTo>
                  <a:lnTo>
                    <a:pt x="9717" y="22642"/>
                  </a:lnTo>
                  <a:lnTo>
                    <a:pt x="9339" y="22642"/>
                  </a:lnTo>
                  <a:lnTo>
                    <a:pt x="9339" y="22453"/>
                  </a:lnTo>
                  <a:lnTo>
                    <a:pt x="9339" y="22264"/>
                  </a:lnTo>
                  <a:lnTo>
                    <a:pt x="9056" y="21981"/>
                  </a:lnTo>
                  <a:lnTo>
                    <a:pt x="7924" y="21321"/>
                  </a:lnTo>
                  <a:lnTo>
                    <a:pt x="7453" y="21038"/>
                  </a:lnTo>
                  <a:lnTo>
                    <a:pt x="6887" y="20566"/>
                  </a:lnTo>
                  <a:lnTo>
                    <a:pt x="6132" y="19906"/>
                  </a:lnTo>
                  <a:lnTo>
                    <a:pt x="5755" y="19717"/>
                  </a:lnTo>
                  <a:lnTo>
                    <a:pt x="5660" y="19623"/>
                  </a:lnTo>
                  <a:lnTo>
                    <a:pt x="5472" y="19623"/>
                  </a:lnTo>
                  <a:lnTo>
                    <a:pt x="5283" y="19246"/>
                  </a:lnTo>
                  <a:lnTo>
                    <a:pt x="4906" y="18774"/>
                  </a:lnTo>
                  <a:lnTo>
                    <a:pt x="4528" y="18302"/>
                  </a:lnTo>
                  <a:lnTo>
                    <a:pt x="4151" y="18019"/>
                  </a:lnTo>
                  <a:lnTo>
                    <a:pt x="4151" y="17736"/>
                  </a:lnTo>
                  <a:lnTo>
                    <a:pt x="4057" y="17547"/>
                  </a:lnTo>
                  <a:lnTo>
                    <a:pt x="3679" y="17076"/>
                  </a:lnTo>
                  <a:lnTo>
                    <a:pt x="3868" y="17076"/>
                  </a:lnTo>
                  <a:lnTo>
                    <a:pt x="3113" y="16887"/>
                  </a:lnTo>
                  <a:lnTo>
                    <a:pt x="3207" y="16604"/>
                  </a:lnTo>
                  <a:lnTo>
                    <a:pt x="3113" y="16227"/>
                  </a:lnTo>
                  <a:lnTo>
                    <a:pt x="2924" y="15849"/>
                  </a:lnTo>
                  <a:lnTo>
                    <a:pt x="2641" y="15661"/>
                  </a:lnTo>
                  <a:lnTo>
                    <a:pt x="2736" y="15566"/>
                  </a:lnTo>
                  <a:lnTo>
                    <a:pt x="2641" y="15472"/>
                  </a:lnTo>
                  <a:lnTo>
                    <a:pt x="2453" y="15095"/>
                  </a:lnTo>
                  <a:lnTo>
                    <a:pt x="1981" y="14529"/>
                  </a:lnTo>
                  <a:lnTo>
                    <a:pt x="2170" y="14434"/>
                  </a:lnTo>
                  <a:lnTo>
                    <a:pt x="1981" y="14340"/>
                  </a:lnTo>
                  <a:lnTo>
                    <a:pt x="1887" y="14246"/>
                  </a:lnTo>
                  <a:lnTo>
                    <a:pt x="1792" y="14151"/>
                  </a:lnTo>
                  <a:lnTo>
                    <a:pt x="1604" y="13680"/>
                  </a:lnTo>
                  <a:lnTo>
                    <a:pt x="1698" y="13774"/>
                  </a:lnTo>
                  <a:lnTo>
                    <a:pt x="1698" y="13774"/>
                  </a:lnTo>
                  <a:lnTo>
                    <a:pt x="1509" y="13302"/>
                  </a:lnTo>
                  <a:lnTo>
                    <a:pt x="1321" y="12831"/>
                  </a:lnTo>
                  <a:lnTo>
                    <a:pt x="1226" y="12453"/>
                  </a:lnTo>
                  <a:lnTo>
                    <a:pt x="1226" y="12170"/>
                  </a:lnTo>
                  <a:lnTo>
                    <a:pt x="1321" y="11982"/>
                  </a:lnTo>
                  <a:lnTo>
                    <a:pt x="1415" y="12453"/>
                  </a:lnTo>
                  <a:lnTo>
                    <a:pt x="1509" y="12359"/>
                  </a:lnTo>
                  <a:lnTo>
                    <a:pt x="1792" y="12359"/>
                  </a:lnTo>
                  <a:lnTo>
                    <a:pt x="1604" y="12170"/>
                  </a:lnTo>
                  <a:lnTo>
                    <a:pt x="1604" y="11887"/>
                  </a:lnTo>
                  <a:lnTo>
                    <a:pt x="1509" y="11227"/>
                  </a:lnTo>
                  <a:lnTo>
                    <a:pt x="1415" y="11132"/>
                  </a:lnTo>
                  <a:lnTo>
                    <a:pt x="1415" y="10944"/>
                  </a:lnTo>
                  <a:lnTo>
                    <a:pt x="1321" y="10849"/>
                  </a:lnTo>
                  <a:lnTo>
                    <a:pt x="1226" y="10849"/>
                  </a:lnTo>
                  <a:lnTo>
                    <a:pt x="1226" y="11038"/>
                  </a:lnTo>
                  <a:lnTo>
                    <a:pt x="1321" y="11321"/>
                  </a:lnTo>
                  <a:lnTo>
                    <a:pt x="1132" y="11227"/>
                  </a:lnTo>
                  <a:lnTo>
                    <a:pt x="1132" y="11132"/>
                  </a:lnTo>
                  <a:lnTo>
                    <a:pt x="1132" y="11038"/>
                  </a:lnTo>
                  <a:lnTo>
                    <a:pt x="943" y="10849"/>
                  </a:lnTo>
                  <a:lnTo>
                    <a:pt x="1038" y="10661"/>
                  </a:lnTo>
                  <a:lnTo>
                    <a:pt x="1132" y="10378"/>
                  </a:lnTo>
                  <a:lnTo>
                    <a:pt x="1226" y="9812"/>
                  </a:lnTo>
                  <a:lnTo>
                    <a:pt x="1132" y="9340"/>
                  </a:lnTo>
                  <a:lnTo>
                    <a:pt x="1132" y="9151"/>
                  </a:lnTo>
                  <a:lnTo>
                    <a:pt x="1226" y="9057"/>
                  </a:lnTo>
                  <a:lnTo>
                    <a:pt x="1226" y="8491"/>
                  </a:lnTo>
                  <a:lnTo>
                    <a:pt x="1321" y="7831"/>
                  </a:lnTo>
                  <a:lnTo>
                    <a:pt x="1604" y="6416"/>
                  </a:lnTo>
                  <a:lnTo>
                    <a:pt x="1981" y="4906"/>
                  </a:lnTo>
                  <a:lnTo>
                    <a:pt x="2453" y="3302"/>
                  </a:lnTo>
                  <a:lnTo>
                    <a:pt x="2736" y="2359"/>
                  </a:lnTo>
                  <a:lnTo>
                    <a:pt x="2924" y="1887"/>
                  </a:lnTo>
                  <a:lnTo>
                    <a:pt x="3019" y="1416"/>
                  </a:lnTo>
                  <a:lnTo>
                    <a:pt x="3302" y="1133"/>
                  </a:lnTo>
                  <a:lnTo>
                    <a:pt x="3491" y="755"/>
                  </a:lnTo>
                  <a:lnTo>
                    <a:pt x="3585" y="567"/>
                  </a:lnTo>
                  <a:lnTo>
                    <a:pt x="3585" y="472"/>
                  </a:lnTo>
                  <a:lnTo>
                    <a:pt x="3491" y="378"/>
                  </a:lnTo>
                  <a:lnTo>
                    <a:pt x="3302" y="284"/>
                  </a:lnTo>
                  <a:lnTo>
                    <a:pt x="3207" y="95"/>
                  </a:lnTo>
                  <a:lnTo>
                    <a:pt x="31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36"/>
            <p:cNvSpPr/>
            <p:nvPr/>
          </p:nvSpPr>
          <p:spPr>
            <a:xfrm>
              <a:off x="1591981" y="1523324"/>
              <a:ext cx="188700" cy="136800"/>
            </a:xfrm>
            <a:custGeom>
              <a:avLst/>
              <a:gdLst/>
              <a:ahLst/>
              <a:cxnLst/>
              <a:rect l="l" t="t" r="r" b="b"/>
              <a:pathLst>
                <a:path w="7548" h="5472" extrusionOk="0">
                  <a:moveTo>
                    <a:pt x="5000" y="0"/>
                  </a:moveTo>
                  <a:lnTo>
                    <a:pt x="4812" y="95"/>
                  </a:lnTo>
                  <a:lnTo>
                    <a:pt x="4717" y="95"/>
                  </a:lnTo>
                  <a:lnTo>
                    <a:pt x="4340" y="472"/>
                  </a:lnTo>
                  <a:lnTo>
                    <a:pt x="4057" y="566"/>
                  </a:lnTo>
                  <a:lnTo>
                    <a:pt x="3774" y="566"/>
                  </a:lnTo>
                  <a:lnTo>
                    <a:pt x="3397" y="378"/>
                  </a:lnTo>
                  <a:lnTo>
                    <a:pt x="3208" y="944"/>
                  </a:lnTo>
                  <a:lnTo>
                    <a:pt x="2548" y="1887"/>
                  </a:lnTo>
                  <a:lnTo>
                    <a:pt x="2170" y="2359"/>
                  </a:lnTo>
                  <a:lnTo>
                    <a:pt x="1793" y="2736"/>
                  </a:lnTo>
                  <a:lnTo>
                    <a:pt x="1415" y="2925"/>
                  </a:lnTo>
                  <a:lnTo>
                    <a:pt x="1321" y="2925"/>
                  </a:lnTo>
                  <a:lnTo>
                    <a:pt x="1227" y="2831"/>
                  </a:lnTo>
                  <a:lnTo>
                    <a:pt x="1321" y="3114"/>
                  </a:lnTo>
                  <a:lnTo>
                    <a:pt x="1132" y="3114"/>
                  </a:lnTo>
                  <a:lnTo>
                    <a:pt x="1227" y="3302"/>
                  </a:lnTo>
                  <a:lnTo>
                    <a:pt x="1227" y="3208"/>
                  </a:lnTo>
                  <a:lnTo>
                    <a:pt x="1321" y="3302"/>
                  </a:lnTo>
                  <a:lnTo>
                    <a:pt x="1510" y="3491"/>
                  </a:lnTo>
                  <a:lnTo>
                    <a:pt x="1321" y="3397"/>
                  </a:lnTo>
                  <a:lnTo>
                    <a:pt x="1132" y="3491"/>
                  </a:lnTo>
                  <a:lnTo>
                    <a:pt x="755" y="3963"/>
                  </a:lnTo>
                  <a:lnTo>
                    <a:pt x="472" y="4529"/>
                  </a:lnTo>
                  <a:lnTo>
                    <a:pt x="283" y="4623"/>
                  </a:lnTo>
                  <a:lnTo>
                    <a:pt x="0" y="4623"/>
                  </a:lnTo>
                  <a:lnTo>
                    <a:pt x="378" y="5095"/>
                  </a:lnTo>
                  <a:lnTo>
                    <a:pt x="944" y="5472"/>
                  </a:lnTo>
                  <a:lnTo>
                    <a:pt x="849" y="5378"/>
                  </a:lnTo>
                  <a:lnTo>
                    <a:pt x="944" y="5283"/>
                  </a:lnTo>
                  <a:lnTo>
                    <a:pt x="1132" y="5189"/>
                  </a:lnTo>
                  <a:lnTo>
                    <a:pt x="1321" y="5000"/>
                  </a:lnTo>
                  <a:lnTo>
                    <a:pt x="1321" y="4812"/>
                  </a:lnTo>
                  <a:lnTo>
                    <a:pt x="1227" y="4623"/>
                  </a:lnTo>
                  <a:lnTo>
                    <a:pt x="1227" y="4623"/>
                  </a:lnTo>
                  <a:lnTo>
                    <a:pt x="1510" y="4812"/>
                  </a:lnTo>
                  <a:lnTo>
                    <a:pt x="1415" y="4717"/>
                  </a:lnTo>
                  <a:lnTo>
                    <a:pt x="1415" y="4717"/>
                  </a:lnTo>
                  <a:lnTo>
                    <a:pt x="1604" y="4812"/>
                  </a:lnTo>
                  <a:lnTo>
                    <a:pt x="1698" y="4906"/>
                  </a:lnTo>
                  <a:lnTo>
                    <a:pt x="1604" y="4717"/>
                  </a:lnTo>
                  <a:lnTo>
                    <a:pt x="1415" y="4151"/>
                  </a:lnTo>
                  <a:lnTo>
                    <a:pt x="1510" y="4340"/>
                  </a:lnTo>
                  <a:lnTo>
                    <a:pt x="1887" y="4529"/>
                  </a:lnTo>
                  <a:lnTo>
                    <a:pt x="4812" y="1321"/>
                  </a:lnTo>
                  <a:lnTo>
                    <a:pt x="4812" y="1415"/>
                  </a:lnTo>
                  <a:lnTo>
                    <a:pt x="4812" y="1510"/>
                  </a:lnTo>
                  <a:lnTo>
                    <a:pt x="5095" y="1510"/>
                  </a:lnTo>
                  <a:lnTo>
                    <a:pt x="5000" y="1604"/>
                  </a:lnTo>
                  <a:lnTo>
                    <a:pt x="5000" y="1698"/>
                  </a:lnTo>
                  <a:lnTo>
                    <a:pt x="5189" y="1981"/>
                  </a:lnTo>
                  <a:lnTo>
                    <a:pt x="5472" y="2264"/>
                  </a:lnTo>
                  <a:lnTo>
                    <a:pt x="5661" y="2264"/>
                  </a:lnTo>
                  <a:lnTo>
                    <a:pt x="5944" y="2170"/>
                  </a:lnTo>
                  <a:lnTo>
                    <a:pt x="5661" y="2359"/>
                  </a:lnTo>
                  <a:lnTo>
                    <a:pt x="5566" y="2453"/>
                  </a:lnTo>
                  <a:lnTo>
                    <a:pt x="5566" y="2642"/>
                  </a:lnTo>
                  <a:lnTo>
                    <a:pt x="5661" y="2736"/>
                  </a:lnTo>
                  <a:lnTo>
                    <a:pt x="5944" y="2831"/>
                  </a:lnTo>
                  <a:lnTo>
                    <a:pt x="6132" y="2831"/>
                  </a:lnTo>
                  <a:lnTo>
                    <a:pt x="6227" y="3114"/>
                  </a:lnTo>
                  <a:lnTo>
                    <a:pt x="6415" y="3585"/>
                  </a:lnTo>
                  <a:lnTo>
                    <a:pt x="6698" y="4057"/>
                  </a:lnTo>
                  <a:lnTo>
                    <a:pt x="6887" y="4151"/>
                  </a:lnTo>
                  <a:lnTo>
                    <a:pt x="7076" y="4151"/>
                  </a:lnTo>
                  <a:lnTo>
                    <a:pt x="6887" y="4340"/>
                  </a:lnTo>
                  <a:lnTo>
                    <a:pt x="6793" y="4434"/>
                  </a:lnTo>
                  <a:lnTo>
                    <a:pt x="6887" y="4529"/>
                  </a:lnTo>
                  <a:lnTo>
                    <a:pt x="7076" y="4717"/>
                  </a:lnTo>
                  <a:lnTo>
                    <a:pt x="7453" y="4812"/>
                  </a:lnTo>
                  <a:lnTo>
                    <a:pt x="7264" y="5000"/>
                  </a:lnTo>
                  <a:lnTo>
                    <a:pt x="7076" y="5095"/>
                  </a:lnTo>
                  <a:lnTo>
                    <a:pt x="7359" y="5095"/>
                  </a:lnTo>
                  <a:lnTo>
                    <a:pt x="7547" y="4717"/>
                  </a:lnTo>
                  <a:lnTo>
                    <a:pt x="7453" y="4623"/>
                  </a:lnTo>
                  <a:lnTo>
                    <a:pt x="7264" y="4717"/>
                  </a:lnTo>
                  <a:lnTo>
                    <a:pt x="7453" y="4434"/>
                  </a:lnTo>
                  <a:lnTo>
                    <a:pt x="7453" y="4340"/>
                  </a:lnTo>
                  <a:lnTo>
                    <a:pt x="7453" y="4151"/>
                  </a:lnTo>
                  <a:lnTo>
                    <a:pt x="7170" y="3963"/>
                  </a:lnTo>
                  <a:lnTo>
                    <a:pt x="6793" y="3868"/>
                  </a:lnTo>
                  <a:lnTo>
                    <a:pt x="6981" y="3774"/>
                  </a:lnTo>
                  <a:lnTo>
                    <a:pt x="7264" y="3585"/>
                  </a:lnTo>
                  <a:lnTo>
                    <a:pt x="6981" y="3114"/>
                  </a:lnTo>
                  <a:lnTo>
                    <a:pt x="6698" y="2831"/>
                  </a:lnTo>
                  <a:lnTo>
                    <a:pt x="6415" y="2642"/>
                  </a:lnTo>
                  <a:lnTo>
                    <a:pt x="6604" y="2264"/>
                  </a:lnTo>
                  <a:lnTo>
                    <a:pt x="6887" y="1981"/>
                  </a:lnTo>
                  <a:lnTo>
                    <a:pt x="6415" y="2076"/>
                  </a:lnTo>
                  <a:lnTo>
                    <a:pt x="6604" y="1887"/>
                  </a:lnTo>
                  <a:lnTo>
                    <a:pt x="6227" y="1887"/>
                  </a:lnTo>
                  <a:lnTo>
                    <a:pt x="6415" y="1698"/>
                  </a:lnTo>
                  <a:lnTo>
                    <a:pt x="6510" y="1604"/>
                  </a:lnTo>
                  <a:lnTo>
                    <a:pt x="6510" y="1510"/>
                  </a:lnTo>
                  <a:lnTo>
                    <a:pt x="6227" y="1604"/>
                  </a:lnTo>
                  <a:lnTo>
                    <a:pt x="6132" y="1793"/>
                  </a:lnTo>
                  <a:lnTo>
                    <a:pt x="6132" y="1510"/>
                  </a:lnTo>
                  <a:lnTo>
                    <a:pt x="6038" y="1321"/>
                  </a:lnTo>
                  <a:lnTo>
                    <a:pt x="5755" y="944"/>
                  </a:lnTo>
                  <a:lnTo>
                    <a:pt x="5283" y="566"/>
                  </a:lnTo>
                  <a:lnTo>
                    <a:pt x="5095" y="283"/>
                  </a:lnTo>
                  <a:lnTo>
                    <a:pt x="50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18" name="Google Shape;718;p36"/>
          <p:cNvSpPr txBox="1">
            <a:spLocks noGrp="1"/>
          </p:cNvSpPr>
          <p:nvPr>
            <p:ph type="subTitle" idx="4294967295"/>
          </p:nvPr>
        </p:nvSpPr>
        <p:spPr>
          <a:xfrm>
            <a:off x="1736975" y="3573301"/>
            <a:ext cx="6593700" cy="9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i="0" u="sng" strike="noStrike" cap="none">
                <a:solidFill>
                  <a:srgbClr val="FF0000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Clique</a:t>
            </a:r>
            <a:r>
              <a:rPr lang="en" sz="2400" b="1" u="sng">
                <a:solidFill>
                  <a:srgbClr val="FF0000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</a:t>
            </a:r>
            <a:r>
              <a:rPr lang="en" sz="2400" b="1" i="0" u="sng" strike="noStrike" cap="none">
                <a:solidFill>
                  <a:srgbClr val="FF0000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ici</a:t>
            </a:r>
            <a:r>
              <a:rPr lang="en" sz="2400" b="1" i="0" u="none" strike="noStrike" cap="non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 pour voir un exemple.</a:t>
            </a:r>
            <a:endParaRPr sz="2400" b="1" i="0" u="none" strike="noStrike" cap="none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latin typeface="Ubuntu"/>
                <a:ea typeface="Ubuntu"/>
                <a:cs typeface="Ubuntu"/>
                <a:sym typeface="Ubuntu"/>
              </a:rPr>
              <a:t>Différents </a:t>
            </a:r>
            <a:r>
              <a:rPr lang="en" sz="2400" b="1" u="sng">
                <a:solidFill>
                  <a:srgbClr val="FF0000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modèles Google Slides</a:t>
            </a:r>
            <a:r>
              <a:rPr lang="en" sz="2400" b="1" i="0" u="none" strike="noStrike" cap="none">
                <a:solidFill>
                  <a:srgbClr val="FF0000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sz="2400" b="1" i="0" u="none" strike="noStrike" cap="non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2400" b="1" i="0" u="none" strike="noStrike" cap="none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19" name="Google Shape;719;p36"/>
          <p:cNvSpPr/>
          <p:nvPr/>
        </p:nvSpPr>
        <p:spPr>
          <a:xfrm>
            <a:off x="1217925" y="66150"/>
            <a:ext cx="1353851" cy="1432176"/>
          </a:xfrm>
          <a:custGeom>
            <a:avLst/>
            <a:gdLst/>
            <a:ahLst/>
            <a:cxnLst/>
            <a:rect l="l" t="t" r="r" b="b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36"/>
          <p:cNvSpPr txBox="1"/>
          <p:nvPr/>
        </p:nvSpPr>
        <p:spPr>
          <a:xfrm>
            <a:off x="1375175" y="282947"/>
            <a:ext cx="1101600" cy="9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" sz="60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1.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1" name="Google Shape;721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63300" y="171450"/>
            <a:ext cx="642474" cy="620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22" name="Google Shape;722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5672" y="3004145"/>
            <a:ext cx="1353850" cy="1864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37"/>
          <p:cNvSpPr txBox="1">
            <a:spLocks noGrp="1"/>
          </p:cNvSpPr>
          <p:nvPr>
            <p:ph type="ctrTitle" idx="4294967295"/>
          </p:nvPr>
        </p:nvSpPr>
        <p:spPr>
          <a:xfrm>
            <a:off x="2360050" y="1779075"/>
            <a:ext cx="5457000" cy="17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</a:pPr>
            <a:r>
              <a:rPr lang="en" sz="4800" i="0" u="none" strike="noStrike" cap="none">
                <a:solidFill>
                  <a:srgbClr val="3C78D8"/>
                </a:solidFill>
                <a:latin typeface="Ubuntu"/>
                <a:ea typeface="Ubuntu"/>
                <a:cs typeface="Ubuntu"/>
                <a:sym typeface="Ubuntu"/>
              </a:rPr>
              <a:t>Google Docs ou document</a:t>
            </a:r>
            <a:endParaRPr sz="4800" i="0" u="none" strike="noStrike" cap="none">
              <a:solidFill>
                <a:srgbClr val="3C78D8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28" name="Google Shape;728;p37"/>
          <p:cNvSpPr txBox="1">
            <a:spLocks noGrp="1"/>
          </p:cNvSpPr>
          <p:nvPr>
            <p:ph type="subTitle" idx="4294967295"/>
          </p:nvPr>
        </p:nvSpPr>
        <p:spPr>
          <a:xfrm>
            <a:off x="2827325" y="383450"/>
            <a:ext cx="5621400" cy="11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i="0" u="none" strike="noStrike" cap="none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Un </a:t>
            </a:r>
            <a:r>
              <a:rPr lang="en" sz="2400" b="1" i="0" u="none" strike="noStrike" cap="none">
                <a:solidFill>
                  <a:srgbClr val="3C78D8"/>
                </a:solidFill>
                <a:latin typeface="Viga"/>
                <a:ea typeface="Viga"/>
                <a:cs typeface="Viga"/>
                <a:sym typeface="Viga"/>
              </a:rPr>
              <a:t>HyperDocs</a:t>
            </a:r>
            <a:r>
              <a:rPr lang="en" sz="2400" b="1" i="0" u="none" strike="noStrike" cap="none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 peut être présenté </a:t>
            </a:r>
            <a:endParaRPr sz="2400" b="1" i="0" u="none" strike="noStrike" cap="none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i="0" u="none" strike="noStrike" cap="none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sous la forme d’un</a:t>
            </a:r>
            <a:r>
              <a:rPr lang="en" sz="2400" b="1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  </a:t>
            </a:r>
            <a:endParaRPr sz="2400" b="1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729" name="Google Shape;729;p37"/>
          <p:cNvSpPr/>
          <p:nvPr/>
        </p:nvSpPr>
        <p:spPr>
          <a:xfrm>
            <a:off x="3918022" y="2577975"/>
            <a:ext cx="1936551" cy="102978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37"/>
          <p:cNvSpPr txBox="1">
            <a:spLocks noGrp="1"/>
          </p:cNvSpPr>
          <p:nvPr>
            <p:ph type="subTitle" idx="4294967295"/>
          </p:nvPr>
        </p:nvSpPr>
        <p:spPr>
          <a:xfrm>
            <a:off x="2145375" y="3573273"/>
            <a:ext cx="65937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i="0" u="sng" strike="noStrike" cap="none">
                <a:solidFill>
                  <a:srgbClr val="3C78D8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Clique</a:t>
            </a:r>
            <a:r>
              <a:rPr lang="en" sz="2400" b="1" u="sng">
                <a:solidFill>
                  <a:srgbClr val="3C78D8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</a:t>
            </a:r>
            <a:r>
              <a:rPr lang="en" sz="2400" b="1" i="0" u="sng" strike="noStrike" cap="none">
                <a:solidFill>
                  <a:srgbClr val="3C78D8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ici</a:t>
            </a:r>
            <a:r>
              <a:rPr lang="en" sz="2400" b="1" i="0" u="none" strike="noStrike" cap="non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pour voir un exemple.  </a:t>
            </a:r>
            <a:endParaRPr sz="2400" b="1" i="0" u="none" strike="noStrike" cap="none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31" name="Google Shape;731;p37"/>
          <p:cNvSpPr/>
          <p:nvPr/>
        </p:nvSpPr>
        <p:spPr>
          <a:xfrm>
            <a:off x="1217925" y="66150"/>
            <a:ext cx="1353851" cy="1432176"/>
          </a:xfrm>
          <a:custGeom>
            <a:avLst/>
            <a:gdLst/>
            <a:ahLst/>
            <a:cxnLst/>
            <a:rect l="l" t="t" r="r" b="b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37"/>
          <p:cNvSpPr txBox="1"/>
          <p:nvPr/>
        </p:nvSpPr>
        <p:spPr>
          <a:xfrm>
            <a:off x="1375175" y="282947"/>
            <a:ext cx="1101600" cy="9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" sz="60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2.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3" name="Google Shape;733;p37" descr="File:Google docs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9700" y="1758425"/>
            <a:ext cx="1742075" cy="174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4" name="Google Shape;734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63300" y="171450"/>
            <a:ext cx="642474" cy="620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38"/>
          <p:cNvSpPr txBox="1">
            <a:spLocks noGrp="1"/>
          </p:cNvSpPr>
          <p:nvPr>
            <p:ph type="ctrTitle" idx="4294967295"/>
          </p:nvPr>
        </p:nvSpPr>
        <p:spPr>
          <a:xfrm>
            <a:off x="2360050" y="1550450"/>
            <a:ext cx="5457000" cy="19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</a:pPr>
            <a:r>
              <a:rPr lang="en" sz="6000" i="0" u="none" strike="noStrike" cap="none">
                <a:solidFill>
                  <a:srgbClr val="FFFF00"/>
                </a:solidFill>
                <a:latin typeface="Ubuntu"/>
                <a:ea typeface="Ubuntu"/>
                <a:cs typeface="Ubuntu"/>
                <a:sym typeface="Ubuntu"/>
              </a:rPr>
              <a:t>Google Map</a:t>
            </a:r>
            <a:endParaRPr sz="6000" i="0" u="none" strike="noStrike" cap="none">
              <a:solidFill>
                <a:srgbClr val="FFFF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40" name="Google Shape;740;p38"/>
          <p:cNvSpPr txBox="1">
            <a:spLocks noGrp="1"/>
          </p:cNvSpPr>
          <p:nvPr>
            <p:ph type="subTitle" idx="4294967295"/>
          </p:nvPr>
        </p:nvSpPr>
        <p:spPr>
          <a:xfrm>
            <a:off x="2827325" y="383450"/>
            <a:ext cx="56214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Un </a:t>
            </a:r>
            <a:r>
              <a:rPr lang="en" sz="2400" b="1" i="0" u="none" strike="noStrike" cap="none">
                <a:solidFill>
                  <a:srgbClr val="FFFF00"/>
                </a:solidFill>
                <a:latin typeface="Sniglet"/>
                <a:ea typeface="Sniglet"/>
                <a:cs typeface="Sniglet"/>
                <a:sym typeface="Sniglet"/>
              </a:rPr>
              <a:t>HyperDocs</a:t>
            </a:r>
            <a:r>
              <a:rPr lang="en" sz="2400" b="1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peut aussi être </a:t>
            </a:r>
            <a:endParaRPr sz="2400" b="1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sous la forme d’un  </a:t>
            </a:r>
            <a:endParaRPr sz="2400" b="1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741" name="Google Shape;741;p38"/>
          <p:cNvSpPr/>
          <p:nvPr/>
        </p:nvSpPr>
        <p:spPr>
          <a:xfrm>
            <a:off x="3918022" y="2577975"/>
            <a:ext cx="1936551" cy="102978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2" name="Google Shape;742;p38"/>
          <p:cNvSpPr txBox="1">
            <a:spLocks noGrp="1"/>
          </p:cNvSpPr>
          <p:nvPr>
            <p:ph type="subTitle" idx="4294967295"/>
          </p:nvPr>
        </p:nvSpPr>
        <p:spPr>
          <a:xfrm>
            <a:off x="975200" y="3573300"/>
            <a:ext cx="79656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en" sz="20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</a:br>
            <a:r>
              <a:rPr lang="en" sz="2400" b="1" i="0" u="sng" strike="noStrike" cap="none">
                <a:solidFill>
                  <a:srgbClr val="FFFF00"/>
                </a:solidFill>
                <a:latin typeface="Sniglet"/>
                <a:ea typeface="Sniglet"/>
                <a:cs typeface="Sniglet"/>
                <a:sym typeface="Snigle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Clique</a:t>
            </a:r>
            <a:r>
              <a:rPr lang="en" sz="2400" b="1" u="sng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</a:t>
            </a:r>
            <a:r>
              <a:rPr lang="en" sz="2400" b="1" i="0" u="sng" strike="noStrike" cap="none">
                <a:solidFill>
                  <a:srgbClr val="FFFF00"/>
                </a:solidFill>
                <a:latin typeface="Sniglet"/>
                <a:ea typeface="Sniglet"/>
                <a:cs typeface="Sniglet"/>
                <a:sym typeface="Snigle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ici </a:t>
            </a:r>
            <a:r>
              <a:rPr lang="en" sz="2400" b="1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pour voir un exemple.  </a:t>
            </a:r>
            <a:endParaRPr sz="2400" b="1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743" name="Google Shape;743;p38"/>
          <p:cNvSpPr/>
          <p:nvPr/>
        </p:nvSpPr>
        <p:spPr>
          <a:xfrm>
            <a:off x="1217925" y="66150"/>
            <a:ext cx="1353851" cy="1432176"/>
          </a:xfrm>
          <a:custGeom>
            <a:avLst/>
            <a:gdLst/>
            <a:ahLst/>
            <a:cxnLst/>
            <a:rect l="l" t="t" r="r" b="b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4" name="Google Shape;744;p38"/>
          <p:cNvSpPr txBox="1"/>
          <p:nvPr/>
        </p:nvSpPr>
        <p:spPr>
          <a:xfrm>
            <a:off x="1375175" y="282947"/>
            <a:ext cx="1101600" cy="9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" sz="60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3.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5" name="Google Shape;745;p38" descr="Map, Pin, Icon, Map Pin,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350" y="2297850"/>
            <a:ext cx="2374224" cy="1350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6" name="Google Shape;746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63300" y="171450"/>
            <a:ext cx="642474" cy="620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39"/>
          <p:cNvSpPr/>
          <p:nvPr/>
        </p:nvSpPr>
        <p:spPr>
          <a:xfrm>
            <a:off x="873171" y="1003187"/>
            <a:ext cx="7287152" cy="2692618"/>
          </a:xfrm>
          <a:custGeom>
            <a:avLst/>
            <a:gdLst/>
            <a:ahLst/>
            <a:cxnLst/>
            <a:rect l="l" t="t" r="r" b="b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2" name="Google Shape;752;p39"/>
          <p:cNvSpPr txBox="1"/>
          <p:nvPr/>
        </p:nvSpPr>
        <p:spPr>
          <a:xfrm>
            <a:off x="1869650" y="1503219"/>
            <a:ext cx="5916600" cy="16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" sz="7200" b="0" i="0" u="none" strike="noStrike" cap="none">
                <a:solidFill>
                  <a:srgbClr val="0000FF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H</a:t>
            </a:r>
            <a:r>
              <a:rPr lang="en" sz="7200" b="0" i="0" u="none" strike="noStrike" cap="none">
                <a:solidFill>
                  <a:srgbClr val="FF00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y</a:t>
            </a:r>
            <a:r>
              <a:rPr lang="en" sz="7200" b="0" i="0" u="none" strike="noStrike" cap="none">
                <a:solidFill>
                  <a:srgbClr val="FFFF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p</a:t>
            </a:r>
            <a:r>
              <a:rPr lang="en" sz="7200" b="0" i="0" u="none" strike="noStrike" cap="none">
                <a:solidFill>
                  <a:srgbClr val="0000FF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e</a:t>
            </a:r>
            <a:r>
              <a:rPr lang="en" sz="7200" b="0" i="0" u="none" strike="noStrike" cap="none">
                <a:solidFill>
                  <a:srgbClr val="38761D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r</a:t>
            </a:r>
            <a:r>
              <a:rPr lang="en" sz="7200" b="0" i="0" u="none" strike="noStrike" cap="none">
                <a:solidFill>
                  <a:srgbClr val="FF00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D</a:t>
            </a:r>
            <a:r>
              <a:rPr lang="en" sz="7200" b="0" i="0" u="none" strike="noStrike" cap="none">
                <a:solidFill>
                  <a:srgbClr val="FFFF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  </a:t>
            </a:r>
            <a:r>
              <a:rPr lang="en" sz="7200" b="0" i="0" u="none" strike="noStrike" cap="none">
                <a:solidFill>
                  <a:srgbClr val="0000FF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c</a:t>
            </a:r>
            <a:r>
              <a:rPr lang="en" sz="7200" b="0" i="0" u="none" strike="noStrike" cap="none">
                <a:solidFill>
                  <a:srgbClr val="38761D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s</a:t>
            </a:r>
            <a:r>
              <a:rPr lang="en" sz="72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 </a:t>
            </a:r>
            <a:endParaRPr sz="7200" b="0" i="0" u="none" strike="noStrike" cap="none">
              <a:solidFill>
                <a:schemeClr val="lt1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753" name="Google Shape;753;p39"/>
          <p:cNvSpPr/>
          <p:nvPr/>
        </p:nvSpPr>
        <p:spPr>
          <a:xfrm rot="-10799749">
            <a:off x="5122023" y="1840334"/>
            <a:ext cx="541139" cy="690197"/>
          </a:xfrm>
          <a:custGeom>
            <a:avLst/>
            <a:gdLst/>
            <a:ahLst/>
            <a:cxnLst/>
            <a:rect l="l" t="t" r="r" b="b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4" name="Google Shape;75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63300" y="171450"/>
            <a:ext cx="642474" cy="620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40"/>
          <p:cNvSpPr txBox="1">
            <a:spLocks noGrp="1"/>
          </p:cNvSpPr>
          <p:nvPr>
            <p:ph type="title"/>
          </p:nvPr>
        </p:nvSpPr>
        <p:spPr>
          <a:xfrm>
            <a:off x="110375" y="1682775"/>
            <a:ext cx="9144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sz="2100"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2100">
                <a:latin typeface="Viga"/>
                <a:ea typeface="Viga"/>
                <a:cs typeface="Viga"/>
                <a:sym typeface="Viga"/>
              </a:rPr>
              <a:t>Dans un HyperDocs, il y aura des tâches interactives à compléter.</a:t>
            </a:r>
            <a:endParaRPr sz="21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760" name="Google Shape;760;p40"/>
          <p:cNvSpPr txBox="1">
            <a:spLocks noGrp="1"/>
          </p:cNvSpPr>
          <p:nvPr>
            <p:ph type="body" idx="1"/>
          </p:nvPr>
        </p:nvSpPr>
        <p:spPr>
          <a:xfrm>
            <a:off x="457200" y="2654150"/>
            <a:ext cx="86475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Ubuntu"/>
              <a:buChar char="✘"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Dans un ENA ;</a:t>
            </a:r>
            <a:br>
              <a:rPr lang="en">
                <a:latin typeface="Ubuntu"/>
                <a:ea typeface="Ubuntu"/>
                <a:cs typeface="Ubuntu"/>
                <a:sym typeface="Ubuntu"/>
              </a:rPr>
            </a:br>
            <a:endParaRPr>
              <a:latin typeface="Ubuntu"/>
              <a:ea typeface="Ubuntu"/>
              <a:cs typeface="Ubuntu"/>
              <a:sym typeface="Ubuntu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buntu"/>
              <a:buChar char="✘"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Directement dans </a:t>
            </a:r>
            <a:r>
              <a:rPr lang="en">
                <a:solidFill>
                  <a:srgbClr val="FFFF00"/>
                </a:solidFill>
                <a:latin typeface="Ubuntu"/>
                <a:ea typeface="Ubuntu"/>
                <a:cs typeface="Ubuntu"/>
                <a:sym typeface="Ubuntu"/>
              </a:rPr>
              <a:t>l’HyperDocs </a:t>
            </a:r>
            <a:r>
              <a:rPr lang="en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collectif ou un par élève ;</a:t>
            </a:r>
            <a:endParaRPr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>
              <a:latin typeface="Ubuntu"/>
              <a:ea typeface="Ubuntu"/>
              <a:cs typeface="Ubuntu"/>
              <a:sym typeface="Ubuntu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buntu"/>
              <a:buChar char="✘"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En utilisant des </a:t>
            </a:r>
            <a:r>
              <a:rPr lang="en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outils numériques. 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61" name="Google Shape;761;p40"/>
          <p:cNvSpPr/>
          <p:nvPr/>
        </p:nvSpPr>
        <p:spPr>
          <a:xfrm>
            <a:off x="4141750" y="281249"/>
            <a:ext cx="788694" cy="805193"/>
          </a:xfrm>
          <a:custGeom>
            <a:avLst/>
            <a:gdLst/>
            <a:ahLst/>
            <a:cxnLst/>
            <a:rect l="l" t="t" r="r" b="b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40"/>
          <p:cNvSpPr/>
          <p:nvPr/>
        </p:nvSpPr>
        <p:spPr>
          <a:xfrm>
            <a:off x="4328965" y="489745"/>
            <a:ext cx="414283" cy="388210"/>
          </a:xfrm>
          <a:custGeom>
            <a:avLst/>
            <a:gdLst/>
            <a:ahLst/>
            <a:cxnLst/>
            <a:rect l="l" t="t" r="r" b="b"/>
            <a:pathLst>
              <a:path w="18956" h="17763" extrusionOk="0">
                <a:moveTo>
                  <a:pt x="17592" y="6229"/>
                </a:moveTo>
                <a:lnTo>
                  <a:pt x="17836" y="6375"/>
                </a:lnTo>
                <a:lnTo>
                  <a:pt x="17957" y="6473"/>
                </a:lnTo>
                <a:lnTo>
                  <a:pt x="18079" y="6570"/>
                </a:lnTo>
                <a:lnTo>
                  <a:pt x="17933" y="6619"/>
                </a:lnTo>
                <a:lnTo>
                  <a:pt x="17811" y="6667"/>
                </a:lnTo>
                <a:lnTo>
                  <a:pt x="17617" y="6789"/>
                </a:lnTo>
                <a:lnTo>
                  <a:pt x="17592" y="6229"/>
                </a:lnTo>
                <a:close/>
                <a:moveTo>
                  <a:pt x="18225" y="6765"/>
                </a:moveTo>
                <a:lnTo>
                  <a:pt x="18298" y="6911"/>
                </a:lnTo>
                <a:lnTo>
                  <a:pt x="18128" y="6935"/>
                </a:lnTo>
                <a:lnTo>
                  <a:pt x="17957" y="7008"/>
                </a:lnTo>
                <a:lnTo>
                  <a:pt x="17787" y="7081"/>
                </a:lnTo>
                <a:lnTo>
                  <a:pt x="17617" y="7203"/>
                </a:lnTo>
                <a:lnTo>
                  <a:pt x="17617" y="6984"/>
                </a:lnTo>
                <a:lnTo>
                  <a:pt x="17909" y="6862"/>
                </a:lnTo>
                <a:lnTo>
                  <a:pt x="18079" y="6813"/>
                </a:lnTo>
                <a:lnTo>
                  <a:pt x="18225" y="6765"/>
                </a:lnTo>
                <a:close/>
                <a:moveTo>
                  <a:pt x="18371" y="7203"/>
                </a:moveTo>
                <a:lnTo>
                  <a:pt x="18395" y="7397"/>
                </a:lnTo>
                <a:lnTo>
                  <a:pt x="18225" y="7470"/>
                </a:lnTo>
                <a:lnTo>
                  <a:pt x="18079" y="7543"/>
                </a:lnTo>
                <a:lnTo>
                  <a:pt x="17860" y="7689"/>
                </a:lnTo>
                <a:lnTo>
                  <a:pt x="17641" y="7835"/>
                </a:lnTo>
                <a:lnTo>
                  <a:pt x="17641" y="7738"/>
                </a:lnTo>
                <a:lnTo>
                  <a:pt x="17617" y="7470"/>
                </a:lnTo>
                <a:lnTo>
                  <a:pt x="17787" y="7397"/>
                </a:lnTo>
                <a:lnTo>
                  <a:pt x="18347" y="7227"/>
                </a:lnTo>
                <a:lnTo>
                  <a:pt x="18371" y="7203"/>
                </a:lnTo>
                <a:close/>
                <a:moveTo>
                  <a:pt x="18420" y="7689"/>
                </a:moveTo>
                <a:lnTo>
                  <a:pt x="18420" y="7835"/>
                </a:lnTo>
                <a:lnTo>
                  <a:pt x="18420" y="7908"/>
                </a:lnTo>
                <a:lnTo>
                  <a:pt x="18225" y="7981"/>
                </a:lnTo>
                <a:lnTo>
                  <a:pt x="18006" y="8103"/>
                </a:lnTo>
                <a:lnTo>
                  <a:pt x="17811" y="8249"/>
                </a:lnTo>
                <a:lnTo>
                  <a:pt x="17641" y="8395"/>
                </a:lnTo>
                <a:lnTo>
                  <a:pt x="17641" y="8006"/>
                </a:lnTo>
                <a:lnTo>
                  <a:pt x="17860" y="7933"/>
                </a:lnTo>
                <a:lnTo>
                  <a:pt x="18079" y="7835"/>
                </a:lnTo>
                <a:lnTo>
                  <a:pt x="18420" y="7689"/>
                </a:lnTo>
                <a:close/>
                <a:moveTo>
                  <a:pt x="18420" y="8200"/>
                </a:moveTo>
                <a:lnTo>
                  <a:pt x="18395" y="8468"/>
                </a:lnTo>
                <a:lnTo>
                  <a:pt x="18322" y="8492"/>
                </a:lnTo>
                <a:lnTo>
                  <a:pt x="18249" y="8517"/>
                </a:lnTo>
                <a:lnTo>
                  <a:pt x="18103" y="8614"/>
                </a:lnTo>
                <a:lnTo>
                  <a:pt x="17884" y="8736"/>
                </a:lnTo>
                <a:lnTo>
                  <a:pt x="17665" y="8833"/>
                </a:lnTo>
                <a:lnTo>
                  <a:pt x="17665" y="8565"/>
                </a:lnTo>
                <a:lnTo>
                  <a:pt x="17860" y="8517"/>
                </a:lnTo>
                <a:lnTo>
                  <a:pt x="18055" y="8419"/>
                </a:lnTo>
                <a:lnTo>
                  <a:pt x="18225" y="8298"/>
                </a:lnTo>
                <a:lnTo>
                  <a:pt x="18420" y="8200"/>
                </a:lnTo>
                <a:close/>
                <a:moveTo>
                  <a:pt x="18298" y="8784"/>
                </a:moveTo>
                <a:lnTo>
                  <a:pt x="18201" y="8979"/>
                </a:lnTo>
                <a:lnTo>
                  <a:pt x="18079" y="9174"/>
                </a:lnTo>
                <a:lnTo>
                  <a:pt x="17884" y="9344"/>
                </a:lnTo>
                <a:lnTo>
                  <a:pt x="17690" y="9514"/>
                </a:lnTo>
                <a:lnTo>
                  <a:pt x="17665" y="8955"/>
                </a:lnTo>
                <a:lnTo>
                  <a:pt x="17860" y="8930"/>
                </a:lnTo>
                <a:lnTo>
                  <a:pt x="18079" y="8857"/>
                </a:lnTo>
                <a:lnTo>
                  <a:pt x="18298" y="8784"/>
                </a:lnTo>
                <a:close/>
                <a:moveTo>
                  <a:pt x="2969" y="5061"/>
                </a:moveTo>
                <a:lnTo>
                  <a:pt x="3674" y="5086"/>
                </a:lnTo>
                <a:lnTo>
                  <a:pt x="4380" y="5086"/>
                </a:lnTo>
                <a:lnTo>
                  <a:pt x="4331" y="5305"/>
                </a:lnTo>
                <a:lnTo>
                  <a:pt x="4307" y="5572"/>
                </a:lnTo>
                <a:lnTo>
                  <a:pt x="4283" y="6083"/>
                </a:lnTo>
                <a:lnTo>
                  <a:pt x="4258" y="7543"/>
                </a:lnTo>
                <a:lnTo>
                  <a:pt x="4258" y="9003"/>
                </a:lnTo>
                <a:lnTo>
                  <a:pt x="4283" y="10488"/>
                </a:lnTo>
                <a:lnTo>
                  <a:pt x="3869" y="10536"/>
                </a:lnTo>
                <a:lnTo>
                  <a:pt x="3869" y="10512"/>
                </a:lnTo>
                <a:lnTo>
                  <a:pt x="3991" y="10317"/>
                </a:lnTo>
                <a:lnTo>
                  <a:pt x="4088" y="10123"/>
                </a:lnTo>
                <a:lnTo>
                  <a:pt x="4161" y="9904"/>
                </a:lnTo>
                <a:lnTo>
                  <a:pt x="4185" y="9782"/>
                </a:lnTo>
                <a:lnTo>
                  <a:pt x="4185" y="9660"/>
                </a:lnTo>
                <a:lnTo>
                  <a:pt x="4161" y="9612"/>
                </a:lnTo>
                <a:lnTo>
                  <a:pt x="4112" y="9587"/>
                </a:lnTo>
                <a:lnTo>
                  <a:pt x="4064" y="9587"/>
                </a:lnTo>
                <a:lnTo>
                  <a:pt x="4015" y="9612"/>
                </a:lnTo>
                <a:lnTo>
                  <a:pt x="3796" y="9977"/>
                </a:lnTo>
                <a:lnTo>
                  <a:pt x="3601" y="10342"/>
                </a:lnTo>
                <a:lnTo>
                  <a:pt x="3431" y="10561"/>
                </a:lnTo>
                <a:lnTo>
                  <a:pt x="3115" y="10585"/>
                </a:lnTo>
                <a:lnTo>
                  <a:pt x="3115" y="10585"/>
                </a:lnTo>
                <a:lnTo>
                  <a:pt x="3188" y="10390"/>
                </a:lnTo>
                <a:lnTo>
                  <a:pt x="3261" y="10220"/>
                </a:lnTo>
                <a:lnTo>
                  <a:pt x="3334" y="10001"/>
                </a:lnTo>
                <a:lnTo>
                  <a:pt x="3431" y="9806"/>
                </a:lnTo>
                <a:lnTo>
                  <a:pt x="3553" y="9612"/>
                </a:lnTo>
                <a:lnTo>
                  <a:pt x="3626" y="9539"/>
                </a:lnTo>
                <a:lnTo>
                  <a:pt x="3723" y="9490"/>
                </a:lnTo>
                <a:lnTo>
                  <a:pt x="3747" y="9466"/>
                </a:lnTo>
                <a:lnTo>
                  <a:pt x="3747" y="9441"/>
                </a:lnTo>
                <a:lnTo>
                  <a:pt x="3723" y="9417"/>
                </a:lnTo>
                <a:lnTo>
                  <a:pt x="3699" y="9417"/>
                </a:lnTo>
                <a:lnTo>
                  <a:pt x="3601" y="9441"/>
                </a:lnTo>
                <a:lnTo>
                  <a:pt x="3504" y="9466"/>
                </a:lnTo>
                <a:lnTo>
                  <a:pt x="3358" y="9587"/>
                </a:lnTo>
                <a:lnTo>
                  <a:pt x="3212" y="9733"/>
                </a:lnTo>
                <a:lnTo>
                  <a:pt x="3115" y="9904"/>
                </a:lnTo>
                <a:lnTo>
                  <a:pt x="2993" y="10098"/>
                </a:lnTo>
                <a:lnTo>
                  <a:pt x="2896" y="10317"/>
                </a:lnTo>
                <a:lnTo>
                  <a:pt x="2847" y="10463"/>
                </a:lnTo>
                <a:lnTo>
                  <a:pt x="2798" y="10585"/>
                </a:lnTo>
                <a:lnTo>
                  <a:pt x="2409" y="10561"/>
                </a:lnTo>
                <a:lnTo>
                  <a:pt x="2506" y="10244"/>
                </a:lnTo>
                <a:lnTo>
                  <a:pt x="2652" y="9928"/>
                </a:lnTo>
                <a:lnTo>
                  <a:pt x="2823" y="9660"/>
                </a:lnTo>
                <a:lnTo>
                  <a:pt x="3017" y="9393"/>
                </a:lnTo>
                <a:lnTo>
                  <a:pt x="3017" y="9368"/>
                </a:lnTo>
                <a:lnTo>
                  <a:pt x="2993" y="9368"/>
                </a:lnTo>
                <a:lnTo>
                  <a:pt x="2847" y="9441"/>
                </a:lnTo>
                <a:lnTo>
                  <a:pt x="2701" y="9563"/>
                </a:lnTo>
                <a:lnTo>
                  <a:pt x="2579" y="9685"/>
                </a:lnTo>
                <a:lnTo>
                  <a:pt x="2458" y="9831"/>
                </a:lnTo>
                <a:lnTo>
                  <a:pt x="2360" y="10001"/>
                </a:lnTo>
                <a:lnTo>
                  <a:pt x="2287" y="10171"/>
                </a:lnTo>
                <a:lnTo>
                  <a:pt x="2166" y="10512"/>
                </a:lnTo>
                <a:lnTo>
                  <a:pt x="2068" y="10512"/>
                </a:lnTo>
                <a:lnTo>
                  <a:pt x="1776" y="10439"/>
                </a:lnTo>
                <a:lnTo>
                  <a:pt x="1849" y="10366"/>
                </a:lnTo>
                <a:lnTo>
                  <a:pt x="1898" y="10269"/>
                </a:lnTo>
                <a:lnTo>
                  <a:pt x="1995" y="10025"/>
                </a:lnTo>
                <a:lnTo>
                  <a:pt x="2117" y="9806"/>
                </a:lnTo>
                <a:lnTo>
                  <a:pt x="2287" y="9490"/>
                </a:lnTo>
                <a:lnTo>
                  <a:pt x="2385" y="9320"/>
                </a:lnTo>
                <a:lnTo>
                  <a:pt x="2409" y="9149"/>
                </a:lnTo>
                <a:lnTo>
                  <a:pt x="2409" y="9125"/>
                </a:lnTo>
                <a:lnTo>
                  <a:pt x="2360" y="9125"/>
                </a:lnTo>
                <a:lnTo>
                  <a:pt x="2287" y="9174"/>
                </a:lnTo>
                <a:lnTo>
                  <a:pt x="2190" y="9222"/>
                </a:lnTo>
                <a:lnTo>
                  <a:pt x="2044" y="9393"/>
                </a:lnTo>
                <a:lnTo>
                  <a:pt x="1922" y="9563"/>
                </a:lnTo>
                <a:lnTo>
                  <a:pt x="1825" y="9733"/>
                </a:lnTo>
                <a:lnTo>
                  <a:pt x="1752" y="9879"/>
                </a:lnTo>
                <a:lnTo>
                  <a:pt x="1655" y="10050"/>
                </a:lnTo>
                <a:lnTo>
                  <a:pt x="1630" y="10220"/>
                </a:lnTo>
                <a:lnTo>
                  <a:pt x="1630" y="10317"/>
                </a:lnTo>
                <a:lnTo>
                  <a:pt x="1655" y="10390"/>
                </a:lnTo>
                <a:lnTo>
                  <a:pt x="1436" y="10293"/>
                </a:lnTo>
                <a:lnTo>
                  <a:pt x="1217" y="10171"/>
                </a:lnTo>
                <a:lnTo>
                  <a:pt x="1265" y="10098"/>
                </a:lnTo>
                <a:lnTo>
                  <a:pt x="1387" y="9782"/>
                </a:lnTo>
                <a:lnTo>
                  <a:pt x="1557" y="9490"/>
                </a:lnTo>
                <a:lnTo>
                  <a:pt x="1752" y="9174"/>
                </a:lnTo>
                <a:lnTo>
                  <a:pt x="1874" y="9028"/>
                </a:lnTo>
                <a:lnTo>
                  <a:pt x="1971" y="8906"/>
                </a:lnTo>
                <a:lnTo>
                  <a:pt x="1995" y="8857"/>
                </a:lnTo>
                <a:lnTo>
                  <a:pt x="1995" y="8833"/>
                </a:lnTo>
                <a:lnTo>
                  <a:pt x="1922" y="8833"/>
                </a:lnTo>
                <a:lnTo>
                  <a:pt x="1606" y="9052"/>
                </a:lnTo>
                <a:lnTo>
                  <a:pt x="1460" y="9198"/>
                </a:lnTo>
                <a:lnTo>
                  <a:pt x="1314" y="9344"/>
                </a:lnTo>
                <a:lnTo>
                  <a:pt x="1119" y="9636"/>
                </a:lnTo>
                <a:lnTo>
                  <a:pt x="1022" y="9806"/>
                </a:lnTo>
                <a:lnTo>
                  <a:pt x="973" y="9952"/>
                </a:lnTo>
                <a:lnTo>
                  <a:pt x="852" y="9831"/>
                </a:lnTo>
                <a:lnTo>
                  <a:pt x="754" y="9709"/>
                </a:lnTo>
                <a:lnTo>
                  <a:pt x="779" y="9660"/>
                </a:lnTo>
                <a:lnTo>
                  <a:pt x="852" y="9490"/>
                </a:lnTo>
                <a:lnTo>
                  <a:pt x="925" y="9320"/>
                </a:lnTo>
                <a:lnTo>
                  <a:pt x="1144" y="9003"/>
                </a:lnTo>
                <a:lnTo>
                  <a:pt x="1387" y="8736"/>
                </a:lnTo>
                <a:lnTo>
                  <a:pt x="1484" y="8565"/>
                </a:lnTo>
                <a:lnTo>
                  <a:pt x="1582" y="8419"/>
                </a:lnTo>
                <a:lnTo>
                  <a:pt x="1582" y="8371"/>
                </a:lnTo>
                <a:lnTo>
                  <a:pt x="1533" y="8346"/>
                </a:lnTo>
                <a:lnTo>
                  <a:pt x="1436" y="8371"/>
                </a:lnTo>
                <a:lnTo>
                  <a:pt x="1338" y="8419"/>
                </a:lnTo>
                <a:lnTo>
                  <a:pt x="1217" y="8468"/>
                </a:lnTo>
                <a:lnTo>
                  <a:pt x="1119" y="8565"/>
                </a:lnTo>
                <a:lnTo>
                  <a:pt x="949" y="8736"/>
                </a:lnTo>
                <a:lnTo>
                  <a:pt x="827" y="8906"/>
                </a:lnTo>
                <a:lnTo>
                  <a:pt x="681" y="9052"/>
                </a:lnTo>
                <a:lnTo>
                  <a:pt x="560" y="9247"/>
                </a:lnTo>
                <a:lnTo>
                  <a:pt x="511" y="9003"/>
                </a:lnTo>
                <a:lnTo>
                  <a:pt x="535" y="8930"/>
                </a:lnTo>
                <a:lnTo>
                  <a:pt x="633" y="8760"/>
                </a:lnTo>
                <a:lnTo>
                  <a:pt x="730" y="8565"/>
                </a:lnTo>
                <a:lnTo>
                  <a:pt x="998" y="8200"/>
                </a:lnTo>
                <a:lnTo>
                  <a:pt x="1265" y="7835"/>
                </a:lnTo>
                <a:lnTo>
                  <a:pt x="1265" y="7787"/>
                </a:lnTo>
                <a:lnTo>
                  <a:pt x="1241" y="7787"/>
                </a:lnTo>
                <a:lnTo>
                  <a:pt x="1022" y="7908"/>
                </a:lnTo>
                <a:lnTo>
                  <a:pt x="852" y="8054"/>
                </a:lnTo>
                <a:lnTo>
                  <a:pt x="681" y="8200"/>
                </a:lnTo>
                <a:lnTo>
                  <a:pt x="511" y="8395"/>
                </a:lnTo>
                <a:lnTo>
                  <a:pt x="462" y="8444"/>
                </a:lnTo>
                <a:lnTo>
                  <a:pt x="487" y="8030"/>
                </a:lnTo>
                <a:lnTo>
                  <a:pt x="487" y="7981"/>
                </a:lnTo>
                <a:lnTo>
                  <a:pt x="608" y="7835"/>
                </a:lnTo>
                <a:lnTo>
                  <a:pt x="730" y="7689"/>
                </a:lnTo>
                <a:lnTo>
                  <a:pt x="852" y="7543"/>
                </a:lnTo>
                <a:lnTo>
                  <a:pt x="949" y="7373"/>
                </a:lnTo>
                <a:lnTo>
                  <a:pt x="949" y="7349"/>
                </a:lnTo>
                <a:lnTo>
                  <a:pt x="949" y="7324"/>
                </a:lnTo>
                <a:lnTo>
                  <a:pt x="900" y="7324"/>
                </a:lnTo>
                <a:lnTo>
                  <a:pt x="730" y="7446"/>
                </a:lnTo>
                <a:lnTo>
                  <a:pt x="511" y="7592"/>
                </a:lnTo>
                <a:lnTo>
                  <a:pt x="560" y="7276"/>
                </a:lnTo>
                <a:lnTo>
                  <a:pt x="608" y="6959"/>
                </a:lnTo>
                <a:lnTo>
                  <a:pt x="681" y="6643"/>
                </a:lnTo>
                <a:lnTo>
                  <a:pt x="779" y="6351"/>
                </a:lnTo>
                <a:lnTo>
                  <a:pt x="925" y="6083"/>
                </a:lnTo>
                <a:lnTo>
                  <a:pt x="1119" y="5840"/>
                </a:lnTo>
                <a:lnTo>
                  <a:pt x="1338" y="5597"/>
                </a:lnTo>
                <a:lnTo>
                  <a:pt x="1630" y="5402"/>
                </a:lnTo>
                <a:lnTo>
                  <a:pt x="1776" y="5305"/>
                </a:lnTo>
                <a:lnTo>
                  <a:pt x="1922" y="5232"/>
                </a:lnTo>
                <a:lnTo>
                  <a:pt x="2263" y="5134"/>
                </a:lnTo>
                <a:lnTo>
                  <a:pt x="2604" y="5086"/>
                </a:lnTo>
                <a:lnTo>
                  <a:pt x="2969" y="5061"/>
                </a:lnTo>
                <a:close/>
                <a:moveTo>
                  <a:pt x="15622" y="1631"/>
                </a:moveTo>
                <a:lnTo>
                  <a:pt x="15622" y="2044"/>
                </a:lnTo>
                <a:lnTo>
                  <a:pt x="15597" y="2896"/>
                </a:lnTo>
                <a:lnTo>
                  <a:pt x="15597" y="3310"/>
                </a:lnTo>
                <a:lnTo>
                  <a:pt x="15622" y="3748"/>
                </a:lnTo>
                <a:lnTo>
                  <a:pt x="15622" y="4186"/>
                </a:lnTo>
                <a:lnTo>
                  <a:pt x="15622" y="4648"/>
                </a:lnTo>
                <a:lnTo>
                  <a:pt x="15549" y="5524"/>
                </a:lnTo>
                <a:lnTo>
                  <a:pt x="15524" y="6035"/>
                </a:lnTo>
                <a:lnTo>
                  <a:pt x="15524" y="6521"/>
                </a:lnTo>
                <a:lnTo>
                  <a:pt x="15524" y="7519"/>
                </a:lnTo>
                <a:lnTo>
                  <a:pt x="15524" y="9441"/>
                </a:lnTo>
                <a:lnTo>
                  <a:pt x="15500" y="11364"/>
                </a:lnTo>
                <a:lnTo>
                  <a:pt x="15524" y="12142"/>
                </a:lnTo>
                <a:lnTo>
                  <a:pt x="15403" y="12264"/>
                </a:lnTo>
                <a:lnTo>
                  <a:pt x="15281" y="12386"/>
                </a:lnTo>
                <a:lnTo>
                  <a:pt x="15184" y="12532"/>
                </a:lnTo>
                <a:lnTo>
                  <a:pt x="15111" y="12702"/>
                </a:lnTo>
                <a:lnTo>
                  <a:pt x="14940" y="13018"/>
                </a:lnTo>
                <a:lnTo>
                  <a:pt x="14819" y="13334"/>
                </a:lnTo>
                <a:lnTo>
                  <a:pt x="14624" y="13213"/>
                </a:lnTo>
                <a:lnTo>
                  <a:pt x="14746" y="13018"/>
                </a:lnTo>
                <a:lnTo>
                  <a:pt x="14867" y="12775"/>
                </a:lnTo>
                <a:lnTo>
                  <a:pt x="15013" y="12337"/>
                </a:lnTo>
                <a:lnTo>
                  <a:pt x="15184" y="11948"/>
                </a:lnTo>
                <a:lnTo>
                  <a:pt x="15232" y="11729"/>
                </a:lnTo>
                <a:lnTo>
                  <a:pt x="15281" y="11534"/>
                </a:lnTo>
                <a:lnTo>
                  <a:pt x="15281" y="11485"/>
                </a:lnTo>
                <a:lnTo>
                  <a:pt x="15257" y="11485"/>
                </a:lnTo>
                <a:lnTo>
                  <a:pt x="15184" y="11510"/>
                </a:lnTo>
                <a:lnTo>
                  <a:pt x="15111" y="11558"/>
                </a:lnTo>
                <a:lnTo>
                  <a:pt x="15038" y="11607"/>
                </a:lnTo>
                <a:lnTo>
                  <a:pt x="14989" y="11680"/>
                </a:lnTo>
                <a:lnTo>
                  <a:pt x="14916" y="11850"/>
                </a:lnTo>
                <a:lnTo>
                  <a:pt x="14843" y="11996"/>
                </a:lnTo>
                <a:lnTo>
                  <a:pt x="14527" y="12629"/>
                </a:lnTo>
                <a:lnTo>
                  <a:pt x="14405" y="12824"/>
                </a:lnTo>
                <a:lnTo>
                  <a:pt x="14332" y="13042"/>
                </a:lnTo>
                <a:lnTo>
                  <a:pt x="14016" y="12872"/>
                </a:lnTo>
                <a:lnTo>
                  <a:pt x="14089" y="12799"/>
                </a:lnTo>
                <a:lnTo>
                  <a:pt x="14162" y="12726"/>
                </a:lnTo>
                <a:lnTo>
                  <a:pt x="14259" y="12532"/>
                </a:lnTo>
                <a:lnTo>
                  <a:pt x="14405" y="12118"/>
                </a:lnTo>
                <a:lnTo>
                  <a:pt x="14673" y="11558"/>
                </a:lnTo>
                <a:lnTo>
                  <a:pt x="14965" y="10999"/>
                </a:lnTo>
                <a:lnTo>
                  <a:pt x="14965" y="10974"/>
                </a:lnTo>
                <a:lnTo>
                  <a:pt x="14940" y="10950"/>
                </a:lnTo>
                <a:lnTo>
                  <a:pt x="14794" y="11047"/>
                </a:lnTo>
                <a:lnTo>
                  <a:pt x="14697" y="11145"/>
                </a:lnTo>
                <a:lnTo>
                  <a:pt x="14502" y="11364"/>
                </a:lnTo>
                <a:lnTo>
                  <a:pt x="14332" y="11607"/>
                </a:lnTo>
                <a:lnTo>
                  <a:pt x="14210" y="11875"/>
                </a:lnTo>
                <a:lnTo>
                  <a:pt x="13967" y="12288"/>
                </a:lnTo>
                <a:lnTo>
                  <a:pt x="13870" y="12532"/>
                </a:lnTo>
                <a:lnTo>
                  <a:pt x="13821" y="12653"/>
                </a:lnTo>
                <a:lnTo>
                  <a:pt x="13821" y="12775"/>
                </a:lnTo>
                <a:lnTo>
                  <a:pt x="13626" y="12678"/>
                </a:lnTo>
                <a:lnTo>
                  <a:pt x="13651" y="12605"/>
                </a:lnTo>
                <a:lnTo>
                  <a:pt x="13675" y="12507"/>
                </a:lnTo>
                <a:lnTo>
                  <a:pt x="13724" y="12337"/>
                </a:lnTo>
                <a:lnTo>
                  <a:pt x="13797" y="12167"/>
                </a:lnTo>
                <a:lnTo>
                  <a:pt x="13943" y="11875"/>
                </a:lnTo>
                <a:lnTo>
                  <a:pt x="14064" y="11558"/>
                </a:lnTo>
                <a:lnTo>
                  <a:pt x="14162" y="11218"/>
                </a:lnTo>
                <a:lnTo>
                  <a:pt x="14259" y="10901"/>
                </a:lnTo>
                <a:lnTo>
                  <a:pt x="14405" y="10585"/>
                </a:lnTo>
                <a:lnTo>
                  <a:pt x="14405" y="10561"/>
                </a:lnTo>
                <a:lnTo>
                  <a:pt x="14356" y="10561"/>
                </a:lnTo>
                <a:lnTo>
                  <a:pt x="14259" y="10634"/>
                </a:lnTo>
                <a:lnTo>
                  <a:pt x="14162" y="10731"/>
                </a:lnTo>
                <a:lnTo>
                  <a:pt x="13991" y="10950"/>
                </a:lnTo>
                <a:lnTo>
                  <a:pt x="13870" y="11218"/>
                </a:lnTo>
                <a:lnTo>
                  <a:pt x="13772" y="11461"/>
                </a:lnTo>
                <a:lnTo>
                  <a:pt x="13651" y="11729"/>
                </a:lnTo>
                <a:lnTo>
                  <a:pt x="13505" y="11996"/>
                </a:lnTo>
                <a:lnTo>
                  <a:pt x="13383" y="12264"/>
                </a:lnTo>
                <a:lnTo>
                  <a:pt x="13359" y="12410"/>
                </a:lnTo>
                <a:lnTo>
                  <a:pt x="13334" y="12556"/>
                </a:lnTo>
                <a:lnTo>
                  <a:pt x="12872" y="12337"/>
                </a:lnTo>
                <a:lnTo>
                  <a:pt x="12994" y="12191"/>
                </a:lnTo>
                <a:lnTo>
                  <a:pt x="13115" y="12021"/>
                </a:lnTo>
                <a:lnTo>
                  <a:pt x="13310" y="11607"/>
                </a:lnTo>
                <a:lnTo>
                  <a:pt x="13772" y="10609"/>
                </a:lnTo>
                <a:lnTo>
                  <a:pt x="13772" y="10585"/>
                </a:lnTo>
                <a:lnTo>
                  <a:pt x="13772" y="10561"/>
                </a:lnTo>
                <a:lnTo>
                  <a:pt x="13748" y="10561"/>
                </a:lnTo>
                <a:lnTo>
                  <a:pt x="13724" y="10585"/>
                </a:lnTo>
                <a:lnTo>
                  <a:pt x="13456" y="10999"/>
                </a:lnTo>
                <a:lnTo>
                  <a:pt x="13188" y="11412"/>
                </a:lnTo>
                <a:lnTo>
                  <a:pt x="12945" y="11850"/>
                </a:lnTo>
                <a:lnTo>
                  <a:pt x="12823" y="12069"/>
                </a:lnTo>
                <a:lnTo>
                  <a:pt x="12750" y="12313"/>
                </a:lnTo>
                <a:lnTo>
                  <a:pt x="12361" y="12118"/>
                </a:lnTo>
                <a:lnTo>
                  <a:pt x="12288" y="12094"/>
                </a:lnTo>
                <a:lnTo>
                  <a:pt x="12337" y="11923"/>
                </a:lnTo>
                <a:lnTo>
                  <a:pt x="12458" y="11631"/>
                </a:lnTo>
                <a:lnTo>
                  <a:pt x="12604" y="11339"/>
                </a:lnTo>
                <a:lnTo>
                  <a:pt x="12823" y="10828"/>
                </a:lnTo>
                <a:lnTo>
                  <a:pt x="12945" y="10585"/>
                </a:lnTo>
                <a:lnTo>
                  <a:pt x="13091" y="10342"/>
                </a:lnTo>
                <a:lnTo>
                  <a:pt x="13091" y="10293"/>
                </a:lnTo>
                <a:lnTo>
                  <a:pt x="13067" y="10244"/>
                </a:lnTo>
                <a:lnTo>
                  <a:pt x="12969" y="10244"/>
                </a:lnTo>
                <a:lnTo>
                  <a:pt x="12775" y="10463"/>
                </a:lnTo>
                <a:lnTo>
                  <a:pt x="12604" y="10682"/>
                </a:lnTo>
                <a:lnTo>
                  <a:pt x="12458" y="10926"/>
                </a:lnTo>
                <a:lnTo>
                  <a:pt x="12312" y="11193"/>
                </a:lnTo>
                <a:lnTo>
                  <a:pt x="12118" y="11510"/>
                </a:lnTo>
                <a:lnTo>
                  <a:pt x="12020" y="11729"/>
                </a:lnTo>
                <a:lnTo>
                  <a:pt x="11947" y="11923"/>
                </a:lnTo>
                <a:lnTo>
                  <a:pt x="11655" y="11802"/>
                </a:lnTo>
                <a:lnTo>
                  <a:pt x="11728" y="11631"/>
                </a:lnTo>
                <a:lnTo>
                  <a:pt x="11777" y="11461"/>
                </a:lnTo>
                <a:lnTo>
                  <a:pt x="11874" y="11145"/>
                </a:lnTo>
                <a:lnTo>
                  <a:pt x="12118" y="10658"/>
                </a:lnTo>
                <a:lnTo>
                  <a:pt x="12239" y="10415"/>
                </a:lnTo>
                <a:lnTo>
                  <a:pt x="12385" y="10196"/>
                </a:lnTo>
                <a:lnTo>
                  <a:pt x="12410" y="10171"/>
                </a:lnTo>
                <a:lnTo>
                  <a:pt x="12385" y="10147"/>
                </a:lnTo>
                <a:lnTo>
                  <a:pt x="12361" y="10123"/>
                </a:lnTo>
                <a:lnTo>
                  <a:pt x="12312" y="10147"/>
                </a:lnTo>
                <a:lnTo>
                  <a:pt x="12142" y="10342"/>
                </a:lnTo>
                <a:lnTo>
                  <a:pt x="11972" y="10561"/>
                </a:lnTo>
                <a:lnTo>
                  <a:pt x="11826" y="10780"/>
                </a:lnTo>
                <a:lnTo>
                  <a:pt x="11704" y="11023"/>
                </a:lnTo>
                <a:lnTo>
                  <a:pt x="11534" y="11339"/>
                </a:lnTo>
                <a:lnTo>
                  <a:pt x="11461" y="11510"/>
                </a:lnTo>
                <a:lnTo>
                  <a:pt x="11436" y="11704"/>
                </a:lnTo>
                <a:lnTo>
                  <a:pt x="10974" y="11510"/>
                </a:lnTo>
                <a:lnTo>
                  <a:pt x="11120" y="11120"/>
                </a:lnTo>
                <a:lnTo>
                  <a:pt x="11315" y="10755"/>
                </a:lnTo>
                <a:lnTo>
                  <a:pt x="11534" y="10317"/>
                </a:lnTo>
                <a:lnTo>
                  <a:pt x="11655" y="10123"/>
                </a:lnTo>
                <a:lnTo>
                  <a:pt x="11801" y="9928"/>
                </a:lnTo>
                <a:lnTo>
                  <a:pt x="11801" y="9904"/>
                </a:lnTo>
                <a:lnTo>
                  <a:pt x="11680" y="9952"/>
                </a:lnTo>
                <a:lnTo>
                  <a:pt x="11582" y="10001"/>
                </a:lnTo>
                <a:lnTo>
                  <a:pt x="11485" y="10074"/>
                </a:lnTo>
                <a:lnTo>
                  <a:pt x="11412" y="10171"/>
                </a:lnTo>
                <a:lnTo>
                  <a:pt x="11266" y="10366"/>
                </a:lnTo>
                <a:lnTo>
                  <a:pt x="11144" y="10561"/>
                </a:lnTo>
                <a:lnTo>
                  <a:pt x="10877" y="10974"/>
                </a:lnTo>
                <a:lnTo>
                  <a:pt x="10755" y="11193"/>
                </a:lnTo>
                <a:lnTo>
                  <a:pt x="10706" y="11315"/>
                </a:lnTo>
                <a:lnTo>
                  <a:pt x="10682" y="11437"/>
                </a:lnTo>
                <a:lnTo>
                  <a:pt x="10633" y="11412"/>
                </a:lnTo>
                <a:lnTo>
                  <a:pt x="10244" y="11315"/>
                </a:lnTo>
                <a:lnTo>
                  <a:pt x="10366" y="11023"/>
                </a:lnTo>
                <a:lnTo>
                  <a:pt x="10487" y="10731"/>
                </a:lnTo>
                <a:lnTo>
                  <a:pt x="10731" y="10244"/>
                </a:lnTo>
                <a:lnTo>
                  <a:pt x="10974" y="9782"/>
                </a:lnTo>
                <a:lnTo>
                  <a:pt x="10974" y="9758"/>
                </a:lnTo>
                <a:lnTo>
                  <a:pt x="10950" y="9758"/>
                </a:lnTo>
                <a:lnTo>
                  <a:pt x="10779" y="9928"/>
                </a:lnTo>
                <a:lnTo>
                  <a:pt x="10609" y="10123"/>
                </a:lnTo>
                <a:lnTo>
                  <a:pt x="10487" y="10317"/>
                </a:lnTo>
                <a:lnTo>
                  <a:pt x="10341" y="10536"/>
                </a:lnTo>
                <a:lnTo>
                  <a:pt x="10147" y="10877"/>
                </a:lnTo>
                <a:lnTo>
                  <a:pt x="10049" y="11072"/>
                </a:lnTo>
                <a:lnTo>
                  <a:pt x="9976" y="11266"/>
                </a:lnTo>
                <a:lnTo>
                  <a:pt x="9441" y="11169"/>
                </a:lnTo>
                <a:lnTo>
                  <a:pt x="9611" y="10828"/>
                </a:lnTo>
                <a:lnTo>
                  <a:pt x="9806" y="10463"/>
                </a:lnTo>
                <a:lnTo>
                  <a:pt x="9903" y="10269"/>
                </a:lnTo>
                <a:lnTo>
                  <a:pt x="9903" y="10171"/>
                </a:lnTo>
                <a:lnTo>
                  <a:pt x="9903" y="10074"/>
                </a:lnTo>
                <a:lnTo>
                  <a:pt x="9903" y="10050"/>
                </a:lnTo>
                <a:lnTo>
                  <a:pt x="9879" y="10050"/>
                </a:lnTo>
                <a:lnTo>
                  <a:pt x="9782" y="10098"/>
                </a:lnTo>
                <a:lnTo>
                  <a:pt x="9709" y="10147"/>
                </a:lnTo>
                <a:lnTo>
                  <a:pt x="9563" y="10317"/>
                </a:lnTo>
                <a:lnTo>
                  <a:pt x="9441" y="10488"/>
                </a:lnTo>
                <a:lnTo>
                  <a:pt x="9344" y="10658"/>
                </a:lnTo>
                <a:lnTo>
                  <a:pt x="9198" y="10877"/>
                </a:lnTo>
                <a:lnTo>
                  <a:pt x="9149" y="10999"/>
                </a:lnTo>
                <a:lnTo>
                  <a:pt x="9076" y="11120"/>
                </a:lnTo>
                <a:lnTo>
                  <a:pt x="8930" y="11072"/>
                </a:lnTo>
                <a:lnTo>
                  <a:pt x="8492" y="10974"/>
                </a:lnTo>
                <a:lnTo>
                  <a:pt x="8638" y="10731"/>
                </a:lnTo>
                <a:lnTo>
                  <a:pt x="8930" y="10244"/>
                </a:lnTo>
                <a:lnTo>
                  <a:pt x="9100" y="10025"/>
                </a:lnTo>
                <a:lnTo>
                  <a:pt x="9246" y="9782"/>
                </a:lnTo>
                <a:lnTo>
                  <a:pt x="9271" y="9758"/>
                </a:lnTo>
                <a:lnTo>
                  <a:pt x="9271" y="9733"/>
                </a:lnTo>
                <a:lnTo>
                  <a:pt x="9222" y="9733"/>
                </a:lnTo>
                <a:lnTo>
                  <a:pt x="9027" y="9879"/>
                </a:lnTo>
                <a:lnTo>
                  <a:pt x="8857" y="10025"/>
                </a:lnTo>
                <a:lnTo>
                  <a:pt x="8687" y="10196"/>
                </a:lnTo>
                <a:lnTo>
                  <a:pt x="8565" y="10390"/>
                </a:lnTo>
                <a:lnTo>
                  <a:pt x="8370" y="10634"/>
                </a:lnTo>
                <a:lnTo>
                  <a:pt x="8273" y="10780"/>
                </a:lnTo>
                <a:lnTo>
                  <a:pt x="8200" y="10926"/>
                </a:lnTo>
                <a:lnTo>
                  <a:pt x="7932" y="10853"/>
                </a:lnTo>
                <a:lnTo>
                  <a:pt x="8078" y="10536"/>
                </a:lnTo>
                <a:lnTo>
                  <a:pt x="8273" y="10220"/>
                </a:lnTo>
                <a:lnTo>
                  <a:pt x="8370" y="10074"/>
                </a:lnTo>
                <a:lnTo>
                  <a:pt x="8492" y="9952"/>
                </a:lnTo>
                <a:lnTo>
                  <a:pt x="8492" y="9928"/>
                </a:lnTo>
                <a:lnTo>
                  <a:pt x="8492" y="9904"/>
                </a:lnTo>
                <a:lnTo>
                  <a:pt x="8468" y="9879"/>
                </a:lnTo>
                <a:lnTo>
                  <a:pt x="8443" y="9904"/>
                </a:lnTo>
                <a:lnTo>
                  <a:pt x="8273" y="9977"/>
                </a:lnTo>
                <a:lnTo>
                  <a:pt x="8127" y="10074"/>
                </a:lnTo>
                <a:lnTo>
                  <a:pt x="8005" y="10196"/>
                </a:lnTo>
                <a:lnTo>
                  <a:pt x="7884" y="10342"/>
                </a:lnTo>
                <a:lnTo>
                  <a:pt x="7738" y="10561"/>
                </a:lnTo>
                <a:lnTo>
                  <a:pt x="7616" y="10804"/>
                </a:lnTo>
                <a:lnTo>
                  <a:pt x="7300" y="10731"/>
                </a:lnTo>
                <a:lnTo>
                  <a:pt x="7397" y="10561"/>
                </a:lnTo>
                <a:lnTo>
                  <a:pt x="7495" y="10390"/>
                </a:lnTo>
                <a:lnTo>
                  <a:pt x="7641" y="10123"/>
                </a:lnTo>
                <a:lnTo>
                  <a:pt x="7714" y="9977"/>
                </a:lnTo>
                <a:lnTo>
                  <a:pt x="7714" y="9831"/>
                </a:lnTo>
                <a:lnTo>
                  <a:pt x="7689" y="9831"/>
                </a:lnTo>
                <a:lnTo>
                  <a:pt x="7592" y="9904"/>
                </a:lnTo>
                <a:lnTo>
                  <a:pt x="7470" y="10025"/>
                </a:lnTo>
                <a:lnTo>
                  <a:pt x="7324" y="10293"/>
                </a:lnTo>
                <a:lnTo>
                  <a:pt x="7178" y="10488"/>
                </a:lnTo>
                <a:lnTo>
                  <a:pt x="7105" y="10585"/>
                </a:lnTo>
                <a:lnTo>
                  <a:pt x="7057" y="10682"/>
                </a:lnTo>
                <a:lnTo>
                  <a:pt x="6643" y="10585"/>
                </a:lnTo>
                <a:lnTo>
                  <a:pt x="6692" y="10488"/>
                </a:lnTo>
                <a:lnTo>
                  <a:pt x="6789" y="10293"/>
                </a:lnTo>
                <a:lnTo>
                  <a:pt x="6886" y="10074"/>
                </a:lnTo>
                <a:lnTo>
                  <a:pt x="7057" y="9636"/>
                </a:lnTo>
                <a:lnTo>
                  <a:pt x="7057" y="9612"/>
                </a:lnTo>
                <a:lnTo>
                  <a:pt x="7032" y="9587"/>
                </a:lnTo>
                <a:lnTo>
                  <a:pt x="7008" y="9612"/>
                </a:lnTo>
                <a:lnTo>
                  <a:pt x="6765" y="9904"/>
                </a:lnTo>
                <a:lnTo>
                  <a:pt x="6521" y="10196"/>
                </a:lnTo>
                <a:lnTo>
                  <a:pt x="6400" y="10342"/>
                </a:lnTo>
                <a:lnTo>
                  <a:pt x="6254" y="10512"/>
                </a:lnTo>
                <a:lnTo>
                  <a:pt x="5816" y="10463"/>
                </a:lnTo>
                <a:lnTo>
                  <a:pt x="5889" y="10244"/>
                </a:lnTo>
                <a:lnTo>
                  <a:pt x="6010" y="10050"/>
                </a:lnTo>
                <a:lnTo>
                  <a:pt x="6205" y="9806"/>
                </a:lnTo>
                <a:lnTo>
                  <a:pt x="6278" y="9685"/>
                </a:lnTo>
                <a:lnTo>
                  <a:pt x="6302" y="9612"/>
                </a:lnTo>
                <a:lnTo>
                  <a:pt x="6327" y="9539"/>
                </a:lnTo>
                <a:lnTo>
                  <a:pt x="6302" y="9514"/>
                </a:lnTo>
                <a:lnTo>
                  <a:pt x="6205" y="9514"/>
                </a:lnTo>
                <a:lnTo>
                  <a:pt x="6132" y="9539"/>
                </a:lnTo>
                <a:lnTo>
                  <a:pt x="5986" y="9660"/>
                </a:lnTo>
                <a:lnTo>
                  <a:pt x="5864" y="9782"/>
                </a:lnTo>
                <a:lnTo>
                  <a:pt x="5767" y="9928"/>
                </a:lnTo>
                <a:lnTo>
                  <a:pt x="5597" y="10171"/>
                </a:lnTo>
                <a:lnTo>
                  <a:pt x="5524" y="10293"/>
                </a:lnTo>
                <a:lnTo>
                  <a:pt x="5475" y="10439"/>
                </a:lnTo>
                <a:lnTo>
                  <a:pt x="5256" y="10463"/>
                </a:lnTo>
                <a:lnTo>
                  <a:pt x="5061" y="10488"/>
                </a:lnTo>
                <a:lnTo>
                  <a:pt x="5183" y="10220"/>
                </a:lnTo>
                <a:lnTo>
                  <a:pt x="5378" y="9855"/>
                </a:lnTo>
                <a:lnTo>
                  <a:pt x="5475" y="9660"/>
                </a:lnTo>
                <a:lnTo>
                  <a:pt x="5597" y="9490"/>
                </a:lnTo>
                <a:lnTo>
                  <a:pt x="5378" y="9636"/>
                </a:lnTo>
                <a:lnTo>
                  <a:pt x="5183" y="9806"/>
                </a:lnTo>
                <a:lnTo>
                  <a:pt x="4988" y="10025"/>
                </a:lnTo>
                <a:lnTo>
                  <a:pt x="4818" y="10244"/>
                </a:lnTo>
                <a:lnTo>
                  <a:pt x="4818" y="8979"/>
                </a:lnTo>
                <a:lnTo>
                  <a:pt x="4794" y="7714"/>
                </a:lnTo>
                <a:lnTo>
                  <a:pt x="4794" y="6254"/>
                </a:lnTo>
                <a:lnTo>
                  <a:pt x="4794" y="5718"/>
                </a:lnTo>
                <a:lnTo>
                  <a:pt x="4794" y="5426"/>
                </a:lnTo>
                <a:lnTo>
                  <a:pt x="4769" y="5159"/>
                </a:lnTo>
                <a:lnTo>
                  <a:pt x="5086" y="5159"/>
                </a:lnTo>
                <a:lnTo>
                  <a:pt x="5986" y="5134"/>
                </a:lnTo>
                <a:lnTo>
                  <a:pt x="6886" y="5086"/>
                </a:lnTo>
                <a:lnTo>
                  <a:pt x="7349" y="5037"/>
                </a:lnTo>
                <a:lnTo>
                  <a:pt x="7835" y="4988"/>
                </a:lnTo>
                <a:lnTo>
                  <a:pt x="8297" y="4916"/>
                </a:lnTo>
                <a:lnTo>
                  <a:pt x="8784" y="4843"/>
                </a:lnTo>
                <a:lnTo>
                  <a:pt x="9709" y="4624"/>
                </a:lnTo>
                <a:lnTo>
                  <a:pt x="10633" y="4356"/>
                </a:lnTo>
                <a:lnTo>
                  <a:pt x="11071" y="4210"/>
                </a:lnTo>
                <a:lnTo>
                  <a:pt x="11509" y="4040"/>
                </a:lnTo>
                <a:lnTo>
                  <a:pt x="11923" y="3869"/>
                </a:lnTo>
                <a:lnTo>
                  <a:pt x="12361" y="3675"/>
                </a:lnTo>
                <a:lnTo>
                  <a:pt x="13188" y="3261"/>
                </a:lnTo>
                <a:lnTo>
                  <a:pt x="14016" y="2823"/>
                </a:lnTo>
                <a:lnTo>
                  <a:pt x="14308" y="2653"/>
                </a:lnTo>
                <a:lnTo>
                  <a:pt x="14575" y="2458"/>
                </a:lnTo>
                <a:lnTo>
                  <a:pt x="15111" y="2044"/>
                </a:lnTo>
                <a:lnTo>
                  <a:pt x="15354" y="1850"/>
                </a:lnTo>
                <a:lnTo>
                  <a:pt x="15500" y="1752"/>
                </a:lnTo>
                <a:lnTo>
                  <a:pt x="15622" y="1631"/>
                </a:lnTo>
                <a:close/>
                <a:moveTo>
                  <a:pt x="15524" y="12605"/>
                </a:moveTo>
                <a:lnTo>
                  <a:pt x="15549" y="13164"/>
                </a:lnTo>
                <a:lnTo>
                  <a:pt x="15476" y="13164"/>
                </a:lnTo>
                <a:lnTo>
                  <a:pt x="15427" y="13213"/>
                </a:lnTo>
                <a:lnTo>
                  <a:pt x="15305" y="13286"/>
                </a:lnTo>
                <a:lnTo>
                  <a:pt x="15232" y="13432"/>
                </a:lnTo>
                <a:lnTo>
                  <a:pt x="15135" y="13578"/>
                </a:lnTo>
                <a:lnTo>
                  <a:pt x="15111" y="13529"/>
                </a:lnTo>
                <a:lnTo>
                  <a:pt x="15257" y="13213"/>
                </a:lnTo>
                <a:lnTo>
                  <a:pt x="15403" y="12872"/>
                </a:lnTo>
                <a:lnTo>
                  <a:pt x="15524" y="12605"/>
                </a:lnTo>
                <a:close/>
                <a:moveTo>
                  <a:pt x="15549" y="13359"/>
                </a:moveTo>
                <a:lnTo>
                  <a:pt x="15573" y="13943"/>
                </a:lnTo>
                <a:lnTo>
                  <a:pt x="15354" y="13748"/>
                </a:lnTo>
                <a:lnTo>
                  <a:pt x="15451" y="13553"/>
                </a:lnTo>
                <a:lnTo>
                  <a:pt x="15549" y="13359"/>
                </a:lnTo>
                <a:close/>
                <a:moveTo>
                  <a:pt x="16692" y="463"/>
                </a:moveTo>
                <a:lnTo>
                  <a:pt x="16789" y="487"/>
                </a:lnTo>
                <a:lnTo>
                  <a:pt x="16862" y="536"/>
                </a:lnTo>
                <a:lnTo>
                  <a:pt x="16935" y="633"/>
                </a:lnTo>
                <a:lnTo>
                  <a:pt x="16984" y="730"/>
                </a:lnTo>
                <a:lnTo>
                  <a:pt x="17033" y="852"/>
                </a:lnTo>
                <a:lnTo>
                  <a:pt x="17081" y="1047"/>
                </a:lnTo>
                <a:lnTo>
                  <a:pt x="17130" y="1314"/>
                </a:lnTo>
                <a:lnTo>
                  <a:pt x="17154" y="1582"/>
                </a:lnTo>
                <a:lnTo>
                  <a:pt x="17179" y="2142"/>
                </a:lnTo>
                <a:lnTo>
                  <a:pt x="17106" y="3237"/>
                </a:lnTo>
                <a:lnTo>
                  <a:pt x="17081" y="4380"/>
                </a:lnTo>
                <a:lnTo>
                  <a:pt x="17081" y="5499"/>
                </a:lnTo>
                <a:lnTo>
                  <a:pt x="17154" y="7738"/>
                </a:lnTo>
                <a:lnTo>
                  <a:pt x="17203" y="9928"/>
                </a:lnTo>
                <a:lnTo>
                  <a:pt x="17203" y="12094"/>
                </a:lnTo>
                <a:lnTo>
                  <a:pt x="17179" y="13213"/>
                </a:lnTo>
                <a:lnTo>
                  <a:pt x="17130" y="13748"/>
                </a:lnTo>
                <a:lnTo>
                  <a:pt x="17081" y="14283"/>
                </a:lnTo>
                <a:lnTo>
                  <a:pt x="17033" y="14502"/>
                </a:lnTo>
                <a:lnTo>
                  <a:pt x="16984" y="14746"/>
                </a:lnTo>
                <a:lnTo>
                  <a:pt x="16935" y="14867"/>
                </a:lnTo>
                <a:lnTo>
                  <a:pt x="16887" y="14965"/>
                </a:lnTo>
                <a:lnTo>
                  <a:pt x="16814" y="15038"/>
                </a:lnTo>
                <a:lnTo>
                  <a:pt x="16716" y="15111"/>
                </a:lnTo>
                <a:lnTo>
                  <a:pt x="16643" y="15111"/>
                </a:lnTo>
                <a:lnTo>
                  <a:pt x="16570" y="15086"/>
                </a:lnTo>
                <a:lnTo>
                  <a:pt x="16449" y="15038"/>
                </a:lnTo>
                <a:lnTo>
                  <a:pt x="16327" y="14916"/>
                </a:lnTo>
                <a:lnTo>
                  <a:pt x="16205" y="14794"/>
                </a:lnTo>
                <a:lnTo>
                  <a:pt x="16205" y="13991"/>
                </a:lnTo>
                <a:lnTo>
                  <a:pt x="16181" y="13188"/>
                </a:lnTo>
                <a:lnTo>
                  <a:pt x="16132" y="12361"/>
                </a:lnTo>
                <a:lnTo>
                  <a:pt x="16132" y="11558"/>
                </a:lnTo>
                <a:lnTo>
                  <a:pt x="16132" y="9636"/>
                </a:lnTo>
                <a:lnTo>
                  <a:pt x="16132" y="7714"/>
                </a:lnTo>
                <a:lnTo>
                  <a:pt x="16132" y="6789"/>
                </a:lnTo>
                <a:lnTo>
                  <a:pt x="16132" y="6327"/>
                </a:lnTo>
                <a:lnTo>
                  <a:pt x="16132" y="5864"/>
                </a:lnTo>
                <a:lnTo>
                  <a:pt x="16205" y="4988"/>
                </a:lnTo>
                <a:lnTo>
                  <a:pt x="16230" y="4551"/>
                </a:lnTo>
                <a:lnTo>
                  <a:pt x="16205" y="4113"/>
                </a:lnTo>
                <a:lnTo>
                  <a:pt x="16181" y="3237"/>
                </a:lnTo>
                <a:lnTo>
                  <a:pt x="16157" y="2799"/>
                </a:lnTo>
                <a:lnTo>
                  <a:pt x="16181" y="2361"/>
                </a:lnTo>
                <a:lnTo>
                  <a:pt x="16205" y="1558"/>
                </a:lnTo>
                <a:lnTo>
                  <a:pt x="16181" y="1144"/>
                </a:lnTo>
                <a:lnTo>
                  <a:pt x="16181" y="755"/>
                </a:lnTo>
                <a:lnTo>
                  <a:pt x="16254" y="657"/>
                </a:lnTo>
                <a:lnTo>
                  <a:pt x="16351" y="584"/>
                </a:lnTo>
                <a:lnTo>
                  <a:pt x="16570" y="487"/>
                </a:lnTo>
                <a:lnTo>
                  <a:pt x="16692" y="463"/>
                </a:lnTo>
                <a:close/>
                <a:moveTo>
                  <a:pt x="5597" y="10950"/>
                </a:moveTo>
                <a:lnTo>
                  <a:pt x="5597" y="11023"/>
                </a:lnTo>
                <a:lnTo>
                  <a:pt x="5621" y="11096"/>
                </a:lnTo>
                <a:lnTo>
                  <a:pt x="5694" y="11218"/>
                </a:lnTo>
                <a:lnTo>
                  <a:pt x="5743" y="11364"/>
                </a:lnTo>
                <a:lnTo>
                  <a:pt x="5767" y="11704"/>
                </a:lnTo>
                <a:lnTo>
                  <a:pt x="5791" y="12045"/>
                </a:lnTo>
                <a:lnTo>
                  <a:pt x="5816" y="12215"/>
                </a:lnTo>
                <a:lnTo>
                  <a:pt x="5840" y="12361"/>
                </a:lnTo>
                <a:lnTo>
                  <a:pt x="5864" y="12483"/>
                </a:lnTo>
                <a:lnTo>
                  <a:pt x="5548" y="12459"/>
                </a:lnTo>
                <a:lnTo>
                  <a:pt x="5207" y="12483"/>
                </a:lnTo>
                <a:lnTo>
                  <a:pt x="4988" y="12507"/>
                </a:lnTo>
                <a:lnTo>
                  <a:pt x="4745" y="12532"/>
                </a:lnTo>
                <a:lnTo>
                  <a:pt x="4502" y="12605"/>
                </a:lnTo>
                <a:lnTo>
                  <a:pt x="4404" y="12653"/>
                </a:lnTo>
                <a:lnTo>
                  <a:pt x="4307" y="12702"/>
                </a:lnTo>
                <a:lnTo>
                  <a:pt x="4258" y="12775"/>
                </a:lnTo>
                <a:lnTo>
                  <a:pt x="4210" y="12848"/>
                </a:lnTo>
                <a:lnTo>
                  <a:pt x="4210" y="12945"/>
                </a:lnTo>
                <a:lnTo>
                  <a:pt x="4258" y="13018"/>
                </a:lnTo>
                <a:lnTo>
                  <a:pt x="4356" y="13067"/>
                </a:lnTo>
                <a:lnTo>
                  <a:pt x="4453" y="13115"/>
                </a:lnTo>
                <a:lnTo>
                  <a:pt x="4623" y="13164"/>
                </a:lnTo>
                <a:lnTo>
                  <a:pt x="4842" y="13188"/>
                </a:lnTo>
                <a:lnTo>
                  <a:pt x="5037" y="13188"/>
                </a:lnTo>
                <a:lnTo>
                  <a:pt x="5475" y="13140"/>
                </a:lnTo>
                <a:lnTo>
                  <a:pt x="5670" y="13140"/>
                </a:lnTo>
                <a:lnTo>
                  <a:pt x="5864" y="13188"/>
                </a:lnTo>
                <a:lnTo>
                  <a:pt x="6035" y="13188"/>
                </a:lnTo>
                <a:lnTo>
                  <a:pt x="6205" y="13967"/>
                </a:lnTo>
                <a:lnTo>
                  <a:pt x="5572" y="13991"/>
                </a:lnTo>
                <a:lnTo>
                  <a:pt x="5183" y="13991"/>
                </a:lnTo>
                <a:lnTo>
                  <a:pt x="4988" y="14040"/>
                </a:lnTo>
                <a:lnTo>
                  <a:pt x="4891" y="14064"/>
                </a:lnTo>
                <a:lnTo>
                  <a:pt x="4794" y="14113"/>
                </a:lnTo>
                <a:lnTo>
                  <a:pt x="4745" y="14186"/>
                </a:lnTo>
                <a:lnTo>
                  <a:pt x="4696" y="14283"/>
                </a:lnTo>
                <a:lnTo>
                  <a:pt x="4696" y="14381"/>
                </a:lnTo>
                <a:lnTo>
                  <a:pt x="4721" y="14429"/>
                </a:lnTo>
                <a:lnTo>
                  <a:pt x="4769" y="14454"/>
                </a:lnTo>
                <a:lnTo>
                  <a:pt x="4915" y="14575"/>
                </a:lnTo>
                <a:lnTo>
                  <a:pt x="5110" y="14624"/>
                </a:lnTo>
                <a:lnTo>
                  <a:pt x="5305" y="14673"/>
                </a:lnTo>
                <a:lnTo>
                  <a:pt x="5499" y="14697"/>
                </a:lnTo>
                <a:lnTo>
                  <a:pt x="6327" y="14697"/>
                </a:lnTo>
                <a:lnTo>
                  <a:pt x="6473" y="15378"/>
                </a:lnTo>
                <a:lnTo>
                  <a:pt x="6010" y="15403"/>
                </a:lnTo>
                <a:lnTo>
                  <a:pt x="5645" y="15403"/>
                </a:lnTo>
                <a:lnTo>
                  <a:pt x="5475" y="15427"/>
                </a:lnTo>
                <a:lnTo>
                  <a:pt x="5305" y="15500"/>
                </a:lnTo>
                <a:lnTo>
                  <a:pt x="5256" y="15549"/>
                </a:lnTo>
                <a:lnTo>
                  <a:pt x="5207" y="15597"/>
                </a:lnTo>
                <a:lnTo>
                  <a:pt x="5183" y="15670"/>
                </a:lnTo>
                <a:lnTo>
                  <a:pt x="5183" y="15743"/>
                </a:lnTo>
                <a:lnTo>
                  <a:pt x="5183" y="15816"/>
                </a:lnTo>
                <a:lnTo>
                  <a:pt x="5207" y="15889"/>
                </a:lnTo>
                <a:lnTo>
                  <a:pt x="5256" y="15938"/>
                </a:lnTo>
                <a:lnTo>
                  <a:pt x="5305" y="15987"/>
                </a:lnTo>
                <a:lnTo>
                  <a:pt x="5475" y="16035"/>
                </a:lnTo>
                <a:lnTo>
                  <a:pt x="5645" y="16060"/>
                </a:lnTo>
                <a:lnTo>
                  <a:pt x="6010" y="16084"/>
                </a:lnTo>
                <a:lnTo>
                  <a:pt x="6278" y="16108"/>
                </a:lnTo>
                <a:lnTo>
                  <a:pt x="6448" y="16108"/>
                </a:lnTo>
                <a:lnTo>
                  <a:pt x="6570" y="16084"/>
                </a:lnTo>
                <a:lnTo>
                  <a:pt x="6619" y="16400"/>
                </a:lnTo>
                <a:lnTo>
                  <a:pt x="6643" y="16692"/>
                </a:lnTo>
                <a:lnTo>
                  <a:pt x="6619" y="16838"/>
                </a:lnTo>
                <a:lnTo>
                  <a:pt x="6594" y="16960"/>
                </a:lnTo>
                <a:lnTo>
                  <a:pt x="6521" y="17057"/>
                </a:lnTo>
                <a:lnTo>
                  <a:pt x="6424" y="17130"/>
                </a:lnTo>
                <a:lnTo>
                  <a:pt x="6327" y="17179"/>
                </a:lnTo>
                <a:lnTo>
                  <a:pt x="6205" y="17228"/>
                </a:lnTo>
                <a:lnTo>
                  <a:pt x="5913" y="17252"/>
                </a:lnTo>
                <a:lnTo>
                  <a:pt x="5597" y="17228"/>
                </a:lnTo>
                <a:lnTo>
                  <a:pt x="5305" y="17203"/>
                </a:lnTo>
                <a:lnTo>
                  <a:pt x="4794" y="17130"/>
                </a:lnTo>
                <a:lnTo>
                  <a:pt x="4575" y="17155"/>
                </a:lnTo>
                <a:lnTo>
                  <a:pt x="4307" y="17179"/>
                </a:lnTo>
                <a:lnTo>
                  <a:pt x="4064" y="17203"/>
                </a:lnTo>
                <a:lnTo>
                  <a:pt x="3796" y="17228"/>
                </a:lnTo>
                <a:lnTo>
                  <a:pt x="3553" y="17228"/>
                </a:lnTo>
                <a:lnTo>
                  <a:pt x="3455" y="17203"/>
                </a:lnTo>
                <a:lnTo>
                  <a:pt x="3358" y="17155"/>
                </a:lnTo>
                <a:lnTo>
                  <a:pt x="3261" y="17106"/>
                </a:lnTo>
                <a:lnTo>
                  <a:pt x="3163" y="17033"/>
                </a:lnTo>
                <a:lnTo>
                  <a:pt x="3115" y="16936"/>
                </a:lnTo>
                <a:lnTo>
                  <a:pt x="3042" y="16790"/>
                </a:lnTo>
                <a:lnTo>
                  <a:pt x="2969" y="16571"/>
                </a:lnTo>
                <a:lnTo>
                  <a:pt x="2920" y="16327"/>
                </a:lnTo>
                <a:lnTo>
                  <a:pt x="2847" y="15816"/>
                </a:lnTo>
                <a:lnTo>
                  <a:pt x="2750" y="14819"/>
                </a:lnTo>
                <a:lnTo>
                  <a:pt x="2725" y="14308"/>
                </a:lnTo>
                <a:lnTo>
                  <a:pt x="2677" y="13797"/>
                </a:lnTo>
                <a:lnTo>
                  <a:pt x="2652" y="13286"/>
                </a:lnTo>
                <a:lnTo>
                  <a:pt x="2628" y="12775"/>
                </a:lnTo>
                <a:lnTo>
                  <a:pt x="2506" y="11923"/>
                </a:lnTo>
                <a:lnTo>
                  <a:pt x="2385" y="11047"/>
                </a:lnTo>
                <a:lnTo>
                  <a:pt x="2385" y="11047"/>
                </a:lnTo>
                <a:lnTo>
                  <a:pt x="2823" y="11072"/>
                </a:lnTo>
                <a:lnTo>
                  <a:pt x="3090" y="11072"/>
                </a:lnTo>
                <a:lnTo>
                  <a:pt x="3358" y="11047"/>
                </a:lnTo>
                <a:lnTo>
                  <a:pt x="3407" y="11047"/>
                </a:lnTo>
                <a:lnTo>
                  <a:pt x="3504" y="11023"/>
                </a:lnTo>
                <a:lnTo>
                  <a:pt x="4064" y="10974"/>
                </a:lnTo>
                <a:lnTo>
                  <a:pt x="4331" y="10974"/>
                </a:lnTo>
                <a:lnTo>
                  <a:pt x="4599" y="10999"/>
                </a:lnTo>
                <a:lnTo>
                  <a:pt x="4623" y="11023"/>
                </a:lnTo>
                <a:lnTo>
                  <a:pt x="4672" y="11072"/>
                </a:lnTo>
                <a:lnTo>
                  <a:pt x="4745" y="11096"/>
                </a:lnTo>
                <a:lnTo>
                  <a:pt x="4818" y="11072"/>
                </a:lnTo>
                <a:lnTo>
                  <a:pt x="4867" y="11023"/>
                </a:lnTo>
                <a:lnTo>
                  <a:pt x="4891" y="10974"/>
                </a:lnTo>
                <a:lnTo>
                  <a:pt x="5597" y="10950"/>
                </a:lnTo>
                <a:close/>
                <a:moveTo>
                  <a:pt x="16546" y="0"/>
                </a:moveTo>
                <a:lnTo>
                  <a:pt x="16400" y="49"/>
                </a:lnTo>
                <a:lnTo>
                  <a:pt x="16278" y="122"/>
                </a:lnTo>
                <a:lnTo>
                  <a:pt x="16157" y="195"/>
                </a:lnTo>
                <a:lnTo>
                  <a:pt x="16035" y="292"/>
                </a:lnTo>
                <a:lnTo>
                  <a:pt x="15962" y="414"/>
                </a:lnTo>
                <a:lnTo>
                  <a:pt x="15889" y="414"/>
                </a:lnTo>
                <a:lnTo>
                  <a:pt x="15840" y="438"/>
                </a:lnTo>
                <a:lnTo>
                  <a:pt x="15792" y="487"/>
                </a:lnTo>
                <a:lnTo>
                  <a:pt x="15768" y="560"/>
                </a:lnTo>
                <a:lnTo>
                  <a:pt x="15695" y="803"/>
                </a:lnTo>
                <a:lnTo>
                  <a:pt x="15670" y="1071"/>
                </a:lnTo>
                <a:lnTo>
                  <a:pt x="15597" y="1047"/>
                </a:lnTo>
                <a:lnTo>
                  <a:pt x="15524" y="1071"/>
                </a:lnTo>
                <a:lnTo>
                  <a:pt x="15451" y="1095"/>
                </a:lnTo>
                <a:lnTo>
                  <a:pt x="15403" y="1168"/>
                </a:lnTo>
                <a:lnTo>
                  <a:pt x="15354" y="1266"/>
                </a:lnTo>
                <a:lnTo>
                  <a:pt x="15281" y="1339"/>
                </a:lnTo>
                <a:lnTo>
                  <a:pt x="15111" y="1485"/>
                </a:lnTo>
                <a:lnTo>
                  <a:pt x="14770" y="1728"/>
                </a:lnTo>
                <a:lnTo>
                  <a:pt x="14283" y="2093"/>
                </a:lnTo>
                <a:lnTo>
                  <a:pt x="14040" y="2288"/>
                </a:lnTo>
                <a:lnTo>
                  <a:pt x="13772" y="2434"/>
                </a:lnTo>
                <a:lnTo>
                  <a:pt x="13018" y="2847"/>
                </a:lnTo>
                <a:lnTo>
                  <a:pt x="12264" y="3237"/>
                </a:lnTo>
                <a:lnTo>
                  <a:pt x="11485" y="3577"/>
                </a:lnTo>
                <a:lnTo>
                  <a:pt x="11071" y="3723"/>
                </a:lnTo>
                <a:lnTo>
                  <a:pt x="10682" y="3869"/>
                </a:lnTo>
                <a:lnTo>
                  <a:pt x="9830" y="4137"/>
                </a:lnTo>
                <a:lnTo>
                  <a:pt x="8979" y="4356"/>
                </a:lnTo>
                <a:lnTo>
                  <a:pt x="8103" y="4526"/>
                </a:lnTo>
                <a:lnTo>
                  <a:pt x="7665" y="4575"/>
                </a:lnTo>
                <a:lnTo>
                  <a:pt x="7227" y="4624"/>
                </a:lnTo>
                <a:lnTo>
                  <a:pt x="6570" y="4672"/>
                </a:lnTo>
                <a:lnTo>
                  <a:pt x="5913" y="4697"/>
                </a:lnTo>
                <a:lnTo>
                  <a:pt x="5256" y="4721"/>
                </a:lnTo>
                <a:lnTo>
                  <a:pt x="4623" y="4745"/>
                </a:lnTo>
                <a:lnTo>
                  <a:pt x="4429" y="4697"/>
                </a:lnTo>
                <a:lnTo>
                  <a:pt x="4234" y="4672"/>
                </a:lnTo>
                <a:lnTo>
                  <a:pt x="3869" y="4624"/>
                </a:lnTo>
                <a:lnTo>
                  <a:pt x="3480" y="4648"/>
                </a:lnTo>
                <a:lnTo>
                  <a:pt x="3090" y="4648"/>
                </a:lnTo>
                <a:lnTo>
                  <a:pt x="2652" y="4672"/>
                </a:lnTo>
                <a:lnTo>
                  <a:pt x="2214" y="4721"/>
                </a:lnTo>
                <a:lnTo>
                  <a:pt x="1995" y="4770"/>
                </a:lnTo>
                <a:lnTo>
                  <a:pt x="1801" y="4818"/>
                </a:lnTo>
                <a:lnTo>
                  <a:pt x="1582" y="4916"/>
                </a:lnTo>
                <a:lnTo>
                  <a:pt x="1387" y="5013"/>
                </a:lnTo>
                <a:lnTo>
                  <a:pt x="1192" y="5110"/>
                </a:lnTo>
                <a:lnTo>
                  <a:pt x="1046" y="5232"/>
                </a:lnTo>
                <a:lnTo>
                  <a:pt x="876" y="5378"/>
                </a:lnTo>
                <a:lnTo>
                  <a:pt x="754" y="5524"/>
                </a:lnTo>
                <a:lnTo>
                  <a:pt x="633" y="5670"/>
                </a:lnTo>
                <a:lnTo>
                  <a:pt x="535" y="5840"/>
                </a:lnTo>
                <a:lnTo>
                  <a:pt x="365" y="6205"/>
                </a:lnTo>
                <a:lnTo>
                  <a:pt x="243" y="6570"/>
                </a:lnTo>
                <a:lnTo>
                  <a:pt x="146" y="6959"/>
                </a:lnTo>
                <a:lnTo>
                  <a:pt x="73" y="7373"/>
                </a:lnTo>
                <a:lnTo>
                  <a:pt x="49" y="7762"/>
                </a:lnTo>
                <a:lnTo>
                  <a:pt x="0" y="8200"/>
                </a:lnTo>
                <a:lnTo>
                  <a:pt x="0" y="8614"/>
                </a:lnTo>
                <a:lnTo>
                  <a:pt x="49" y="9028"/>
                </a:lnTo>
                <a:lnTo>
                  <a:pt x="146" y="9417"/>
                </a:lnTo>
                <a:lnTo>
                  <a:pt x="195" y="9612"/>
                </a:lnTo>
                <a:lnTo>
                  <a:pt x="292" y="9806"/>
                </a:lnTo>
                <a:lnTo>
                  <a:pt x="389" y="9977"/>
                </a:lnTo>
                <a:lnTo>
                  <a:pt x="487" y="10147"/>
                </a:lnTo>
                <a:lnTo>
                  <a:pt x="633" y="10293"/>
                </a:lnTo>
                <a:lnTo>
                  <a:pt x="779" y="10439"/>
                </a:lnTo>
                <a:lnTo>
                  <a:pt x="949" y="10585"/>
                </a:lnTo>
                <a:lnTo>
                  <a:pt x="1144" y="10707"/>
                </a:lnTo>
                <a:lnTo>
                  <a:pt x="1363" y="10804"/>
                </a:lnTo>
                <a:lnTo>
                  <a:pt x="1582" y="10901"/>
                </a:lnTo>
                <a:lnTo>
                  <a:pt x="1825" y="10950"/>
                </a:lnTo>
                <a:lnTo>
                  <a:pt x="2068" y="10999"/>
                </a:lnTo>
                <a:lnTo>
                  <a:pt x="2044" y="11242"/>
                </a:lnTo>
                <a:lnTo>
                  <a:pt x="2020" y="11510"/>
                </a:lnTo>
                <a:lnTo>
                  <a:pt x="2044" y="11777"/>
                </a:lnTo>
                <a:lnTo>
                  <a:pt x="2068" y="12021"/>
                </a:lnTo>
                <a:lnTo>
                  <a:pt x="2166" y="12556"/>
                </a:lnTo>
                <a:lnTo>
                  <a:pt x="2190" y="12824"/>
                </a:lnTo>
                <a:lnTo>
                  <a:pt x="2214" y="13067"/>
                </a:lnTo>
                <a:lnTo>
                  <a:pt x="2287" y="14478"/>
                </a:lnTo>
                <a:lnTo>
                  <a:pt x="2336" y="15184"/>
                </a:lnTo>
                <a:lnTo>
                  <a:pt x="2409" y="15914"/>
                </a:lnTo>
                <a:lnTo>
                  <a:pt x="2458" y="16327"/>
                </a:lnTo>
                <a:lnTo>
                  <a:pt x="2506" y="16741"/>
                </a:lnTo>
                <a:lnTo>
                  <a:pt x="2555" y="16960"/>
                </a:lnTo>
                <a:lnTo>
                  <a:pt x="2628" y="17155"/>
                </a:lnTo>
                <a:lnTo>
                  <a:pt x="2725" y="17325"/>
                </a:lnTo>
                <a:lnTo>
                  <a:pt x="2871" y="17495"/>
                </a:lnTo>
                <a:lnTo>
                  <a:pt x="2993" y="17593"/>
                </a:lnTo>
                <a:lnTo>
                  <a:pt x="3090" y="17641"/>
                </a:lnTo>
                <a:lnTo>
                  <a:pt x="3212" y="17714"/>
                </a:lnTo>
                <a:lnTo>
                  <a:pt x="3334" y="17739"/>
                </a:lnTo>
                <a:lnTo>
                  <a:pt x="3601" y="17763"/>
                </a:lnTo>
                <a:lnTo>
                  <a:pt x="3893" y="17763"/>
                </a:lnTo>
                <a:lnTo>
                  <a:pt x="4429" y="17690"/>
                </a:lnTo>
                <a:lnTo>
                  <a:pt x="4696" y="17666"/>
                </a:lnTo>
                <a:lnTo>
                  <a:pt x="4964" y="17666"/>
                </a:lnTo>
                <a:lnTo>
                  <a:pt x="5475" y="17714"/>
                </a:lnTo>
                <a:lnTo>
                  <a:pt x="5743" y="17739"/>
                </a:lnTo>
                <a:lnTo>
                  <a:pt x="6010" y="17763"/>
                </a:lnTo>
                <a:lnTo>
                  <a:pt x="6278" y="17739"/>
                </a:lnTo>
                <a:lnTo>
                  <a:pt x="6521" y="17690"/>
                </a:lnTo>
                <a:lnTo>
                  <a:pt x="6619" y="17641"/>
                </a:lnTo>
                <a:lnTo>
                  <a:pt x="6740" y="17568"/>
                </a:lnTo>
                <a:lnTo>
                  <a:pt x="6838" y="17495"/>
                </a:lnTo>
                <a:lnTo>
                  <a:pt x="6935" y="17398"/>
                </a:lnTo>
                <a:lnTo>
                  <a:pt x="7008" y="17301"/>
                </a:lnTo>
                <a:lnTo>
                  <a:pt x="7057" y="17179"/>
                </a:lnTo>
                <a:lnTo>
                  <a:pt x="7130" y="16960"/>
                </a:lnTo>
                <a:lnTo>
                  <a:pt x="7154" y="16717"/>
                </a:lnTo>
                <a:lnTo>
                  <a:pt x="7154" y="16449"/>
                </a:lnTo>
                <a:lnTo>
                  <a:pt x="7130" y="16181"/>
                </a:lnTo>
                <a:lnTo>
                  <a:pt x="7081" y="15938"/>
                </a:lnTo>
                <a:lnTo>
                  <a:pt x="6984" y="15451"/>
                </a:lnTo>
                <a:lnTo>
                  <a:pt x="6886" y="14770"/>
                </a:lnTo>
                <a:lnTo>
                  <a:pt x="6765" y="14089"/>
                </a:lnTo>
                <a:lnTo>
                  <a:pt x="6497" y="12726"/>
                </a:lnTo>
                <a:lnTo>
                  <a:pt x="6351" y="12167"/>
                </a:lnTo>
                <a:lnTo>
                  <a:pt x="6302" y="11875"/>
                </a:lnTo>
                <a:lnTo>
                  <a:pt x="6254" y="11583"/>
                </a:lnTo>
                <a:lnTo>
                  <a:pt x="6229" y="11291"/>
                </a:lnTo>
                <a:lnTo>
                  <a:pt x="6205" y="11120"/>
                </a:lnTo>
                <a:lnTo>
                  <a:pt x="6181" y="10974"/>
                </a:lnTo>
                <a:lnTo>
                  <a:pt x="6789" y="11096"/>
                </a:lnTo>
                <a:lnTo>
                  <a:pt x="7397" y="11218"/>
                </a:lnTo>
                <a:lnTo>
                  <a:pt x="10341" y="11826"/>
                </a:lnTo>
                <a:lnTo>
                  <a:pt x="10560" y="11875"/>
                </a:lnTo>
                <a:lnTo>
                  <a:pt x="10755" y="11923"/>
                </a:lnTo>
                <a:lnTo>
                  <a:pt x="11169" y="12094"/>
                </a:lnTo>
                <a:lnTo>
                  <a:pt x="11972" y="12459"/>
                </a:lnTo>
                <a:lnTo>
                  <a:pt x="13456" y="13115"/>
                </a:lnTo>
                <a:lnTo>
                  <a:pt x="14040" y="13407"/>
                </a:lnTo>
                <a:lnTo>
                  <a:pt x="14332" y="13553"/>
                </a:lnTo>
                <a:lnTo>
                  <a:pt x="14624" y="13748"/>
                </a:lnTo>
                <a:lnTo>
                  <a:pt x="14892" y="13943"/>
                </a:lnTo>
                <a:lnTo>
                  <a:pt x="15135" y="14162"/>
                </a:lnTo>
                <a:lnTo>
                  <a:pt x="15354" y="14381"/>
                </a:lnTo>
                <a:lnTo>
                  <a:pt x="15549" y="14648"/>
                </a:lnTo>
                <a:lnTo>
                  <a:pt x="15622" y="14721"/>
                </a:lnTo>
                <a:lnTo>
                  <a:pt x="15622" y="14940"/>
                </a:lnTo>
                <a:lnTo>
                  <a:pt x="15646" y="15062"/>
                </a:lnTo>
                <a:lnTo>
                  <a:pt x="15695" y="15159"/>
                </a:lnTo>
                <a:lnTo>
                  <a:pt x="15792" y="15208"/>
                </a:lnTo>
                <a:lnTo>
                  <a:pt x="15889" y="15232"/>
                </a:lnTo>
                <a:lnTo>
                  <a:pt x="16084" y="15427"/>
                </a:lnTo>
                <a:lnTo>
                  <a:pt x="16205" y="15500"/>
                </a:lnTo>
                <a:lnTo>
                  <a:pt x="16303" y="15573"/>
                </a:lnTo>
                <a:lnTo>
                  <a:pt x="16449" y="15622"/>
                </a:lnTo>
                <a:lnTo>
                  <a:pt x="16570" y="15646"/>
                </a:lnTo>
                <a:lnTo>
                  <a:pt x="16716" y="15670"/>
                </a:lnTo>
                <a:lnTo>
                  <a:pt x="16862" y="15646"/>
                </a:lnTo>
                <a:lnTo>
                  <a:pt x="16984" y="15622"/>
                </a:lnTo>
                <a:lnTo>
                  <a:pt x="17081" y="15573"/>
                </a:lnTo>
                <a:lnTo>
                  <a:pt x="17179" y="15500"/>
                </a:lnTo>
                <a:lnTo>
                  <a:pt x="17276" y="15427"/>
                </a:lnTo>
                <a:lnTo>
                  <a:pt x="17349" y="15330"/>
                </a:lnTo>
                <a:lnTo>
                  <a:pt x="17398" y="15232"/>
                </a:lnTo>
                <a:lnTo>
                  <a:pt x="17495" y="14989"/>
                </a:lnTo>
                <a:lnTo>
                  <a:pt x="17568" y="14721"/>
                </a:lnTo>
                <a:lnTo>
                  <a:pt x="17617" y="14478"/>
                </a:lnTo>
                <a:lnTo>
                  <a:pt x="17690" y="14016"/>
                </a:lnTo>
                <a:lnTo>
                  <a:pt x="17714" y="13651"/>
                </a:lnTo>
                <a:lnTo>
                  <a:pt x="17738" y="13261"/>
                </a:lnTo>
                <a:lnTo>
                  <a:pt x="17763" y="12507"/>
                </a:lnTo>
                <a:lnTo>
                  <a:pt x="17714" y="10974"/>
                </a:lnTo>
                <a:lnTo>
                  <a:pt x="17714" y="10123"/>
                </a:lnTo>
                <a:lnTo>
                  <a:pt x="17860" y="10098"/>
                </a:lnTo>
                <a:lnTo>
                  <a:pt x="17982" y="10001"/>
                </a:lnTo>
                <a:lnTo>
                  <a:pt x="18128" y="9904"/>
                </a:lnTo>
                <a:lnTo>
                  <a:pt x="18249" y="9782"/>
                </a:lnTo>
                <a:lnTo>
                  <a:pt x="18493" y="9514"/>
                </a:lnTo>
                <a:lnTo>
                  <a:pt x="18687" y="9271"/>
                </a:lnTo>
                <a:lnTo>
                  <a:pt x="18785" y="9101"/>
                </a:lnTo>
                <a:lnTo>
                  <a:pt x="18858" y="8906"/>
                </a:lnTo>
                <a:lnTo>
                  <a:pt x="18906" y="8711"/>
                </a:lnTo>
                <a:lnTo>
                  <a:pt x="18931" y="8517"/>
                </a:lnTo>
                <a:lnTo>
                  <a:pt x="18955" y="8103"/>
                </a:lnTo>
                <a:lnTo>
                  <a:pt x="18955" y="7714"/>
                </a:lnTo>
                <a:lnTo>
                  <a:pt x="18931" y="7373"/>
                </a:lnTo>
                <a:lnTo>
                  <a:pt x="18858" y="7057"/>
                </a:lnTo>
                <a:lnTo>
                  <a:pt x="18760" y="6740"/>
                </a:lnTo>
                <a:lnTo>
                  <a:pt x="18614" y="6448"/>
                </a:lnTo>
                <a:lnTo>
                  <a:pt x="18541" y="6327"/>
                </a:lnTo>
                <a:lnTo>
                  <a:pt x="18420" y="6205"/>
                </a:lnTo>
                <a:lnTo>
                  <a:pt x="18322" y="6083"/>
                </a:lnTo>
                <a:lnTo>
                  <a:pt x="18201" y="5986"/>
                </a:lnTo>
                <a:lnTo>
                  <a:pt x="18055" y="5889"/>
                </a:lnTo>
                <a:lnTo>
                  <a:pt x="17909" y="5840"/>
                </a:lnTo>
                <a:lnTo>
                  <a:pt x="17763" y="5767"/>
                </a:lnTo>
                <a:lnTo>
                  <a:pt x="17592" y="5743"/>
                </a:lnTo>
                <a:lnTo>
                  <a:pt x="17568" y="4697"/>
                </a:lnTo>
                <a:lnTo>
                  <a:pt x="17592" y="3942"/>
                </a:lnTo>
                <a:lnTo>
                  <a:pt x="17617" y="3164"/>
                </a:lnTo>
                <a:lnTo>
                  <a:pt x="17641" y="2409"/>
                </a:lnTo>
                <a:lnTo>
                  <a:pt x="17641" y="1631"/>
                </a:lnTo>
                <a:lnTo>
                  <a:pt x="17617" y="1193"/>
                </a:lnTo>
                <a:lnTo>
                  <a:pt x="17592" y="949"/>
                </a:lnTo>
                <a:lnTo>
                  <a:pt x="17519" y="730"/>
                </a:lnTo>
                <a:lnTo>
                  <a:pt x="17446" y="511"/>
                </a:lnTo>
                <a:lnTo>
                  <a:pt x="17325" y="317"/>
                </a:lnTo>
                <a:lnTo>
                  <a:pt x="17252" y="219"/>
                </a:lnTo>
                <a:lnTo>
                  <a:pt x="17179" y="146"/>
                </a:lnTo>
                <a:lnTo>
                  <a:pt x="17081" y="98"/>
                </a:lnTo>
                <a:lnTo>
                  <a:pt x="16984" y="49"/>
                </a:lnTo>
                <a:lnTo>
                  <a:pt x="1683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63" name="Google Shape;763;p40"/>
          <p:cNvGrpSpPr/>
          <p:nvPr/>
        </p:nvGrpSpPr>
        <p:grpSpPr>
          <a:xfrm rot="7800692">
            <a:off x="6160850" y="1189225"/>
            <a:ext cx="1365086" cy="292474"/>
            <a:chOff x="271125" y="812725"/>
            <a:chExt cx="766525" cy="221725"/>
          </a:xfrm>
        </p:grpSpPr>
        <p:sp>
          <p:nvSpPr>
            <p:cNvPr id="764" name="Google Shape;764;p40"/>
            <p:cNvSpPr/>
            <p:nvPr/>
          </p:nvSpPr>
          <p:spPr>
            <a:xfrm>
              <a:off x="271125" y="921200"/>
              <a:ext cx="695775" cy="70775"/>
            </a:xfrm>
            <a:custGeom>
              <a:avLst/>
              <a:gdLst/>
              <a:ahLst/>
              <a:cxnLst/>
              <a:rect l="l" t="t" r="r" b="b"/>
              <a:pathLst>
                <a:path w="27831" h="2831" extrusionOk="0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40"/>
            <p:cNvSpPr/>
            <p:nvPr/>
          </p:nvSpPr>
          <p:spPr>
            <a:xfrm>
              <a:off x="858375" y="812725"/>
              <a:ext cx="179275" cy="221725"/>
            </a:xfrm>
            <a:custGeom>
              <a:avLst/>
              <a:gdLst/>
              <a:ahLst/>
              <a:cxnLst/>
              <a:rect l="l" t="t" r="r" b="b"/>
              <a:pathLst>
                <a:path w="7171" h="8869" extrusionOk="0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52" y="796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6" name="Google Shape;766;p40"/>
          <p:cNvSpPr/>
          <p:nvPr/>
        </p:nvSpPr>
        <p:spPr>
          <a:xfrm>
            <a:off x="110374" y="129775"/>
            <a:ext cx="2051888" cy="1883536"/>
          </a:xfrm>
          <a:custGeom>
            <a:avLst/>
            <a:gdLst/>
            <a:ahLst/>
            <a:cxnLst/>
            <a:rect l="l" t="t" r="r" b="b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rgbClr val="FFFFFF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767" name="Google Shape;767;p40"/>
          <p:cNvSpPr txBox="1"/>
          <p:nvPr/>
        </p:nvSpPr>
        <p:spPr>
          <a:xfrm>
            <a:off x="396250" y="862425"/>
            <a:ext cx="1484100" cy="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00FFFF"/>
                </a:solidFill>
                <a:latin typeface="Viga"/>
                <a:ea typeface="Viga"/>
                <a:cs typeface="Viga"/>
                <a:sym typeface="Viga"/>
              </a:rPr>
              <a:t>Élabore</a:t>
            </a:r>
            <a:endParaRPr sz="2600">
              <a:solidFill>
                <a:srgbClr val="00FFFF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768" name="Google Shape;768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63300" y="171450"/>
            <a:ext cx="642474" cy="620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41"/>
          <p:cNvSpPr txBox="1">
            <a:spLocks noGrp="1"/>
          </p:cNvSpPr>
          <p:nvPr>
            <p:ph type="subTitle" idx="4294967295"/>
          </p:nvPr>
        </p:nvSpPr>
        <p:spPr>
          <a:xfrm>
            <a:off x="1208200" y="130650"/>
            <a:ext cx="66021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None/>
            </a:pPr>
            <a:r>
              <a:rPr lang="en" sz="20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La nétiquette d’un  </a:t>
            </a:r>
            <a:r>
              <a:rPr lang="en" sz="3000">
                <a:solidFill>
                  <a:srgbClr val="FF00FF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document partagé.</a:t>
            </a:r>
            <a:r>
              <a:rPr lang="en" sz="18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</a:t>
            </a:r>
            <a:endParaRPr sz="1800" b="0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grpSp>
        <p:nvGrpSpPr>
          <p:cNvPr id="774" name="Google Shape;774;p41"/>
          <p:cNvGrpSpPr/>
          <p:nvPr/>
        </p:nvGrpSpPr>
        <p:grpSpPr>
          <a:xfrm rot="428">
            <a:off x="6068231" y="4174063"/>
            <a:ext cx="1232726" cy="269662"/>
            <a:chOff x="271125" y="812725"/>
            <a:chExt cx="766525" cy="221725"/>
          </a:xfrm>
        </p:grpSpPr>
        <p:sp>
          <p:nvSpPr>
            <p:cNvPr id="775" name="Google Shape;775;p41"/>
            <p:cNvSpPr/>
            <p:nvPr/>
          </p:nvSpPr>
          <p:spPr>
            <a:xfrm>
              <a:off x="271125" y="921200"/>
              <a:ext cx="695775" cy="70775"/>
            </a:xfrm>
            <a:custGeom>
              <a:avLst/>
              <a:gdLst/>
              <a:ahLst/>
              <a:cxnLst/>
              <a:rect l="l" t="t" r="r" b="b"/>
              <a:pathLst>
                <a:path w="27831" h="2831" extrusionOk="0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41"/>
            <p:cNvSpPr/>
            <p:nvPr/>
          </p:nvSpPr>
          <p:spPr>
            <a:xfrm>
              <a:off x="858375" y="812725"/>
              <a:ext cx="179275" cy="221725"/>
            </a:xfrm>
            <a:custGeom>
              <a:avLst/>
              <a:gdLst/>
              <a:ahLst/>
              <a:cxnLst/>
              <a:rect l="l" t="t" r="r" b="b"/>
              <a:pathLst>
                <a:path w="7171" h="8869" extrusionOk="0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52" y="796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7" name="Google Shape;777;p41">
            <a:hlinkClick r:id="rId3"/>
          </p:cNvPr>
          <p:cNvSpPr/>
          <p:nvPr/>
        </p:nvSpPr>
        <p:spPr>
          <a:xfrm>
            <a:off x="7499525" y="3385427"/>
            <a:ext cx="1139138" cy="1265520"/>
          </a:xfrm>
          <a:custGeom>
            <a:avLst/>
            <a:gdLst/>
            <a:ahLst/>
            <a:cxnLst/>
            <a:rect l="l" t="t" r="r" b="b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rgbClr val="6E27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8" name="Google Shape;778;p41"/>
          <p:cNvSpPr txBox="1">
            <a:spLocks noGrp="1"/>
          </p:cNvSpPr>
          <p:nvPr>
            <p:ph type="subTitle" idx="4294967295"/>
          </p:nvPr>
        </p:nvSpPr>
        <p:spPr>
          <a:xfrm>
            <a:off x="1423800" y="1269950"/>
            <a:ext cx="57162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niglet"/>
              <a:buAutoNum type="arabicPeriod"/>
            </a:pPr>
            <a:r>
              <a:rPr lang="en" sz="1400" b="0" i="0" u="none" strike="noStrike" cap="none">
                <a:solidFill>
                  <a:srgbClr val="FFFF00"/>
                </a:solidFill>
                <a:latin typeface="Sniglet"/>
                <a:ea typeface="Sniglet"/>
                <a:cs typeface="Sniglet"/>
                <a:sym typeface="Sniglet"/>
              </a:rPr>
              <a:t>Ne pas effacer </a:t>
            </a:r>
            <a:r>
              <a:rPr lang="en" sz="14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ou modifier le travail d’un autre</a:t>
            </a:r>
            <a:br>
              <a:rPr lang="en" sz="14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</a:br>
            <a:endParaRPr sz="1400" b="0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niglet"/>
              <a:buAutoNum type="arabicPeriod"/>
            </a:pPr>
            <a:r>
              <a:rPr lang="en" sz="14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Si vous effacez quelque chose par accident, : </a:t>
            </a:r>
            <a:br>
              <a:rPr lang="en" sz="14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</a:br>
            <a:r>
              <a:rPr lang="en" sz="1400" b="0" i="0" u="none" strike="noStrike" cap="none">
                <a:solidFill>
                  <a:srgbClr val="FFFF00"/>
                </a:solidFill>
                <a:latin typeface="Sniglet"/>
                <a:ea typeface="Sniglet"/>
                <a:cs typeface="Sniglet"/>
                <a:sym typeface="Sniglet"/>
              </a:rPr>
              <a:t>la fonction ANNULER est votre amie! </a:t>
            </a:r>
            <a:br>
              <a:rPr lang="en" sz="1400" b="0" i="0" u="none" strike="noStrike" cap="none">
                <a:solidFill>
                  <a:srgbClr val="FFFF00"/>
                </a:solidFill>
                <a:latin typeface="Sniglet"/>
                <a:ea typeface="Sniglet"/>
                <a:cs typeface="Sniglet"/>
                <a:sym typeface="Sniglet"/>
              </a:rPr>
            </a:br>
            <a:endParaRPr sz="1400" b="0" i="0" u="none" strike="noStrike" cap="none">
              <a:solidFill>
                <a:srgbClr val="FFFF00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niglet"/>
              <a:buAutoNum type="arabicPeriod"/>
            </a:pPr>
            <a:r>
              <a:rPr lang="en" sz="1400" b="0" i="0" u="none" strike="noStrike" cap="none">
                <a:solidFill>
                  <a:srgbClr val="FFFF00"/>
                </a:solidFill>
                <a:latin typeface="Sniglet"/>
                <a:ea typeface="Sniglet"/>
                <a:cs typeface="Sniglet"/>
                <a:sym typeface="Sniglet"/>
              </a:rPr>
              <a:t>Ne changez rien à la mise en page (fonds, couleurs, polices, grosseur, etc.) </a:t>
            </a:r>
            <a:r>
              <a:rPr lang="en" sz="14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à moins que vous ayiez une permission spéciale. </a:t>
            </a:r>
            <a:br>
              <a:rPr lang="en" sz="12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</a:br>
            <a:r>
              <a:rPr lang="en" sz="10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Pour ajouter des lignes, aucune permission n’est requise. </a:t>
            </a:r>
            <a:br>
              <a:rPr lang="en" sz="10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</a:br>
            <a:endParaRPr sz="1000" b="0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niglet"/>
              <a:buAutoNum type="arabicPeriod"/>
            </a:pPr>
            <a:r>
              <a:rPr lang="en" sz="14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Participez en étant </a:t>
            </a:r>
            <a:r>
              <a:rPr lang="en" sz="1400" b="0" i="0" u="none" strike="noStrike" cap="none">
                <a:solidFill>
                  <a:srgbClr val="FFFF00"/>
                </a:solidFill>
                <a:latin typeface="Sniglet"/>
                <a:ea typeface="Sniglet"/>
                <a:cs typeface="Sniglet"/>
                <a:sym typeface="Sniglet"/>
              </a:rPr>
              <a:t>professionnel</a:t>
            </a:r>
            <a:r>
              <a:rPr lang="en" sz="14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.</a:t>
            </a:r>
            <a:br>
              <a:rPr lang="en" sz="14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</a:br>
            <a:endParaRPr sz="1400" b="0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niglet"/>
              <a:buAutoNum type="arabicPeriod"/>
            </a:pPr>
            <a:r>
              <a:rPr lang="en" sz="14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Si vous n’avez rien de positif à écrire,  </a:t>
            </a:r>
            <a:r>
              <a:rPr lang="en" sz="1400" b="0" i="0" u="none" strike="noStrike" cap="none">
                <a:solidFill>
                  <a:srgbClr val="FFFF00"/>
                </a:solidFill>
                <a:latin typeface="Sniglet"/>
                <a:ea typeface="Sniglet"/>
                <a:cs typeface="Sniglet"/>
                <a:sym typeface="Sniglet"/>
              </a:rPr>
              <a:t>fermez le document. </a:t>
            </a:r>
            <a:endParaRPr sz="1400" b="0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779" name="Google Shape;779;p41"/>
          <p:cNvSpPr/>
          <p:nvPr/>
        </p:nvSpPr>
        <p:spPr>
          <a:xfrm>
            <a:off x="345683" y="329879"/>
            <a:ext cx="874162" cy="748880"/>
          </a:xfrm>
          <a:custGeom>
            <a:avLst/>
            <a:gdLst/>
            <a:ahLst/>
            <a:cxnLst/>
            <a:rect l="l" t="t" r="r" b="b"/>
            <a:pathLst>
              <a:path w="16571" h="14405" extrusionOk="0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0" name="Google Shape;780;p41"/>
          <p:cNvSpPr/>
          <p:nvPr/>
        </p:nvSpPr>
        <p:spPr>
          <a:xfrm>
            <a:off x="2150149" y="1234100"/>
            <a:ext cx="491861" cy="552306"/>
          </a:xfrm>
          <a:custGeom>
            <a:avLst/>
            <a:gdLst/>
            <a:ahLst/>
            <a:cxnLst/>
            <a:rect l="l" t="t" r="r" b="b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1" name="Google Shape;781;p41"/>
          <p:cNvSpPr/>
          <p:nvPr/>
        </p:nvSpPr>
        <p:spPr>
          <a:xfrm>
            <a:off x="2183550" y="1770662"/>
            <a:ext cx="444155" cy="437548"/>
          </a:xfrm>
          <a:custGeom>
            <a:avLst/>
            <a:gdLst/>
            <a:ahLst/>
            <a:cxnLst/>
            <a:rect l="l" t="t" r="r" b="b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82" name="Google Shape;782;p41"/>
          <p:cNvGrpSpPr/>
          <p:nvPr/>
        </p:nvGrpSpPr>
        <p:grpSpPr>
          <a:xfrm rot="-9288566">
            <a:off x="4487808" y="1985641"/>
            <a:ext cx="278083" cy="222655"/>
            <a:chOff x="1113100" y="2199475"/>
            <a:chExt cx="801900" cy="709925"/>
          </a:xfrm>
        </p:grpSpPr>
        <p:sp>
          <p:nvSpPr>
            <p:cNvPr id="783" name="Google Shape;783;p41"/>
            <p:cNvSpPr/>
            <p:nvPr/>
          </p:nvSpPr>
          <p:spPr>
            <a:xfrm>
              <a:off x="1113100" y="2291450"/>
              <a:ext cx="735850" cy="617950"/>
            </a:xfrm>
            <a:custGeom>
              <a:avLst/>
              <a:gdLst/>
              <a:ahLst/>
              <a:cxnLst/>
              <a:rect l="l" t="t" r="r" b="b"/>
              <a:pathLst>
                <a:path w="29434" h="24718" extrusionOk="0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41"/>
            <p:cNvSpPr/>
            <p:nvPr/>
          </p:nvSpPr>
          <p:spPr>
            <a:xfrm>
              <a:off x="1745175" y="2199475"/>
              <a:ext cx="169825" cy="162775"/>
            </a:xfrm>
            <a:custGeom>
              <a:avLst/>
              <a:gdLst/>
              <a:ahLst/>
              <a:cxnLst/>
              <a:rect l="l" t="t" r="r" b="b"/>
              <a:pathLst>
                <a:path w="6793" h="6511" extrusionOk="0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85" name="Google Shape;785;p41"/>
          <p:cNvSpPr/>
          <p:nvPr/>
        </p:nvSpPr>
        <p:spPr>
          <a:xfrm>
            <a:off x="1633825" y="2329075"/>
            <a:ext cx="444155" cy="437548"/>
          </a:xfrm>
          <a:custGeom>
            <a:avLst/>
            <a:gdLst/>
            <a:ahLst/>
            <a:cxnLst/>
            <a:rect l="l" t="t" r="r" b="b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6" name="Google Shape;786;p41"/>
          <p:cNvSpPr/>
          <p:nvPr/>
        </p:nvSpPr>
        <p:spPr>
          <a:xfrm>
            <a:off x="2707400" y="3120450"/>
            <a:ext cx="444155" cy="437548"/>
          </a:xfrm>
          <a:custGeom>
            <a:avLst/>
            <a:gdLst/>
            <a:ahLst/>
            <a:cxnLst/>
            <a:rect l="l" t="t" r="r" b="b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7" name="Google Shape;787;p41"/>
          <p:cNvSpPr/>
          <p:nvPr/>
        </p:nvSpPr>
        <p:spPr>
          <a:xfrm>
            <a:off x="3272613" y="4173975"/>
            <a:ext cx="2473271" cy="102978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8" name="Google Shape;788;p41"/>
          <p:cNvSpPr/>
          <p:nvPr/>
        </p:nvSpPr>
        <p:spPr>
          <a:xfrm>
            <a:off x="1678287" y="3488250"/>
            <a:ext cx="444155" cy="437548"/>
          </a:xfrm>
          <a:custGeom>
            <a:avLst/>
            <a:gdLst/>
            <a:ahLst/>
            <a:cxnLst/>
            <a:rect l="l" t="t" r="r" b="b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Google Shape;789;p41"/>
          <p:cNvSpPr txBox="1">
            <a:spLocks noGrp="1"/>
          </p:cNvSpPr>
          <p:nvPr>
            <p:ph type="subTitle" idx="4294967295"/>
          </p:nvPr>
        </p:nvSpPr>
        <p:spPr>
          <a:xfrm>
            <a:off x="899250" y="4051500"/>
            <a:ext cx="67653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None/>
            </a:pPr>
            <a:r>
              <a:rPr lang="en" sz="20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Prêt à essayer?  </a:t>
            </a:r>
            <a:endParaRPr sz="2000" b="0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None/>
            </a:pPr>
            <a:r>
              <a:rPr lang="en" sz="20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Cliquer sur le document mauve pour obtenir une copi</a:t>
            </a:r>
            <a:r>
              <a:rPr lang="en"/>
              <a:t>e</a:t>
            </a:r>
            <a:r>
              <a:rPr lang="en" sz="20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! </a:t>
            </a:r>
            <a:endParaRPr sz="1800" b="0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790" name="Google Shape;790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63300" y="171450"/>
            <a:ext cx="642474" cy="620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42"/>
          <p:cNvSpPr/>
          <p:nvPr/>
        </p:nvSpPr>
        <p:spPr>
          <a:xfrm rot="231374">
            <a:off x="2705293" y="3667934"/>
            <a:ext cx="3491296" cy="326029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96" name="Google Shape;796;p42"/>
          <p:cNvGrpSpPr/>
          <p:nvPr/>
        </p:nvGrpSpPr>
        <p:grpSpPr>
          <a:xfrm rot="-9207576">
            <a:off x="6657580" y="1321441"/>
            <a:ext cx="1166700" cy="1032884"/>
            <a:chOff x="1113100" y="2199475"/>
            <a:chExt cx="801900" cy="709925"/>
          </a:xfrm>
        </p:grpSpPr>
        <p:sp>
          <p:nvSpPr>
            <p:cNvPr id="797" name="Google Shape;797;p42"/>
            <p:cNvSpPr/>
            <p:nvPr/>
          </p:nvSpPr>
          <p:spPr>
            <a:xfrm>
              <a:off x="1113100" y="2291450"/>
              <a:ext cx="735850" cy="617950"/>
            </a:xfrm>
            <a:custGeom>
              <a:avLst/>
              <a:gdLst/>
              <a:ahLst/>
              <a:cxnLst/>
              <a:rect l="l" t="t" r="r" b="b"/>
              <a:pathLst>
                <a:path w="29434" h="24718" extrusionOk="0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42"/>
            <p:cNvSpPr/>
            <p:nvPr/>
          </p:nvSpPr>
          <p:spPr>
            <a:xfrm>
              <a:off x="1745175" y="2199475"/>
              <a:ext cx="169825" cy="162775"/>
            </a:xfrm>
            <a:custGeom>
              <a:avLst/>
              <a:gdLst/>
              <a:ahLst/>
              <a:cxnLst/>
              <a:rect l="l" t="t" r="r" b="b"/>
              <a:pathLst>
                <a:path w="6793" h="6511" extrusionOk="0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9" name="Google Shape;799;p42"/>
          <p:cNvGrpSpPr/>
          <p:nvPr/>
        </p:nvGrpSpPr>
        <p:grpSpPr>
          <a:xfrm rot="3489294">
            <a:off x="-67200" y="2481446"/>
            <a:ext cx="1115303" cy="322612"/>
            <a:chOff x="271125" y="812725"/>
            <a:chExt cx="766525" cy="221725"/>
          </a:xfrm>
        </p:grpSpPr>
        <p:sp>
          <p:nvSpPr>
            <p:cNvPr id="800" name="Google Shape;800;p42"/>
            <p:cNvSpPr/>
            <p:nvPr/>
          </p:nvSpPr>
          <p:spPr>
            <a:xfrm>
              <a:off x="271125" y="921200"/>
              <a:ext cx="695775" cy="70775"/>
            </a:xfrm>
            <a:custGeom>
              <a:avLst/>
              <a:gdLst/>
              <a:ahLst/>
              <a:cxnLst/>
              <a:rect l="l" t="t" r="r" b="b"/>
              <a:pathLst>
                <a:path w="27831" h="2831" extrusionOk="0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42"/>
            <p:cNvSpPr/>
            <p:nvPr/>
          </p:nvSpPr>
          <p:spPr>
            <a:xfrm>
              <a:off x="858375" y="812725"/>
              <a:ext cx="179275" cy="221725"/>
            </a:xfrm>
            <a:custGeom>
              <a:avLst/>
              <a:gdLst/>
              <a:ahLst/>
              <a:cxnLst/>
              <a:rect l="l" t="t" r="r" b="b"/>
              <a:pathLst>
                <a:path w="7171" h="8869" extrusionOk="0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52" y="796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02" name="Google Shape;802;p42"/>
          <p:cNvSpPr txBox="1">
            <a:spLocks noGrp="1"/>
          </p:cNvSpPr>
          <p:nvPr>
            <p:ph type="title" idx="4294967295"/>
          </p:nvPr>
        </p:nvSpPr>
        <p:spPr>
          <a:xfrm>
            <a:off x="291300" y="2042025"/>
            <a:ext cx="8442000" cy="7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Maintenant que vous avez vu un </a:t>
            </a:r>
            <a:r>
              <a:rPr lang="en">
                <a:solidFill>
                  <a:srgbClr val="00FFFF"/>
                </a:solidFill>
              </a:rPr>
              <a:t>H</a:t>
            </a:r>
            <a:r>
              <a:rPr lang="en">
                <a:solidFill>
                  <a:srgbClr val="FF0000"/>
                </a:solidFill>
              </a:rPr>
              <a:t>y</a:t>
            </a:r>
            <a:r>
              <a:rPr lang="en">
                <a:solidFill>
                  <a:srgbClr val="FFFF00"/>
                </a:solidFill>
              </a:rPr>
              <a:t>p</a:t>
            </a:r>
            <a:r>
              <a:rPr lang="en">
                <a:solidFill>
                  <a:srgbClr val="00FFFF"/>
                </a:solidFill>
              </a:rPr>
              <a:t>e</a:t>
            </a:r>
            <a:r>
              <a:rPr lang="en">
                <a:solidFill>
                  <a:srgbClr val="38761D"/>
                </a:solidFill>
              </a:rPr>
              <a:t>r</a:t>
            </a:r>
            <a:r>
              <a:rPr lang="en">
                <a:solidFill>
                  <a:srgbClr val="FF0000"/>
                </a:solidFill>
              </a:rPr>
              <a:t>D</a:t>
            </a:r>
            <a:r>
              <a:rPr lang="en">
                <a:solidFill>
                  <a:srgbClr val="FFFF00"/>
                </a:solidFill>
              </a:rPr>
              <a:t>o</a:t>
            </a:r>
            <a:r>
              <a:rPr lang="en">
                <a:solidFill>
                  <a:srgbClr val="00FFFF"/>
                </a:solidFill>
              </a:rPr>
              <a:t>c</a:t>
            </a:r>
            <a:r>
              <a:rPr lang="en">
                <a:solidFill>
                  <a:schemeClr val="accent3"/>
                </a:solidFill>
              </a:rPr>
              <a:t>s</a:t>
            </a:r>
            <a:r>
              <a:rPr lang="en"/>
              <a:t> en  Action, réfléchissez à la question suivante :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3000">
                <a:solidFill>
                  <a:srgbClr val="00FFFF"/>
                </a:solidFill>
              </a:rPr>
              <a:t>Quels</a:t>
            </a:r>
            <a:r>
              <a:rPr lang="en" sz="3000">
                <a:solidFill>
                  <a:srgbClr val="0000FF"/>
                </a:solidFill>
              </a:rPr>
              <a:t> </a:t>
            </a:r>
            <a:r>
              <a:rPr lang="en" sz="3000">
                <a:solidFill>
                  <a:srgbClr val="FF0000"/>
                </a:solidFill>
              </a:rPr>
              <a:t>sont </a:t>
            </a:r>
            <a:r>
              <a:rPr lang="en" sz="3000">
                <a:solidFill>
                  <a:srgbClr val="FFFF00"/>
                </a:solidFill>
              </a:rPr>
              <a:t>les</a:t>
            </a:r>
            <a:r>
              <a:rPr lang="en" sz="3000">
                <a:solidFill>
                  <a:srgbClr val="FF0000"/>
                </a:solidFill>
              </a:rPr>
              <a:t> </a:t>
            </a:r>
            <a:r>
              <a:rPr lang="en" sz="3000">
                <a:solidFill>
                  <a:srgbClr val="00FFFF"/>
                </a:solidFill>
              </a:rPr>
              <a:t>avantages</a:t>
            </a:r>
            <a:r>
              <a:rPr lang="en" sz="3000">
                <a:solidFill>
                  <a:srgbClr val="0000FF"/>
                </a:solidFill>
              </a:rPr>
              <a:t> </a:t>
            </a:r>
            <a:r>
              <a:rPr lang="en" sz="3000">
                <a:solidFill>
                  <a:srgbClr val="38761D"/>
                </a:solidFill>
              </a:rPr>
              <a:t>d’utiliser </a:t>
            </a:r>
            <a:r>
              <a:rPr lang="en" sz="3000">
                <a:solidFill>
                  <a:srgbClr val="00FFFF"/>
                </a:solidFill>
              </a:rPr>
              <a:t>un</a:t>
            </a:r>
            <a:r>
              <a:rPr lang="en" sz="3000">
                <a:solidFill>
                  <a:srgbClr val="FF0000"/>
                </a:solidFill>
              </a:rPr>
              <a:t> </a:t>
            </a:r>
            <a:r>
              <a:rPr lang="en">
                <a:solidFill>
                  <a:srgbClr val="00FFFF"/>
                </a:solidFill>
              </a:rPr>
              <a:t>H</a:t>
            </a:r>
            <a:r>
              <a:rPr lang="en">
                <a:solidFill>
                  <a:srgbClr val="FF0000"/>
                </a:solidFill>
              </a:rPr>
              <a:t>y</a:t>
            </a:r>
            <a:r>
              <a:rPr lang="en">
                <a:solidFill>
                  <a:srgbClr val="FFFF00"/>
                </a:solidFill>
              </a:rPr>
              <a:t>p</a:t>
            </a:r>
            <a:r>
              <a:rPr lang="en">
                <a:solidFill>
                  <a:srgbClr val="00FFFF"/>
                </a:solidFill>
              </a:rPr>
              <a:t>e</a:t>
            </a:r>
            <a:r>
              <a:rPr lang="en">
                <a:solidFill>
                  <a:srgbClr val="38761D"/>
                </a:solidFill>
              </a:rPr>
              <a:t>r</a:t>
            </a:r>
            <a:r>
              <a:rPr lang="en">
                <a:solidFill>
                  <a:srgbClr val="FF0000"/>
                </a:solidFill>
              </a:rPr>
              <a:t>D</a:t>
            </a:r>
            <a:r>
              <a:rPr lang="en">
                <a:solidFill>
                  <a:srgbClr val="FFFF00"/>
                </a:solidFill>
              </a:rPr>
              <a:t>o</a:t>
            </a:r>
            <a:r>
              <a:rPr lang="en">
                <a:solidFill>
                  <a:srgbClr val="00FFFF"/>
                </a:solidFill>
              </a:rPr>
              <a:t>c</a:t>
            </a:r>
            <a:r>
              <a:rPr lang="en">
                <a:solidFill>
                  <a:schemeClr val="accent3"/>
                </a:solidFill>
              </a:rPr>
              <a:t>s</a:t>
            </a:r>
            <a:r>
              <a:rPr lang="en" sz="3000">
                <a:solidFill>
                  <a:srgbClr val="FF0000"/>
                </a:solidFill>
              </a:rPr>
              <a:t> pour </a:t>
            </a:r>
            <a:r>
              <a:rPr lang="en" sz="3000">
                <a:solidFill>
                  <a:srgbClr val="FFFF00"/>
                </a:solidFill>
              </a:rPr>
              <a:t>soutenir </a:t>
            </a:r>
            <a:r>
              <a:rPr lang="en" sz="3000">
                <a:solidFill>
                  <a:srgbClr val="00FFFF"/>
                </a:solidFill>
              </a:rPr>
              <a:t>l’apprentissage?</a:t>
            </a:r>
            <a:r>
              <a:rPr lang="en" sz="3000">
                <a:solidFill>
                  <a:srgbClr val="0000FF"/>
                </a:solidFill>
              </a:rPr>
              <a:t> </a:t>
            </a:r>
            <a:endParaRPr sz="3000">
              <a:solidFill>
                <a:srgbClr val="FF00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br>
              <a:rPr lang="en"/>
            </a:br>
            <a:endParaRPr/>
          </a:p>
        </p:txBody>
      </p:sp>
      <p:sp>
        <p:nvSpPr>
          <p:cNvPr id="803" name="Google Shape;803;p42"/>
          <p:cNvSpPr txBox="1"/>
          <p:nvPr/>
        </p:nvSpPr>
        <p:spPr>
          <a:xfrm>
            <a:off x="427325" y="685950"/>
            <a:ext cx="1341300" cy="7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i="0" u="none" strike="noStrike" cap="none">
                <a:solidFill>
                  <a:srgbClr val="FFFF00"/>
                </a:solidFill>
                <a:latin typeface="Viga"/>
                <a:ea typeface="Viga"/>
                <a:cs typeface="Viga"/>
                <a:sym typeface="Viga"/>
              </a:rPr>
              <a:t>E</a:t>
            </a:r>
            <a:r>
              <a:rPr lang="en" sz="3000">
                <a:solidFill>
                  <a:srgbClr val="FFFF00"/>
                </a:solidFill>
                <a:latin typeface="Viga"/>
                <a:ea typeface="Viga"/>
                <a:cs typeface="Viga"/>
                <a:sym typeface="Viga"/>
              </a:rPr>
              <a:t>value</a:t>
            </a:r>
            <a:endParaRPr sz="3000" i="0" u="none" strike="noStrike" cap="none">
              <a:solidFill>
                <a:srgbClr val="FFFF00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804" name="Google Shape;804;p42"/>
          <p:cNvSpPr/>
          <p:nvPr/>
        </p:nvSpPr>
        <p:spPr>
          <a:xfrm>
            <a:off x="110374" y="129775"/>
            <a:ext cx="2051888" cy="1883536"/>
          </a:xfrm>
          <a:custGeom>
            <a:avLst/>
            <a:gdLst/>
            <a:ahLst/>
            <a:cxnLst/>
            <a:rect l="l" t="t" r="r" b="b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rgbClr val="FFFFFF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pic>
        <p:nvPicPr>
          <p:cNvPr id="805" name="Google Shape;805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63300" y="171450"/>
            <a:ext cx="642474" cy="620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43"/>
          <p:cNvSpPr/>
          <p:nvPr/>
        </p:nvSpPr>
        <p:spPr>
          <a:xfrm>
            <a:off x="3523325" y="243463"/>
            <a:ext cx="1974300" cy="6666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43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pic>
        <p:nvPicPr>
          <p:cNvPr id="812" name="Google Shape;812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25" y="111800"/>
            <a:ext cx="1700125" cy="488075"/>
          </a:xfrm>
          <a:prstGeom prst="rect">
            <a:avLst/>
          </a:prstGeom>
          <a:noFill/>
          <a:ln>
            <a:noFill/>
          </a:ln>
        </p:spPr>
      </p:pic>
      <p:sp>
        <p:nvSpPr>
          <p:cNvPr id="813" name="Google Shape;813;p43">
            <a:hlinkClick r:id="rId4"/>
          </p:cNvPr>
          <p:cNvSpPr txBox="1"/>
          <p:nvPr/>
        </p:nvSpPr>
        <p:spPr>
          <a:xfrm>
            <a:off x="2380050" y="4710300"/>
            <a:ext cx="4875900" cy="2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Ubuntu"/>
                <a:ea typeface="Ubuntu"/>
                <a:cs typeface="Ubuntu"/>
                <a:sym typeface="Ubuntu"/>
              </a:rPr>
              <a:t>Créé par le Service national du </a:t>
            </a:r>
            <a:r>
              <a:rPr lang="en" sz="1000" u="sng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RÉCIT MST</a:t>
            </a:r>
            <a:r>
              <a:rPr lang="en" sz="1000">
                <a:latin typeface="Ubuntu"/>
                <a:ea typeface="Ubuntu"/>
                <a:cs typeface="Ubuntu"/>
                <a:sym typeface="Ubuntu"/>
              </a:rPr>
              <a:t> 2020 </a:t>
            </a:r>
            <a:r>
              <a:rPr lang="en" sz="1000" u="sng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BY-NC-SA</a:t>
            </a:r>
            <a:endParaRPr sz="1300" b="1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814" name="Google Shape;814;p4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144230" y="4742775"/>
            <a:ext cx="760495" cy="22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5" name="Google Shape;815;p4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415100" y="133850"/>
            <a:ext cx="2190750" cy="8858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16" name="Google Shape;816;p43"/>
          <p:cNvGraphicFramePr/>
          <p:nvPr/>
        </p:nvGraphicFramePr>
        <p:xfrm>
          <a:off x="407700" y="2434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{5AD0523D-24F2-4755-935B-2B435B12BBE5}</a:tableStyleId>
              </a:tblPr>
              <a:tblGrid>
                <a:gridCol w="2150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0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3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3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7475"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9900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Mathématique      </a:t>
                      </a:r>
                      <a:endParaRPr sz="1800">
                        <a:solidFill>
                          <a:srgbClr val="FF9900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Viga"/>
                          <a:ea typeface="Viga"/>
                          <a:cs typeface="Viga"/>
                          <a:sym typeface="Viga"/>
                        </a:rPr>
                        <a:t> </a:t>
                      </a:r>
                      <a:r>
                        <a:rPr lang="en" sz="1800">
                          <a:solidFill>
                            <a:srgbClr val="4A86E8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Science et technologie</a:t>
                      </a:r>
                      <a:endParaRPr sz="1800">
                        <a:solidFill>
                          <a:srgbClr val="4A86E8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7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Ubuntu"/>
                          <a:ea typeface="Ubuntu"/>
                          <a:cs typeface="Ubuntu"/>
                          <a:sym typeface="Ubuntu"/>
                        </a:rPr>
                        <a:t>-</a:t>
                      </a:r>
                      <a:r>
                        <a:rPr lang="en" sz="1200" u="sng">
                          <a:solidFill>
                            <a:schemeClr val="accent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Fractions sur la droite numérique</a:t>
                      </a:r>
                      <a:endParaRPr sz="12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Ubuntu"/>
                          <a:ea typeface="Ubuntu"/>
                          <a:cs typeface="Ubuntu"/>
                          <a:sym typeface="Ubuntu"/>
                        </a:rPr>
                        <a:t>-</a:t>
                      </a:r>
                      <a:r>
                        <a:rPr lang="en" sz="1200" u="sng">
                          <a:solidFill>
                            <a:schemeClr val="accent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Math HyperDocs en anglais</a:t>
                      </a:r>
                      <a:endParaRPr sz="12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Ubuntu"/>
                          <a:ea typeface="Ubuntu"/>
                          <a:cs typeface="Ubuntu"/>
                          <a:sym typeface="Ubuntu"/>
                        </a:rPr>
                        <a:t>-</a:t>
                      </a:r>
                      <a:r>
                        <a:rPr lang="en" sz="1200" u="sng">
                          <a:solidFill>
                            <a:schemeClr val="accent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Leçons de math en anglais</a:t>
                      </a:r>
                      <a:endParaRPr sz="12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Ubuntu"/>
                          <a:ea typeface="Ubuntu"/>
                          <a:cs typeface="Ubuntu"/>
                          <a:sym typeface="Ubuntu"/>
                        </a:rPr>
                        <a:t>-</a:t>
                      </a:r>
                      <a:r>
                        <a:rPr lang="en" sz="1200" u="sng">
                          <a:solidFill>
                            <a:schemeClr val="hlink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  <a:hlinkClick r:id="rId12"/>
                        </a:rPr>
                        <a:t>Aimants</a:t>
                      </a:r>
                      <a:endParaRPr sz="12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Ubuntu"/>
                          <a:ea typeface="Ubuntu"/>
                          <a:cs typeface="Ubuntu"/>
                          <a:sym typeface="Ubuntu"/>
                        </a:rPr>
                        <a:t>-</a:t>
                      </a:r>
                      <a:r>
                        <a:rPr lang="en" sz="1200" u="sng">
                          <a:solidFill>
                            <a:schemeClr val="hlink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  <a:hlinkClick r:id="rId13"/>
                        </a:rPr>
                        <a:t>Circuits électriques</a:t>
                      </a:r>
                      <a:endParaRPr sz="12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Ubuntu"/>
                          <a:ea typeface="Ubuntu"/>
                          <a:cs typeface="Ubuntu"/>
                          <a:sym typeface="Ubuntu"/>
                        </a:rPr>
                        <a:t>-</a:t>
                      </a:r>
                      <a:r>
                        <a:rPr lang="en" sz="1200" u="sng">
                          <a:solidFill>
                            <a:schemeClr val="hlink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  <a:hlinkClick r:id="rId14"/>
                        </a:rPr>
                        <a:t>Cycle de l’eau</a:t>
                      </a:r>
                      <a:endParaRPr sz="12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Ubuntu"/>
                          <a:ea typeface="Ubuntu"/>
                          <a:cs typeface="Ubuntu"/>
                          <a:sym typeface="Ubuntu"/>
                        </a:rPr>
                        <a:t>-</a:t>
                      </a:r>
                      <a:r>
                        <a:rPr lang="en" sz="1200" u="sng">
                          <a:solidFill>
                            <a:schemeClr val="hlink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  <a:hlinkClick r:id="rId15"/>
                        </a:rPr>
                        <a:t>Électricité statique</a:t>
                      </a:r>
                      <a:endParaRPr sz="12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Ubuntu"/>
                          <a:ea typeface="Ubuntu"/>
                          <a:cs typeface="Ubuntu"/>
                          <a:sym typeface="Ubuntu"/>
                        </a:rPr>
                        <a:t>-</a:t>
                      </a:r>
                      <a:r>
                        <a:rPr lang="en" sz="1200" u="sng">
                          <a:solidFill>
                            <a:schemeClr val="hlink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  <a:hlinkClick r:id="rId16"/>
                        </a:rPr>
                        <a:t>Énergie</a:t>
                      </a:r>
                      <a:endParaRPr sz="12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Ubuntu"/>
                          <a:ea typeface="Ubuntu"/>
                          <a:cs typeface="Ubuntu"/>
                          <a:sym typeface="Ubuntu"/>
                        </a:rPr>
                        <a:t>-</a:t>
                      </a:r>
                      <a:r>
                        <a:rPr lang="en" sz="1200" u="sng">
                          <a:solidFill>
                            <a:schemeClr val="hlink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  <a:hlinkClick r:id="rId17"/>
                        </a:rPr>
                        <a:t>3 États de la matière</a:t>
                      </a:r>
                      <a:endParaRPr sz="12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Ubuntu"/>
                          <a:ea typeface="Ubuntu"/>
                          <a:cs typeface="Ubuntu"/>
                          <a:sym typeface="Ubuntu"/>
                        </a:rPr>
                        <a:t>-</a:t>
                      </a:r>
                      <a:r>
                        <a:rPr lang="en" sz="1200" u="sng">
                          <a:solidFill>
                            <a:schemeClr val="hlink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  <a:hlinkClick r:id="rId18"/>
                        </a:rPr>
                        <a:t>Flottabilité</a:t>
                      </a:r>
                      <a:endParaRPr sz="12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Ubuntu"/>
                          <a:ea typeface="Ubuntu"/>
                          <a:cs typeface="Ubuntu"/>
                          <a:sym typeface="Ubuntu"/>
                        </a:rPr>
                        <a:t>-</a:t>
                      </a:r>
                      <a:r>
                        <a:rPr lang="en" sz="1200" u="sng">
                          <a:solidFill>
                            <a:schemeClr val="hlink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  <a:hlinkClick r:id="rId19"/>
                        </a:rPr>
                        <a:t>Machines simples</a:t>
                      </a:r>
                      <a:endParaRPr sz="12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Ubuntu"/>
                          <a:ea typeface="Ubuntu"/>
                          <a:cs typeface="Ubuntu"/>
                          <a:sym typeface="Ubuntu"/>
                        </a:rPr>
                        <a:t>-</a:t>
                      </a:r>
                      <a:r>
                        <a:rPr lang="en" sz="1200" u="sng">
                          <a:solidFill>
                            <a:schemeClr val="hlink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  <a:hlinkClick r:id="rId20"/>
                        </a:rPr>
                        <a:t>Soleil - Terre - Lune</a:t>
                      </a:r>
                      <a:endParaRPr sz="12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Ubuntu"/>
                          <a:ea typeface="Ubuntu"/>
                          <a:cs typeface="Ubuntu"/>
                          <a:sym typeface="Ubuntu"/>
                        </a:rPr>
                        <a:t>-Son </a:t>
                      </a:r>
                      <a:endParaRPr sz="12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Ubuntu"/>
                          <a:ea typeface="Ubuntu"/>
                          <a:cs typeface="Ubuntu"/>
                          <a:sym typeface="Ubuntu"/>
                        </a:rPr>
                        <a:t>-Lumière</a:t>
                      </a:r>
                      <a:endParaRPr sz="12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Ubuntu"/>
                          <a:ea typeface="Ubuntu"/>
                          <a:cs typeface="Ubuntu"/>
                          <a:sym typeface="Ubuntu"/>
                        </a:rPr>
                        <a:t>-</a:t>
                      </a:r>
                      <a:r>
                        <a:rPr lang="en" sz="1200" u="sng">
                          <a:solidFill>
                            <a:schemeClr val="hlink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  <a:hlinkClick r:id="rId21"/>
                        </a:rPr>
                        <a:t>Leçons de science</a:t>
                      </a:r>
                      <a:r>
                        <a:rPr lang="en" sz="1200">
                          <a:latin typeface="Ubuntu"/>
                          <a:ea typeface="Ubuntu"/>
                          <a:cs typeface="Ubuntu"/>
                          <a:sym typeface="Ubuntu"/>
                        </a:rPr>
                        <a:t> anglais</a:t>
                      </a:r>
                      <a:endParaRPr sz="12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Ubuntu"/>
                          <a:ea typeface="Ubuntu"/>
                          <a:cs typeface="Ubuntu"/>
                          <a:sym typeface="Ubuntu"/>
                        </a:rPr>
                        <a:t>-</a:t>
                      </a:r>
                      <a:r>
                        <a:rPr lang="en" sz="1200" u="sng">
                          <a:solidFill>
                            <a:schemeClr val="hlink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  <a:hlinkClick r:id="rId22"/>
                        </a:rPr>
                        <a:t>La respiration et la photosynthèse</a:t>
                      </a:r>
                      <a:r>
                        <a:rPr lang="en" sz="1200">
                          <a:latin typeface="Ubuntu"/>
                          <a:ea typeface="Ubuntu"/>
                          <a:cs typeface="Ubuntu"/>
                          <a:sym typeface="Ubuntu"/>
                        </a:rPr>
                        <a:t> en anglais qui propose des applications</a:t>
                      </a:r>
                      <a:endParaRPr sz="12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15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9900FF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Arts</a:t>
                      </a:r>
                      <a:endParaRPr sz="1800">
                        <a:solidFill>
                          <a:srgbClr val="9900FF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sng">
                          <a:solidFill>
                            <a:schemeClr val="accent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  <a:hlinkClick r:id="rId2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-À la manière de...</a:t>
                      </a:r>
                      <a:endParaRPr sz="1800">
                        <a:solidFill>
                          <a:srgbClr val="9900FF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0000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Langues</a:t>
                      </a:r>
                      <a:endParaRPr sz="1800">
                        <a:solidFill>
                          <a:srgbClr val="FF0000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Ubuntu"/>
                          <a:ea typeface="Ubuntu"/>
                          <a:cs typeface="Ubuntu"/>
                          <a:sym typeface="Ubuntu"/>
                        </a:rPr>
                        <a:t>-</a:t>
                      </a:r>
                      <a:r>
                        <a:rPr lang="en" sz="1200" u="sng">
                          <a:solidFill>
                            <a:schemeClr val="hlink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  <a:hlinkClick r:id="rId24"/>
                        </a:rPr>
                        <a:t>Des exemples</a:t>
                      </a:r>
                      <a:r>
                        <a:rPr lang="en" sz="1200">
                          <a:latin typeface="Ubuntu"/>
                          <a:ea typeface="Ubuntu"/>
                          <a:cs typeface="Ubuntu"/>
                          <a:sym typeface="Ubuntu"/>
                        </a:rPr>
                        <a:t> en anglais</a:t>
                      </a:r>
                      <a:endParaRPr sz="12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u="sng">
                          <a:solidFill>
                            <a:schemeClr val="hlink"/>
                          </a:solidFill>
                          <a:latin typeface="Viga"/>
                          <a:ea typeface="Viga"/>
                          <a:cs typeface="Viga"/>
                          <a:sym typeface="Viga"/>
                          <a:hlinkClick r:id="rId25"/>
                        </a:rPr>
                        <a:t>HyperDocs modèles</a:t>
                      </a:r>
                      <a:endParaRPr sz="1800">
                        <a:solidFill>
                          <a:srgbClr val="FF00FF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u="sng">
                          <a:solidFill>
                            <a:schemeClr val="hlink"/>
                          </a:solidFill>
                          <a:latin typeface="Viga"/>
                          <a:ea typeface="Viga"/>
                          <a:cs typeface="Viga"/>
                          <a:sym typeface="Viga"/>
                          <a:hlinkClick r:id="rId26"/>
                        </a:rPr>
                        <a:t>Halloween</a:t>
                      </a:r>
                      <a:endParaRPr sz="1800"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02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00FF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Autres :</a:t>
                      </a:r>
                      <a:endParaRPr sz="12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sng">
                          <a:solidFill>
                            <a:schemeClr val="accent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  <a:hlinkClick r:id="rId2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-</a:t>
                      </a:r>
                      <a:r>
                        <a:rPr lang="en" sz="1200" u="sng">
                          <a:solidFill>
                            <a:schemeClr val="accent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  <a:hlinkClick r:id="rId2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Les HyperDocs de SEANJFAHEY</a:t>
                      </a:r>
                      <a:endParaRPr sz="12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Ubuntu"/>
                          <a:ea typeface="Ubuntu"/>
                          <a:cs typeface="Ubuntu"/>
                          <a:sym typeface="Ubuntu"/>
                        </a:rPr>
                        <a:t>-</a:t>
                      </a:r>
                      <a:r>
                        <a:rPr lang="en" sz="1200" u="sng">
                          <a:solidFill>
                            <a:schemeClr val="hlink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  <a:hlinkClick r:id="rId28"/>
                        </a:rPr>
                        <a:t>HyperDocs 5e</a:t>
                      </a:r>
                      <a:r>
                        <a:rPr lang="en" sz="1200">
                          <a:latin typeface="Ubuntu"/>
                          <a:ea typeface="Ubuntu"/>
                          <a:cs typeface="Ubuntu"/>
                          <a:sym typeface="Ubuntu"/>
                        </a:rPr>
                        <a:t> toutes les disciplines en anglais</a:t>
                      </a:r>
                      <a:endParaRPr sz="12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-</a:t>
                      </a:r>
                      <a:r>
                        <a:rPr lang="en" sz="1200" u="sng">
                          <a:solidFill>
                            <a:schemeClr val="hlink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  <a:hlinkClick r:id="rId29"/>
                        </a:rPr>
                        <a:t>Pour les élèves du primaire</a:t>
                      </a:r>
                      <a:r>
                        <a:rPr lang="en" sz="1200">
                          <a:latin typeface="Ubuntu"/>
                          <a:ea typeface="Ubuntu"/>
                          <a:cs typeface="Ubuntu"/>
                          <a:sym typeface="Ubuntu"/>
                        </a:rPr>
                        <a:t> en anglais</a:t>
                      </a:r>
                      <a:endParaRPr sz="12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26"/>
          <p:cNvSpPr/>
          <p:nvPr/>
        </p:nvSpPr>
        <p:spPr>
          <a:xfrm>
            <a:off x="1352725" y="298850"/>
            <a:ext cx="3106500" cy="9555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26"/>
          <p:cNvSpPr txBox="1">
            <a:spLocks noGrp="1"/>
          </p:cNvSpPr>
          <p:nvPr>
            <p:ph type="ctrTitle"/>
          </p:nvPr>
        </p:nvSpPr>
        <p:spPr>
          <a:xfrm>
            <a:off x="2359400" y="676350"/>
            <a:ext cx="6354900" cy="209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 b="1">
                <a:solidFill>
                  <a:srgbClr val="FAA22A"/>
                </a:solidFill>
                <a:latin typeface="Viga"/>
                <a:ea typeface="Viga"/>
                <a:cs typeface="Viga"/>
                <a:sym typeface="Viga"/>
              </a:rPr>
              <a:t>               , un outil pour soutenir l’engagement des apprenants</a:t>
            </a:r>
            <a:r>
              <a:rPr lang="en" sz="4600" b="1">
                <a:latin typeface="Viga"/>
                <a:ea typeface="Viga"/>
                <a:cs typeface="Viga"/>
                <a:sym typeface="Viga"/>
              </a:rPr>
              <a:t>                               </a:t>
            </a:r>
            <a:endParaRPr sz="2400" b="1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89" name="Google Shape;58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99348" y="4044669"/>
            <a:ext cx="918875" cy="887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1625" y="4613203"/>
            <a:ext cx="918875" cy="325273"/>
          </a:xfrm>
          <a:prstGeom prst="rect">
            <a:avLst/>
          </a:prstGeom>
          <a:noFill/>
          <a:ln>
            <a:noFill/>
          </a:ln>
        </p:spPr>
      </p:pic>
      <p:sp>
        <p:nvSpPr>
          <p:cNvPr id="591" name="Google Shape;591;p26"/>
          <p:cNvSpPr/>
          <p:nvPr/>
        </p:nvSpPr>
        <p:spPr>
          <a:xfrm>
            <a:off x="1672125" y="4646700"/>
            <a:ext cx="5935800" cy="357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26"/>
          <p:cNvSpPr txBox="1"/>
          <p:nvPr/>
        </p:nvSpPr>
        <p:spPr>
          <a:xfrm>
            <a:off x="1783400" y="4646700"/>
            <a:ext cx="59358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Ubuntu"/>
                <a:ea typeface="Ubuntu"/>
                <a:cs typeface="Ubuntu"/>
                <a:sym typeface="Ubuntu"/>
              </a:rPr>
              <a:t>Ces formations du RÉCIT sont mises à disposition, sauf exception, selon les termes de la licence</a:t>
            </a:r>
            <a:r>
              <a:rPr lang="en" sz="800">
                <a:solidFill>
                  <a:srgbClr val="3C78D8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sz="800" u="sng">
                <a:solidFill>
                  <a:srgbClr val="3C78D8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Licence Creative Commons Attribution - Pas d’Utilisation Commerciale - Partage dans les Mêmes Conditions 4.0 International</a:t>
            </a:r>
            <a:r>
              <a:rPr lang="en" sz="800">
                <a:solidFill>
                  <a:srgbClr val="3C78D8"/>
                </a:solidFill>
              </a:rPr>
              <a:t>.</a:t>
            </a:r>
            <a:r>
              <a:rPr lang="en" sz="800">
                <a:solidFill>
                  <a:srgbClr val="3C78D8"/>
                </a:solidFill>
                <a:highlight>
                  <a:srgbClr val="FFFF00"/>
                </a:highlight>
                <a:latin typeface="Ubuntu"/>
                <a:ea typeface="Ubuntu"/>
                <a:cs typeface="Ubuntu"/>
                <a:sym typeface="Ubuntu"/>
              </a:rPr>
              <a:t>  </a:t>
            </a:r>
            <a:endParaRPr/>
          </a:p>
        </p:txBody>
      </p:sp>
      <p:pic>
        <p:nvPicPr>
          <p:cNvPr id="593" name="Google Shape;593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6801" y="1430525"/>
            <a:ext cx="1885749" cy="1810324"/>
          </a:xfrm>
          <a:prstGeom prst="rect">
            <a:avLst/>
          </a:prstGeom>
          <a:noFill/>
          <a:ln>
            <a:noFill/>
          </a:ln>
        </p:spPr>
      </p:pic>
      <p:sp>
        <p:nvSpPr>
          <p:cNvPr id="594" name="Google Shape;594;p26"/>
          <p:cNvSpPr txBox="1"/>
          <p:nvPr/>
        </p:nvSpPr>
        <p:spPr>
          <a:xfrm>
            <a:off x="2413225" y="2672400"/>
            <a:ext cx="6192600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Sonya Fiset, RÉCIT MST</a:t>
            </a:r>
            <a:endParaRPr sz="2400">
              <a:solidFill>
                <a:schemeClr val="dk2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595" name="Google Shape;595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61750" y="75888"/>
            <a:ext cx="3343825" cy="1352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44"/>
          <p:cNvSpPr txBox="1">
            <a:spLocks noGrp="1"/>
          </p:cNvSpPr>
          <p:nvPr>
            <p:ph type="title"/>
          </p:nvPr>
        </p:nvSpPr>
        <p:spPr>
          <a:xfrm>
            <a:off x="62450" y="360525"/>
            <a:ext cx="9156000" cy="29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Et si on se lançait dans le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 </a:t>
            </a:r>
            <a:endParaRPr/>
          </a:p>
          <a:p>
            <a:pPr marL="18288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>
                <a:solidFill>
                  <a:srgbClr val="FF00FF"/>
                </a:solidFill>
              </a:rPr>
              <a:t>monde de la francophonie!</a:t>
            </a:r>
            <a:endParaRPr>
              <a:solidFill>
                <a:srgbClr val="FF00FF"/>
              </a:solidFill>
            </a:endParaRPr>
          </a:p>
        </p:txBody>
      </p:sp>
      <p:sp>
        <p:nvSpPr>
          <p:cNvPr id="822" name="Google Shape;822;p44"/>
          <p:cNvSpPr txBox="1">
            <a:spLocks noGrp="1"/>
          </p:cNvSpPr>
          <p:nvPr>
            <p:ph type="body" idx="1"/>
          </p:nvPr>
        </p:nvSpPr>
        <p:spPr>
          <a:xfrm>
            <a:off x="457200" y="2233575"/>
            <a:ext cx="7997400" cy="18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Walter Turncoat"/>
              <a:buChar char="✘"/>
            </a:pPr>
            <a:r>
              <a:rPr lang="en" sz="2800">
                <a:latin typeface="Walter Turncoat"/>
                <a:ea typeface="Walter Turncoat"/>
                <a:cs typeface="Walter Turncoat"/>
                <a:sym typeface="Walter Turncoat"/>
              </a:rPr>
              <a:t>Un outil pour un enseignement à distance dynamique!</a:t>
            </a:r>
            <a:endParaRPr sz="2800"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4572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4572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00FF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Avez-vous un besoin?</a:t>
            </a:r>
            <a:endParaRPr sz="2800">
              <a:solidFill>
                <a:srgbClr val="FF00FF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4572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00FF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Dites-le moi!</a:t>
            </a:r>
            <a:endParaRPr sz="2800">
              <a:solidFill>
                <a:srgbClr val="FF00FF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sp>
        <p:nvSpPr>
          <p:cNvPr id="823" name="Google Shape;823;p44"/>
          <p:cNvSpPr/>
          <p:nvPr/>
        </p:nvSpPr>
        <p:spPr>
          <a:xfrm>
            <a:off x="1871750" y="839475"/>
            <a:ext cx="5324381" cy="1434052"/>
          </a:xfrm>
          <a:custGeom>
            <a:avLst/>
            <a:gdLst/>
            <a:ahLst/>
            <a:cxnLst/>
            <a:rect l="l" t="t" r="r" b="b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rgbClr val="FFFFFF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pic>
        <p:nvPicPr>
          <p:cNvPr id="824" name="Google Shape;824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63300" y="171450"/>
            <a:ext cx="642474" cy="620601"/>
          </a:xfrm>
          <a:prstGeom prst="rect">
            <a:avLst/>
          </a:prstGeom>
          <a:noFill/>
          <a:ln>
            <a:noFill/>
          </a:ln>
        </p:spPr>
      </p:pic>
      <p:sp>
        <p:nvSpPr>
          <p:cNvPr id="825" name="Google Shape;825;p44"/>
          <p:cNvSpPr/>
          <p:nvPr/>
        </p:nvSpPr>
        <p:spPr>
          <a:xfrm>
            <a:off x="2176550" y="3201675"/>
            <a:ext cx="5182727" cy="1434052"/>
          </a:xfrm>
          <a:custGeom>
            <a:avLst/>
            <a:gdLst/>
            <a:ahLst/>
            <a:cxnLst/>
            <a:rect l="l" t="t" r="r" b="b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rgbClr val="FFFFFF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45"/>
          <p:cNvSpPr txBox="1">
            <a:spLocks noGrp="1"/>
          </p:cNvSpPr>
          <p:nvPr>
            <p:ph type="title"/>
          </p:nvPr>
        </p:nvSpPr>
        <p:spPr>
          <a:xfrm>
            <a:off x="-81600" y="856775"/>
            <a:ext cx="9156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4200"/>
              <a:t>Par où commencer?</a:t>
            </a:r>
            <a:endParaRPr sz="4200"/>
          </a:p>
        </p:txBody>
      </p:sp>
      <p:sp>
        <p:nvSpPr>
          <p:cNvPr id="831" name="Google Shape;831;p45"/>
          <p:cNvSpPr txBox="1">
            <a:spLocks noGrp="1"/>
          </p:cNvSpPr>
          <p:nvPr>
            <p:ph type="body" idx="1"/>
          </p:nvPr>
        </p:nvSpPr>
        <p:spPr>
          <a:xfrm>
            <a:off x="1540050" y="1972625"/>
            <a:ext cx="7202100" cy="25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2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00"/>
              </a:buClr>
              <a:buSzPts val="2900"/>
              <a:buAutoNum type="arabicPeriod"/>
            </a:pPr>
            <a:r>
              <a:rPr lang="en" sz="2900">
                <a:solidFill>
                  <a:srgbClr val="FFFF00"/>
                </a:solidFill>
              </a:rPr>
              <a:t>Identifier nos objectifs</a:t>
            </a:r>
            <a:endParaRPr sz="2900">
              <a:solidFill>
                <a:srgbClr val="FFFF00"/>
              </a:solidFill>
            </a:endParaRPr>
          </a:p>
          <a:p>
            <a:pPr marL="457200" lvl="0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A22A"/>
              </a:buClr>
              <a:buSzPts val="2900"/>
              <a:buAutoNum type="arabicPeriod"/>
            </a:pPr>
            <a:r>
              <a:rPr lang="en" sz="2900" u="sng">
                <a:solidFill>
                  <a:srgbClr val="FAA22A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Assembler nos ressources</a:t>
            </a:r>
            <a:endParaRPr sz="2900">
              <a:solidFill>
                <a:srgbClr val="FAA22A"/>
              </a:solidFill>
            </a:endParaRPr>
          </a:p>
          <a:p>
            <a:pPr marL="457200" lvl="0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900"/>
              <a:buAutoNum type="arabicPeriod"/>
            </a:pPr>
            <a:r>
              <a:rPr lang="en" sz="2900">
                <a:solidFill>
                  <a:srgbClr val="FF0000"/>
                </a:solidFill>
              </a:rPr>
              <a:t>Choisir nos outils en MST</a:t>
            </a:r>
            <a:endParaRPr sz="2900">
              <a:solidFill>
                <a:srgbClr val="FF0000"/>
              </a:solidFill>
            </a:endParaRPr>
          </a:p>
          <a:p>
            <a:pPr marL="457200" lvl="0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2900"/>
              <a:buAutoNum type="arabicPeriod"/>
            </a:pPr>
            <a:r>
              <a:rPr lang="en" sz="2900">
                <a:solidFill>
                  <a:srgbClr val="00FF00"/>
                </a:solidFill>
              </a:rPr>
              <a:t>Créer nos activités en suivant les 5E</a:t>
            </a:r>
            <a:endParaRPr sz="2900">
              <a:solidFill>
                <a:srgbClr val="00FF00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endParaRPr sz="2900">
              <a:solidFill>
                <a:srgbClr val="00FF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grpSp>
        <p:nvGrpSpPr>
          <p:cNvPr id="832" name="Google Shape;832;p45"/>
          <p:cNvGrpSpPr/>
          <p:nvPr/>
        </p:nvGrpSpPr>
        <p:grpSpPr>
          <a:xfrm rot="4636965">
            <a:off x="281096" y="1478544"/>
            <a:ext cx="1375160" cy="871174"/>
            <a:chOff x="238125" y="1918825"/>
            <a:chExt cx="1042450" cy="660400"/>
          </a:xfrm>
        </p:grpSpPr>
        <p:sp>
          <p:nvSpPr>
            <p:cNvPr id="833" name="Google Shape;833;p45"/>
            <p:cNvSpPr/>
            <p:nvPr/>
          </p:nvSpPr>
          <p:spPr>
            <a:xfrm>
              <a:off x="238125" y="1918825"/>
              <a:ext cx="966975" cy="660400"/>
            </a:xfrm>
            <a:custGeom>
              <a:avLst/>
              <a:gdLst/>
              <a:ahLst/>
              <a:cxnLst/>
              <a:rect l="l" t="t" r="r" b="b"/>
              <a:pathLst>
                <a:path w="38679" h="26416" extrusionOk="0">
                  <a:moveTo>
                    <a:pt x="377" y="7642"/>
                  </a:moveTo>
                  <a:lnTo>
                    <a:pt x="377" y="7925"/>
                  </a:lnTo>
                  <a:lnTo>
                    <a:pt x="472" y="7642"/>
                  </a:lnTo>
                  <a:close/>
                  <a:moveTo>
                    <a:pt x="33584" y="19246"/>
                  </a:moveTo>
                  <a:lnTo>
                    <a:pt x="33396" y="19434"/>
                  </a:lnTo>
                  <a:lnTo>
                    <a:pt x="33396" y="19623"/>
                  </a:lnTo>
                  <a:lnTo>
                    <a:pt x="33584" y="19246"/>
                  </a:lnTo>
                  <a:close/>
                  <a:moveTo>
                    <a:pt x="24434" y="24151"/>
                  </a:moveTo>
                  <a:lnTo>
                    <a:pt x="24339" y="24245"/>
                  </a:lnTo>
                  <a:lnTo>
                    <a:pt x="24434" y="24340"/>
                  </a:lnTo>
                  <a:lnTo>
                    <a:pt x="24434" y="24245"/>
                  </a:lnTo>
                  <a:lnTo>
                    <a:pt x="24434" y="24151"/>
                  </a:lnTo>
                  <a:close/>
                  <a:moveTo>
                    <a:pt x="14717" y="24434"/>
                  </a:moveTo>
                  <a:lnTo>
                    <a:pt x="14764" y="24481"/>
                  </a:lnTo>
                  <a:lnTo>
                    <a:pt x="14764" y="24481"/>
                  </a:lnTo>
                  <a:lnTo>
                    <a:pt x="14811" y="24434"/>
                  </a:lnTo>
                  <a:close/>
                  <a:moveTo>
                    <a:pt x="2924" y="1"/>
                  </a:moveTo>
                  <a:lnTo>
                    <a:pt x="2641" y="95"/>
                  </a:lnTo>
                  <a:lnTo>
                    <a:pt x="2547" y="378"/>
                  </a:lnTo>
                  <a:lnTo>
                    <a:pt x="2547" y="189"/>
                  </a:lnTo>
                  <a:lnTo>
                    <a:pt x="2453" y="378"/>
                  </a:lnTo>
                  <a:lnTo>
                    <a:pt x="2358" y="567"/>
                  </a:lnTo>
                  <a:lnTo>
                    <a:pt x="2453" y="944"/>
                  </a:lnTo>
                  <a:lnTo>
                    <a:pt x="2358" y="850"/>
                  </a:lnTo>
                  <a:lnTo>
                    <a:pt x="2170" y="944"/>
                  </a:lnTo>
                  <a:lnTo>
                    <a:pt x="2358" y="944"/>
                  </a:lnTo>
                  <a:lnTo>
                    <a:pt x="2453" y="1133"/>
                  </a:lnTo>
                  <a:lnTo>
                    <a:pt x="2264" y="1227"/>
                  </a:lnTo>
                  <a:lnTo>
                    <a:pt x="2170" y="1227"/>
                  </a:lnTo>
                  <a:lnTo>
                    <a:pt x="2170" y="1604"/>
                  </a:lnTo>
                  <a:lnTo>
                    <a:pt x="2075" y="1887"/>
                  </a:lnTo>
                  <a:lnTo>
                    <a:pt x="1792" y="2453"/>
                  </a:lnTo>
                  <a:lnTo>
                    <a:pt x="1415" y="3019"/>
                  </a:lnTo>
                  <a:lnTo>
                    <a:pt x="1321" y="3397"/>
                  </a:lnTo>
                  <a:lnTo>
                    <a:pt x="1321" y="3680"/>
                  </a:lnTo>
                  <a:lnTo>
                    <a:pt x="1226" y="3774"/>
                  </a:lnTo>
                  <a:lnTo>
                    <a:pt x="1226" y="3963"/>
                  </a:lnTo>
                  <a:lnTo>
                    <a:pt x="1321" y="4529"/>
                  </a:lnTo>
                  <a:lnTo>
                    <a:pt x="1226" y="4529"/>
                  </a:lnTo>
                  <a:lnTo>
                    <a:pt x="1132" y="4435"/>
                  </a:lnTo>
                  <a:lnTo>
                    <a:pt x="1038" y="4340"/>
                  </a:lnTo>
                  <a:lnTo>
                    <a:pt x="943" y="4340"/>
                  </a:lnTo>
                  <a:lnTo>
                    <a:pt x="1038" y="4435"/>
                  </a:lnTo>
                  <a:lnTo>
                    <a:pt x="1132" y="4623"/>
                  </a:lnTo>
                  <a:lnTo>
                    <a:pt x="1038" y="4812"/>
                  </a:lnTo>
                  <a:lnTo>
                    <a:pt x="849" y="4906"/>
                  </a:lnTo>
                  <a:lnTo>
                    <a:pt x="943" y="4906"/>
                  </a:lnTo>
                  <a:lnTo>
                    <a:pt x="943" y="5001"/>
                  </a:lnTo>
                  <a:lnTo>
                    <a:pt x="943" y="5189"/>
                  </a:lnTo>
                  <a:lnTo>
                    <a:pt x="755" y="5284"/>
                  </a:lnTo>
                  <a:lnTo>
                    <a:pt x="566" y="5378"/>
                  </a:lnTo>
                  <a:lnTo>
                    <a:pt x="566" y="5472"/>
                  </a:lnTo>
                  <a:lnTo>
                    <a:pt x="755" y="5567"/>
                  </a:lnTo>
                  <a:lnTo>
                    <a:pt x="849" y="5661"/>
                  </a:lnTo>
                  <a:lnTo>
                    <a:pt x="755" y="5755"/>
                  </a:lnTo>
                  <a:lnTo>
                    <a:pt x="472" y="5755"/>
                  </a:lnTo>
                  <a:lnTo>
                    <a:pt x="566" y="6604"/>
                  </a:lnTo>
                  <a:lnTo>
                    <a:pt x="566" y="7076"/>
                  </a:lnTo>
                  <a:lnTo>
                    <a:pt x="566" y="7265"/>
                  </a:lnTo>
                  <a:lnTo>
                    <a:pt x="755" y="7265"/>
                  </a:lnTo>
                  <a:lnTo>
                    <a:pt x="849" y="7359"/>
                  </a:lnTo>
                  <a:lnTo>
                    <a:pt x="849" y="7453"/>
                  </a:lnTo>
                  <a:lnTo>
                    <a:pt x="755" y="7548"/>
                  </a:lnTo>
                  <a:lnTo>
                    <a:pt x="566" y="7453"/>
                  </a:lnTo>
                  <a:lnTo>
                    <a:pt x="566" y="7736"/>
                  </a:lnTo>
                  <a:lnTo>
                    <a:pt x="566" y="8114"/>
                  </a:lnTo>
                  <a:lnTo>
                    <a:pt x="472" y="8019"/>
                  </a:lnTo>
                  <a:lnTo>
                    <a:pt x="472" y="7925"/>
                  </a:lnTo>
                  <a:lnTo>
                    <a:pt x="472" y="7831"/>
                  </a:lnTo>
                  <a:lnTo>
                    <a:pt x="377" y="7925"/>
                  </a:lnTo>
                  <a:lnTo>
                    <a:pt x="377" y="8680"/>
                  </a:lnTo>
                  <a:lnTo>
                    <a:pt x="283" y="8868"/>
                  </a:lnTo>
                  <a:lnTo>
                    <a:pt x="189" y="8963"/>
                  </a:lnTo>
                  <a:lnTo>
                    <a:pt x="94" y="8963"/>
                  </a:lnTo>
                  <a:lnTo>
                    <a:pt x="0" y="9151"/>
                  </a:lnTo>
                  <a:lnTo>
                    <a:pt x="94" y="9340"/>
                  </a:lnTo>
                  <a:lnTo>
                    <a:pt x="189" y="9434"/>
                  </a:lnTo>
                  <a:lnTo>
                    <a:pt x="283" y="9623"/>
                  </a:lnTo>
                  <a:lnTo>
                    <a:pt x="283" y="9812"/>
                  </a:lnTo>
                  <a:lnTo>
                    <a:pt x="94" y="9717"/>
                  </a:lnTo>
                  <a:lnTo>
                    <a:pt x="94" y="9906"/>
                  </a:lnTo>
                  <a:lnTo>
                    <a:pt x="189" y="10000"/>
                  </a:lnTo>
                  <a:lnTo>
                    <a:pt x="283" y="10095"/>
                  </a:lnTo>
                  <a:lnTo>
                    <a:pt x="283" y="10378"/>
                  </a:lnTo>
                  <a:lnTo>
                    <a:pt x="94" y="10095"/>
                  </a:lnTo>
                  <a:lnTo>
                    <a:pt x="94" y="10283"/>
                  </a:lnTo>
                  <a:lnTo>
                    <a:pt x="94" y="10566"/>
                  </a:lnTo>
                  <a:lnTo>
                    <a:pt x="94" y="11510"/>
                  </a:lnTo>
                  <a:lnTo>
                    <a:pt x="189" y="12453"/>
                  </a:lnTo>
                  <a:lnTo>
                    <a:pt x="377" y="13208"/>
                  </a:lnTo>
                  <a:lnTo>
                    <a:pt x="566" y="13680"/>
                  </a:lnTo>
                  <a:lnTo>
                    <a:pt x="849" y="14340"/>
                  </a:lnTo>
                  <a:lnTo>
                    <a:pt x="1132" y="14906"/>
                  </a:lnTo>
                  <a:lnTo>
                    <a:pt x="1226" y="15189"/>
                  </a:lnTo>
                  <a:lnTo>
                    <a:pt x="1132" y="15378"/>
                  </a:lnTo>
                  <a:lnTo>
                    <a:pt x="1321" y="15944"/>
                  </a:lnTo>
                  <a:lnTo>
                    <a:pt x="1698" y="16510"/>
                  </a:lnTo>
                  <a:lnTo>
                    <a:pt x="2453" y="17736"/>
                  </a:lnTo>
                  <a:lnTo>
                    <a:pt x="3019" y="18491"/>
                  </a:lnTo>
                  <a:lnTo>
                    <a:pt x="3679" y="19057"/>
                  </a:lnTo>
                  <a:lnTo>
                    <a:pt x="3491" y="19246"/>
                  </a:lnTo>
                  <a:lnTo>
                    <a:pt x="3774" y="19434"/>
                  </a:lnTo>
                  <a:lnTo>
                    <a:pt x="3868" y="19434"/>
                  </a:lnTo>
                  <a:lnTo>
                    <a:pt x="4151" y="19623"/>
                  </a:lnTo>
                  <a:lnTo>
                    <a:pt x="4245" y="19906"/>
                  </a:lnTo>
                  <a:lnTo>
                    <a:pt x="4434" y="20189"/>
                  </a:lnTo>
                  <a:lnTo>
                    <a:pt x="4717" y="20378"/>
                  </a:lnTo>
                  <a:lnTo>
                    <a:pt x="4623" y="20472"/>
                  </a:lnTo>
                  <a:lnTo>
                    <a:pt x="4717" y="20472"/>
                  </a:lnTo>
                  <a:lnTo>
                    <a:pt x="4811" y="20566"/>
                  </a:lnTo>
                  <a:lnTo>
                    <a:pt x="5566" y="21321"/>
                  </a:lnTo>
                  <a:lnTo>
                    <a:pt x="5849" y="21604"/>
                  </a:lnTo>
                  <a:lnTo>
                    <a:pt x="6415" y="22076"/>
                  </a:lnTo>
                  <a:lnTo>
                    <a:pt x="6415" y="21887"/>
                  </a:lnTo>
                  <a:lnTo>
                    <a:pt x="6604" y="21793"/>
                  </a:lnTo>
                  <a:lnTo>
                    <a:pt x="6604" y="21793"/>
                  </a:lnTo>
                  <a:lnTo>
                    <a:pt x="6509" y="21981"/>
                  </a:lnTo>
                  <a:lnTo>
                    <a:pt x="6604" y="21887"/>
                  </a:lnTo>
                  <a:lnTo>
                    <a:pt x="6698" y="21887"/>
                  </a:lnTo>
                  <a:lnTo>
                    <a:pt x="6698" y="22076"/>
                  </a:lnTo>
                  <a:lnTo>
                    <a:pt x="6509" y="22076"/>
                  </a:lnTo>
                  <a:lnTo>
                    <a:pt x="7075" y="22547"/>
                  </a:lnTo>
                  <a:lnTo>
                    <a:pt x="7924" y="23113"/>
                  </a:lnTo>
                  <a:lnTo>
                    <a:pt x="8773" y="23585"/>
                  </a:lnTo>
                  <a:lnTo>
                    <a:pt x="9245" y="23679"/>
                  </a:lnTo>
                  <a:lnTo>
                    <a:pt x="9622" y="23679"/>
                  </a:lnTo>
                  <a:lnTo>
                    <a:pt x="9528" y="23868"/>
                  </a:lnTo>
                  <a:lnTo>
                    <a:pt x="9622" y="23962"/>
                  </a:lnTo>
                  <a:lnTo>
                    <a:pt x="10094" y="24151"/>
                  </a:lnTo>
                  <a:lnTo>
                    <a:pt x="10660" y="24151"/>
                  </a:lnTo>
                  <a:lnTo>
                    <a:pt x="11226" y="24340"/>
                  </a:lnTo>
                  <a:lnTo>
                    <a:pt x="11981" y="24811"/>
                  </a:lnTo>
                  <a:lnTo>
                    <a:pt x="13113" y="25377"/>
                  </a:lnTo>
                  <a:lnTo>
                    <a:pt x="13490" y="25377"/>
                  </a:lnTo>
                  <a:lnTo>
                    <a:pt x="13868" y="25472"/>
                  </a:lnTo>
                  <a:lnTo>
                    <a:pt x="14811" y="25660"/>
                  </a:lnTo>
                  <a:lnTo>
                    <a:pt x="16320" y="26226"/>
                  </a:lnTo>
                  <a:lnTo>
                    <a:pt x="16415" y="26132"/>
                  </a:lnTo>
                  <a:lnTo>
                    <a:pt x="16604" y="26038"/>
                  </a:lnTo>
                  <a:lnTo>
                    <a:pt x="17264" y="26132"/>
                  </a:lnTo>
                  <a:lnTo>
                    <a:pt x="18490" y="26321"/>
                  </a:lnTo>
                  <a:lnTo>
                    <a:pt x="19056" y="26415"/>
                  </a:lnTo>
                  <a:lnTo>
                    <a:pt x="19811" y="26415"/>
                  </a:lnTo>
                  <a:lnTo>
                    <a:pt x="19905" y="26226"/>
                  </a:lnTo>
                  <a:lnTo>
                    <a:pt x="20094" y="26132"/>
                  </a:lnTo>
                  <a:lnTo>
                    <a:pt x="20283" y="26132"/>
                  </a:lnTo>
                  <a:lnTo>
                    <a:pt x="20188" y="26321"/>
                  </a:lnTo>
                  <a:lnTo>
                    <a:pt x="20754" y="26226"/>
                  </a:lnTo>
                  <a:lnTo>
                    <a:pt x="21415" y="26132"/>
                  </a:lnTo>
                  <a:lnTo>
                    <a:pt x="21981" y="26038"/>
                  </a:lnTo>
                  <a:lnTo>
                    <a:pt x="22641" y="25849"/>
                  </a:lnTo>
                  <a:lnTo>
                    <a:pt x="22641" y="25943"/>
                  </a:lnTo>
                  <a:lnTo>
                    <a:pt x="23113" y="25943"/>
                  </a:lnTo>
                  <a:lnTo>
                    <a:pt x="23679" y="25849"/>
                  </a:lnTo>
                  <a:lnTo>
                    <a:pt x="24151" y="25566"/>
                  </a:lnTo>
                  <a:lnTo>
                    <a:pt x="24811" y="25283"/>
                  </a:lnTo>
                  <a:lnTo>
                    <a:pt x="25943" y="24906"/>
                  </a:lnTo>
                  <a:lnTo>
                    <a:pt x="26603" y="24717"/>
                  </a:lnTo>
                  <a:lnTo>
                    <a:pt x="27358" y="24340"/>
                  </a:lnTo>
                  <a:lnTo>
                    <a:pt x="28113" y="23962"/>
                  </a:lnTo>
                  <a:lnTo>
                    <a:pt x="28867" y="23396"/>
                  </a:lnTo>
                  <a:lnTo>
                    <a:pt x="28867" y="23491"/>
                  </a:lnTo>
                  <a:lnTo>
                    <a:pt x="28773" y="23585"/>
                  </a:lnTo>
                  <a:lnTo>
                    <a:pt x="28679" y="23679"/>
                  </a:lnTo>
                  <a:lnTo>
                    <a:pt x="28490" y="23868"/>
                  </a:lnTo>
                  <a:lnTo>
                    <a:pt x="28396" y="23868"/>
                  </a:lnTo>
                  <a:lnTo>
                    <a:pt x="28490" y="23962"/>
                  </a:lnTo>
                  <a:lnTo>
                    <a:pt x="29056" y="23302"/>
                  </a:lnTo>
                  <a:lnTo>
                    <a:pt x="29433" y="23113"/>
                  </a:lnTo>
                  <a:lnTo>
                    <a:pt x="29528" y="23113"/>
                  </a:lnTo>
                  <a:lnTo>
                    <a:pt x="29528" y="23208"/>
                  </a:lnTo>
                  <a:lnTo>
                    <a:pt x="30094" y="22736"/>
                  </a:lnTo>
                  <a:lnTo>
                    <a:pt x="30377" y="22547"/>
                  </a:lnTo>
                  <a:lnTo>
                    <a:pt x="30660" y="22264"/>
                  </a:lnTo>
                  <a:lnTo>
                    <a:pt x="30754" y="22264"/>
                  </a:lnTo>
                  <a:lnTo>
                    <a:pt x="30754" y="22170"/>
                  </a:lnTo>
                  <a:lnTo>
                    <a:pt x="30754" y="21981"/>
                  </a:lnTo>
                  <a:lnTo>
                    <a:pt x="30754" y="21793"/>
                  </a:lnTo>
                  <a:lnTo>
                    <a:pt x="31132" y="21793"/>
                  </a:lnTo>
                  <a:lnTo>
                    <a:pt x="31226" y="21981"/>
                  </a:lnTo>
                  <a:lnTo>
                    <a:pt x="31415" y="21604"/>
                  </a:lnTo>
                  <a:lnTo>
                    <a:pt x="31509" y="21510"/>
                  </a:lnTo>
                  <a:lnTo>
                    <a:pt x="31603" y="21510"/>
                  </a:lnTo>
                  <a:lnTo>
                    <a:pt x="31698" y="21227"/>
                  </a:lnTo>
                  <a:lnTo>
                    <a:pt x="31886" y="21038"/>
                  </a:lnTo>
                  <a:lnTo>
                    <a:pt x="32264" y="20566"/>
                  </a:lnTo>
                  <a:lnTo>
                    <a:pt x="33207" y="20000"/>
                  </a:lnTo>
                  <a:lnTo>
                    <a:pt x="33018" y="20000"/>
                  </a:lnTo>
                  <a:lnTo>
                    <a:pt x="33396" y="19434"/>
                  </a:lnTo>
                  <a:lnTo>
                    <a:pt x="33584" y="18963"/>
                  </a:lnTo>
                  <a:lnTo>
                    <a:pt x="33679" y="18679"/>
                  </a:lnTo>
                  <a:lnTo>
                    <a:pt x="33962" y="18491"/>
                  </a:lnTo>
                  <a:lnTo>
                    <a:pt x="34150" y="18679"/>
                  </a:lnTo>
                  <a:lnTo>
                    <a:pt x="34339" y="18019"/>
                  </a:lnTo>
                  <a:lnTo>
                    <a:pt x="34433" y="18113"/>
                  </a:lnTo>
                  <a:lnTo>
                    <a:pt x="34528" y="18019"/>
                  </a:lnTo>
                  <a:lnTo>
                    <a:pt x="34622" y="17736"/>
                  </a:lnTo>
                  <a:lnTo>
                    <a:pt x="34716" y="17642"/>
                  </a:lnTo>
                  <a:lnTo>
                    <a:pt x="34905" y="17359"/>
                  </a:lnTo>
                  <a:lnTo>
                    <a:pt x="35282" y="16887"/>
                  </a:lnTo>
                  <a:lnTo>
                    <a:pt x="35282" y="16981"/>
                  </a:lnTo>
                  <a:lnTo>
                    <a:pt x="35282" y="17076"/>
                  </a:lnTo>
                  <a:lnTo>
                    <a:pt x="35282" y="17170"/>
                  </a:lnTo>
                  <a:lnTo>
                    <a:pt x="35377" y="17170"/>
                  </a:lnTo>
                  <a:lnTo>
                    <a:pt x="35565" y="16510"/>
                  </a:lnTo>
                  <a:lnTo>
                    <a:pt x="35754" y="16132"/>
                  </a:lnTo>
                  <a:lnTo>
                    <a:pt x="35943" y="15755"/>
                  </a:lnTo>
                  <a:lnTo>
                    <a:pt x="36226" y="15189"/>
                  </a:lnTo>
                  <a:lnTo>
                    <a:pt x="36698" y="14340"/>
                  </a:lnTo>
                  <a:lnTo>
                    <a:pt x="37075" y="13114"/>
                  </a:lnTo>
                  <a:lnTo>
                    <a:pt x="37358" y="12359"/>
                  </a:lnTo>
                  <a:lnTo>
                    <a:pt x="37452" y="12170"/>
                  </a:lnTo>
                  <a:lnTo>
                    <a:pt x="37641" y="11887"/>
                  </a:lnTo>
                  <a:lnTo>
                    <a:pt x="37641" y="11982"/>
                  </a:lnTo>
                  <a:lnTo>
                    <a:pt x="37641" y="12076"/>
                  </a:lnTo>
                  <a:lnTo>
                    <a:pt x="37735" y="11604"/>
                  </a:lnTo>
                  <a:lnTo>
                    <a:pt x="37547" y="11699"/>
                  </a:lnTo>
                  <a:lnTo>
                    <a:pt x="37452" y="11416"/>
                  </a:lnTo>
                  <a:lnTo>
                    <a:pt x="37547" y="11416"/>
                  </a:lnTo>
                  <a:lnTo>
                    <a:pt x="37641" y="11321"/>
                  </a:lnTo>
                  <a:lnTo>
                    <a:pt x="37735" y="11321"/>
                  </a:lnTo>
                  <a:lnTo>
                    <a:pt x="37735" y="11227"/>
                  </a:lnTo>
                  <a:lnTo>
                    <a:pt x="37641" y="10944"/>
                  </a:lnTo>
                  <a:lnTo>
                    <a:pt x="37735" y="10472"/>
                  </a:lnTo>
                  <a:lnTo>
                    <a:pt x="37924" y="10661"/>
                  </a:lnTo>
                  <a:lnTo>
                    <a:pt x="37830" y="10378"/>
                  </a:lnTo>
                  <a:lnTo>
                    <a:pt x="37924" y="10095"/>
                  </a:lnTo>
                  <a:lnTo>
                    <a:pt x="37924" y="10283"/>
                  </a:lnTo>
                  <a:lnTo>
                    <a:pt x="38018" y="10283"/>
                  </a:lnTo>
                  <a:lnTo>
                    <a:pt x="38207" y="9906"/>
                  </a:lnTo>
                  <a:lnTo>
                    <a:pt x="38301" y="9812"/>
                  </a:lnTo>
                  <a:lnTo>
                    <a:pt x="38113" y="9623"/>
                  </a:lnTo>
                  <a:lnTo>
                    <a:pt x="38113" y="9434"/>
                  </a:lnTo>
                  <a:lnTo>
                    <a:pt x="38113" y="9246"/>
                  </a:lnTo>
                  <a:lnTo>
                    <a:pt x="38018" y="8963"/>
                  </a:lnTo>
                  <a:lnTo>
                    <a:pt x="38207" y="9151"/>
                  </a:lnTo>
                  <a:lnTo>
                    <a:pt x="38301" y="9057"/>
                  </a:lnTo>
                  <a:lnTo>
                    <a:pt x="38490" y="8680"/>
                  </a:lnTo>
                  <a:lnTo>
                    <a:pt x="38679" y="8302"/>
                  </a:lnTo>
                  <a:lnTo>
                    <a:pt x="38490" y="8302"/>
                  </a:lnTo>
                  <a:lnTo>
                    <a:pt x="38490" y="8114"/>
                  </a:lnTo>
                  <a:lnTo>
                    <a:pt x="38490" y="7831"/>
                  </a:lnTo>
                  <a:lnTo>
                    <a:pt x="38584" y="7642"/>
                  </a:lnTo>
                  <a:lnTo>
                    <a:pt x="38584" y="7359"/>
                  </a:lnTo>
                  <a:lnTo>
                    <a:pt x="38396" y="6793"/>
                  </a:lnTo>
                  <a:lnTo>
                    <a:pt x="38207" y="6321"/>
                  </a:lnTo>
                  <a:lnTo>
                    <a:pt x="38301" y="6321"/>
                  </a:lnTo>
                  <a:lnTo>
                    <a:pt x="38396" y="6416"/>
                  </a:lnTo>
                  <a:lnTo>
                    <a:pt x="38396" y="6133"/>
                  </a:lnTo>
                  <a:lnTo>
                    <a:pt x="38490" y="5850"/>
                  </a:lnTo>
                  <a:lnTo>
                    <a:pt x="38490" y="5567"/>
                  </a:lnTo>
                  <a:lnTo>
                    <a:pt x="38584" y="5567"/>
                  </a:lnTo>
                  <a:lnTo>
                    <a:pt x="38679" y="5661"/>
                  </a:lnTo>
                  <a:lnTo>
                    <a:pt x="38490" y="5189"/>
                  </a:lnTo>
                  <a:lnTo>
                    <a:pt x="38679" y="5284"/>
                  </a:lnTo>
                  <a:lnTo>
                    <a:pt x="38584" y="5001"/>
                  </a:lnTo>
                  <a:lnTo>
                    <a:pt x="38490" y="5095"/>
                  </a:lnTo>
                  <a:lnTo>
                    <a:pt x="38396" y="5095"/>
                  </a:lnTo>
                  <a:lnTo>
                    <a:pt x="38396" y="5001"/>
                  </a:lnTo>
                  <a:lnTo>
                    <a:pt x="38301" y="5095"/>
                  </a:lnTo>
                  <a:lnTo>
                    <a:pt x="38207" y="5189"/>
                  </a:lnTo>
                  <a:lnTo>
                    <a:pt x="38301" y="5378"/>
                  </a:lnTo>
                  <a:lnTo>
                    <a:pt x="38396" y="5755"/>
                  </a:lnTo>
                  <a:lnTo>
                    <a:pt x="38396" y="5755"/>
                  </a:lnTo>
                  <a:lnTo>
                    <a:pt x="38207" y="5661"/>
                  </a:lnTo>
                  <a:lnTo>
                    <a:pt x="38396" y="5944"/>
                  </a:lnTo>
                  <a:lnTo>
                    <a:pt x="38207" y="6038"/>
                  </a:lnTo>
                  <a:lnTo>
                    <a:pt x="38113" y="5944"/>
                  </a:lnTo>
                  <a:lnTo>
                    <a:pt x="38113" y="6038"/>
                  </a:lnTo>
                  <a:lnTo>
                    <a:pt x="38113" y="6133"/>
                  </a:lnTo>
                  <a:lnTo>
                    <a:pt x="38113" y="6416"/>
                  </a:lnTo>
                  <a:lnTo>
                    <a:pt x="38018" y="6416"/>
                  </a:lnTo>
                  <a:lnTo>
                    <a:pt x="38018" y="6887"/>
                  </a:lnTo>
                  <a:lnTo>
                    <a:pt x="38018" y="7076"/>
                  </a:lnTo>
                  <a:lnTo>
                    <a:pt x="38113" y="7170"/>
                  </a:lnTo>
                  <a:lnTo>
                    <a:pt x="38207" y="7170"/>
                  </a:lnTo>
                  <a:lnTo>
                    <a:pt x="38301" y="7359"/>
                  </a:lnTo>
                  <a:lnTo>
                    <a:pt x="37830" y="7548"/>
                  </a:lnTo>
                  <a:lnTo>
                    <a:pt x="38018" y="7642"/>
                  </a:lnTo>
                  <a:lnTo>
                    <a:pt x="38113" y="8019"/>
                  </a:lnTo>
                  <a:lnTo>
                    <a:pt x="38113" y="8302"/>
                  </a:lnTo>
                  <a:lnTo>
                    <a:pt x="38018" y="8397"/>
                  </a:lnTo>
                  <a:lnTo>
                    <a:pt x="37830" y="8397"/>
                  </a:lnTo>
                  <a:lnTo>
                    <a:pt x="37924" y="8585"/>
                  </a:lnTo>
                  <a:lnTo>
                    <a:pt x="38018" y="8774"/>
                  </a:lnTo>
                  <a:lnTo>
                    <a:pt x="37924" y="8963"/>
                  </a:lnTo>
                  <a:lnTo>
                    <a:pt x="37830" y="8774"/>
                  </a:lnTo>
                  <a:lnTo>
                    <a:pt x="37641" y="8868"/>
                  </a:lnTo>
                  <a:lnTo>
                    <a:pt x="37735" y="8963"/>
                  </a:lnTo>
                  <a:lnTo>
                    <a:pt x="37735" y="9246"/>
                  </a:lnTo>
                  <a:lnTo>
                    <a:pt x="37641" y="9812"/>
                  </a:lnTo>
                  <a:lnTo>
                    <a:pt x="37358" y="10378"/>
                  </a:lnTo>
                  <a:lnTo>
                    <a:pt x="37169" y="10755"/>
                  </a:lnTo>
                  <a:lnTo>
                    <a:pt x="37358" y="11038"/>
                  </a:lnTo>
                  <a:lnTo>
                    <a:pt x="37264" y="11321"/>
                  </a:lnTo>
                  <a:lnTo>
                    <a:pt x="37075" y="11227"/>
                  </a:lnTo>
                  <a:lnTo>
                    <a:pt x="37075" y="11321"/>
                  </a:lnTo>
                  <a:lnTo>
                    <a:pt x="37075" y="11604"/>
                  </a:lnTo>
                  <a:lnTo>
                    <a:pt x="36981" y="11510"/>
                  </a:lnTo>
                  <a:lnTo>
                    <a:pt x="36886" y="11887"/>
                  </a:lnTo>
                  <a:lnTo>
                    <a:pt x="36792" y="12265"/>
                  </a:lnTo>
                  <a:lnTo>
                    <a:pt x="36886" y="12359"/>
                  </a:lnTo>
                  <a:lnTo>
                    <a:pt x="37169" y="12359"/>
                  </a:lnTo>
                  <a:lnTo>
                    <a:pt x="37264" y="12548"/>
                  </a:lnTo>
                  <a:lnTo>
                    <a:pt x="37075" y="12453"/>
                  </a:lnTo>
                  <a:lnTo>
                    <a:pt x="36981" y="12548"/>
                  </a:lnTo>
                  <a:lnTo>
                    <a:pt x="36886" y="12359"/>
                  </a:lnTo>
                  <a:lnTo>
                    <a:pt x="36981" y="12642"/>
                  </a:lnTo>
                  <a:lnTo>
                    <a:pt x="36981" y="12642"/>
                  </a:lnTo>
                  <a:lnTo>
                    <a:pt x="36886" y="12548"/>
                  </a:lnTo>
                  <a:lnTo>
                    <a:pt x="36792" y="12453"/>
                  </a:lnTo>
                  <a:lnTo>
                    <a:pt x="36414" y="13114"/>
                  </a:lnTo>
                  <a:lnTo>
                    <a:pt x="36320" y="13491"/>
                  </a:lnTo>
                  <a:lnTo>
                    <a:pt x="36320" y="13868"/>
                  </a:lnTo>
                  <a:lnTo>
                    <a:pt x="35754" y="15095"/>
                  </a:lnTo>
                  <a:lnTo>
                    <a:pt x="35377" y="15755"/>
                  </a:lnTo>
                  <a:lnTo>
                    <a:pt x="34999" y="16227"/>
                  </a:lnTo>
                  <a:lnTo>
                    <a:pt x="34999" y="16038"/>
                  </a:lnTo>
                  <a:lnTo>
                    <a:pt x="34716" y="16321"/>
                  </a:lnTo>
                  <a:lnTo>
                    <a:pt x="34528" y="16698"/>
                  </a:lnTo>
                  <a:lnTo>
                    <a:pt x="34528" y="16698"/>
                  </a:lnTo>
                  <a:lnTo>
                    <a:pt x="34716" y="16604"/>
                  </a:lnTo>
                  <a:lnTo>
                    <a:pt x="34150" y="17170"/>
                  </a:lnTo>
                  <a:lnTo>
                    <a:pt x="33584" y="17736"/>
                  </a:lnTo>
                  <a:lnTo>
                    <a:pt x="33679" y="17830"/>
                  </a:lnTo>
                  <a:lnTo>
                    <a:pt x="33773" y="17736"/>
                  </a:lnTo>
                  <a:lnTo>
                    <a:pt x="33867" y="17736"/>
                  </a:lnTo>
                  <a:lnTo>
                    <a:pt x="33867" y="17830"/>
                  </a:lnTo>
                  <a:lnTo>
                    <a:pt x="33679" y="17925"/>
                  </a:lnTo>
                  <a:lnTo>
                    <a:pt x="33490" y="18019"/>
                  </a:lnTo>
                  <a:lnTo>
                    <a:pt x="33396" y="18113"/>
                  </a:lnTo>
                  <a:lnTo>
                    <a:pt x="33207" y="18208"/>
                  </a:lnTo>
                  <a:lnTo>
                    <a:pt x="33113" y="18585"/>
                  </a:lnTo>
                  <a:lnTo>
                    <a:pt x="33207" y="18679"/>
                  </a:lnTo>
                  <a:lnTo>
                    <a:pt x="33207" y="18774"/>
                  </a:lnTo>
                  <a:lnTo>
                    <a:pt x="33018" y="18963"/>
                  </a:lnTo>
                  <a:lnTo>
                    <a:pt x="32924" y="18963"/>
                  </a:lnTo>
                  <a:lnTo>
                    <a:pt x="32924" y="18868"/>
                  </a:lnTo>
                  <a:lnTo>
                    <a:pt x="32924" y="18679"/>
                  </a:lnTo>
                  <a:lnTo>
                    <a:pt x="32735" y="18868"/>
                  </a:lnTo>
                  <a:lnTo>
                    <a:pt x="32641" y="18963"/>
                  </a:lnTo>
                  <a:lnTo>
                    <a:pt x="32547" y="18963"/>
                  </a:lnTo>
                  <a:lnTo>
                    <a:pt x="32547" y="19057"/>
                  </a:lnTo>
                  <a:lnTo>
                    <a:pt x="32735" y="18963"/>
                  </a:lnTo>
                  <a:lnTo>
                    <a:pt x="32735" y="18963"/>
                  </a:lnTo>
                  <a:lnTo>
                    <a:pt x="32075" y="19717"/>
                  </a:lnTo>
                  <a:lnTo>
                    <a:pt x="31698" y="20000"/>
                  </a:lnTo>
                  <a:lnTo>
                    <a:pt x="31603" y="20000"/>
                  </a:lnTo>
                  <a:lnTo>
                    <a:pt x="31603" y="19906"/>
                  </a:lnTo>
                  <a:lnTo>
                    <a:pt x="31320" y="20095"/>
                  </a:lnTo>
                  <a:lnTo>
                    <a:pt x="31037" y="20283"/>
                  </a:lnTo>
                  <a:lnTo>
                    <a:pt x="31132" y="20095"/>
                  </a:lnTo>
                  <a:lnTo>
                    <a:pt x="30943" y="20283"/>
                  </a:lnTo>
                  <a:lnTo>
                    <a:pt x="31132" y="20378"/>
                  </a:lnTo>
                  <a:lnTo>
                    <a:pt x="31037" y="20661"/>
                  </a:lnTo>
                  <a:lnTo>
                    <a:pt x="30849" y="20849"/>
                  </a:lnTo>
                  <a:lnTo>
                    <a:pt x="30754" y="20944"/>
                  </a:lnTo>
                  <a:lnTo>
                    <a:pt x="30660" y="20849"/>
                  </a:lnTo>
                  <a:lnTo>
                    <a:pt x="30849" y="20755"/>
                  </a:lnTo>
                  <a:lnTo>
                    <a:pt x="30754" y="20755"/>
                  </a:lnTo>
                  <a:lnTo>
                    <a:pt x="30754" y="20661"/>
                  </a:lnTo>
                  <a:lnTo>
                    <a:pt x="30754" y="20566"/>
                  </a:lnTo>
                  <a:lnTo>
                    <a:pt x="30660" y="20661"/>
                  </a:lnTo>
                  <a:lnTo>
                    <a:pt x="30471" y="20849"/>
                  </a:lnTo>
                  <a:lnTo>
                    <a:pt x="30094" y="21038"/>
                  </a:lnTo>
                  <a:lnTo>
                    <a:pt x="30188" y="21038"/>
                  </a:lnTo>
                  <a:lnTo>
                    <a:pt x="30188" y="21227"/>
                  </a:lnTo>
                  <a:lnTo>
                    <a:pt x="29905" y="21604"/>
                  </a:lnTo>
                  <a:lnTo>
                    <a:pt x="30188" y="21415"/>
                  </a:lnTo>
                  <a:lnTo>
                    <a:pt x="29905" y="21793"/>
                  </a:lnTo>
                  <a:lnTo>
                    <a:pt x="29905" y="21698"/>
                  </a:lnTo>
                  <a:lnTo>
                    <a:pt x="29811" y="21793"/>
                  </a:lnTo>
                  <a:lnTo>
                    <a:pt x="29716" y="21887"/>
                  </a:lnTo>
                  <a:lnTo>
                    <a:pt x="29339" y="21981"/>
                  </a:lnTo>
                  <a:lnTo>
                    <a:pt x="28867" y="21981"/>
                  </a:lnTo>
                  <a:lnTo>
                    <a:pt x="28773" y="22076"/>
                  </a:lnTo>
                  <a:lnTo>
                    <a:pt x="28584" y="22170"/>
                  </a:lnTo>
                  <a:lnTo>
                    <a:pt x="28679" y="22264"/>
                  </a:lnTo>
                  <a:lnTo>
                    <a:pt x="28679" y="22453"/>
                  </a:lnTo>
                  <a:lnTo>
                    <a:pt x="28962" y="22076"/>
                  </a:lnTo>
                  <a:lnTo>
                    <a:pt x="28867" y="22453"/>
                  </a:lnTo>
                  <a:lnTo>
                    <a:pt x="29150" y="22264"/>
                  </a:lnTo>
                  <a:lnTo>
                    <a:pt x="29150" y="22359"/>
                  </a:lnTo>
                  <a:lnTo>
                    <a:pt x="28679" y="22642"/>
                  </a:lnTo>
                  <a:lnTo>
                    <a:pt x="28490" y="22547"/>
                  </a:lnTo>
                  <a:lnTo>
                    <a:pt x="28396" y="22453"/>
                  </a:lnTo>
                  <a:lnTo>
                    <a:pt x="28301" y="22453"/>
                  </a:lnTo>
                  <a:lnTo>
                    <a:pt x="28207" y="22547"/>
                  </a:lnTo>
                  <a:lnTo>
                    <a:pt x="27924" y="22736"/>
                  </a:lnTo>
                  <a:lnTo>
                    <a:pt x="27641" y="22925"/>
                  </a:lnTo>
                  <a:lnTo>
                    <a:pt x="27735" y="22925"/>
                  </a:lnTo>
                  <a:lnTo>
                    <a:pt x="26886" y="23491"/>
                  </a:lnTo>
                  <a:lnTo>
                    <a:pt x="26132" y="23962"/>
                  </a:lnTo>
                  <a:lnTo>
                    <a:pt x="26132" y="23774"/>
                  </a:lnTo>
                  <a:lnTo>
                    <a:pt x="26226" y="23585"/>
                  </a:lnTo>
                  <a:lnTo>
                    <a:pt x="25754" y="23868"/>
                  </a:lnTo>
                  <a:lnTo>
                    <a:pt x="25471" y="24151"/>
                  </a:lnTo>
                  <a:lnTo>
                    <a:pt x="25377" y="24245"/>
                  </a:lnTo>
                  <a:lnTo>
                    <a:pt x="25471" y="24340"/>
                  </a:lnTo>
                  <a:lnTo>
                    <a:pt x="25188" y="24245"/>
                  </a:lnTo>
                  <a:lnTo>
                    <a:pt x="24905" y="24245"/>
                  </a:lnTo>
                  <a:lnTo>
                    <a:pt x="24434" y="24340"/>
                  </a:lnTo>
                  <a:lnTo>
                    <a:pt x="23585" y="24811"/>
                  </a:lnTo>
                  <a:lnTo>
                    <a:pt x="23207" y="24906"/>
                  </a:lnTo>
                  <a:lnTo>
                    <a:pt x="22924" y="25000"/>
                  </a:lnTo>
                  <a:lnTo>
                    <a:pt x="22830" y="24906"/>
                  </a:lnTo>
                  <a:lnTo>
                    <a:pt x="22924" y="24811"/>
                  </a:lnTo>
                  <a:lnTo>
                    <a:pt x="22830" y="24717"/>
                  </a:lnTo>
                  <a:lnTo>
                    <a:pt x="21886" y="24717"/>
                  </a:lnTo>
                  <a:lnTo>
                    <a:pt x="21509" y="24906"/>
                  </a:lnTo>
                  <a:lnTo>
                    <a:pt x="21037" y="25189"/>
                  </a:lnTo>
                  <a:lnTo>
                    <a:pt x="20660" y="25283"/>
                  </a:lnTo>
                  <a:lnTo>
                    <a:pt x="20754" y="25189"/>
                  </a:lnTo>
                  <a:lnTo>
                    <a:pt x="20754" y="25094"/>
                  </a:lnTo>
                  <a:lnTo>
                    <a:pt x="20471" y="25283"/>
                  </a:lnTo>
                  <a:lnTo>
                    <a:pt x="20377" y="25377"/>
                  </a:lnTo>
                  <a:lnTo>
                    <a:pt x="20188" y="25094"/>
                  </a:lnTo>
                  <a:lnTo>
                    <a:pt x="20471" y="25094"/>
                  </a:lnTo>
                  <a:lnTo>
                    <a:pt x="20094" y="25000"/>
                  </a:lnTo>
                  <a:lnTo>
                    <a:pt x="19339" y="25094"/>
                  </a:lnTo>
                  <a:lnTo>
                    <a:pt x="18019" y="25377"/>
                  </a:lnTo>
                  <a:lnTo>
                    <a:pt x="18019" y="25377"/>
                  </a:lnTo>
                  <a:lnTo>
                    <a:pt x="18679" y="25000"/>
                  </a:lnTo>
                  <a:lnTo>
                    <a:pt x="18396" y="25000"/>
                  </a:lnTo>
                  <a:lnTo>
                    <a:pt x="18113" y="25094"/>
                  </a:lnTo>
                  <a:lnTo>
                    <a:pt x="17830" y="25094"/>
                  </a:lnTo>
                  <a:lnTo>
                    <a:pt x="17075" y="25000"/>
                  </a:lnTo>
                  <a:lnTo>
                    <a:pt x="15943" y="24717"/>
                  </a:lnTo>
                  <a:lnTo>
                    <a:pt x="15094" y="24623"/>
                  </a:lnTo>
                  <a:lnTo>
                    <a:pt x="14811" y="24528"/>
                  </a:lnTo>
                  <a:lnTo>
                    <a:pt x="14764" y="24481"/>
                  </a:lnTo>
                  <a:lnTo>
                    <a:pt x="14764" y="24481"/>
                  </a:lnTo>
                  <a:lnTo>
                    <a:pt x="14717" y="24528"/>
                  </a:lnTo>
                  <a:lnTo>
                    <a:pt x="14339" y="24340"/>
                  </a:lnTo>
                  <a:lnTo>
                    <a:pt x="13868" y="24057"/>
                  </a:lnTo>
                  <a:lnTo>
                    <a:pt x="13868" y="24057"/>
                  </a:lnTo>
                  <a:lnTo>
                    <a:pt x="14056" y="24245"/>
                  </a:lnTo>
                  <a:lnTo>
                    <a:pt x="13868" y="24245"/>
                  </a:lnTo>
                  <a:lnTo>
                    <a:pt x="13679" y="24151"/>
                  </a:lnTo>
                  <a:lnTo>
                    <a:pt x="13585" y="23962"/>
                  </a:lnTo>
                  <a:lnTo>
                    <a:pt x="13396" y="23962"/>
                  </a:lnTo>
                  <a:lnTo>
                    <a:pt x="13490" y="23868"/>
                  </a:lnTo>
                  <a:lnTo>
                    <a:pt x="12924" y="23868"/>
                  </a:lnTo>
                  <a:lnTo>
                    <a:pt x="12170" y="23679"/>
                  </a:lnTo>
                  <a:lnTo>
                    <a:pt x="11509" y="23491"/>
                  </a:lnTo>
                  <a:lnTo>
                    <a:pt x="11226" y="23302"/>
                  </a:lnTo>
                  <a:lnTo>
                    <a:pt x="11132" y="23113"/>
                  </a:lnTo>
                  <a:lnTo>
                    <a:pt x="10755" y="23113"/>
                  </a:lnTo>
                  <a:lnTo>
                    <a:pt x="10472" y="22925"/>
                  </a:lnTo>
                  <a:lnTo>
                    <a:pt x="10566" y="22925"/>
                  </a:lnTo>
                  <a:lnTo>
                    <a:pt x="10094" y="22736"/>
                  </a:lnTo>
                  <a:lnTo>
                    <a:pt x="9717" y="22642"/>
                  </a:lnTo>
                  <a:lnTo>
                    <a:pt x="9339" y="22642"/>
                  </a:lnTo>
                  <a:lnTo>
                    <a:pt x="9339" y="22453"/>
                  </a:lnTo>
                  <a:lnTo>
                    <a:pt x="9339" y="22264"/>
                  </a:lnTo>
                  <a:lnTo>
                    <a:pt x="9056" y="21981"/>
                  </a:lnTo>
                  <a:lnTo>
                    <a:pt x="7924" y="21321"/>
                  </a:lnTo>
                  <a:lnTo>
                    <a:pt x="7453" y="21038"/>
                  </a:lnTo>
                  <a:lnTo>
                    <a:pt x="6887" y="20566"/>
                  </a:lnTo>
                  <a:lnTo>
                    <a:pt x="6132" y="19906"/>
                  </a:lnTo>
                  <a:lnTo>
                    <a:pt x="5755" y="19717"/>
                  </a:lnTo>
                  <a:lnTo>
                    <a:pt x="5660" y="19623"/>
                  </a:lnTo>
                  <a:lnTo>
                    <a:pt x="5472" y="19623"/>
                  </a:lnTo>
                  <a:lnTo>
                    <a:pt x="5283" y="19246"/>
                  </a:lnTo>
                  <a:lnTo>
                    <a:pt x="4906" y="18774"/>
                  </a:lnTo>
                  <a:lnTo>
                    <a:pt x="4528" y="18302"/>
                  </a:lnTo>
                  <a:lnTo>
                    <a:pt x="4151" y="18019"/>
                  </a:lnTo>
                  <a:lnTo>
                    <a:pt x="4151" y="17736"/>
                  </a:lnTo>
                  <a:lnTo>
                    <a:pt x="4057" y="17547"/>
                  </a:lnTo>
                  <a:lnTo>
                    <a:pt x="3679" y="17076"/>
                  </a:lnTo>
                  <a:lnTo>
                    <a:pt x="3868" y="17076"/>
                  </a:lnTo>
                  <a:lnTo>
                    <a:pt x="3113" y="16887"/>
                  </a:lnTo>
                  <a:lnTo>
                    <a:pt x="3207" y="16604"/>
                  </a:lnTo>
                  <a:lnTo>
                    <a:pt x="3113" y="16227"/>
                  </a:lnTo>
                  <a:lnTo>
                    <a:pt x="2924" y="15849"/>
                  </a:lnTo>
                  <a:lnTo>
                    <a:pt x="2641" y="15661"/>
                  </a:lnTo>
                  <a:lnTo>
                    <a:pt x="2736" y="15566"/>
                  </a:lnTo>
                  <a:lnTo>
                    <a:pt x="2641" y="15472"/>
                  </a:lnTo>
                  <a:lnTo>
                    <a:pt x="2453" y="15095"/>
                  </a:lnTo>
                  <a:lnTo>
                    <a:pt x="1981" y="14529"/>
                  </a:lnTo>
                  <a:lnTo>
                    <a:pt x="2170" y="14434"/>
                  </a:lnTo>
                  <a:lnTo>
                    <a:pt x="1981" y="14340"/>
                  </a:lnTo>
                  <a:lnTo>
                    <a:pt x="1887" y="14246"/>
                  </a:lnTo>
                  <a:lnTo>
                    <a:pt x="1792" y="14151"/>
                  </a:lnTo>
                  <a:lnTo>
                    <a:pt x="1604" y="13680"/>
                  </a:lnTo>
                  <a:lnTo>
                    <a:pt x="1698" y="13774"/>
                  </a:lnTo>
                  <a:lnTo>
                    <a:pt x="1698" y="13774"/>
                  </a:lnTo>
                  <a:lnTo>
                    <a:pt x="1509" y="13302"/>
                  </a:lnTo>
                  <a:lnTo>
                    <a:pt x="1321" y="12831"/>
                  </a:lnTo>
                  <a:lnTo>
                    <a:pt x="1226" y="12453"/>
                  </a:lnTo>
                  <a:lnTo>
                    <a:pt x="1226" y="12170"/>
                  </a:lnTo>
                  <a:lnTo>
                    <a:pt x="1321" y="11982"/>
                  </a:lnTo>
                  <a:lnTo>
                    <a:pt x="1415" y="12453"/>
                  </a:lnTo>
                  <a:lnTo>
                    <a:pt x="1509" y="12359"/>
                  </a:lnTo>
                  <a:lnTo>
                    <a:pt x="1792" y="12359"/>
                  </a:lnTo>
                  <a:lnTo>
                    <a:pt x="1604" y="12170"/>
                  </a:lnTo>
                  <a:lnTo>
                    <a:pt x="1604" y="11887"/>
                  </a:lnTo>
                  <a:lnTo>
                    <a:pt x="1509" y="11227"/>
                  </a:lnTo>
                  <a:lnTo>
                    <a:pt x="1415" y="11132"/>
                  </a:lnTo>
                  <a:lnTo>
                    <a:pt x="1415" y="10944"/>
                  </a:lnTo>
                  <a:lnTo>
                    <a:pt x="1321" y="10849"/>
                  </a:lnTo>
                  <a:lnTo>
                    <a:pt x="1226" y="10849"/>
                  </a:lnTo>
                  <a:lnTo>
                    <a:pt x="1226" y="11038"/>
                  </a:lnTo>
                  <a:lnTo>
                    <a:pt x="1321" y="11321"/>
                  </a:lnTo>
                  <a:lnTo>
                    <a:pt x="1132" y="11227"/>
                  </a:lnTo>
                  <a:lnTo>
                    <a:pt x="1132" y="11132"/>
                  </a:lnTo>
                  <a:lnTo>
                    <a:pt x="1132" y="11038"/>
                  </a:lnTo>
                  <a:lnTo>
                    <a:pt x="943" y="10849"/>
                  </a:lnTo>
                  <a:lnTo>
                    <a:pt x="1038" y="10661"/>
                  </a:lnTo>
                  <a:lnTo>
                    <a:pt x="1132" y="10378"/>
                  </a:lnTo>
                  <a:lnTo>
                    <a:pt x="1226" y="9812"/>
                  </a:lnTo>
                  <a:lnTo>
                    <a:pt x="1132" y="9340"/>
                  </a:lnTo>
                  <a:lnTo>
                    <a:pt x="1132" y="9151"/>
                  </a:lnTo>
                  <a:lnTo>
                    <a:pt x="1226" y="9057"/>
                  </a:lnTo>
                  <a:lnTo>
                    <a:pt x="1226" y="8491"/>
                  </a:lnTo>
                  <a:lnTo>
                    <a:pt x="1321" y="7831"/>
                  </a:lnTo>
                  <a:lnTo>
                    <a:pt x="1604" y="6416"/>
                  </a:lnTo>
                  <a:lnTo>
                    <a:pt x="1981" y="4906"/>
                  </a:lnTo>
                  <a:lnTo>
                    <a:pt x="2453" y="3302"/>
                  </a:lnTo>
                  <a:lnTo>
                    <a:pt x="2736" y="2359"/>
                  </a:lnTo>
                  <a:lnTo>
                    <a:pt x="2924" y="1887"/>
                  </a:lnTo>
                  <a:lnTo>
                    <a:pt x="3019" y="1416"/>
                  </a:lnTo>
                  <a:lnTo>
                    <a:pt x="3302" y="1133"/>
                  </a:lnTo>
                  <a:lnTo>
                    <a:pt x="3491" y="755"/>
                  </a:lnTo>
                  <a:lnTo>
                    <a:pt x="3585" y="567"/>
                  </a:lnTo>
                  <a:lnTo>
                    <a:pt x="3585" y="472"/>
                  </a:lnTo>
                  <a:lnTo>
                    <a:pt x="3491" y="378"/>
                  </a:lnTo>
                  <a:lnTo>
                    <a:pt x="3302" y="284"/>
                  </a:lnTo>
                  <a:lnTo>
                    <a:pt x="3207" y="95"/>
                  </a:lnTo>
                  <a:lnTo>
                    <a:pt x="31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45"/>
            <p:cNvSpPr/>
            <p:nvPr/>
          </p:nvSpPr>
          <p:spPr>
            <a:xfrm>
              <a:off x="1091875" y="1951850"/>
              <a:ext cx="188700" cy="136800"/>
            </a:xfrm>
            <a:custGeom>
              <a:avLst/>
              <a:gdLst/>
              <a:ahLst/>
              <a:cxnLst/>
              <a:rect l="l" t="t" r="r" b="b"/>
              <a:pathLst>
                <a:path w="7548" h="5472" extrusionOk="0">
                  <a:moveTo>
                    <a:pt x="5000" y="0"/>
                  </a:moveTo>
                  <a:lnTo>
                    <a:pt x="4812" y="95"/>
                  </a:lnTo>
                  <a:lnTo>
                    <a:pt x="4717" y="95"/>
                  </a:lnTo>
                  <a:lnTo>
                    <a:pt x="4340" y="472"/>
                  </a:lnTo>
                  <a:lnTo>
                    <a:pt x="4057" y="566"/>
                  </a:lnTo>
                  <a:lnTo>
                    <a:pt x="3774" y="566"/>
                  </a:lnTo>
                  <a:lnTo>
                    <a:pt x="3397" y="378"/>
                  </a:lnTo>
                  <a:lnTo>
                    <a:pt x="3208" y="944"/>
                  </a:lnTo>
                  <a:lnTo>
                    <a:pt x="2548" y="1887"/>
                  </a:lnTo>
                  <a:lnTo>
                    <a:pt x="2170" y="2359"/>
                  </a:lnTo>
                  <a:lnTo>
                    <a:pt x="1793" y="2736"/>
                  </a:lnTo>
                  <a:lnTo>
                    <a:pt x="1415" y="2925"/>
                  </a:lnTo>
                  <a:lnTo>
                    <a:pt x="1321" y="2925"/>
                  </a:lnTo>
                  <a:lnTo>
                    <a:pt x="1227" y="2831"/>
                  </a:lnTo>
                  <a:lnTo>
                    <a:pt x="1321" y="3114"/>
                  </a:lnTo>
                  <a:lnTo>
                    <a:pt x="1132" y="3114"/>
                  </a:lnTo>
                  <a:lnTo>
                    <a:pt x="1227" y="3302"/>
                  </a:lnTo>
                  <a:lnTo>
                    <a:pt x="1227" y="3208"/>
                  </a:lnTo>
                  <a:lnTo>
                    <a:pt x="1321" y="3302"/>
                  </a:lnTo>
                  <a:lnTo>
                    <a:pt x="1510" y="3491"/>
                  </a:lnTo>
                  <a:lnTo>
                    <a:pt x="1321" y="3397"/>
                  </a:lnTo>
                  <a:lnTo>
                    <a:pt x="1132" y="3491"/>
                  </a:lnTo>
                  <a:lnTo>
                    <a:pt x="755" y="3963"/>
                  </a:lnTo>
                  <a:lnTo>
                    <a:pt x="472" y="4529"/>
                  </a:lnTo>
                  <a:lnTo>
                    <a:pt x="283" y="4623"/>
                  </a:lnTo>
                  <a:lnTo>
                    <a:pt x="0" y="4623"/>
                  </a:lnTo>
                  <a:lnTo>
                    <a:pt x="378" y="5095"/>
                  </a:lnTo>
                  <a:lnTo>
                    <a:pt x="944" y="5472"/>
                  </a:lnTo>
                  <a:lnTo>
                    <a:pt x="849" y="5378"/>
                  </a:lnTo>
                  <a:lnTo>
                    <a:pt x="944" y="5283"/>
                  </a:lnTo>
                  <a:lnTo>
                    <a:pt x="1132" y="5189"/>
                  </a:lnTo>
                  <a:lnTo>
                    <a:pt x="1321" y="5000"/>
                  </a:lnTo>
                  <a:lnTo>
                    <a:pt x="1321" y="4812"/>
                  </a:lnTo>
                  <a:lnTo>
                    <a:pt x="1227" y="4623"/>
                  </a:lnTo>
                  <a:lnTo>
                    <a:pt x="1227" y="4623"/>
                  </a:lnTo>
                  <a:lnTo>
                    <a:pt x="1510" y="4812"/>
                  </a:lnTo>
                  <a:lnTo>
                    <a:pt x="1415" y="4717"/>
                  </a:lnTo>
                  <a:lnTo>
                    <a:pt x="1415" y="4717"/>
                  </a:lnTo>
                  <a:lnTo>
                    <a:pt x="1604" y="4812"/>
                  </a:lnTo>
                  <a:lnTo>
                    <a:pt x="1698" y="4906"/>
                  </a:lnTo>
                  <a:lnTo>
                    <a:pt x="1604" y="4717"/>
                  </a:lnTo>
                  <a:lnTo>
                    <a:pt x="1415" y="4151"/>
                  </a:lnTo>
                  <a:lnTo>
                    <a:pt x="1510" y="4340"/>
                  </a:lnTo>
                  <a:lnTo>
                    <a:pt x="1887" y="4529"/>
                  </a:lnTo>
                  <a:lnTo>
                    <a:pt x="4812" y="1321"/>
                  </a:lnTo>
                  <a:lnTo>
                    <a:pt x="4812" y="1415"/>
                  </a:lnTo>
                  <a:lnTo>
                    <a:pt x="4812" y="1510"/>
                  </a:lnTo>
                  <a:lnTo>
                    <a:pt x="5095" y="1510"/>
                  </a:lnTo>
                  <a:lnTo>
                    <a:pt x="5000" y="1604"/>
                  </a:lnTo>
                  <a:lnTo>
                    <a:pt x="5000" y="1698"/>
                  </a:lnTo>
                  <a:lnTo>
                    <a:pt x="5189" y="1981"/>
                  </a:lnTo>
                  <a:lnTo>
                    <a:pt x="5472" y="2264"/>
                  </a:lnTo>
                  <a:lnTo>
                    <a:pt x="5661" y="2264"/>
                  </a:lnTo>
                  <a:lnTo>
                    <a:pt x="5944" y="2170"/>
                  </a:lnTo>
                  <a:lnTo>
                    <a:pt x="5661" y="2359"/>
                  </a:lnTo>
                  <a:lnTo>
                    <a:pt x="5566" y="2453"/>
                  </a:lnTo>
                  <a:lnTo>
                    <a:pt x="5566" y="2642"/>
                  </a:lnTo>
                  <a:lnTo>
                    <a:pt x="5661" y="2736"/>
                  </a:lnTo>
                  <a:lnTo>
                    <a:pt x="5944" y="2831"/>
                  </a:lnTo>
                  <a:lnTo>
                    <a:pt x="6132" y="2831"/>
                  </a:lnTo>
                  <a:lnTo>
                    <a:pt x="6227" y="3114"/>
                  </a:lnTo>
                  <a:lnTo>
                    <a:pt x="6415" y="3585"/>
                  </a:lnTo>
                  <a:lnTo>
                    <a:pt x="6698" y="4057"/>
                  </a:lnTo>
                  <a:lnTo>
                    <a:pt x="6887" y="4151"/>
                  </a:lnTo>
                  <a:lnTo>
                    <a:pt x="7076" y="4151"/>
                  </a:lnTo>
                  <a:lnTo>
                    <a:pt x="6887" y="4340"/>
                  </a:lnTo>
                  <a:lnTo>
                    <a:pt x="6793" y="4434"/>
                  </a:lnTo>
                  <a:lnTo>
                    <a:pt x="6887" y="4529"/>
                  </a:lnTo>
                  <a:lnTo>
                    <a:pt x="7076" y="4717"/>
                  </a:lnTo>
                  <a:lnTo>
                    <a:pt x="7453" y="4812"/>
                  </a:lnTo>
                  <a:lnTo>
                    <a:pt x="7264" y="5000"/>
                  </a:lnTo>
                  <a:lnTo>
                    <a:pt x="7076" y="5095"/>
                  </a:lnTo>
                  <a:lnTo>
                    <a:pt x="7359" y="5095"/>
                  </a:lnTo>
                  <a:lnTo>
                    <a:pt x="7547" y="4717"/>
                  </a:lnTo>
                  <a:lnTo>
                    <a:pt x="7453" y="4623"/>
                  </a:lnTo>
                  <a:lnTo>
                    <a:pt x="7264" y="4717"/>
                  </a:lnTo>
                  <a:lnTo>
                    <a:pt x="7453" y="4434"/>
                  </a:lnTo>
                  <a:lnTo>
                    <a:pt x="7453" y="4340"/>
                  </a:lnTo>
                  <a:lnTo>
                    <a:pt x="7453" y="4151"/>
                  </a:lnTo>
                  <a:lnTo>
                    <a:pt x="7170" y="3963"/>
                  </a:lnTo>
                  <a:lnTo>
                    <a:pt x="6793" y="3868"/>
                  </a:lnTo>
                  <a:lnTo>
                    <a:pt x="6981" y="3774"/>
                  </a:lnTo>
                  <a:lnTo>
                    <a:pt x="7264" y="3585"/>
                  </a:lnTo>
                  <a:lnTo>
                    <a:pt x="6981" y="3114"/>
                  </a:lnTo>
                  <a:lnTo>
                    <a:pt x="6698" y="2831"/>
                  </a:lnTo>
                  <a:lnTo>
                    <a:pt x="6415" y="2642"/>
                  </a:lnTo>
                  <a:lnTo>
                    <a:pt x="6604" y="2264"/>
                  </a:lnTo>
                  <a:lnTo>
                    <a:pt x="6887" y="1981"/>
                  </a:lnTo>
                  <a:lnTo>
                    <a:pt x="6415" y="2076"/>
                  </a:lnTo>
                  <a:lnTo>
                    <a:pt x="6604" y="1887"/>
                  </a:lnTo>
                  <a:lnTo>
                    <a:pt x="6227" y="1887"/>
                  </a:lnTo>
                  <a:lnTo>
                    <a:pt x="6415" y="1698"/>
                  </a:lnTo>
                  <a:lnTo>
                    <a:pt x="6510" y="1604"/>
                  </a:lnTo>
                  <a:lnTo>
                    <a:pt x="6510" y="1510"/>
                  </a:lnTo>
                  <a:lnTo>
                    <a:pt x="6227" y="1604"/>
                  </a:lnTo>
                  <a:lnTo>
                    <a:pt x="6132" y="1793"/>
                  </a:lnTo>
                  <a:lnTo>
                    <a:pt x="6132" y="1510"/>
                  </a:lnTo>
                  <a:lnTo>
                    <a:pt x="6038" y="1321"/>
                  </a:lnTo>
                  <a:lnTo>
                    <a:pt x="5755" y="944"/>
                  </a:lnTo>
                  <a:lnTo>
                    <a:pt x="5283" y="566"/>
                  </a:lnTo>
                  <a:lnTo>
                    <a:pt x="5095" y="283"/>
                  </a:lnTo>
                  <a:lnTo>
                    <a:pt x="50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835" name="Google Shape;835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63300" y="171450"/>
            <a:ext cx="642474" cy="620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46"/>
          <p:cNvSpPr/>
          <p:nvPr/>
        </p:nvSpPr>
        <p:spPr>
          <a:xfrm rot="923">
            <a:off x="3469261" y="2233675"/>
            <a:ext cx="2235300" cy="2133000"/>
          </a:xfrm>
          <a:prstGeom prst="ellipse">
            <a:avLst/>
          </a:prstGeom>
          <a:solidFill>
            <a:srgbClr val="FFFFFF">
              <a:alpha val="10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rgbClr val="00FFFF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Interactif</a:t>
            </a:r>
            <a:endParaRPr sz="2000" b="0" i="0" u="none" strike="noStrike" cap="none">
              <a:solidFill>
                <a:srgbClr val="00FFFF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841" name="Google Shape;841;p46"/>
          <p:cNvSpPr/>
          <p:nvPr/>
        </p:nvSpPr>
        <p:spPr>
          <a:xfrm>
            <a:off x="1313477" y="2146500"/>
            <a:ext cx="2514000" cy="2133000"/>
          </a:xfrm>
          <a:prstGeom prst="ellipse">
            <a:avLst/>
          </a:prstGeom>
          <a:solidFill>
            <a:srgbClr val="FFFFFF">
              <a:alpha val="10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100" b="0" i="0" u="none" strike="noStrike" cap="none">
                <a:solidFill>
                  <a:srgbClr val="FF00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Engageant  </a:t>
            </a:r>
            <a:endParaRPr sz="2100" b="0" i="0" u="none" strike="noStrike" cap="none">
              <a:solidFill>
                <a:srgbClr val="FF0000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842" name="Google Shape;842;p46"/>
          <p:cNvSpPr/>
          <p:nvPr/>
        </p:nvSpPr>
        <p:spPr>
          <a:xfrm>
            <a:off x="5338850" y="2222775"/>
            <a:ext cx="2410800" cy="2230200"/>
          </a:xfrm>
          <a:prstGeom prst="ellipse">
            <a:avLst/>
          </a:prstGeom>
          <a:solidFill>
            <a:srgbClr val="FFFFFF">
              <a:alpha val="10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2200" b="0" i="0" u="none" strike="noStrike" cap="none">
                <a:solidFill>
                  <a:srgbClr val="38761D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inspirant</a:t>
            </a:r>
            <a:endParaRPr sz="2200" b="0" i="0" u="none" strike="noStrike" cap="none">
              <a:solidFill>
                <a:srgbClr val="38761D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843" name="Google Shape;843;p46"/>
          <p:cNvSpPr/>
          <p:nvPr/>
        </p:nvSpPr>
        <p:spPr>
          <a:xfrm>
            <a:off x="4141750" y="281249"/>
            <a:ext cx="788694" cy="805193"/>
          </a:xfrm>
          <a:custGeom>
            <a:avLst/>
            <a:gdLst/>
            <a:ahLst/>
            <a:cxnLst/>
            <a:rect l="l" t="t" r="r" b="b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4" name="Google Shape;844;p46"/>
          <p:cNvSpPr/>
          <p:nvPr/>
        </p:nvSpPr>
        <p:spPr>
          <a:xfrm>
            <a:off x="4363252" y="476438"/>
            <a:ext cx="345681" cy="414830"/>
          </a:xfrm>
          <a:custGeom>
            <a:avLst/>
            <a:gdLst/>
            <a:ahLst/>
            <a:cxnLst/>
            <a:rect l="l" t="t" r="r" b="b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46"/>
          <p:cNvSpPr/>
          <p:nvPr/>
        </p:nvSpPr>
        <p:spPr>
          <a:xfrm>
            <a:off x="1379451" y="2146500"/>
            <a:ext cx="2410725" cy="2050273"/>
          </a:xfrm>
          <a:custGeom>
            <a:avLst/>
            <a:gdLst/>
            <a:ahLst/>
            <a:cxnLst/>
            <a:rect l="l" t="t" r="r" b="b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6" name="Google Shape;846;p46"/>
          <p:cNvSpPr/>
          <p:nvPr/>
        </p:nvSpPr>
        <p:spPr>
          <a:xfrm>
            <a:off x="3513775" y="2146525"/>
            <a:ext cx="2138892" cy="2158411"/>
          </a:xfrm>
          <a:custGeom>
            <a:avLst/>
            <a:gdLst/>
            <a:ahLst/>
            <a:cxnLst/>
            <a:rect l="l" t="t" r="r" b="b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7" name="Google Shape;847;p46"/>
          <p:cNvSpPr/>
          <p:nvPr/>
        </p:nvSpPr>
        <p:spPr>
          <a:xfrm>
            <a:off x="5338888" y="2271388"/>
            <a:ext cx="2410725" cy="2132967"/>
          </a:xfrm>
          <a:custGeom>
            <a:avLst/>
            <a:gdLst/>
            <a:ahLst/>
            <a:cxnLst/>
            <a:rect l="l" t="t" r="r" b="b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46"/>
          <p:cNvSpPr txBox="1">
            <a:spLocks noGrp="1"/>
          </p:cNvSpPr>
          <p:nvPr>
            <p:ph type="title"/>
          </p:nvPr>
        </p:nvSpPr>
        <p:spPr>
          <a:xfrm>
            <a:off x="63000" y="1090188"/>
            <a:ext cx="9156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2200"/>
              <a:t>Peu importe la façon, l’essentiel d’un </a:t>
            </a:r>
            <a:r>
              <a:rPr lang="en" sz="2200">
                <a:solidFill>
                  <a:srgbClr val="00FFFF"/>
                </a:solidFill>
              </a:rPr>
              <a:t>H</a:t>
            </a:r>
            <a:r>
              <a:rPr lang="en" sz="2200">
                <a:solidFill>
                  <a:srgbClr val="FF0000"/>
                </a:solidFill>
              </a:rPr>
              <a:t>y</a:t>
            </a:r>
            <a:r>
              <a:rPr lang="en" sz="2200">
                <a:solidFill>
                  <a:srgbClr val="FFFF00"/>
                </a:solidFill>
              </a:rPr>
              <a:t>p</a:t>
            </a:r>
            <a:r>
              <a:rPr lang="en" sz="2200">
                <a:solidFill>
                  <a:srgbClr val="00FFFF"/>
                </a:solidFill>
              </a:rPr>
              <a:t>e</a:t>
            </a:r>
            <a:r>
              <a:rPr lang="en" sz="2200">
                <a:solidFill>
                  <a:srgbClr val="6AA84F"/>
                </a:solidFill>
              </a:rPr>
              <a:t>r</a:t>
            </a:r>
            <a:r>
              <a:rPr lang="en" sz="2200">
                <a:solidFill>
                  <a:srgbClr val="FF0000"/>
                </a:solidFill>
              </a:rPr>
              <a:t>D</a:t>
            </a:r>
            <a:r>
              <a:rPr lang="en" sz="2200">
                <a:solidFill>
                  <a:srgbClr val="FFFF00"/>
                </a:solidFill>
              </a:rPr>
              <a:t>o</a:t>
            </a:r>
            <a:r>
              <a:rPr lang="en" sz="2200">
                <a:solidFill>
                  <a:srgbClr val="00FFFF"/>
                </a:solidFill>
              </a:rPr>
              <a:t>c</a:t>
            </a:r>
            <a:r>
              <a:rPr lang="en" sz="2200">
                <a:solidFill>
                  <a:srgbClr val="6AA84F"/>
                </a:solidFill>
              </a:rPr>
              <a:t>s</a:t>
            </a:r>
            <a:r>
              <a:rPr lang="en" sz="2200"/>
              <a:t> est d’apprendre en s’assurant que ce soit</a:t>
            </a:r>
            <a:r>
              <a:rPr lang="en" sz="2200">
                <a:solidFill>
                  <a:srgbClr val="FFFFFF"/>
                </a:solidFill>
              </a:rPr>
              <a:t>:</a:t>
            </a:r>
            <a:r>
              <a:rPr lang="en" sz="2200"/>
              <a:t> </a:t>
            </a:r>
            <a:endParaRPr sz="2200"/>
          </a:p>
        </p:txBody>
      </p:sp>
      <p:pic>
        <p:nvPicPr>
          <p:cNvPr id="849" name="Google Shape;849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63300" y="171450"/>
            <a:ext cx="642474" cy="620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47"/>
          <p:cNvSpPr txBox="1">
            <a:spLocks noGrp="1"/>
          </p:cNvSpPr>
          <p:nvPr>
            <p:ph type="title"/>
          </p:nvPr>
        </p:nvSpPr>
        <p:spPr>
          <a:xfrm>
            <a:off x="296150" y="967975"/>
            <a:ext cx="9156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4000">
                <a:solidFill>
                  <a:srgbClr val="FFFF00"/>
                </a:solidFill>
              </a:rPr>
              <a:t>1</a:t>
            </a:r>
            <a:r>
              <a:rPr lang="en" sz="4000"/>
              <a:t>, </a:t>
            </a:r>
            <a:r>
              <a:rPr lang="en" sz="4000">
                <a:solidFill>
                  <a:srgbClr val="FF0000"/>
                </a:solidFill>
              </a:rPr>
              <a:t>2</a:t>
            </a:r>
            <a:r>
              <a:rPr lang="en" sz="4000"/>
              <a:t>, </a:t>
            </a:r>
            <a:r>
              <a:rPr lang="en" sz="4000">
                <a:solidFill>
                  <a:srgbClr val="00FF00"/>
                </a:solidFill>
              </a:rPr>
              <a:t>3</a:t>
            </a:r>
            <a:r>
              <a:rPr lang="en" sz="4000"/>
              <a:t> </a:t>
            </a:r>
            <a:r>
              <a:rPr lang="en" sz="4300">
                <a:solidFill>
                  <a:srgbClr val="00FFFF"/>
                </a:solidFill>
              </a:rPr>
              <a:t>Partez!</a:t>
            </a:r>
            <a:endParaRPr sz="4300">
              <a:solidFill>
                <a:srgbClr val="00FFFF"/>
              </a:solidFill>
            </a:endParaRPr>
          </a:p>
        </p:txBody>
      </p:sp>
      <p:sp>
        <p:nvSpPr>
          <p:cNvPr id="855" name="Google Shape;855;p47"/>
          <p:cNvSpPr txBox="1"/>
          <p:nvPr/>
        </p:nvSpPr>
        <p:spPr>
          <a:xfrm>
            <a:off x="4572000" y="2055538"/>
            <a:ext cx="4027800" cy="15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" sz="2700">
                <a:solidFill>
                  <a:srgbClr val="00FF00"/>
                </a:solidFill>
                <a:latin typeface="Sniglet"/>
                <a:ea typeface="Sniglet"/>
                <a:cs typeface="Sniglet"/>
                <a:sym typeface="Sniglet"/>
              </a:rPr>
              <a:t>+ élaboré, + c</a:t>
            </a:r>
            <a:r>
              <a:rPr lang="en" sz="2700" b="0" i="0" u="none" strike="noStrike" cap="none">
                <a:solidFill>
                  <a:srgbClr val="00FF00"/>
                </a:solidFill>
                <a:latin typeface="Sniglet"/>
                <a:ea typeface="Sniglet"/>
                <a:cs typeface="Sniglet"/>
                <a:sym typeface="Sniglet"/>
              </a:rPr>
              <a:t>réativité</a:t>
            </a:r>
            <a:endParaRPr sz="2700" b="0" i="0" u="none" strike="noStrike" cap="none">
              <a:solidFill>
                <a:srgbClr val="00FF00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" sz="2700" b="0" i="0" u="sng" strike="noStrike" cap="none">
                <a:solidFill>
                  <a:schemeClr val="hlink"/>
                </a:solidFill>
                <a:latin typeface="Sniglet"/>
                <a:ea typeface="Sniglet"/>
                <a:cs typeface="Sniglet"/>
                <a:sym typeface="Sniglet"/>
                <a:hlinkClick r:id="rId3"/>
              </a:rPr>
              <a:t>Underground railroad</a:t>
            </a:r>
            <a:endParaRPr sz="2700" b="0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856" name="Google Shape;856;p47"/>
          <p:cNvSpPr txBox="1"/>
          <p:nvPr/>
        </p:nvSpPr>
        <p:spPr>
          <a:xfrm>
            <a:off x="296150" y="1999150"/>
            <a:ext cx="4027800" cy="21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" sz="2700" b="0" i="0" u="none" strike="noStrike" cap="none">
                <a:solidFill>
                  <a:srgbClr val="00FF00"/>
                </a:solidFill>
                <a:latin typeface="Sniglet"/>
                <a:ea typeface="Sniglet"/>
                <a:cs typeface="Sniglet"/>
                <a:sym typeface="Sniglet"/>
              </a:rPr>
              <a:t>Plan de travail virtuel</a:t>
            </a:r>
            <a:endParaRPr sz="2700" b="0" i="0" u="none" strike="noStrike" cap="none">
              <a:solidFill>
                <a:srgbClr val="00FF00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2100" u="sng">
                <a:solidFill>
                  <a:schemeClr val="hlink"/>
                </a:solidFill>
                <a:latin typeface="Sniglet"/>
                <a:ea typeface="Sniglet"/>
                <a:cs typeface="Sniglet"/>
                <a:sym typeface="Sniglet"/>
                <a:hlinkClick r:id="rId4"/>
              </a:rPr>
              <a:t>Modèles</a:t>
            </a:r>
            <a:r>
              <a:rPr lang="en" sz="2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</a:t>
            </a:r>
            <a:endParaRPr sz="2100" b="0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857" name="Google Shape;857;p47"/>
          <p:cNvSpPr/>
          <p:nvPr/>
        </p:nvSpPr>
        <p:spPr>
          <a:xfrm>
            <a:off x="168375" y="411350"/>
            <a:ext cx="2406664" cy="1183562"/>
          </a:xfrm>
          <a:custGeom>
            <a:avLst/>
            <a:gdLst/>
            <a:ahLst/>
            <a:cxnLst/>
            <a:rect l="l" t="t" r="r" b="b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rgbClr val="FFFFFF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858" name="Google Shape;858;p47"/>
          <p:cNvSpPr txBox="1"/>
          <p:nvPr/>
        </p:nvSpPr>
        <p:spPr>
          <a:xfrm>
            <a:off x="522450" y="621550"/>
            <a:ext cx="1827600" cy="10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3600">
                <a:solidFill>
                  <a:srgbClr val="FFFF00"/>
                </a:solidFill>
                <a:latin typeface="Viga"/>
                <a:ea typeface="Viga"/>
                <a:cs typeface="Viga"/>
                <a:sym typeface="Viga"/>
              </a:rPr>
              <a:t>Évalue</a:t>
            </a:r>
            <a:endParaRPr sz="3600" i="0" u="none" strike="noStrike" cap="none">
              <a:solidFill>
                <a:srgbClr val="FFFF00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859" name="Google Shape;859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63300" y="171450"/>
            <a:ext cx="642474" cy="620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48"/>
          <p:cNvSpPr txBox="1">
            <a:spLocks noGrp="1"/>
          </p:cNvSpPr>
          <p:nvPr>
            <p:ph type="ctrTitle" idx="4294967295"/>
          </p:nvPr>
        </p:nvSpPr>
        <p:spPr>
          <a:xfrm>
            <a:off x="342300" y="1019825"/>
            <a:ext cx="29094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</a:pPr>
            <a:r>
              <a:rPr lang="en" sz="3000">
                <a:solidFill>
                  <a:srgbClr val="FFFF00"/>
                </a:solidFill>
                <a:latin typeface="Viga"/>
                <a:ea typeface="Viga"/>
                <a:cs typeface="Viga"/>
                <a:sym typeface="Viga"/>
              </a:rPr>
              <a:t>Enrichissement</a:t>
            </a:r>
            <a:r>
              <a:rPr lang="en" sz="3000" i="0" u="none" strike="noStrike" cap="none">
                <a:solidFill>
                  <a:srgbClr val="FFFF00"/>
                </a:solidFill>
                <a:latin typeface="Viga"/>
                <a:ea typeface="Viga"/>
                <a:cs typeface="Viga"/>
                <a:sym typeface="Viga"/>
              </a:rPr>
              <a:t> </a:t>
            </a:r>
            <a:r>
              <a:rPr lang="en" sz="4100" b="0" i="0" u="none" strike="noStrike" cap="none">
                <a:solidFill>
                  <a:srgbClr val="FFFF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   </a:t>
            </a:r>
            <a:endParaRPr sz="4100" b="0" i="0" u="none" strike="noStrike" cap="none">
              <a:solidFill>
                <a:srgbClr val="FFFF00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865" name="Google Shape;865;p48"/>
          <p:cNvSpPr/>
          <p:nvPr/>
        </p:nvSpPr>
        <p:spPr>
          <a:xfrm>
            <a:off x="4207286" y="373200"/>
            <a:ext cx="687464" cy="691590"/>
          </a:xfrm>
          <a:custGeom>
            <a:avLst/>
            <a:gdLst/>
            <a:ahLst/>
            <a:cxnLst/>
            <a:rect l="l" t="t" r="r" b="b"/>
            <a:pathLst>
              <a:path w="15842" h="15938" extrusionOk="0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6" name="Google Shape;866;p48"/>
          <p:cNvSpPr/>
          <p:nvPr/>
        </p:nvSpPr>
        <p:spPr>
          <a:xfrm>
            <a:off x="5319364" y="1703613"/>
            <a:ext cx="1442481" cy="102978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7" name="Google Shape;867;p48"/>
          <p:cNvSpPr txBox="1">
            <a:spLocks noGrp="1"/>
          </p:cNvSpPr>
          <p:nvPr>
            <p:ph type="ctrTitle" idx="4294967295"/>
          </p:nvPr>
        </p:nvSpPr>
        <p:spPr>
          <a:xfrm>
            <a:off x="4024675" y="2076650"/>
            <a:ext cx="4867800" cy="18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</a:pPr>
            <a:r>
              <a:rPr lang="en">
                <a:solidFill>
                  <a:srgbClr val="00FFFF"/>
                </a:solidFill>
              </a:rPr>
              <a:t>-</a:t>
            </a:r>
            <a:r>
              <a:rPr lang="en" sz="1800" b="0" i="0" u="sng" strike="noStrike" cap="none">
                <a:solidFill>
                  <a:srgbClr val="00FFFF"/>
                </a:solidFill>
                <a:latin typeface="Walter Turncoat"/>
                <a:ea typeface="Walter Turncoat"/>
                <a:cs typeface="Walter Turncoat"/>
                <a:sym typeface="Walter Turnco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Tutoriel pour créer un hyperdocs</a:t>
            </a:r>
            <a:endParaRPr sz="1800" b="0" i="0" u="none" strike="noStrike" cap="none">
              <a:solidFill>
                <a:srgbClr val="00FFFF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</a:pPr>
            <a:r>
              <a:rPr lang="en" sz="1800" b="0" i="0" u="none" strike="noStrike" cap="none">
                <a:solidFill>
                  <a:srgbClr val="00FFFF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-</a:t>
            </a:r>
            <a:r>
              <a:rPr lang="en" sz="1800" b="0" i="0" u="sng" strike="noStrike" cap="none">
                <a:solidFill>
                  <a:srgbClr val="00FFFF"/>
                </a:solidFill>
                <a:latin typeface="Walter Turncoat"/>
                <a:ea typeface="Walter Turncoat"/>
                <a:cs typeface="Walter Turncoat"/>
                <a:sym typeface="Walter Turnco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Banque de ressources et d’hyperdocs </a:t>
            </a:r>
            <a:endParaRPr sz="1800" b="0" i="0" u="none" strike="noStrike" cap="none">
              <a:solidFill>
                <a:srgbClr val="00FFFF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</a:pPr>
            <a:r>
              <a:rPr lang="en" sz="1800" b="0" i="0" u="none" strike="noStrike" cap="none">
                <a:solidFill>
                  <a:srgbClr val="00FFFF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-</a:t>
            </a:r>
            <a:r>
              <a:rPr lang="en" sz="1800" b="0" i="0" u="sng" strike="noStrike" cap="none">
                <a:solidFill>
                  <a:srgbClr val="00FFFF"/>
                </a:solidFill>
                <a:latin typeface="Walter Turncoat"/>
                <a:ea typeface="Walter Turncoat"/>
                <a:cs typeface="Walter Turncoat"/>
                <a:sym typeface="Walter Turncoa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Images libres de droit d’auteur </a:t>
            </a:r>
            <a:r>
              <a:rPr lang="en" sz="1800" u="sng">
                <a:solidFill>
                  <a:srgbClr val="00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endParaRPr sz="1800" b="0" i="0" u="none" strike="noStrike" cap="none">
              <a:solidFill>
                <a:srgbClr val="00FFFF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</a:pPr>
            <a:endParaRPr sz="1800" b="0" i="0" u="none" strike="noStrike" cap="none">
              <a:solidFill>
                <a:srgbClr val="FFFFFF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</a:pPr>
            <a:endParaRPr sz="1800" b="0" i="0" u="none" strike="noStrike" cap="none">
              <a:solidFill>
                <a:srgbClr val="FFFFFF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</a:pPr>
            <a:endParaRPr sz="1800" b="0" i="0" u="none" strike="noStrike" cap="none">
              <a:solidFill>
                <a:srgbClr val="FFFFFF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868" name="Google Shape;868;p48"/>
          <p:cNvSpPr/>
          <p:nvPr/>
        </p:nvSpPr>
        <p:spPr>
          <a:xfrm>
            <a:off x="132450" y="460825"/>
            <a:ext cx="3371560" cy="1958564"/>
          </a:xfrm>
          <a:custGeom>
            <a:avLst/>
            <a:gdLst/>
            <a:ahLst/>
            <a:cxnLst/>
            <a:rect l="l" t="t" r="r" b="b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rgbClr val="FFFFFF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pic>
        <p:nvPicPr>
          <p:cNvPr id="869" name="Google Shape;869;p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63300" y="171450"/>
            <a:ext cx="642474" cy="620601"/>
          </a:xfrm>
          <a:prstGeom prst="rect">
            <a:avLst/>
          </a:prstGeom>
          <a:noFill/>
          <a:ln>
            <a:noFill/>
          </a:ln>
        </p:spPr>
      </p:pic>
      <p:sp>
        <p:nvSpPr>
          <p:cNvPr id="870" name="Google Shape;870;p48"/>
          <p:cNvSpPr txBox="1"/>
          <p:nvPr/>
        </p:nvSpPr>
        <p:spPr>
          <a:xfrm>
            <a:off x="4207275" y="1075192"/>
            <a:ext cx="3718200" cy="4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</a:pPr>
            <a:r>
              <a:rPr lang="en" sz="2400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rPr>
              <a:t>Ressources :  </a:t>
            </a:r>
            <a:endParaRPr sz="2400">
              <a:latin typeface="Viga"/>
              <a:ea typeface="Viga"/>
              <a:cs typeface="Viga"/>
              <a:sym typeface="Vig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49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sp>
        <p:nvSpPr>
          <p:cNvPr id="876" name="Google Shape;876;p49"/>
          <p:cNvSpPr txBox="1">
            <a:spLocks noGrp="1"/>
          </p:cNvSpPr>
          <p:nvPr>
            <p:ph type="title" idx="4294967295"/>
          </p:nvPr>
        </p:nvSpPr>
        <p:spPr>
          <a:xfrm>
            <a:off x="943500" y="636075"/>
            <a:ext cx="72570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Viga"/>
                <a:ea typeface="Viga"/>
                <a:cs typeface="Viga"/>
                <a:sym typeface="Viga"/>
              </a:rPr>
              <a:t>L’équipe du RÉCIT MST est disponible </a:t>
            </a:r>
            <a:endParaRPr sz="3000"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Viga"/>
                <a:ea typeface="Viga"/>
                <a:cs typeface="Viga"/>
                <a:sym typeface="Viga"/>
              </a:rPr>
              <a:t>les mercredis matins </a:t>
            </a:r>
            <a:endParaRPr sz="3000"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Viga"/>
                <a:ea typeface="Viga"/>
                <a:cs typeface="Viga"/>
                <a:sym typeface="Viga"/>
              </a:rPr>
              <a:t>de 9 h à 11 h 30. </a:t>
            </a:r>
            <a:endParaRPr sz="30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877" name="Google Shape;877;p49">
            <a:hlinkClick r:id="rId3"/>
          </p:cNvPr>
          <p:cNvSpPr/>
          <p:nvPr/>
        </p:nvSpPr>
        <p:spPr>
          <a:xfrm>
            <a:off x="3092753" y="1988225"/>
            <a:ext cx="2958600" cy="1633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Place your screenshot here</a:t>
            </a:r>
            <a:endParaRPr sz="1000">
              <a:solidFill>
                <a:srgbClr val="999999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878" name="Google Shape;878;p49"/>
          <p:cNvSpPr/>
          <p:nvPr/>
        </p:nvSpPr>
        <p:spPr>
          <a:xfrm>
            <a:off x="2957648" y="1877003"/>
            <a:ext cx="3228699" cy="2173280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879" name="Google Shape;879;p49"/>
          <p:cNvSpPr txBox="1"/>
          <p:nvPr/>
        </p:nvSpPr>
        <p:spPr>
          <a:xfrm>
            <a:off x="2098950" y="4116175"/>
            <a:ext cx="4946100" cy="5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Lien vers notre salle de vidéoconférence : </a:t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rgbClr val="1A73E8"/>
                </a:solidFill>
                <a:highlight>
                  <a:srgbClr val="FFFFFF"/>
                </a:highlight>
                <a:latin typeface="Viga"/>
                <a:ea typeface="Viga"/>
                <a:cs typeface="Viga"/>
                <a:sym typeface="Vig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https://zoom.us/j/93849137106</a:t>
            </a:r>
            <a:endParaRPr sz="2400" b="1"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880" name="Google Shape;880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92750" y="1988225"/>
            <a:ext cx="2958601" cy="163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50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sp>
        <p:nvSpPr>
          <p:cNvPr id="886" name="Google Shape;886;p50"/>
          <p:cNvSpPr txBox="1">
            <a:spLocks noGrp="1"/>
          </p:cNvSpPr>
          <p:nvPr>
            <p:ph type="title" idx="4294967295"/>
          </p:nvPr>
        </p:nvSpPr>
        <p:spPr>
          <a:xfrm>
            <a:off x="1391950" y="319500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Obtenez votre 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badge de participation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887" name="Google Shape;887;p50"/>
          <p:cNvSpPr txBox="1"/>
          <p:nvPr/>
        </p:nvSpPr>
        <p:spPr>
          <a:xfrm>
            <a:off x="4355550" y="1302300"/>
            <a:ext cx="4377300" cy="36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-Compte gratuit </a:t>
            </a:r>
            <a:endParaRPr sz="20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sur Campus RÉCIT </a:t>
            </a:r>
            <a:endParaRPr sz="20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-Valider avec courriel</a:t>
            </a:r>
            <a:endParaRPr sz="20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-</a:t>
            </a:r>
            <a:r>
              <a:rPr lang="en" sz="2000" b="1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Badge de participation</a:t>
            </a:r>
            <a:endParaRPr sz="20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-Sélectionner l’atelier</a:t>
            </a:r>
            <a:endParaRPr sz="20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-S’inscrire à </a:t>
            </a:r>
            <a:endParaRPr sz="20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l’autoformation : </a:t>
            </a:r>
            <a:endParaRPr sz="20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20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285750" marR="282204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20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20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2000" b="1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888" name="Google Shape;888;p50"/>
          <p:cNvSpPr txBox="1"/>
          <p:nvPr/>
        </p:nvSpPr>
        <p:spPr>
          <a:xfrm>
            <a:off x="1310325" y="3989625"/>
            <a:ext cx="5632500" cy="6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00"/>
              </a:highlight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889" name="Google Shape;889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40407" y="1445138"/>
            <a:ext cx="1447800" cy="44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0" name="Google Shape;890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85050" y="3277458"/>
            <a:ext cx="1447800" cy="432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1" name="Google Shape;891;p5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91400" y="3868750"/>
            <a:ext cx="4105600" cy="103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2" name="Google Shape;892;p5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93550" y="1445150"/>
            <a:ext cx="2528191" cy="250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p51"/>
          <p:cNvSpPr txBox="1">
            <a:spLocks noGrp="1"/>
          </p:cNvSpPr>
          <p:nvPr>
            <p:ph type="ctrTitle" idx="4294967295"/>
          </p:nvPr>
        </p:nvSpPr>
        <p:spPr>
          <a:xfrm>
            <a:off x="1761750" y="1598975"/>
            <a:ext cx="5620500" cy="70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 b="1">
                <a:latin typeface="Viga"/>
                <a:ea typeface="Viga"/>
                <a:cs typeface="Viga"/>
                <a:sym typeface="Viga"/>
              </a:rPr>
              <a:t>MERCI !</a:t>
            </a:r>
            <a:endParaRPr sz="10000" b="1"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898" name="Google Shape;898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3537" y="178450"/>
            <a:ext cx="3496925" cy="1003900"/>
          </a:xfrm>
          <a:prstGeom prst="rect">
            <a:avLst/>
          </a:prstGeom>
          <a:noFill/>
          <a:ln>
            <a:noFill/>
          </a:ln>
        </p:spPr>
      </p:pic>
      <p:sp>
        <p:nvSpPr>
          <p:cNvPr id="899" name="Google Shape;899;p51"/>
          <p:cNvSpPr txBox="1"/>
          <p:nvPr/>
        </p:nvSpPr>
        <p:spPr>
          <a:xfrm>
            <a:off x="4142800" y="2643500"/>
            <a:ext cx="5128800" cy="18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Sonya.Fiset@recitmst.qc.ca</a:t>
            </a:r>
            <a:endParaRPr sz="25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equipe@recitmst.qc.ca </a:t>
            </a:r>
            <a:endParaRPr sz="25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302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Page Facebook</a:t>
            </a:r>
            <a:endParaRPr sz="1600" u="sng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Twitter</a:t>
            </a:r>
            <a:endParaRPr sz="1600" u="sng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Chaîne YouTube</a:t>
            </a:r>
            <a:endParaRPr sz="900">
              <a:solidFill>
                <a:schemeClr val="dk2"/>
              </a:solidFill>
            </a:endParaRPr>
          </a:p>
        </p:txBody>
      </p:sp>
      <p:sp>
        <p:nvSpPr>
          <p:cNvPr id="900" name="Google Shape;900;p51"/>
          <p:cNvSpPr txBox="1"/>
          <p:nvPr/>
        </p:nvSpPr>
        <p:spPr>
          <a:xfrm>
            <a:off x="443038" y="2719700"/>
            <a:ext cx="33213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300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Questions?</a:t>
            </a:r>
            <a:endParaRPr sz="43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901" name="Google Shape;901;p51"/>
          <p:cNvSpPr txBox="1"/>
          <p:nvPr/>
        </p:nvSpPr>
        <p:spPr>
          <a:xfrm>
            <a:off x="2451875" y="4528300"/>
            <a:ext cx="5392500" cy="3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Ubuntu"/>
                <a:ea typeface="Ubuntu"/>
                <a:cs typeface="Ubuntu"/>
                <a:sym typeface="Ubuntu"/>
              </a:rPr>
              <a:t>Ces formations du RÉCIT sont mises à disposition, sauf exception, selon les termes de la licence</a:t>
            </a:r>
            <a:r>
              <a:rPr lang="en" sz="8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sz="800" u="sng">
                <a:solidFill>
                  <a:schemeClr val="accent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Licence Creative Commons Attribution - Pas d’Utilisation Commerciale - Partage dans les Mêmes Conditions 4.0 International</a:t>
            </a:r>
            <a:r>
              <a:rPr lang="en" sz="800">
                <a:solidFill>
                  <a:schemeClr val="accent1"/>
                </a:solidFill>
              </a:rPr>
              <a:t>.</a:t>
            </a:r>
            <a:r>
              <a:rPr lang="en" sz="800">
                <a:solidFill>
                  <a:schemeClr val="accent1"/>
                </a:solidFill>
                <a:highlight>
                  <a:srgbClr val="FFFF00"/>
                </a:highlight>
                <a:latin typeface="Ubuntu"/>
                <a:ea typeface="Ubuntu"/>
                <a:cs typeface="Ubuntu"/>
                <a:sym typeface="Ubuntu"/>
              </a:rPr>
              <a:t>  </a:t>
            </a:r>
            <a:endParaRPr sz="800">
              <a:solidFill>
                <a:schemeClr val="accent1"/>
              </a:solidFill>
              <a:highlight>
                <a:srgbClr val="FFFF00"/>
              </a:highlight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902" name="Google Shape;902;p5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699475" y="4552425"/>
            <a:ext cx="808425" cy="28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27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Plan de la rencontre</a:t>
            </a:r>
            <a:endParaRPr sz="32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01" name="Google Shape;601;p27"/>
          <p:cNvSpPr txBox="1">
            <a:spLocks noGrp="1"/>
          </p:cNvSpPr>
          <p:nvPr>
            <p:ph type="body" idx="1"/>
          </p:nvPr>
        </p:nvSpPr>
        <p:spPr>
          <a:xfrm>
            <a:off x="747925" y="1302825"/>
            <a:ext cx="7199700" cy="29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46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❏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Bienvenue!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❏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Quoi? Pourquoi? Comment?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❏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Ressources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❏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Par quoi commencer? Besoins?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❏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Badge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02" name="Google Shape;602;p27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28"/>
          <p:cNvSpPr txBox="1">
            <a:spLocks noGrp="1"/>
          </p:cNvSpPr>
          <p:nvPr>
            <p:ph type="title"/>
          </p:nvPr>
        </p:nvSpPr>
        <p:spPr>
          <a:xfrm>
            <a:off x="336150" y="967975"/>
            <a:ext cx="8397000" cy="37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sz="37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3700">
                <a:latin typeface="Ubuntu"/>
                <a:ea typeface="Ubuntu"/>
                <a:cs typeface="Ubuntu"/>
                <a:sym typeface="Ubuntu"/>
              </a:rPr>
              <a:t>Un </a:t>
            </a:r>
            <a:r>
              <a:rPr lang="en" sz="3700">
                <a:solidFill>
                  <a:srgbClr val="FF0000"/>
                </a:solidFill>
                <a:latin typeface="Ubuntu"/>
                <a:ea typeface="Ubuntu"/>
                <a:cs typeface="Ubuntu"/>
                <a:sym typeface="Ubuntu"/>
              </a:rPr>
              <a:t>hyper</a:t>
            </a:r>
            <a:r>
              <a:rPr lang="en" sz="3700"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sz="6000">
                <a:latin typeface="Ubuntu"/>
                <a:ea typeface="Ubuntu"/>
                <a:cs typeface="Ubuntu"/>
                <a:sym typeface="Ubuntu"/>
              </a:rPr>
              <a:t>quoi?</a:t>
            </a:r>
            <a:endParaRPr sz="60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sz="3700">
              <a:latin typeface="Ubuntu"/>
              <a:ea typeface="Ubuntu"/>
              <a:cs typeface="Ubuntu"/>
              <a:sym typeface="Ubuntu"/>
            </a:endParaRPr>
          </a:p>
          <a:p>
            <a:pPr marL="457200" lvl="0" indent="-431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Ubuntu"/>
              <a:buChar char="●"/>
            </a:pPr>
            <a:r>
              <a:rPr lang="en" sz="3200">
                <a:latin typeface="Ubuntu"/>
                <a:ea typeface="Ubuntu"/>
                <a:cs typeface="Ubuntu"/>
                <a:sym typeface="Ubuntu"/>
              </a:rPr>
              <a:t>Parcourez quelques </a:t>
            </a:r>
            <a:r>
              <a:rPr lang="en" sz="3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HyperDocs</a:t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marL="457200" lvl="0" indent="-431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Document collaboratif</a:t>
            </a:r>
            <a:r>
              <a:rPr lang="en">
                <a:latin typeface="Ubuntu"/>
                <a:ea typeface="Ubuntu"/>
                <a:cs typeface="Ubuntu"/>
                <a:sym typeface="Ubuntu"/>
              </a:rPr>
              <a:t> : noter vos observations</a:t>
            </a:r>
            <a:r>
              <a:rPr lang="en" sz="3200" u="sng">
                <a:solidFill>
                  <a:schemeClr val="hlink"/>
                </a:solidFill>
                <a:hlinkClick r:id="rId3"/>
              </a:rPr>
              <a:t> </a:t>
            </a:r>
            <a:endParaRPr sz="3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  <a:p>
            <a:pPr marL="4572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sz="37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sz="3700"/>
          </a:p>
        </p:txBody>
      </p:sp>
      <p:sp>
        <p:nvSpPr>
          <p:cNvPr id="608" name="Google Shape;608;p28"/>
          <p:cNvSpPr/>
          <p:nvPr/>
        </p:nvSpPr>
        <p:spPr>
          <a:xfrm>
            <a:off x="4141750" y="281249"/>
            <a:ext cx="788694" cy="805193"/>
          </a:xfrm>
          <a:custGeom>
            <a:avLst/>
            <a:gdLst/>
            <a:ahLst/>
            <a:cxnLst/>
            <a:rect l="l" t="t" r="r" b="b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p28"/>
          <p:cNvSpPr/>
          <p:nvPr/>
        </p:nvSpPr>
        <p:spPr>
          <a:xfrm>
            <a:off x="4345990" y="520319"/>
            <a:ext cx="380233" cy="327060"/>
          </a:xfrm>
          <a:custGeom>
            <a:avLst/>
            <a:gdLst/>
            <a:ahLst/>
            <a:cxnLst/>
            <a:rect l="l" t="t" r="r" b="b"/>
            <a:pathLst>
              <a:path w="17398" h="14965" extrusionOk="0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0" name="Google Shape;610;p28"/>
          <p:cNvSpPr txBox="1"/>
          <p:nvPr/>
        </p:nvSpPr>
        <p:spPr>
          <a:xfrm>
            <a:off x="596025" y="535050"/>
            <a:ext cx="7785000" cy="8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                         </a:t>
            </a:r>
            <a:endParaRPr sz="2400" b="0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</a:t>
            </a:r>
            <a:r>
              <a:rPr lang="en" sz="2400" i="0" u="none" strike="noStrike" cap="non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Qu’est-ce qu’un </a:t>
            </a:r>
            <a:endParaRPr sz="2400" i="0" u="none" strike="noStrike" cap="none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11" name="Google Shape;611;p28"/>
          <p:cNvSpPr/>
          <p:nvPr/>
        </p:nvSpPr>
        <p:spPr>
          <a:xfrm>
            <a:off x="110374" y="967975"/>
            <a:ext cx="2051888" cy="1883536"/>
          </a:xfrm>
          <a:custGeom>
            <a:avLst/>
            <a:gdLst/>
            <a:ahLst/>
            <a:cxnLst/>
            <a:rect l="l" t="t" r="r" b="b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rgbClr val="FFFFFF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612" name="Google Shape;612;p28"/>
          <p:cNvSpPr txBox="1"/>
          <p:nvPr/>
        </p:nvSpPr>
        <p:spPr>
          <a:xfrm>
            <a:off x="347175" y="1567588"/>
            <a:ext cx="1578300" cy="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" sz="2600" i="0" u="none" strike="noStrike" cap="none">
                <a:solidFill>
                  <a:srgbClr val="FFFF00"/>
                </a:solidFill>
                <a:latin typeface="Viga"/>
                <a:ea typeface="Viga"/>
                <a:cs typeface="Viga"/>
                <a:sym typeface="Viga"/>
              </a:rPr>
              <a:t>Explore</a:t>
            </a:r>
            <a:endParaRPr sz="2600" i="0" u="none" strike="noStrike" cap="none">
              <a:solidFill>
                <a:srgbClr val="FFFF00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613" name="Google Shape;613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65525" y="547575"/>
            <a:ext cx="3343825" cy="1352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" name="Google Shape;614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63300" y="171450"/>
            <a:ext cx="642474" cy="620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29"/>
          <p:cNvSpPr/>
          <p:nvPr/>
        </p:nvSpPr>
        <p:spPr>
          <a:xfrm>
            <a:off x="4141750" y="281249"/>
            <a:ext cx="788694" cy="805193"/>
          </a:xfrm>
          <a:custGeom>
            <a:avLst/>
            <a:gdLst/>
            <a:ahLst/>
            <a:cxnLst/>
            <a:rect l="l" t="t" r="r" b="b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Google Shape;620;p29"/>
          <p:cNvSpPr/>
          <p:nvPr/>
        </p:nvSpPr>
        <p:spPr>
          <a:xfrm>
            <a:off x="4345990" y="520319"/>
            <a:ext cx="380233" cy="327060"/>
          </a:xfrm>
          <a:custGeom>
            <a:avLst/>
            <a:gdLst/>
            <a:ahLst/>
            <a:cxnLst/>
            <a:rect l="l" t="t" r="r" b="b"/>
            <a:pathLst>
              <a:path w="17398" h="14965" extrusionOk="0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29"/>
          <p:cNvSpPr txBox="1"/>
          <p:nvPr/>
        </p:nvSpPr>
        <p:spPr>
          <a:xfrm>
            <a:off x="1872225" y="1101350"/>
            <a:ext cx="6436500" cy="8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En résumé, </a:t>
            </a:r>
            <a:r>
              <a:rPr lang="en" sz="2400" b="0" i="0" u="none" strike="noStrike" cap="none">
                <a:solidFill>
                  <a:srgbClr val="00FF00"/>
                </a:solidFill>
                <a:latin typeface="Sniglet"/>
                <a:ea typeface="Sniglet"/>
                <a:cs typeface="Sniglet"/>
                <a:sym typeface="Sniglet"/>
              </a:rPr>
              <a:t>VOICI</a:t>
            </a:r>
            <a:r>
              <a:rPr lang="en" sz="24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ce qu’est un HyperDocs!</a:t>
            </a:r>
            <a:endParaRPr sz="2400" b="0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622" name="Google Shape;622;p29"/>
          <p:cNvSpPr txBox="1"/>
          <p:nvPr/>
        </p:nvSpPr>
        <p:spPr>
          <a:xfrm>
            <a:off x="2951563" y="2181825"/>
            <a:ext cx="3881700" cy="8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Un </a:t>
            </a:r>
            <a:r>
              <a:rPr lang="en" sz="1800" b="0" i="0" u="none" strike="noStrike" cap="none">
                <a:solidFill>
                  <a:srgbClr val="00FFFF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H</a:t>
            </a:r>
            <a:r>
              <a:rPr lang="en" sz="1800" b="0" i="0" u="none" strike="noStrike" cap="none">
                <a:solidFill>
                  <a:srgbClr val="FF00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y</a:t>
            </a:r>
            <a:r>
              <a:rPr lang="en" sz="1800" b="0" i="0" u="none" strike="noStrike" cap="none">
                <a:solidFill>
                  <a:srgbClr val="FFFF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p</a:t>
            </a:r>
            <a:r>
              <a:rPr lang="en" sz="1800" b="0" i="0" u="none" strike="noStrike" cap="none">
                <a:solidFill>
                  <a:srgbClr val="00FFFF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e</a:t>
            </a:r>
            <a:r>
              <a:rPr lang="en" sz="1800" b="0" i="0" u="none" strike="noStrike" cap="none">
                <a:solidFill>
                  <a:srgbClr val="38761D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r</a:t>
            </a:r>
            <a:r>
              <a:rPr lang="en" sz="1800" b="0" i="0" u="none" strike="noStrike" cap="none">
                <a:solidFill>
                  <a:srgbClr val="FF00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D</a:t>
            </a:r>
            <a:r>
              <a:rPr lang="en" sz="1800" b="0" i="0" u="none" strike="noStrike" cap="none">
                <a:solidFill>
                  <a:srgbClr val="FFFF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o</a:t>
            </a:r>
            <a:r>
              <a:rPr lang="en" sz="1800" b="0" i="0" u="none" strike="noStrike" cap="none">
                <a:solidFill>
                  <a:srgbClr val="00FFFF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c</a:t>
            </a:r>
            <a:r>
              <a:rPr lang="en" sz="1800" b="0" i="0" u="none" strike="noStrike" cap="none">
                <a:solidFill>
                  <a:srgbClr val="38761D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s</a:t>
            </a:r>
            <a:r>
              <a:rPr lang="en" sz="1800" b="0" i="0" u="none" strike="noStrike" cap="none">
                <a:solidFill>
                  <a:srgbClr val="00FFFF"/>
                </a:solidFill>
                <a:latin typeface="Sniglet"/>
                <a:ea typeface="Sniglet"/>
                <a:cs typeface="Sniglet"/>
                <a:sym typeface="Sniglet"/>
              </a:rPr>
              <a:t> </a:t>
            </a:r>
            <a:r>
              <a:rPr lang="en" sz="18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est un document </a:t>
            </a:r>
            <a:r>
              <a:rPr lang="en" sz="1800" b="0" i="0" u="none" strike="noStrike" cap="none">
                <a:solidFill>
                  <a:srgbClr val="FFFF00"/>
                </a:solidFill>
                <a:latin typeface="Sniglet"/>
                <a:ea typeface="Sniglet"/>
                <a:cs typeface="Sniglet"/>
                <a:sym typeface="Sniglet"/>
              </a:rPr>
              <a:t>interactif</a:t>
            </a:r>
            <a:r>
              <a:rPr lang="en" sz="18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qui permet aux élèves d’apprendre à leur </a:t>
            </a:r>
            <a:r>
              <a:rPr lang="en" sz="1800" b="0" i="0" u="none" strike="noStrike" cap="none">
                <a:solidFill>
                  <a:srgbClr val="00FF00"/>
                </a:solidFill>
                <a:latin typeface="Sniglet"/>
                <a:ea typeface="Sniglet"/>
                <a:cs typeface="Sniglet"/>
                <a:sym typeface="Sniglet"/>
              </a:rPr>
              <a:t>propre rythme,</a:t>
            </a:r>
            <a:r>
              <a:rPr lang="en" sz="18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de</a:t>
            </a:r>
            <a:r>
              <a:rPr lang="en" sz="1800" b="0" i="0" u="none" strike="noStrike" cap="none">
                <a:solidFill>
                  <a:srgbClr val="FF0000"/>
                </a:solidFill>
                <a:latin typeface="Sniglet"/>
                <a:ea typeface="Sniglet"/>
                <a:cs typeface="Sniglet"/>
                <a:sym typeface="Sniglet"/>
              </a:rPr>
              <a:t> s’engager </a:t>
            </a:r>
            <a:r>
              <a:rPr lang="en" sz="18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et de s’</a:t>
            </a:r>
            <a:r>
              <a:rPr lang="en" sz="1800" b="0" i="0" u="none" strike="noStrike" cap="none">
                <a:solidFill>
                  <a:srgbClr val="FFFF00"/>
                </a:solidFill>
                <a:latin typeface="Sniglet"/>
                <a:ea typeface="Sniglet"/>
                <a:cs typeface="Sniglet"/>
                <a:sym typeface="Sniglet"/>
              </a:rPr>
              <a:t>émerveiller.</a:t>
            </a:r>
            <a:r>
              <a:rPr lang="en" sz="18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 Il met la </a:t>
            </a:r>
            <a:r>
              <a:rPr lang="en" sz="1800" b="0" i="0" u="none" strike="noStrike" cap="none">
                <a:solidFill>
                  <a:srgbClr val="00FFFF"/>
                </a:solidFill>
                <a:latin typeface="Sniglet"/>
                <a:ea typeface="Sniglet"/>
                <a:cs typeface="Sniglet"/>
                <a:sym typeface="Sniglet"/>
              </a:rPr>
              <a:t>technologie</a:t>
            </a:r>
            <a:r>
              <a:rPr lang="en" sz="1800" b="0" i="0" u="none" strike="noStrike" cap="none">
                <a:solidFill>
                  <a:srgbClr val="0000FF"/>
                </a:solidFill>
                <a:latin typeface="Sniglet"/>
                <a:ea typeface="Sniglet"/>
                <a:cs typeface="Sniglet"/>
                <a:sym typeface="Sniglet"/>
              </a:rPr>
              <a:t> </a:t>
            </a:r>
            <a:r>
              <a:rPr lang="en" sz="18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au service de l’apprentissage</a:t>
            </a:r>
            <a:r>
              <a:rPr lang="en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.</a:t>
            </a:r>
            <a:endParaRPr sz="1800" b="0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623" name="Google Shape;623;p29"/>
          <p:cNvSpPr/>
          <p:nvPr/>
        </p:nvSpPr>
        <p:spPr>
          <a:xfrm>
            <a:off x="2329425" y="1886825"/>
            <a:ext cx="5125973" cy="3170449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>
              <a:alpha val="10590"/>
            </a:srgbClr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624" name="Google Shape;624;p29"/>
          <p:cNvSpPr/>
          <p:nvPr/>
        </p:nvSpPr>
        <p:spPr>
          <a:xfrm>
            <a:off x="110374" y="129775"/>
            <a:ext cx="2051888" cy="1883536"/>
          </a:xfrm>
          <a:custGeom>
            <a:avLst/>
            <a:gdLst/>
            <a:ahLst/>
            <a:cxnLst/>
            <a:rect l="l" t="t" r="r" b="b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rgbClr val="FFFFFF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625" name="Google Shape;625;p29"/>
          <p:cNvSpPr txBox="1"/>
          <p:nvPr/>
        </p:nvSpPr>
        <p:spPr>
          <a:xfrm>
            <a:off x="404025" y="753650"/>
            <a:ext cx="1522800" cy="7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00FF00"/>
                </a:solidFill>
                <a:latin typeface="Viga"/>
                <a:ea typeface="Viga"/>
                <a:cs typeface="Viga"/>
                <a:sym typeface="Viga"/>
              </a:rPr>
              <a:t>Explique</a:t>
            </a:r>
            <a:endParaRPr>
              <a:solidFill>
                <a:srgbClr val="00FF00"/>
              </a:solidFill>
            </a:endParaRPr>
          </a:p>
        </p:txBody>
      </p:sp>
      <p:pic>
        <p:nvPicPr>
          <p:cNvPr id="626" name="Google Shape;62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63300" y="171450"/>
            <a:ext cx="642474" cy="620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1" name="Google Shape;631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200" y="107525"/>
            <a:ext cx="3502150" cy="3008100"/>
          </a:xfrm>
          <a:prstGeom prst="rect">
            <a:avLst/>
          </a:prstGeom>
          <a:noFill/>
          <a:ln>
            <a:noFill/>
          </a:ln>
        </p:spPr>
      </p:pic>
      <p:sp>
        <p:nvSpPr>
          <p:cNvPr id="632" name="Google Shape;632;p30"/>
          <p:cNvSpPr txBox="1"/>
          <p:nvPr/>
        </p:nvSpPr>
        <p:spPr>
          <a:xfrm>
            <a:off x="375275" y="4602650"/>
            <a:ext cx="6081600" cy="3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sng" strike="noStrike" cap="none">
                <a:solidFill>
                  <a:schemeClr val="hlink"/>
                </a:solidFill>
                <a:latin typeface="Sniglet"/>
                <a:ea typeface="Sniglet"/>
                <a:cs typeface="Sniglet"/>
                <a:sym typeface="Sniglet"/>
                <a:hlinkClick r:id="rId4"/>
              </a:rPr>
              <a:t>Qu’est-ce qu’un HyperDocs?</a:t>
            </a:r>
            <a:endParaRPr sz="1400" b="0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633" name="Google Shape;633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63300" y="171450"/>
            <a:ext cx="642474" cy="620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4" name="Google Shape;634;p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95600" y="107525"/>
            <a:ext cx="4039801" cy="259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3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678350" y="2571750"/>
            <a:ext cx="3397575" cy="2394125"/>
          </a:xfrm>
          <a:prstGeom prst="rect">
            <a:avLst/>
          </a:prstGeom>
          <a:noFill/>
          <a:ln>
            <a:noFill/>
          </a:ln>
        </p:spPr>
      </p:pic>
      <p:sp>
        <p:nvSpPr>
          <p:cNvPr id="636" name="Google Shape;636;p30"/>
          <p:cNvSpPr txBox="1"/>
          <p:nvPr/>
        </p:nvSpPr>
        <p:spPr>
          <a:xfrm>
            <a:off x="7299200" y="4528450"/>
            <a:ext cx="1231800" cy="3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sng" strike="noStrike" cap="none">
                <a:solidFill>
                  <a:schemeClr val="hlink"/>
                </a:solidFill>
                <a:latin typeface="Sniglet"/>
                <a:ea typeface="Sniglet"/>
                <a:cs typeface="Sniglet"/>
                <a:sym typeface="Sniglet"/>
                <a:hlinkClick r:id="rId8"/>
              </a:rPr>
              <a:t>Avant-après</a:t>
            </a:r>
            <a:endParaRPr sz="1400" b="0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31"/>
          <p:cNvSpPr txBox="1">
            <a:spLocks noGrp="1"/>
          </p:cNvSpPr>
          <p:nvPr>
            <p:ph type="ctrTitle"/>
          </p:nvPr>
        </p:nvSpPr>
        <p:spPr>
          <a:xfrm>
            <a:off x="1608925" y="2228400"/>
            <a:ext cx="68874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3600"/>
              <a:t>un outil pour soutenir l’engagement des apprenants</a:t>
            </a:r>
            <a:endParaRPr sz="3600"/>
          </a:p>
        </p:txBody>
      </p:sp>
      <p:grpSp>
        <p:nvGrpSpPr>
          <p:cNvPr id="642" name="Google Shape;642;p31"/>
          <p:cNvGrpSpPr/>
          <p:nvPr/>
        </p:nvGrpSpPr>
        <p:grpSpPr>
          <a:xfrm rot="2699744">
            <a:off x="1547183" y="2181970"/>
            <a:ext cx="990915" cy="642649"/>
            <a:chOff x="238125" y="1918825"/>
            <a:chExt cx="1042450" cy="660400"/>
          </a:xfrm>
        </p:grpSpPr>
        <p:sp>
          <p:nvSpPr>
            <p:cNvPr id="643" name="Google Shape;643;p31"/>
            <p:cNvSpPr/>
            <p:nvPr/>
          </p:nvSpPr>
          <p:spPr>
            <a:xfrm>
              <a:off x="238125" y="1918825"/>
              <a:ext cx="966975" cy="660400"/>
            </a:xfrm>
            <a:custGeom>
              <a:avLst/>
              <a:gdLst/>
              <a:ahLst/>
              <a:cxnLst/>
              <a:rect l="l" t="t" r="r" b="b"/>
              <a:pathLst>
                <a:path w="38679" h="26416" extrusionOk="0">
                  <a:moveTo>
                    <a:pt x="377" y="7642"/>
                  </a:moveTo>
                  <a:lnTo>
                    <a:pt x="377" y="7925"/>
                  </a:lnTo>
                  <a:lnTo>
                    <a:pt x="472" y="7642"/>
                  </a:lnTo>
                  <a:close/>
                  <a:moveTo>
                    <a:pt x="33584" y="19246"/>
                  </a:moveTo>
                  <a:lnTo>
                    <a:pt x="33396" y="19434"/>
                  </a:lnTo>
                  <a:lnTo>
                    <a:pt x="33396" y="19623"/>
                  </a:lnTo>
                  <a:lnTo>
                    <a:pt x="33584" y="19246"/>
                  </a:lnTo>
                  <a:close/>
                  <a:moveTo>
                    <a:pt x="24434" y="24151"/>
                  </a:moveTo>
                  <a:lnTo>
                    <a:pt x="24339" y="24245"/>
                  </a:lnTo>
                  <a:lnTo>
                    <a:pt x="24434" y="24340"/>
                  </a:lnTo>
                  <a:lnTo>
                    <a:pt x="24434" y="24245"/>
                  </a:lnTo>
                  <a:lnTo>
                    <a:pt x="24434" y="24151"/>
                  </a:lnTo>
                  <a:close/>
                  <a:moveTo>
                    <a:pt x="14717" y="24434"/>
                  </a:moveTo>
                  <a:lnTo>
                    <a:pt x="14764" y="24481"/>
                  </a:lnTo>
                  <a:lnTo>
                    <a:pt x="14764" y="24481"/>
                  </a:lnTo>
                  <a:lnTo>
                    <a:pt x="14811" y="24434"/>
                  </a:lnTo>
                  <a:close/>
                  <a:moveTo>
                    <a:pt x="2924" y="1"/>
                  </a:moveTo>
                  <a:lnTo>
                    <a:pt x="2641" y="95"/>
                  </a:lnTo>
                  <a:lnTo>
                    <a:pt x="2547" y="378"/>
                  </a:lnTo>
                  <a:lnTo>
                    <a:pt x="2547" y="189"/>
                  </a:lnTo>
                  <a:lnTo>
                    <a:pt x="2453" y="378"/>
                  </a:lnTo>
                  <a:lnTo>
                    <a:pt x="2358" y="567"/>
                  </a:lnTo>
                  <a:lnTo>
                    <a:pt x="2453" y="944"/>
                  </a:lnTo>
                  <a:lnTo>
                    <a:pt x="2358" y="850"/>
                  </a:lnTo>
                  <a:lnTo>
                    <a:pt x="2170" y="944"/>
                  </a:lnTo>
                  <a:lnTo>
                    <a:pt x="2358" y="944"/>
                  </a:lnTo>
                  <a:lnTo>
                    <a:pt x="2453" y="1133"/>
                  </a:lnTo>
                  <a:lnTo>
                    <a:pt x="2264" y="1227"/>
                  </a:lnTo>
                  <a:lnTo>
                    <a:pt x="2170" y="1227"/>
                  </a:lnTo>
                  <a:lnTo>
                    <a:pt x="2170" y="1604"/>
                  </a:lnTo>
                  <a:lnTo>
                    <a:pt x="2075" y="1887"/>
                  </a:lnTo>
                  <a:lnTo>
                    <a:pt x="1792" y="2453"/>
                  </a:lnTo>
                  <a:lnTo>
                    <a:pt x="1415" y="3019"/>
                  </a:lnTo>
                  <a:lnTo>
                    <a:pt x="1321" y="3397"/>
                  </a:lnTo>
                  <a:lnTo>
                    <a:pt x="1321" y="3680"/>
                  </a:lnTo>
                  <a:lnTo>
                    <a:pt x="1226" y="3774"/>
                  </a:lnTo>
                  <a:lnTo>
                    <a:pt x="1226" y="3963"/>
                  </a:lnTo>
                  <a:lnTo>
                    <a:pt x="1321" y="4529"/>
                  </a:lnTo>
                  <a:lnTo>
                    <a:pt x="1226" y="4529"/>
                  </a:lnTo>
                  <a:lnTo>
                    <a:pt x="1132" y="4435"/>
                  </a:lnTo>
                  <a:lnTo>
                    <a:pt x="1038" y="4340"/>
                  </a:lnTo>
                  <a:lnTo>
                    <a:pt x="943" y="4340"/>
                  </a:lnTo>
                  <a:lnTo>
                    <a:pt x="1038" y="4435"/>
                  </a:lnTo>
                  <a:lnTo>
                    <a:pt x="1132" y="4623"/>
                  </a:lnTo>
                  <a:lnTo>
                    <a:pt x="1038" y="4812"/>
                  </a:lnTo>
                  <a:lnTo>
                    <a:pt x="849" y="4906"/>
                  </a:lnTo>
                  <a:lnTo>
                    <a:pt x="943" y="4906"/>
                  </a:lnTo>
                  <a:lnTo>
                    <a:pt x="943" y="5001"/>
                  </a:lnTo>
                  <a:lnTo>
                    <a:pt x="943" y="5189"/>
                  </a:lnTo>
                  <a:lnTo>
                    <a:pt x="755" y="5284"/>
                  </a:lnTo>
                  <a:lnTo>
                    <a:pt x="566" y="5378"/>
                  </a:lnTo>
                  <a:lnTo>
                    <a:pt x="566" y="5472"/>
                  </a:lnTo>
                  <a:lnTo>
                    <a:pt x="755" y="5567"/>
                  </a:lnTo>
                  <a:lnTo>
                    <a:pt x="849" y="5661"/>
                  </a:lnTo>
                  <a:lnTo>
                    <a:pt x="755" y="5755"/>
                  </a:lnTo>
                  <a:lnTo>
                    <a:pt x="472" y="5755"/>
                  </a:lnTo>
                  <a:lnTo>
                    <a:pt x="566" y="6604"/>
                  </a:lnTo>
                  <a:lnTo>
                    <a:pt x="566" y="7076"/>
                  </a:lnTo>
                  <a:lnTo>
                    <a:pt x="566" y="7265"/>
                  </a:lnTo>
                  <a:lnTo>
                    <a:pt x="755" y="7265"/>
                  </a:lnTo>
                  <a:lnTo>
                    <a:pt x="849" y="7359"/>
                  </a:lnTo>
                  <a:lnTo>
                    <a:pt x="849" y="7453"/>
                  </a:lnTo>
                  <a:lnTo>
                    <a:pt x="755" y="7548"/>
                  </a:lnTo>
                  <a:lnTo>
                    <a:pt x="566" y="7453"/>
                  </a:lnTo>
                  <a:lnTo>
                    <a:pt x="566" y="7736"/>
                  </a:lnTo>
                  <a:lnTo>
                    <a:pt x="566" y="8114"/>
                  </a:lnTo>
                  <a:lnTo>
                    <a:pt x="472" y="8019"/>
                  </a:lnTo>
                  <a:lnTo>
                    <a:pt x="472" y="7925"/>
                  </a:lnTo>
                  <a:lnTo>
                    <a:pt x="472" y="7831"/>
                  </a:lnTo>
                  <a:lnTo>
                    <a:pt x="377" y="7925"/>
                  </a:lnTo>
                  <a:lnTo>
                    <a:pt x="377" y="8680"/>
                  </a:lnTo>
                  <a:lnTo>
                    <a:pt x="283" y="8868"/>
                  </a:lnTo>
                  <a:lnTo>
                    <a:pt x="189" y="8963"/>
                  </a:lnTo>
                  <a:lnTo>
                    <a:pt x="94" y="8963"/>
                  </a:lnTo>
                  <a:lnTo>
                    <a:pt x="0" y="9151"/>
                  </a:lnTo>
                  <a:lnTo>
                    <a:pt x="94" y="9340"/>
                  </a:lnTo>
                  <a:lnTo>
                    <a:pt x="189" y="9434"/>
                  </a:lnTo>
                  <a:lnTo>
                    <a:pt x="283" y="9623"/>
                  </a:lnTo>
                  <a:lnTo>
                    <a:pt x="283" y="9812"/>
                  </a:lnTo>
                  <a:lnTo>
                    <a:pt x="94" y="9717"/>
                  </a:lnTo>
                  <a:lnTo>
                    <a:pt x="94" y="9906"/>
                  </a:lnTo>
                  <a:lnTo>
                    <a:pt x="189" y="10000"/>
                  </a:lnTo>
                  <a:lnTo>
                    <a:pt x="283" y="10095"/>
                  </a:lnTo>
                  <a:lnTo>
                    <a:pt x="283" y="10378"/>
                  </a:lnTo>
                  <a:lnTo>
                    <a:pt x="94" y="10095"/>
                  </a:lnTo>
                  <a:lnTo>
                    <a:pt x="94" y="10283"/>
                  </a:lnTo>
                  <a:lnTo>
                    <a:pt x="94" y="10566"/>
                  </a:lnTo>
                  <a:lnTo>
                    <a:pt x="94" y="11510"/>
                  </a:lnTo>
                  <a:lnTo>
                    <a:pt x="189" y="12453"/>
                  </a:lnTo>
                  <a:lnTo>
                    <a:pt x="377" y="13208"/>
                  </a:lnTo>
                  <a:lnTo>
                    <a:pt x="566" y="13680"/>
                  </a:lnTo>
                  <a:lnTo>
                    <a:pt x="849" y="14340"/>
                  </a:lnTo>
                  <a:lnTo>
                    <a:pt x="1132" y="14906"/>
                  </a:lnTo>
                  <a:lnTo>
                    <a:pt x="1226" y="15189"/>
                  </a:lnTo>
                  <a:lnTo>
                    <a:pt x="1132" y="15378"/>
                  </a:lnTo>
                  <a:lnTo>
                    <a:pt x="1321" y="15944"/>
                  </a:lnTo>
                  <a:lnTo>
                    <a:pt x="1698" y="16510"/>
                  </a:lnTo>
                  <a:lnTo>
                    <a:pt x="2453" y="17736"/>
                  </a:lnTo>
                  <a:lnTo>
                    <a:pt x="3019" y="18491"/>
                  </a:lnTo>
                  <a:lnTo>
                    <a:pt x="3679" y="19057"/>
                  </a:lnTo>
                  <a:lnTo>
                    <a:pt x="3491" y="19246"/>
                  </a:lnTo>
                  <a:lnTo>
                    <a:pt x="3774" y="19434"/>
                  </a:lnTo>
                  <a:lnTo>
                    <a:pt x="3868" y="19434"/>
                  </a:lnTo>
                  <a:lnTo>
                    <a:pt x="4151" y="19623"/>
                  </a:lnTo>
                  <a:lnTo>
                    <a:pt x="4245" y="19906"/>
                  </a:lnTo>
                  <a:lnTo>
                    <a:pt x="4434" y="20189"/>
                  </a:lnTo>
                  <a:lnTo>
                    <a:pt x="4717" y="20378"/>
                  </a:lnTo>
                  <a:lnTo>
                    <a:pt x="4623" y="20472"/>
                  </a:lnTo>
                  <a:lnTo>
                    <a:pt x="4717" y="20472"/>
                  </a:lnTo>
                  <a:lnTo>
                    <a:pt x="4811" y="20566"/>
                  </a:lnTo>
                  <a:lnTo>
                    <a:pt x="5566" y="21321"/>
                  </a:lnTo>
                  <a:lnTo>
                    <a:pt x="5849" y="21604"/>
                  </a:lnTo>
                  <a:lnTo>
                    <a:pt x="6415" y="22076"/>
                  </a:lnTo>
                  <a:lnTo>
                    <a:pt x="6415" y="21887"/>
                  </a:lnTo>
                  <a:lnTo>
                    <a:pt x="6604" y="21793"/>
                  </a:lnTo>
                  <a:lnTo>
                    <a:pt x="6604" y="21793"/>
                  </a:lnTo>
                  <a:lnTo>
                    <a:pt x="6509" y="21981"/>
                  </a:lnTo>
                  <a:lnTo>
                    <a:pt x="6604" y="21887"/>
                  </a:lnTo>
                  <a:lnTo>
                    <a:pt x="6698" y="21887"/>
                  </a:lnTo>
                  <a:lnTo>
                    <a:pt x="6698" y="22076"/>
                  </a:lnTo>
                  <a:lnTo>
                    <a:pt x="6509" y="22076"/>
                  </a:lnTo>
                  <a:lnTo>
                    <a:pt x="7075" y="22547"/>
                  </a:lnTo>
                  <a:lnTo>
                    <a:pt x="7924" y="23113"/>
                  </a:lnTo>
                  <a:lnTo>
                    <a:pt x="8773" y="23585"/>
                  </a:lnTo>
                  <a:lnTo>
                    <a:pt x="9245" y="23679"/>
                  </a:lnTo>
                  <a:lnTo>
                    <a:pt x="9622" y="23679"/>
                  </a:lnTo>
                  <a:lnTo>
                    <a:pt x="9528" y="23868"/>
                  </a:lnTo>
                  <a:lnTo>
                    <a:pt x="9622" y="23962"/>
                  </a:lnTo>
                  <a:lnTo>
                    <a:pt x="10094" y="24151"/>
                  </a:lnTo>
                  <a:lnTo>
                    <a:pt x="10660" y="24151"/>
                  </a:lnTo>
                  <a:lnTo>
                    <a:pt x="11226" y="24340"/>
                  </a:lnTo>
                  <a:lnTo>
                    <a:pt x="11981" y="24811"/>
                  </a:lnTo>
                  <a:lnTo>
                    <a:pt x="13113" y="25377"/>
                  </a:lnTo>
                  <a:lnTo>
                    <a:pt x="13490" y="25377"/>
                  </a:lnTo>
                  <a:lnTo>
                    <a:pt x="13868" y="25472"/>
                  </a:lnTo>
                  <a:lnTo>
                    <a:pt x="14811" y="25660"/>
                  </a:lnTo>
                  <a:lnTo>
                    <a:pt x="16320" y="26226"/>
                  </a:lnTo>
                  <a:lnTo>
                    <a:pt x="16415" y="26132"/>
                  </a:lnTo>
                  <a:lnTo>
                    <a:pt x="16604" y="26038"/>
                  </a:lnTo>
                  <a:lnTo>
                    <a:pt x="17264" y="26132"/>
                  </a:lnTo>
                  <a:lnTo>
                    <a:pt x="18490" y="26321"/>
                  </a:lnTo>
                  <a:lnTo>
                    <a:pt x="19056" y="26415"/>
                  </a:lnTo>
                  <a:lnTo>
                    <a:pt x="19811" y="26415"/>
                  </a:lnTo>
                  <a:lnTo>
                    <a:pt x="19905" y="26226"/>
                  </a:lnTo>
                  <a:lnTo>
                    <a:pt x="20094" y="26132"/>
                  </a:lnTo>
                  <a:lnTo>
                    <a:pt x="20283" y="26132"/>
                  </a:lnTo>
                  <a:lnTo>
                    <a:pt x="20188" y="26321"/>
                  </a:lnTo>
                  <a:lnTo>
                    <a:pt x="20754" y="26226"/>
                  </a:lnTo>
                  <a:lnTo>
                    <a:pt x="21415" y="26132"/>
                  </a:lnTo>
                  <a:lnTo>
                    <a:pt x="21981" y="26038"/>
                  </a:lnTo>
                  <a:lnTo>
                    <a:pt x="22641" y="25849"/>
                  </a:lnTo>
                  <a:lnTo>
                    <a:pt x="22641" y="25943"/>
                  </a:lnTo>
                  <a:lnTo>
                    <a:pt x="23113" y="25943"/>
                  </a:lnTo>
                  <a:lnTo>
                    <a:pt x="23679" y="25849"/>
                  </a:lnTo>
                  <a:lnTo>
                    <a:pt x="24151" y="25566"/>
                  </a:lnTo>
                  <a:lnTo>
                    <a:pt x="24811" y="25283"/>
                  </a:lnTo>
                  <a:lnTo>
                    <a:pt x="25943" y="24906"/>
                  </a:lnTo>
                  <a:lnTo>
                    <a:pt x="26603" y="24717"/>
                  </a:lnTo>
                  <a:lnTo>
                    <a:pt x="27358" y="24340"/>
                  </a:lnTo>
                  <a:lnTo>
                    <a:pt x="28113" y="23962"/>
                  </a:lnTo>
                  <a:lnTo>
                    <a:pt x="28867" y="23396"/>
                  </a:lnTo>
                  <a:lnTo>
                    <a:pt x="28867" y="23491"/>
                  </a:lnTo>
                  <a:lnTo>
                    <a:pt x="28773" y="23585"/>
                  </a:lnTo>
                  <a:lnTo>
                    <a:pt x="28679" y="23679"/>
                  </a:lnTo>
                  <a:lnTo>
                    <a:pt x="28490" y="23868"/>
                  </a:lnTo>
                  <a:lnTo>
                    <a:pt x="28396" y="23868"/>
                  </a:lnTo>
                  <a:lnTo>
                    <a:pt x="28490" y="23962"/>
                  </a:lnTo>
                  <a:lnTo>
                    <a:pt x="29056" y="23302"/>
                  </a:lnTo>
                  <a:lnTo>
                    <a:pt x="29433" y="23113"/>
                  </a:lnTo>
                  <a:lnTo>
                    <a:pt x="29528" y="23113"/>
                  </a:lnTo>
                  <a:lnTo>
                    <a:pt x="29528" y="23208"/>
                  </a:lnTo>
                  <a:lnTo>
                    <a:pt x="30094" y="22736"/>
                  </a:lnTo>
                  <a:lnTo>
                    <a:pt x="30377" y="22547"/>
                  </a:lnTo>
                  <a:lnTo>
                    <a:pt x="30660" y="22264"/>
                  </a:lnTo>
                  <a:lnTo>
                    <a:pt x="30754" y="22264"/>
                  </a:lnTo>
                  <a:lnTo>
                    <a:pt x="30754" y="22170"/>
                  </a:lnTo>
                  <a:lnTo>
                    <a:pt x="30754" y="21981"/>
                  </a:lnTo>
                  <a:lnTo>
                    <a:pt x="30754" y="21793"/>
                  </a:lnTo>
                  <a:lnTo>
                    <a:pt x="31132" y="21793"/>
                  </a:lnTo>
                  <a:lnTo>
                    <a:pt x="31226" y="21981"/>
                  </a:lnTo>
                  <a:lnTo>
                    <a:pt x="31415" y="21604"/>
                  </a:lnTo>
                  <a:lnTo>
                    <a:pt x="31509" y="21510"/>
                  </a:lnTo>
                  <a:lnTo>
                    <a:pt x="31603" y="21510"/>
                  </a:lnTo>
                  <a:lnTo>
                    <a:pt x="31698" y="21227"/>
                  </a:lnTo>
                  <a:lnTo>
                    <a:pt x="31886" y="21038"/>
                  </a:lnTo>
                  <a:lnTo>
                    <a:pt x="32264" y="20566"/>
                  </a:lnTo>
                  <a:lnTo>
                    <a:pt x="33207" y="20000"/>
                  </a:lnTo>
                  <a:lnTo>
                    <a:pt x="33018" y="20000"/>
                  </a:lnTo>
                  <a:lnTo>
                    <a:pt x="33396" y="19434"/>
                  </a:lnTo>
                  <a:lnTo>
                    <a:pt x="33584" y="18963"/>
                  </a:lnTo>
                  <a:lnTo>
                    <a:pt x="33679" y="18679"/>
                  </a:lnTo>
                  <a:lnTo>
                    <a:pt x="33962" y="18491"/>
                  </a:lnTo>
                  <a:lnTo>
                    <a:pt x="34150" y="18679"/>
                  </a:lnTo>
                  <a:lnTo>
                    <a:pt x="34339" y="18019"/>
                  </a:lnTo>
                  <a:lnTo>
                    <a:pt x="34433" y="18113"/>
                  </a:lnTo>
                  <a:lnTo>
                    <a:pt x="34528" y="18019"/>
                  </a:lnTo>
                  <a:lnTo>
                    <a:pt x="34622" y="17736"/>
                  </a:lnTo>
                  <a:lnTo>
                    <a:pt x="34716" y="17642"/>
                  </a:lnTo>
                  <a:lnTo>
                    <a:pt x="34905" y="17359"/>
                  </a:lnTo>
                  <a:lnTo>
                    <a:pt x="35282" y="16887"/>
                  </a:lnTo>
                  <a:lnTo>
                    <a:pt x="35282" y="16981"/>
                  </a:lnTo>
                  <a:lnTo>
                    <a:pt x="35282" y="17076"/>
                  </a:lnTo>
                  <a:lnTo>
                    <a:pt x="35282" y="17170"/>
                  </a:lnTo>
                  <a:lnTo>
                    <a:pt x="35377" y="17170"/>
                  </a:lnTo>
                  <a:lnTo>
                    <a:pt x="35565" y="16510"/>
                  </a:lnTo>
                  <a:lnTo>
                    <a:pt x="35754" y="16132"/>
                  </a:lnTo>
                  <a:lnTo>
                    <a:pt x="35943" y="15755"/>
                  </a:lnTo>
                  <a:lnTo>
                    <a:pt x="36226" y="15189"/>
                  </a:lnTo>
                  <a:lnTo>
                    <a:pt x="36698" y="14340"/>
                  </a:lnTo>
                  <a:lnTo>
                    <a:pt x="37075" y="13114"/>
                  </a:lnTo>
                  <a:lnTo>
                    <a:pt x="37358" y="12359"/>
                  </a:lnTo>
                  <a:lnTo>
                    <a:pt x="37452" y="12170"/>
                  </a:lnTo>
                  <a:lnTo>
                    <a:pt x="37641" y="11887"/>
                  </a:lnTo>
                  <a:lnTo>
                    <a:pt x="37641" y="11982"/>
                  </a:lnTo>
                  <a:lnTo>
                    <a:pt x="37641" y="12076"/>
                  </a:lnTo>
                  <a:lnTo>
                    <a:pt x="37735" y="11604"/>
                  </a:lnTo>
                  <a:lnTo>
                    <a:pt x="37547" y="11699"/>
                  </a:lnTo>
                  <a:lnTo>
                    <a:pt x="37452" y="11416"/>
                  </a:lnTo>
                  <a:lnTo>
                    <a:pt x="37547" y="11416"/>
                  </a:lnTo>
                  <a:lnTo>
                    <a:pt x="37641" y="11321"/>
                  </a:lnTo>
                  <a:lnTo>
                    <a:pt x="37735" y="11321"/>
                  </a:lnTo>
                  <a:lnTo>
                    <a:pt x="37735" y="11227"/>
                  </a:lnTo>
                  <a:lnTo>
                    <a:pt x="37641" y="10944"/>
                  </a:lnTo>
                  <a:lnTo>
                    <a:pt x="37735" y="10472"/>
                  </a:lnTo>
                  <a:lnTo>
                    <a:pt x="37924" y="10661"/>
                  </a:lnTo>
                  <a:lnTo>
                    <a:pt x="37830" y="10378"/>
                  </a:lnTo>
                  <a:lnTo>
                    <a:pt x="37924" y="10095"/>
                  </a:lnTo>
                  <a:lnTo>
                    <a:pt x="37924" y="10283"/>
                  </a:lnTo>
                  <a:lnTo>
                    <a:pt x="38018" y="10283"/>
                  </a:lnTo>
                  <a:lnTo>
                    <a:pt x="38207" y="9906"/>
                  </a:lnTo>
                  <a:lnTo>
                    <a:pt x="38301" y="9812"/>
                  </a:lnTo>
                  <a:lnTo>
                    <a:pt x="38113" y="9623"/>
                  </a:lnTo>
                  <a:lnTo>
                    <a:pt x="38113" y="9434"/>
                  </a:lnTo>
                  <a:lnTo>
                    <a:pt x="38113" y="9246"/>
                  </a:lnTo>
                  <a:lnTo>
                    <a:pt x="38018" y="8963"/>
                  </a:lnTo>
                  <a:lnTo>
                    <a:pt x="38207" y="9151"/>
                  </a:lnTo>
                  <a:lnTo>
                    <a:pt x="38301" y="9057"/>
                  </a:lnTo>
                  <a:lnTo>
                    <a:pt x="38490" y="8680"/>
                  </a:lnTo>
                  <a:lnTo>
                    <a:pt x="38679" y="8302"/>
                  </a:lnTo>
                  <a:lnTo>
                    <a:pt x="38490" y="8302"/>
                  </a:lnTo>
                  <a:lnTo>
                    <a:pt x="38490" y="8114"/>
                  </a:lnTo>
                  <a:lnTo>
                    <a:pt x="38490" y="7831"/>
                  </a:lnTo>
                  <a:lnTo>
                    <a:pt x="38584" y="7642"/>
                  </a:lnTo>
                  <a:lnTo>
                    <a:pt x="38584" y="7359"/>
                  </a:lnTo>
                  <a:lnTo>
                    <a:pt x="38396" y="6793"/>
                  </a:lnTo>
                  <a:lnTo>
                    <a:pt x="38207" y="6321"/>
                  </a:lnTo>
                  <a:lnTo>
                    <a:pt x="38301" y="6321"/>
                  </a:lnTo>
                  <a:lnTo>
                    <a:pt x="38396" y="6416"/>
                  </a:lnTo>
                  <a:lnTo>
                    <a:pt x="38396" y="6133"/>
                  </a:lnTo>
                  <a:lnTo>
                    <a:pt x="38490" y="5850"/>
                  </a:lnTo>
                  <a:lnTo>
                    <a:pt x="38490" y="5567"/>
                  </a:lnTo>
                  <a:lnTo>
                    <a:pt x="38584" y="5567"/>
                  </a:lnTo>
                  <a:lnTo>
                    <a:pt x="38679" y="5661"/>
                  </a:lnTo>
                  <a:lnTo>
                    <a:pt x="38490" y="5189"/>
                  </a:lnTo>
                  <a:lnTo>
                    <a:pt x="38679" y="5284"/>
                  </a:lnTo>
                  <a:lnTo>
                    <a:pt x="38584" y="5001"/>
                  </a:lnTo>
                  <a:lnTo>
                    <a:pt x="38490" y="5095"/>
                  </a:lnTo>
                  <a:lnTo>
                    <a:pt x="38396" y="5095"/>
                  </a:lnTo>
                  <a:lnTo>
                    <a:pt x="38396" y="5001"/>
                  </a:lnTo>
                  <a:lnTo>
                    <a:pt x="38301" y="5095"/>
                  </a:lnTo>
                  <a:lnTo>
                    <a:pt x="38207" y="5189"/>
                  </a:lnTo>
                  <a:lnTo>
                    <a:pt x="38301" y="5378"/>
                  </a:lnTo>
                  <a:lnTo>
                    <a:pt x="38396" y="5755"/>
                  </a:lnTo>
                  <a:lnTo>
                    <a:pt x="38396" y="5755"/>
                  </a:lnTo>
                  <a:lnTo>
                    <a:pt x="38207" y="5661"/>
                  </a:lnTo>
                  <a:lnTo>
                    <a:pt x="38396" y="5944"/>
                  </a:lnTo>
                  <a:lnTo>
                    <a:pt x="38207" y="6038"/>
                  </a:lnTo>
                  <a:lnTo>
                    <a:pt x="38113" y="5944"/>
                  </a:lnTo>
                  <a:lnTo>
                    <a:pt x="38113" y="6038"/>
                  </a:lnTo>
                  <a:lnTo>
                    <a:pt x="38113" y="6133"/>
                  </a:lnTo>
                  <a:lnTo>
                    <a:pt x="38113" y="6416"/>
                  </a:lnTo>
                  <a:lnTo>
                    <a:pt x="38018" y="6416"/>
                  </a:lnTo>
                  <a:lnTo>
                    <a:pt x="38018" y="6887"/>
                  </a:lnTo>
                  <a:lnTo>
                    <a:pt x="38018" y="7076"/>
                  </a:lnTo>
                  <a:lnTo>
                    <a:pt x="38113" y="7170"/>
                  </a:lnTo>
                  <a:lnTo>
                    <a:pt x="38207" y="7170"/>
                  </a:lnTo>
                  <a:lnTo>
                    <a:pt x="38301" y="7359"/>
                  </a:lnTo>
                  <a:lnTo>
                    <a:pt x="37830" y="7548"/>
                  </a:lnTo>
                  <a:lnTo>
                    <a:pt x="38018" y="7642"/>
                  </a:lnTo>
                  <a:lnTo>
                    <a:pt x="38113" y="8019"/>
                  </a:lnTo>
                  <a:lnTo>
                    <a:pt x="38113" y="8302"/>
                  </a:lnTo>
                  <a:lnTo>
                    <a:pt x="38018" y="8397"/>
                  </a:lnTo>
                  <a:lnTo>
                    <a:pt x="37830" y="8397"/>
                  </a:lnTo>
                  <a:lnTo>
                    <a:pt x="37924" y="8585"/>
                  </a:lnTo>
                  <a:lnTo>
                    <a:pt x="38018" y="8774"/>
                  </a:lnTo>
                  <a:lnTo>
                    <a:pt x="37924" y="8963"/>
                  </a:lnTo>
                  <a:lnTo>
                    <a:pt x="37830" y="8774"/>
                  </a:lnTo>
                  <a:lnTo>
                    <a:pt x="37641" y="8868"/>
                  </a:lnTo>
                  <a:lnTo>
                    <a:pt x="37735" y="8963"/>
                  </a:lnTo>
                  <a:lnTo>
                    <a:pt x="37735" y="9246"/>
                  </a:lnTo>
                  <a:lnTo>
                    <a:pt x="37641" y="9812"/>
                  </a:lnTo>
                  <a:lnTo>
                    <a:pt x="37358" y="10378"/>
                  </a:lnTo>
                  <a:lnTo>
                    <a:pt x="37169" y="10755"/>
                  </a:lnTo>
                  <a:lnTo>
                    <a:pt x="37358" y="11038"/>
                  </a:lnTo>
                  <a:lnTo>
                    <a:pt x="37264" y="11321"/>
                  </a:lnTo>
                  <a:lnTo>
                    <a:pt x="37075" y="11227"/>
                  </a:lnTo>
                  <a:lnTo>
                    <a:pt x="37075" y="11321"/>
                  </a:lnTo>
                  <a:lnTo>
                    <a:pt x="37075" y="11604"/>
                  </a:lnTo>
                  <a:lnTo>
                    <a:pt x="36981" y="11510"/>
                  </a:lnTo>
                  <a:lnTo>
                    <a:pt x="36886" y="11887"/>
                  </a:lnTo>
                  <a:lnTo>
                    <a:pt x="36792" y="12265"/>
                  </a:lnTo>
                  <a:lnTo>
                    <a:pt x="36886" y="12359"/>
                  </a:lnTo>
                  <a:lnTo>
                    <a:pt x="37169" y="12359"/>
                  </a:lnTo>
                  <a:lnTo>
                    <a:pt x="37264" y="12548"/>
                  </a:lnTo>
                  <a:lnTo>
                    <a:pt x="37075" y="12453"/>
                  </a:lnTo>
                  <a:lnTo>
                    <a:pt x="36981" y="12548"/>
                  </a:lnTo>
                  <a:lnTo>
                    <a:pt x="36886" y="12359"/>
                  </a:lnTo>
                  <a:lnTo>
                    <a:pt x="36981" y="12642"/>
                  </a:lnTo>
                  <a:lnTo>
                    <a:pt x="36981" y="12642"/>
                  </a:lnTo>
                  <a:lnTo>
                    <a:pt x="36886" y="12548"/>
                  </a:lnTo>
                  <a:lnTo>
                    <a:pt x="36792" y="12453"/>
                  </a:lnTo>
                  <a:lnTo>
                    <a:pt x="36414" y="13114"/>
                  </a:lnTo>
                  <a:lnTo>
                    <a:pt x="36320" y="13491"/>
                  </a:lnTo>
                  <a:lnTo>
                    <a:pt x="36320" y="13868"/>
                  </a:lnTo>
                  <a:lnTo>
                    <a:pt x="35754" y="15095"/>
                  </a:lnTo>
                  <a:lnTo>
                    <a:pt x="35377" y="15755"/>
                  </a:lnTo>
                  <a:lnTo>
                    <a:pt x="34999" y="16227"/>
                  </a:lnTo>
                  <a:lnTo>
                    <a:pt x="34999" y="16038"/>
                  </a:lnTo>
                  <a:lnTo>
                    <a:pt x="34716" y="16321"/>
                  </a:lnTo>
                  <a:lnTo>
                    <a:pt x="34528" y="16698"/>
                  </a:lnTo>
                  <a:lnTo>
                    <a:pt x="34528" y="16698"/>
                  </a:lnTo>
                  <a:lnTo>
                    <a:pt x="34716" y="16604"/>
                  </a:lnTo>
                  <a:lnTo>
                    <a:pt x="34150" y="17170"/>
                  </a:lnTo>
                  <a:lnTo>
                    <a:pt x="33584" y="17736"/>
                  </a:lnTo>
                  <a:lnTo>
                    <a:pt x="33679" y="17830"/>
                  </a:lnTo>
                  <a:lnTo>
                    <a:pt x="33773" y="17736"/>
                  </a:lnTo>
                  <a:lnTo>
                    <a:pt x="33867" y="17736"/>
                  </a:lnTo>
                  <a:lnTo>
                    <a:pt x="33867" y="17830"/>
                  </a:lnTo>
                  <a:lnTo>
                    <a:pt x="33679" y="17925"/>
                  </a:lnTo>
                  <a:lnTo>
                    <a:pt x="33490" y="18019"/>
                  </a:lnTo>
                  <a:lnTo>
                    <a:pt x="33396" y="18113"/>
                  </a:lnTo>
                  <a:lnTo>
                    <a:pt x="33207" y="18208"/>
                  </a:lnTo>
                  <a:lnTo>
                    <a:pt x="33113" y="18585"/>
                  </a:lnTo>
                  <a:lnTo>
                    <a:pt x="33207" y="18679"/>
                  </a:lnTo>
                  <a:lnTo>
                    <a:pt x="33207" y="18774"/>
                  </a:lnTo>
                  <a:lnTo>
                    <a:pt x="33018" y="18963"/>
                  </a:lnTo>
                  <a:lnTo>
                    <a:pt x="32924" y="18963"/>
                  </a:lnTo>
                  <a:lnTo>
                    <a:pt x="32924" y="18868"/>
                  </a:lnTo>
                  <a:lnTo>
                    <a:pt x="32924" y="18679"/>
                  </a:lnTo>
                  <a:lnTo>
                    <a:pt x="32735" y="18868"/>
                  </a:lnTo>
                  <a:lnTo>
                    <a:pt x="32641" y="18963"/>
                  </a:lnTo>
                  <a:lnTo>
                    <a:pt x="32547" y="18963"/>
                  </a:lnTo>
                  <a:lnTo>
                    <a:pt x="32547" y="19057"/>
                  </a:lnTo>
                  <a:lnTo>
                    <a:pt x="32735" y="18963"/>
                  </a:lnTo>
                  <a:lnTo>
                    <a:pt x="32735" y="18963"/>
                  </a:lnTo>
                  <a:lnTo>
                    <a:pt x="32075" y="19717"/>
                  </a:lnTo>
                  <a:lnTo>
                    <a:pt x="31698" y="20000"/>
                  </a:lnTo>
                  <a:lnTo>
                    <a:pt x="31603" y="20000"/>
                  </a:lnTo>
                  <a:lnTo>
                    <a:pt x="31603" y="19906"/>
                  </a:lnTo>
                  <a:lnTo>
                    <a:pt x="31320" y="20095"/>
                  </a:lnTo>
                  <a:lnTo>
                    <a:pt x="31037" y="20283"/>
                  </a:lnTo>
                  <a:lnTo>
                    <a:pt x="31132" y="20095"/>
                  </a:lnTo>
                  <a:lnTo>
                    <a:pt x="30943" y="20283"/>
                  </a:lnTo>
                  <a:lnTo>
                    <a:pt x="31132" y="20378"/>
                  </a:lnTo>
                  <a:lnTo>
                    <a:pt x="31037" y="20661"/>
                  </a:lnTo>
                  <a:lnTo>
                    <a:pt x="30849" y="20849"/>
                  </a:lnTo>
                  <a:lnTo>
                    <a:pt x="30754" y="20944"/>
                  </a:lnTo>
                  <a:lnTo>
                    <a:pt x="30660" y="20849"/>
                  </a:lnTo>
                  <a:lnTo>
                    <a:pt x="30849" y="20755"/>
                  </a:lnTo>
                  <a:lnTo>
                    <a:pt x="30754" y="20755"/>
                  </a:lnTo>
                  <a:lnTo>
                    <a:pt x="30754" y="20661"/>
                  </a:lnTo>
                  <a:lnTo>
                    <a:pt x="30754" y="20566"/>
                  </a:lnTo>
                  <a:lnTo>
                    <a:pt x="30660" y="20661"/>
                  </a:lnTo>
                  <a:lnTo>
                    <a:pt x="30471" y="20849"/>
                  </a:lnTo>
                  <a:lnTo>
                    <a:pt x="30094" y="21038"/>
                  </a:lnTo>
                  <a:lnTo>
                    <a:pt x="30188" y="21038"/>
                  </a:lnTo>
                  <a:lnTo>
                    <a:pt x="30188" y="21227"/>
                  </a:lnTo>
                  <a:lnTo>
                    <a:pt x="29905" y="21604"/>
                  </a:lnTo>
                  <a:lnTo>
                    <a:pt x="30188" y="21415"/>
                  </a:lnTo>
                  <a:lnTo>
                    <a:pt x="29905" y="21793"/>
                  </a:lnTo>
                  <a:lnTo>
                    <a:pt x="29905" y="21698"/>
                  </a:lnTo>
                  <a:lnTo>
                    <a:pt x="29811" y="21793"/>
                  </a:lnTo>
                  <a:lnTo>
                    <a:pt x="29716" y="21887"/>
                  </a:lnTo>
                  <a:lnTo>
                    <a:pt x="29339" y="21981"/>
                  </a:lnTo>
                  <a:lnTo>
                    <a:pt x="28867" y="21981"/>
                  </a:lnTo>
                  <a:lnTo>
                    <a:pt x="28773" y="22076"/>
                  </a:lnTo>
                  <a:lnTo>
                    <a:pt x="28584" y="22170"/>
                  </a:lnTo>
                  <a:lnTo>
                    <a:pt x="28679" y="22264"/>
                  </a:lnTo>
                  <a:lnTo>
                    <a:pt x="28679" y="22453"/>
                  </a:lnTo>
                  <a:lnTo>
                    <a:pt x="28962" y="22076"/>
                  </a:lnTo>
                  <a:lnTo>
                    <a:pt x="28867" y="22453"/>
                  </a:lnTo>
                  <a:lnTo>
                    <a:pt x="29150" y="22264"/>
                  </a:lnTo>
                  <a:lnTo>
                    <a:pt x="29150" y="22359"/>
                  </a:lnTo>
                  <a:lnTo>
                    <a:pt x="28679" y="22642"/>
                  </a:lnTo>
                  <a:lnTo>
                    <a:pt x="28490" y="22547"/>
                  </a:lnTo>
                  <a:lnTo>
                    <a:pt x="28396" y="22453"/>
                  </a:lnTo>
                  <a:lnTo>
                    <a:pt x="28301" y="22453"/>
                  </a:lnTo>
                  <a:lnTo>
                    <a:pt x="28207" y="22547"/>
                  </a:lnTo>
                  <a:lnTo>
                    <a:pt x="27924" y="22736"/>
                  </a:lnTo>
                  <a:lnTo>
                    <a:pt x="27641" y="22925"/>
                  </a:lnTo>
                  <a:lnTo>
                    <a:pt x="27735" y="22925"/>
                  </a:lnTo>
                  <a:lnTo>
                    <a:pt x="26886" y="23491"/>
                  </a:lnTo>
                  <a:lnTo>
                    <a:pt x="26132" y="23962"/>
                  </a:lnTo>
                  <a:lnTo>
                    <a:pt x="26132" y="23774"/>
                  </a:lnTo>
                  <a:lnTo>
                    <a:pt x="26226" y="23585"/>
                  </a:lnTo>
                  <a:lnTo>
                    <a:pt x="25754" y="23868"/>
                  </a:lnTo>
                  <a:lnTo>
                    <a:pt x="25471" y="24151"/>
                  </a:lnTo>
                  <a:lnTo>
                    <a:pt x="25377" y="24245"/>
                  </a:lnTo>
                  <a:lnTo>
                    <a:pt x="25471" y="24340"/>
                  </a:lnTo>
                  <a:lnTo>
                    <a:pt x="25188" y="24245"/>
                  </a:lnTo>
                  <a:lnTo>
                    <a:pt x="24905" y="24245"/>
                  </a:lnTo>
                  <a:lnTo>
                    <a:pt x="24434" y="24340"/>
                  </a:lnTo>
                  <a:lnTo>
                    <a:pt x="23585" y="24811"/>
                  </a:lnTo>
                  <a:lnTo>
                    <a:pt x="23207" y="24906"/>
                  </a:lnTo>
                  <a:lnTo>
                    <a:pt x="22924" y="25000"/>
                  </a:lnTo>
                  <a:lnTo>
                    <a:pt x="22830" y="24906"/>
                  </a:lnTo>
                  <a:lnTo>
                    <a:pt x="22924" y="24811"/>
                  </a:lnTo>
                  <a:lnTo>
                    <a:pt x="22830" y="24717"/>
                  </a:lnTo>
                  <a:lnTo>
                    <a:pt x="21886" y="24717"/>
                  </a:lnTo>
                  <a:lnTo>
                    <a:pt x="21509" y="24906"/>
                  </a:lnTo>
                  <a:lnTo>
                    <a:pt x="21037" y="25189"/>
                  </a:lnTo>
                  <a:lnTo>
                    <a:pt x="20660" y="25283"/>
                  </a:lnTo>
                  <a:lnTo>
                    <a:pt x="20754" y="25189"/>
                  </a:lnTo>
                  <a:lnTo>
                    <a:pt x="20754" y="25094"/>
                  </a:lnTo>
                  <a:lnTo>
                    <a:pt x="20471" y="25283"/>
                  </a:lnTo>
                  <a:lnTo>
                    <a:pt x="20377" y="25377"/>
                  </a:lnTo>
                  <a:lnTo>
                    <a:pt x="20188" y="25094"/>
                  </a:lnTo>
                  <a:lnTo>
                    <a:pt x="20471" y="25094"/>
                  </a:lnTo>
                  <a:lnTo>
                    <a:pt x="20094" y="25000"/>
                  </a:lnTo>
                  <a:lnTo>
                    <a:pt x="19339" y="25094"/>
                  </a:lnTo>
                  <a:lnTo>
                    <a:pt x="18019" y="25377"/>
                  </a:lnTo>
                  <a:lnTo>
                    <a:pt x="18019" y="25377"/>
                  </a:lnTo>
                  <a:lnTo>
                    <a:pt x="18679" y="25000"/>
                  </a:lnTo>
                  <a:lnTo>
                    <a:pt x="18396" y="25000"/>
                  </a:lnTo>
                  <a:lnTo>
                    <a:pt x="18113" y="25094"/>
                  </a:lnTo>
                  <a:lnTo>
                    <a:pt x="17830" y="25094"/>
                  </a:lnTo>
                  <a:lnTo>
                    <a:pt x="17075" y="25000"/>
                  </a:lnTo>
                  <a:lnTo>
                    <a:pt x="15943" y="24717"/>
                  </a:lnTo>
                  <a:lnTo>
                    <a:pt x="15094" y="24623"/>
                  </a:lnTo>
                  <a:lnTo>
                    <a:pt x="14811" y="24528"/>
                  </a:lnTo>
                  <a:lnTo>
                    <a:pt x="14764" y="24481"/>
                  </a:lnTo>
                  <a:lnTo>
                    <a:pt x="14764" y="24481"/>
                  </a:lnTo>
                  <a:lnTo>
                    <a:pt x="14717" y="24528"/>
                  </a:lnTo>
                  <a:lnTo>
                    <a:pt x="14339" y="24340"/>
                  </a:lnTo>
                  <a:lnTo>
                    <a:pt x="13868" y="24057"/>
                  </a:lnTo>
                  <a:lnTo>
                    <a:pt x="13868" y="24057"/>
                  </a:lnTo>
                  <a:lnTo>
                    <a:pt x="14056" y="24245"/>
                  </a:lnTo>
                  <a:lnTo>
                    <a:pt x="13868" y="24245"/>
                  </a:lnTo>
                  <a:lnTo>
                    <a:pt x="13679" y="24151"/>
                  </a:lnTo>
                  <a:lnTo>
                    <a:pt x="13585" y="23962"/>
                  </a:lnTo>
                  <a:lnTo>
                    <a:pt x="13396" y="23962"/>
                  </a:lnTo>
                  <a:lnTo>
                    <a:pt x="13490" y="23868"/>
                  </a:lnTo>
                  <a:lnTo>
                    <a:pt x="12924" y="23868"/>
                  </a:lnTo>
                  <a:lnTo>
                    <a:pt x="12170" y="23679"/>
                  </a:lnTo>
                  <a:lnTo>
                    <a:pt x="11509" y="23491"/>
                  </a:lnTo>
                  <a:lnTo>
                    <a:pt x="11226" y="23302"/>
                  </a:lnTo>
                  <a:lnTo>
                    <a:pt x="11132" y="23113"/>
                  </a:lnTo>
                  <a:lnTo>
                    <a:pt x="10755" y="23113"/>
                  </a:lnTo>
                  <a:lnTo>
                    <a:pt x="10472" y="22925"/>
                  </a:lnTo>
                  <a:lnTo>
                    <a:pt x="10566" y="22925"/>
                  </a:lnTo>
                  <a:lnTo>
                    <a:pt x="10094" y="22736"/>
                  </a:lnTo>
                  <a:lnTo>
                    <a:pt x="9717" y="22642"/>
                  </a:lnTo>
                  <a:lnTo>
                    <a:pt x="9339" y="22642"/>
                  </a:lnTo>
                  <a:lnTo>
                    <a:pt x="9339" y="22453"/>
                  </a:lnTo>
                  <a:lnTo>
                    <a:pt x="9339" y="22264"/>
                  </a:lnTo>
                  <a:lnTo>
                    <a:pt x="9056" y="21981"/>
                  </a:lnTo>
                  <a:lnTo>
                    <a:pt x="7924" y="21321"/>
                  </a:lnTo>
                  <a:lnTo>
                    <a:pt x="7453" y="21038"/>
                  </a:lnTo>
                  <a:lnTo>
                    <a:pt x="6887" y="20566"/>
                  </a:lnTo>
                  <a:lnTo>
                    <a:pt x="6132" y="19906"/>
                  </a:lnTo>
                  <a:lnTo>
                    <a:pt x="5755" y="19717"/>
                  </a:lnTo>
                  <a:lnTo>
                    <a:pt x="5660" y="19623"/>
                  </a:lnTo>
                  <a:lnTo>
                    <a:pt x="5472" y="19623"/>
                  </a:lnTo>
                  <a:lnTo>
                    <a:pt x="5283" y="19246"/>
                  </a:lnTo>
                  <a:lnTo>
                    <a:pt x="4906" y="18774"/>
                  </a:lnTo>
                  <a:lnTo>
                    <a:pt x="4528" y="18302"/>
                  </a:lnTo>
                  <a:lnTo>
                    <a:pt x="4151" y="18019"/>
                  </a:lnTo>
                  <a:lnTo>
                    <a:pt x="4151" y="17736"/>
                  </a:lnTo>
                  <a:lnTo>
                    <a:pt x="4057" y="17547"/>
                  </a:lnTo>
                  <a:lnTo>
                    <a:pt x="3679" y="17076"/>
                  </a:lnTo>
                  <a:lnTo>
                    <a:pt x="3868" y="17076"/>
                  </a:lnTo>
                  <a:lnTo>
                    <a:pt x="3113" y="16887"/>
                  </a:lnTo>
                  <a:lnTo>
                    <a:pt x="3207" y="16604"/>
                  </a:lnTo>
                  <a:lnTo>
                    <a:pt x="3113" y="16227"/>
                  </a:lnTo>
                  <a:lnTo>
                    <a:pt x="2924" y="15849"/>
                  </a:lnTo>
                  <a:lnTo>
                    <a:pt x="2641" y="15661"/>
                  </a:lnTo>
                  <a:lnTo>
                    <a:pt x="2736" y="15566"/>
                  </a:lnTo>
                  <a:lnTo>
                    <a:pt x="2641" y="15472"/>
                  </a:lnTo>
                  <a:lnTo>
                    <a:pt x="2453" y="15095"/>
                  </a:lnTo>
                  <a:lnTo>
                    <a:pt x="1981" y="14529"/>
                  </a:lnTo>
                  <a:lnTo>
                    <a:pt x="2170" y="14434"/>
                  </a:lnTo>
                  <a:lnTo>
                    <a:pt x="1981" y="14340"/>
                  </a:lnTo>
                  <a:lnTo>
                    <a:pt x="1887" y="14246"/>
                  </a:lnTo>
                  <a:lnTo>
                    <a:pt x="1792" y="14151"/>
                  </a:lnTo>
                  <a:lnTo>
                    <a:pt x="1604" y="13680"/>
                  </a:lnTo>
                  <a:lnTo>
                    <a:pt x="1698" y="13774"/>
                  </a:lnTo>
                  <a:lnTo>
                    <a:pt x="1698" y="13774"/>
                  </a:lnTo>
                  <a:lnTo>
                    <a:pt x="1509" y="13302"/>
                  </a:lnTo>
                  <a:lnTo>
                    <a:pt x="1321" y="12831"/>
                  </a:lnTo>
                  <a:lnTo>
                    <a:pt x="1226" y="12453"/>
                  </a:lnTo>
                  <a:lnTo>
                    <a:pt x="1226" y="12170"/>
                  </a:lnTo>
                  <a:lnTo>
                    <a:pt x="1321" y="11982"/>
                  </a:lnTo>
                  <a:lnTo>
                    <a:pt x="1415" y="12453"/>
                  </a:lnTo>
                  <a:lnTo>
                    <a:pt x="1509" y="12359"/>
                  </a:lnTo>
                  <a:lnTo>
                    <a:pt x="1792" y="12359"/>
                  </a:lnTo>
                  <a:lnTo>
                    <a:pt x="1604" y="12170"/>
                  </a:lnTo>
                  <a:lnTo>
                    <a:pt x="1604" y="11887"/>
                  </a:lnTo>
                  <a:lnTo>
                    <a:pt x="1509" y="11227"/>
                  </a:lnTo>
                  <a:lnTo>
                    <a:pt x="1415" y="11132"/>
                  </a:lnTo>
                  <a:lnTo>
                    <a:pt x="1415" y="10944"/>
                  </a:lnTo>
                  <a:lnTo>
                    <a:pt x="1321" y="10849"/>
                  </a:lnTo>
                  <a:lnTo>
                    <a:pt x="1226" y="10849"/>
                  </a:lnTo>
                  <a:lnTo>
                    <a:pt x="1226" y="11038"/>
                  </a:lnTo>
                  <a:lnTo>
                    <a:pt x="1321" y="11321"/>
                  </a:lnTo>
                  <a:lnTo>
                    <a:pt x="1132" y="11227"/>
                  </a:lnTo>
                  <a:lnTo>
                    <a:pt x="1132" y="11132"/>
                  </a:lnTo>
                  <a:lnTo>
                    <a:pt x="1132" y="11038"/>
                  </a:lnTo>
                  <a:lnTo>
                    <a:pt x="943" y="10849"/>
                  </a:lnTo>
                  <a:lnTo>
                    <a:pt x="1038" y="10661"/>
                  </a:lnTo>
                  <a:lnTo>
                    <a:pt x="1132" y="10378"/>
                  </a:lnTo>
                  <a:lnTo>
                    <a:pt x="1226" y="9812"/>
                  </a:lnTo>
                  <a:lnTo>
                    <a:pt x="1132" y="9340"/>
                  </a:lnTo>
                  <a:lnTo>
                    <a:pt x="1132" y="9151"/>
                  </a:lnTo>
                  <a:lnTo>
                    <a:pt x="1226" y="9057"/>
                  </a:lnTo>
                  <a:lnTo>
                    <a:pt x="1226" y="8491"/>
                  </a:lnTo>
                  <a:lnTo>
                    <a:pt x="1321" y="7831"/>
                  </a:lnTo>
                  <a:lnTo>
                    <a:pt x="1604" y="6416"/>
                  </a:lnTo>
                  <a:lnTo>
                    <a:pt x="1981" y="4906"/>
                  </a:lnTo>
                  <a:lnTo>
                    <a:pt x="2453" y="3302"/>
                  </a:lnTo>
                  <a:lnTo>
                    <a:pt x="2736" y="2359"/>
                  </a:lnTo>
                  <a:lnTo>
                    <a:pt x="2924" y="1887"/>
                  </a:lnTo>
                  <a:lnTo>
                    <a:pt x="3019" y="1416"/>
                  </a:lnTo>
                  <a:lnTo>
                    <a:pt x="3302" y="1133"/>
                  </a:lnTo>
                  <a:lnTo>
                    <a:pt x="3491" y="755"/>
                  </a:lnTo>
                  <a:lnTo>
                    <a:pt x="3585" y="567"/>
                  </a:lnTo>
                  <a:lnTo>
                    <a:pt x="3585" y="472"/>
                  </a:lnTo>
                  <a:lnTo>
                    <a:pt x="3491" y="378"/>
                  </a:lnTo>
                  <a:lnTo>
                    <a:pt x="3302" y="284"/>
                  </a:lnTo>
                  <a:lnTo>
                    <a:pt x="3207" y="95"/>
                  </a:lnTo>
                  <a:lnTo>
                    <a:pt x="31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31"/>
            <p:cNvSpPr/>
            <p:nvPr/>
          </p:nvSpPr>
          <p:spPr>
            <a:xfrm>
              <a:off x="1091875" y="1951850"/>
              <a:ext cx="188700" cy="136800"/>
            </a:xfrm>
            <a:custGeom>
              <a:avLst/>
              <a:gdLst/>
              <a:ahLst/>
              <a:cxnLst/>
              <a:rect l="l" t="t" r="r" b="b"/>
              <a:pathLst>
                <a:path w="7548" h="5472" extrusionOk="0">
                  <a:moveTo>
                    <a:pt x="5000" y="0"/>
                  </a:moveTo>
                  <a:lnTo>
                    <a:pt x="4812" y="95"/>
                  </a:lnTo>
                  <a:lnTo>
                    <a:pt x="4717" y="95"/>
                  </a:lnTo>
                  <a:lnTo>
                    <a:pt x="4340" y="472"/>
                  </a:lnTo>
                  <a:lnTo>
                    <a:pt x="4057" y="566"/>
                  </a:lnTo>
                  <a:lnTo>
                    <a:pt x="3774" y="566"/>
                  </a:lnTo>
                  <a:lnTo>
                    <a:pt x="3397" y="378"/>
                  </a:lnTo>
                  <a:lnTo>
                    <a:pt x="3208" y="944"/>
                  </a:lnTo>
                  <a:lnTo>
                    <a:pt x="2548" y="1887"/>
                  </a:lnTo>
                  <a:lnTo>
                    <a:pt x="2170" y="2359"/>
                  </a:lnTo>
                  <a:lnTo>
                    <a:pt x="1793" y="2736"/>
                  </a:lnTo>
                  <a:lnTo>
                    <a:pt x="1415" y="2925"/>
                  </a:lnTo>
                  <a:lnTo>
                    <a:pt x="1321" y="2925"/>
                  </a:lnTo>
                  <a:lnTo>
                    <a:pt x="1227" y="2831"/>
                  </a:lnTo>
                  <a:lnTo>
                    <a:pt x="1321" y="3114"/>
                  </a:lnTo>
                  <a:lnTo>
                    <a:pt x="1132" y="3114"/>
                  </a:lnTo>
                  <a:lnTo>
                    <a:pt x="1227" y="3302"/>
                  </a:lnTo>
                  <a:lnTo>
                    <a:pt x="1227" y="3208"/>
                  </a:lnTo>
                  <a:lnTo>
                    <a:pt x="1321" y="3302"/>
                  </a:lnTo>
                  <a:lnTo>
                    <a:pt x="1510" y="3491"/>
                  </a:lnTo>
                  <a:lnTo>
                    <a:pt x="1321" y="3397"/>
                  </a:lnTo>
                  <a:lnTo>
                    <a:pt x="1132" y="3491"/>
                  </a:lnTo>
                  <a:lnTo>
                    <a:pt x="755" y="3963"/>
                  </a:lnTo>
                  <a:lnTo>
                    <a:pt x="472" y="4529"/>
                  </a:lnTo>
                  <a:lnTo>
                    <a:pt x="283" y="4623"/>
                  </a:lnTo>
                  <a:lnTo>
                    <a:pt x="0" y="4623"/>
                  </a:lnTo>
                  <a:lnTo>
                    <a:pt x="378" y="5095"/>
                  </a:lnTo>
                  <a:lnTo>
                    <a:pt x="944" y="5472"/>
                  </a:lnTo>
                  <a:lnTo>
                    <a:pt x="849" y="5378"/>
                  </a:lnTo>
                  <a:lnTo>
                    <a:pt x="944" y="5283"/>
                  </a:lnTo>
                  <a:lnTo>
                    <a:pt x="1132" y="5189"/>
                  </a:lnTo>
                  <a:lnTo>
                    <a:pt x="1321" y="5000"/>
                  </a:lnTo>
                  <a:lnTo>
                    <a:pt x="1321" y="4812"/>
                  </a:lnTo>
                  <a:lnTo>
                    <a:pt x="1227" y="4623"/>
                  </a:lnTo>
                  <a:lnTo>
                    <a:pt x="1227" y="4623"/>
                  </a:lnTo>
                  <a:lnTo>
                    <a:pt x="1510" y="4812"/>
                  </a:lnTo>
                  <a:lnTo>
                    <a:pt x="1415" y="4717"/>
                  </a:lnTo>
                  <a:lnTo>
                    <a:pt x="1415" y="4717"/>
                  </a:lnTo>
                  <a:lnTo>
                    <a:pt x="1604" y="4812"/>
                  </a:lnTo>
                  <a:lnTo>
                    <a:pt x="1698" y="4906"/>
                  </a:lnTo>
                  <a:lnTo>
                    <a:pt x="1604" y="4717"/>
                  </a:lnTo>
                  <a:lnTo>
                    <a:pt x="1415" y="4151"/>
                  </a:lnTo>
                  <a:lnTo>
                    <a:pt x="1510" y="4340"/>
                  </a:lnTo>
                  <a:lnTo>
                    <a:pt x="1887" y="4529"/>
                  </a:lnTo>
                  <a:lnTo>
                    <a:pt x="4812" y="1321"/>
                  </a:lnTo>
                  <a:lnTo>
                    <a:pt x="4812" y="1415"/>
                  </a:lnTo>
                  <a:lnTo>
                    <a:pt x="4812" y="1510"/>
                  </a:lnTo>
                  <a:lnTo>
                    <a:pt x="5095" y="1510"/>
                  </a:lnTo>
                  <a:lnTo>
                    <a:pt x="5000" y="1604"/>
                  </a:lnTo>
                  <a:lnTo>
                    <a:pt x="5000" y="1698"/>
                  </a:lnTo>
                  <a:lnTo>
                    <a:pt x="5189" y="1981"/>
                  </a:lnTo>
                  <a:lnTo>
                    <a:pt x="5472" y="2264"/>
                  </a:lnTo>
                  <a:lnTo>
                    <a:pt x="5661" y="2264"/>
                  </a:lnTo>
                  <a:lnTo>
                    <a:pt x="5944" y="2170"/>
                  </a:lnTo>
                  <a:lnTo>
                    <a:pt x="5661" y="2359"/>
                  </a:lnTo>
                  <a:lnTo>
                    <a:pt x="5566" y="2453"/>
                  </a:lnTo>
                  <a:lnTo>
                    <a:pt x="5566" y="2642"/>
                  </a:lnTo>
                  <a:lnTo>
                    <a:pt x="5661" y="2736"/>
                  </a:lnTo>
                  <a:lnTo>
                    <a:pt x="5944" y="2831"/>
                  </a:lnTo>
                  <a:lnTo>
                    <a:pt x="6132" y="2831"/>
                  </a:lnTo>
                  <a:lnTo>
                    <a:pt x="6227" y="3114"/>
                  </a:lnTo>
                  <a:lnTo>
                    <a:pt x="6415" y="3585"/>
                  </a:lnTo>
                  <a:lnTo>
                    <a:pt x="6698" y="4057"/>
                  </a:lnTo>
                  <a:lnTo>
                    <a:pt x="6887" y="4151"/>
                  </a:lnTo>
                  <a:lnTo>
                    <a:pt x="7076" y="4151"/>
                  </a:lnTo>
                  <a:lnTo>
                    <a:pt x="6887" y="4340"/>
                  </a:lnTo>
                  <a:lnTo>
                    <a:pt x="6793" y="4434"/>
                  </a:lnTo>
                  <a:lnTo>
                    <a:pt x="6887" y="4529"/>
                  </a:lnTo>
                  <a:lnTo>
                    <a:pt x="7076" y="4717"/>
                  </a:lnTo>
                  <a:lnTo>
                    <a:pt x="7453" y="4812"/>
                  </a:lnTo>
                  <a:lnTo>
                    <a:pt x="7264" y="5000"/>
                  </a:lnTo>
                  <a:lnTo>
                    <a:pt x="7076" y="5095"/>
                  </a:lnTo>
                  <a:lnTo>
                    <a:pt x="7359" y="5095"/>
                  </a:lnTo>
                  <a:lnTo>
                    <a:pt x="7547" y="4717"/>
                  </a:lnTo>
                  <a:lnTo>
                    <a:pt x="7453" y="4623"/>
                  </a:lnTo>
                  <a:lnTo>
                    <a:pt x="7264" y="4717"/>
                  </a:lnTo>
                  <a:lnTo>
                    <a:pt x="7453" y="4434"/>
                  </a:lnTo>
                  <a:lnTo>
                    <a:pt x="7453" y="4340"/>
                  </a:lnTo>
                  <a:lnTo>
                    <a:pt x="7453" y="4151"/>
                  </a:lnTo>
                  <a:lnTo>
                    <a:pt x="7170" y="3963"/>
                  </a:lnTo>
                  <a:lnTo>
                    <a:pt x="6793" y="3868"/>
                  </a:lnTo>
                  <a:lnTo>
                    <a:pt x="6981" y="3774"/>
                  </a:lnTo>
                  <a:lnTo>
                    <a:pt x="7264" y="3585"/>
                  </a:lnTo>
                  <a:lnTo>
                    <a:pt x="6981" y="3114"/>
                  </a:lnTo>
                  <a:lnTo>
                    <a:pt x="6698" y="2831"/>
                  </a:lnTo>
                  <a:lnTo>
                    <a:pt x="6415" y="2642"/>
                  </a:lnTo>
                  <a:lnTo>
                    <a:pt x="6604" y="2264"/>
                  </a:lnTo>
                  <a:lnTo>
                    <a:pt x="6887" y="1981"/>
                  </a:lnTo>
                  <a:lnTo>
                    <a:pt x="6415" y="2076"/>
                  </a:lnTo>
                  <a:lnTo>
                    <a:pt x="6604" y="1887"/>
                  </a:lnTo>
                  <a:lnTo>
                    <a:pt x="6227" y="1887"/>
                  </a:lnTo>
                  <a:lnTo>
                    <a:pt x="6415" y="1698"/>
                  </a:lnTo>
                  <a:lnTo>
                    <a:pt x="6510" y="1604"/>
                  </a:lnTo>
                  <a:lnTo>
                    <a:pt x="6510" y="1510"/>
                  </a:lnTo>
                  <a:lnTo>
                    <a:pt x="6227" y="1604"/>
                  </a:lnTo>
                  <a:lnTo>
                    <a:pt x="6132" y="1793"/>
                  </a:lnTo>
                  <a:lnTo>
                    <a:pt x="6132" y="1510"/>
                  </a:lnTo>
                  <a:lnTo>
                    <a:pt x="6038" y="1321"/>
                  </a:lnTo>
                  <a:lnTo>
                    <a:pt x="5755" y="944"/>
                  </a:lnTo>
                  <a:lnTo>
                    <a:pt x="5283" y="566"/>
                  </a:lnTo>
                  <a:lnTo>
                    <a:pt x="5095" y="283"/>
                  </a:lnTo>
                  <a:lnTo>
                    <a:pt x="50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5" name="Google Shape;645;p31"/>
          <p:cNvGrpSpPr/>
          <p:nvPr/>
        </p:nvGrpSpPr>
        <p:grpSpPr>
          <a:xfrm rot="-9269861">
            <a:off x="6577122" y="453810"/>
            <a:ext cx="750220" cy="664172"/>
            <a:chOff x="1113100" y="2199475"/>
            <a:chExt cx="801900" cy="709925"/>
          </a:xfrm>
        </p:grpSpPr>
        <p:sp>
          <p:nvSpPr>
            <p:cNvPr id="646" name="Google Shape;646;p31"/>
            <p:cNvSpPr/>
            <p:nvPr/>
          </p:nvSpPr>
          <p:spPr>
            <a:xfrm>
              <a:off x="1113100" y="2291450"/>
              <a:ext cx="735850" cy="617950"/>
            </a:xfrm>
            <a:custGeom>
              <a:avLst/>
              <a:gdLst/>
              <a:ahLst/>
              <a:cxnLst/>
              <a:rect l="l" t="t" r="r" b="b"/>
              <a:pathLst>
                <a:path w="29434" h="24718" extrusionOk="0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31"/>
            <p:cNvSpPr/>
            <p:nvPr/>
          </p:nvSpPr>
          <p:spPr>
            <a:xfrm>
              <a:off x="1745175" y="2199475"/>
              <a:ext cx="169825" cy="162775"/>
            </a:xfrm>
            <a:custGeom>
              <a:avLst/>
              <a:gdLst/>
              <a:ahLst/>
              <a:cxnLst/>
              <a:rect l="l" t="t" r="r" b="b"/>
              <a:pathLst>
                <a:path w="6793" h="6511" extrusionOk="0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48" name="Google Shape;648;p31"/>
          <p:cNvSpPr/>
          <p:nvPr/>
        </p:nvSpPr>
        <p:spPr>
          <a:xfrm>
            <a:off x="2333649" y="1211375"/>
            <a:ext cx="2266139" cy="102978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9" name="Google Shape;649;p31"/>
          <p:cNvSpPr/>
          <p:nvPr/>
        </p:nvSpPr>
        <p:spPr>
          <a:xfrm>
            <a:off x="2333650" y="1213200"/>
            <a:ext cx="5013034" cy="1155026"/>
          </a:xfrm>
          <a:custGeom>
            <a:avLst/>
            <a:gdLst/>
            <a:ahLst/>
            <a:cxnLst/>
            <a:rect l="l" t="t" r="r" b="b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0" name="Google Shape;650;p31"/>
          <p:cNvSpPr/>
          <p:nvPr/>
        </p:nvSpPr>
        <p:spPr>
          <a:xfrm>
            <a:off x="4199064" y="171448"/>
            <a:ext cx="1052762" cy="922444"/>
          </a:xfrm>
          <a:custGeom>
            <a:avLst/>
            <a:gdLst/>
            <a:ahLst/>
            <a:cxnLst/>
            <a:rect l="l" t="t" r="r" b="b"/>
            <a:pathLst>
              <a:path w="17495" h="15330" extrusionOk="0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1" name="Google Shape;651;p31"/>
          <p:cNvSpPr txBox="1">
            <a:spLocks noGrp="1"/>
          </p:cNvSpPr>
          <p:nvPr>
            <p:ph type="ctrTitle"/>
          </p:nvPr>
        </p:nvSpPr>
        <p:spPr>
          <a:xfrm>
            <a:off x="3925675" y="4660566"/>
            <a:ext cx="5144400" cy="3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1000"/>
              <a:t>Created by </a:t>
            </a:r>
            <a:r>
              <a:rPr lang="en" sz="1000" u="sng">
                <a:solidFill>
                  <a:schemeClr val="hlink"/>
                </a:solidFill>
                <a:hlinkClick r:id="rId3"/>
              </a:rPr>
              <a:t>Nicole Beardsley</a:t>
            </a:r>
            <a:r>
              <a:rPr lang="en"/>
              <a:t> </a:t>
            </a:r>
            <a:endParaRPr/>
          </a:p>
        </p:txBody>
      </p:sp>
      <p:sp>
        <p:nvSpPr>
          <p:cNvPr id="652" name="Google Shape;652;p31"/>
          <p:cNvSpPr txBox="1"/>
          <p:nvPr/>
        </p:nvSpPr>
        <p:spPr>
          <a:xfrm>
            <a:off x="203600" y="171450"/>
            <a:ext cx="1296600" cy="47685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Welcome! I created this HyperDocs to show my students the ins &amp; outs of how a HyperDocs works, but this can also be used to teach teachers as well! 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you’d like to use this HyperDocs yourself, go for it! Please go to </a:t>
            </a:r>
            <a:r>
              <a:rPr lang="en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File&gt;Make a Copy </a:t>
            </a:r>
            <a:r>
              <a:rPr lang="en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before getting started, then you will have your own version to edit as needed. Always make sure to credit the original creator when “remixing” a HyperDocs!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Also, delete these green Help boxes before you share your final version.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3" name="Google Shape;653;p31"/>
          <p:cNvSpPr txBox="1"/>
          <p:nvPr/>
        </p:nvSpPr>
        <p:spPr>
          <a:xfrm>
            <a:off x="6470700" y="4506500"/>
            <a:ext cx="2715000" cy="9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Présenté par Sonya Fiset, RÉCIT MST</a:t>
            </a:r>
            <a:endParaRPr sz="10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Adapté par </a:t>
            </a:r>
            <a:r>
              <a:rPr lang="en" sz="10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Valérie Rivard, septembre 2020</a:t>
            </a:r>
            <a:endParaRPr sz="1000" b="0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654" name="Google Shape;654;p31"/>
          <p:cNvSpPr txBox="1"/>
          <p:nvPr/>
        </p:nvSpPr>
        <p:spPr>
          <a:xfrm rot="-2700000">
            <a:off x="1872209" y="3696737"/>
            <a:ext cx="1446740" cy="455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Sniglet"/>
                <a:ea typeface="Sniglet"/>
                <a:cs typeface="Sniglet"/>
                <a:sym typeface="Sniglet"/>
              </a:rPr>
              <a:t>Engage-toi</a:t>
            </a:r>
            <a:endParaRPr>
              <a:solidFill>
                <a:srgbClr val="FF00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655" name="Google Shape;655;p31"/>
          <p:cNvSpPr txBox="1"/>
          <p:nvPr/>
        </p:nvSpPr>
        <p:spPr>
          <a:xfrm rot="-2700000">
            <a:off x="2710409" y="3696737"/>
            <a:ext cx="1446740" cy="455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  <a:latin typeface="Sniglet"/>
                <a:ea typeface="Sniglet"/>
                <a:cs typeface="Sniglet"/>
                <a:sym typeface="Sniglet"/>
              </a:rPr>
              <a:t>Explore</a:t>
            </a:r>
            <a:endParaRPr>
              <a:solidFill>
                <a:srgbClr val="FFFF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656" name="Google Shape;656;p31"/>
          <p:cNvSpPr txBox="1"/>
          <p:nvPr/>
        </p:nvSpPr>
        <p:spPr>
          <a:xfrm rot="-2700000">
            <a:off x="3548609" y="3696737"/>
            <a:ext cx="1446740" cy="455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00"/>
                </a:solidFill>
                <a:latin typeface="Sniglet"/>
                <a:ea typeface="Sniglet"/>
                <a:cs typeface="Sniglet"/>
                <a:sym typeface="Sniglet"/>
              </a:rPr>
              <a:t>Explique</a:t>
            </a:r>
            <a:endParaRPr>
              <a:solidFill>
                <a:srgbClr val="00FF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657" name="Google Shape;657;p31"/>
          <p:cNvSpPr txBox="1"/>
          <p:nvPr/>
        </p:nvSpPr>
        <p:spPr>
          <a:xfrm rot="-2700000">
            <a:off x="4386809" y="3696737"/>
            <a:ext cx="1446740" cy="455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FF"/>
                </a:solidFill>
                <a:latin typeface="Sniglet"/>
                <a:ea typeface="Sniglet"/>
                <a:cs typeface="Sniglet"/>
                <a:sym typeface="Sniglet"/>
              </a:rPr>
              <a:t>Élabore</a:t>
            </a:r>
            <a:endParaRPr>
              <a:solidFill>
                <a:srgbClr val="00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658" name="Google Shape;658;p31"/>
          <p:cNvSpPr txBox="1"/>
          <p:nvPr/>
        </p:nvSpPr>
        <p:spPr>
          <a:xfrm rot="-2700000">
            <a:off x="5225009" y="3696737"/>
            <a:ext cx="1446740" cy="455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Sniglet"/>
                <a:ea typeface="Sniglet"/>
                <a:cs typeface="Sniglet"/>
                <a:sym typeface="Sniglet"/>
              </a:rPr>
              <a:t>Partage</a:t>
            </a:r>
            <a:r>
              <a:rPr lang="en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</a:t>
            </a:r>
            <a:endParaRPr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659" name="Google Shape;659;p31"/>
          <p:cNvSpPr txBox="1"/>
          <p:nvPr/>
        </p:nvSpPr>
        <p:spPr>
          <a:xfrm rot="-2700000">
            <a:off x="6063209" y="3696737"/>
            <a:ext cx="1446740" cy="455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  <a:latin typeface="Sniglet"/>
                <a:ea typeface="Sniglet"/>
                <a:cs typeface="Sniglet"/>
                <a:sym typeface="Sniglet"/>
              </a:rPr>
              <a:t>Évalue</a:t>
            </a:r>
            <a:endParaRPr>
              <a:solidFill>
                <a:srgbClr val="FFFF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660" name="Google Shape;660;p31"/>
          <p:cNvSpPr txBox="1"/>
          <p:nvPr/>
        </p:nvSpPr>
        <p:spPr>
          <a:xfrm rot="-2700000">
            <a:off x="6901409" y="3696737"/>
            <a:ext cx="1446740" cy="455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00"/>
                </a:solidFill>
                <a:latin typeface="Sniglet"/>
                <a:ea typeface="Sniglet"/>
                <a:cs typeface="Sniglet"/>
                <a:sym typeface="Sniglet"/>
              </a:rPr>
              <a:t>Enrichissement</a:t>
            </a:r>
            <a:endParaRPr>
              <a:solidFill>
                <a:srgbClr val="00FF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661" name="Google Shape;661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63300" y="171450"/>
            <a:ext cx="642474" cy="620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2" name="Google Shape;662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23678" y="954425"/>
            <a:ext cx="3622400" cy="146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63" name="Google Shape;663;p31"/>
          <p:cNvSpPr txBox="1"/>
          <p:nvPr/>
        </p:nvSpPr>
        <p:spPr>
          <a:xfrm>
            <a:off x="1703400" y="228600"/>
            <a:ext cx="2403000" cy="8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Pourquoi?</a:t>
            </a:r>
            <a:endParaRPr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32"/>
          <p:cNvSpPr txBox="1">
            <a:spLocks noGrp="1"/>
          </p:cNvSpPr>
          <p:nvPr>
            <p:ph type="title"/>
          </p:nvPr>
        </p:nvSpPr>
        <p:spPr>
          <a:xfrm>
            <a:off x="-83700" y="274675"/>
            <a:ext cx="9156000" cy="8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3800">
                <a:latin typeface="Viga"/>
                <a:ea typeface="Viga"/>
                <a:cs typeface="Viga"/>
                <a:sym typeface="Viga"/>
              </a:rPr>
              <a:t>Les 5E et un peu plus </a:t>
            </a:r>
            <a:endParaRPr sz="38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69" name="Google Shape;669;p32"/>
          <p:cNvSpPr txBox="1">
            <a:spLocks noGrp="1"/>
          </p:cNvSpPr>
          <p:nvPr>
            <p:ph type="body" idx="1"/>
          </p:nvPr>
        </p:nvSpPr>
        <p:spPr>
          <a:xfrm>
            <a:off x="925975" y="1064450"/>
            <a:ext cx="3850800" cy="38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1800" u="sng">
                <a:solidFill>
                  <a:srgbClr val="FAA22A"/>
                </a:solidFill>
                <a:latin typeface="Walter Turncoat"/>
                <a:ea typeface="Walter Turncoat"/>
                <a:cs typeface="Walter Turncoat"/>
                <a:sym typeface="Walter Turnco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Modèle pédagogique 5E</a:t>
            </a:r>
            <a:endParaRPr sz="1800">
              <a:solidFill>
                <a:srgbClr val="FAA22A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800">
              <a:solidFill>
                <a:srgbClr val="FF9900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45720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Font typeface="Ubuntu"/>
              <a:buChar char="✘"/>
            </a:pPr>
            <a:r>
              <a:rPr lang="en" sz="3000">
                <a:latin typeface="Ubuntu"/>
                <a:ea typeface="Ubuntu"/>
                <a:cs typeface="Ubuntu"/>
                <a:sym typeface="Ubuntu"/>
              </a:rPr>
              <a:t>Engage-toi</a:t>
            </a:r>
            <a:endParaRPr sz="3000">
              <a:latin typeface="Ubuntu"/>
              <a:ea typeface="Ubuntu"/>
              <a:cs typeface="Ubuntu"/>
              <a:sym typeface="Ubuntu"/>
            </a:endParaRPr>
          </a:p>
          <a:p>
            <a:pPr marL="45720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Font typeface="Ubuntu"/>
              <a:buChar char="✘"/>
            </a:pPr>
            <a:r>
              <a:rPr lang="en" sz="3000">
                <a:latin typeface="Ubuntu"/>
                <a:ea typeface="Ubuntu"/>
                <a:cs typeface="Ubuntu"/>
                <a:sym typeface="Ubuntu"/>
              </a:rPr>
              <a:t>Explore</a:t>
            </a:r>
            <a:endParaRPr sz="3000">
              <a:latin typeface="Ubuntu"/>
              <a:ea typeface="Ubuntu"/>
              <a:cs typeface="Ubuntu"/>
              <a:sym typeface="Ubuntu"/>
            </a:endParaRPr>
          </a:p>
          <a:p>
            <a:pPr marL="45720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Font typeface="Ubuntu"/>
              <a:buChar char="✘"/>
            </a:pPr>
            <a:r>
              <a:rPr lang="en" sz="3000">
                <a:latin typeface="Ubuntu"/>
                <a:ea typeface="Ubuntu"/>
                <a:cs typeface="Ubuntu"/>
                <a:sym typeface="Ubuntu"/>
              </a:rPr>
              <a:t>Explique</a:t>
            </a:r>
            <a:endParaRPr sz="3000">
              <a:latin typeface="Ubuntu"/>
              <a:ea typeface="Ubuntu"/>
              <a:cs typeface="Ubuntu"/>
              <a:sym typeface="Ubuntu"/>
            </a:endParaRPr>
          </a:p>
          <a:p>
            <a:pPr marL="45720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Font typeface="Ubuntu"/>
              <a:buChar char="✘"/>
            </a:pPr>
            <a:r>
              <a:rPr lang="en" sz="3000">
                <a:latin typeface="Ubuntu"/>
                <a:ea typeface="Ubuntu"/>
                <a:cs typeface="Ubuntu"/>
                <a:sym typeface="Ubuntu"/>
              </a:rPr>
              <a:t>Élabore (applique)</a:t>
            </a:r>
            <a:endParaRPr sz="3000">
              <a:latin typeface="Ubuntu"/>
              <a:ea typeface="Ubuntu"/>
              <a:cs typeface="Ubuntu"/>
              <a:sym typeface="Ubuntu"/>
            </a:endParaRPr>
          </a:p>
          <a:p>
            <a:pPr marL="45720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Font typeface="Ubuntu"/>
              <a:buChar char="✘"/>
            </a:pPr>
            <a:r>
              <a:rPr lang="en" sz="3000">
                <a:latin typeface="Ubuntu"/>
                <a:ea typeface="Ubuntu"/>
                <a:cs typeface="Ubuntu"/>
                <a:sym typeface="Ubuntu"/>
              </a:rPr>
              <a:t>Évalue</a:t>
            </a:r>
            <a:endParaRPr sz="15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70" name="Google Shape;670;p32"/>
          <p:cNvSpPr txBox="1"/>
          <p:nvPr/>
        </p:nvSpPr>
        <p:spPr>
          <a:xfrm>
            <a:off x="4860800" y="1014550"/>
            <a:ext cx="3693600" cy="34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FF9900"/>
                </a:solidFill>
                <a:latin typeface="Walter Turncoat"/>
                <a:ea typeface="Walter Turncoat"/>
                <a:cs typeface="Walter Turncoat"/>
                <a:sym typeface="Walter Turnco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Modèles HyperDocs</a:t>
            </a:r>
            <a:endParaRPr>
              <a:solidFill>
                <a:srgbClr val="FF9900"/>
              </a:solidFill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FF9900"/>
                </a:solidFill>
                <a:latin typeface="Walter Turncoat"/>
                <a:ea typeface="Walter Turncoat"/>
                <a:cs typeface="Walter Turncoat"/>
                <a:sym typeface="Walter Turncoa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</a:t>
            </a:r>
            <a:endParaRPr sz="30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4191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buntu"/>
              <a:buChar char="✘"/>
            </a:pPr>
            <a:r>
              <a:rPr lang="en" sz="3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Partage</a:t>
            </a:r>
            <a:endParaRPr sz="30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buntu"/>
              <a:buChar char="✘"/>
            </a:pPr>
            <a:r>
              <a:rPr lang="en" sz="3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Enrichissement</a:t>
            </a:r>
            <a:endParaRPr sz="30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71" name="Google Shape;671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63300" y="171450"/>
            <a:ext cx="642474" cy="620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33"/>
          <p:cNvSpPr txBox="1">
            <a:spLocks noGrp="1"/>
          </p:cNvSpPr>
          <p:nvPr>
            <p:ph type="title"/>
          </p:nvPr>
        </p:nvSpPr>
        <p:spPr>
          <a:xfrm>
            <a:off x="-6000" y="184300"/>
            <a:ext cx="8161800" cy="6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2100">
                <a:solidFill>
                  <a:srgbClr val="FF9900"/>
                </a:solidFill>
                <a:latin typeface="Viga"/>
                <a:ea typeface="Viga"/>
                <a:cs typeface="Viga"/>
                <a:sym typeface="Viga"/>
              </a:rPr>
              <a:t>Les 5E de l'apprentissage basés sur la recherche avec un ENA</a:t>
            </a:r>
            <a:endParaRPr sz="2100">
              <a:solidFill>
                <a:srgbClr val="FF9900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77" name="Google Shape;677;p33"/>
          <p:cNvSpPr txBox="1"/>
          <p:nvPr/>
        </p:nvSpPr>
        <p:spPr>
          <a:xfrm>
            <a:off x="316950" y="652650"/>
            <a:ext cx="8510100" cy="42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2400" i="0" u="none" strike="noStrike" cap="none">
                <a:solidFill>
                  <a:srgbClr val="6FA8DC"/>
                </a:solidFill>
                <a:latin typeface="Ubuntu"/>
                <a:ea typeface="Ubuntu"/>
                <a:cs typeface="Ubuntu"/>
                <a:sym typeface="Ubuntu"/>
              </a:rPr>
              <a:t>Engage-toi : </a:t>
            </a:r>
            <a:endParaRPr sz="2400" i="0" u="none" strike="noStrike" cap="none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●"/>
            </a:pPr>
            <a:r>
              <a:rPr lang="en" sz="180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acquis antérieurs, provocation, questionnement</a:t>
            </a:r>
            <a:endParaRPr sz="2800" i="0" u="none" strike="noStrike" cap="none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2400" i="0" u="none" strike="noStrike" cap="none">
                <a:solidFill>
                  <a:srgbClr val="6FA8DC"/>
                </a:solidFill>
                <a:latin typeface="Ubuntu"/>
                <a:ea typeface="Ubuntu"/>
                <a:cs typeface="Ubuntu"/>
                <a:sym typeface="Ubuntu"/>
              </a:rPr>
              <a:t>Explore, Expl</a:t>
            </a:r>
            <a:r>
              <a:rPr lang="en" sz="2400">
                <a:solidFill>
                  <a:srgbClr val="6FA8DC"/>
                </a:solidFill>
                <a:latin typeface="Ubuntu"/>
                <a:ea typeface="Ubuntu"/>
                <a:cs typeface="Ubuntu"/>
                <a:sym typeface="Ubuntu"/>
              </a:rPr>
              <a:t>ique</a:t>
            </a:r>
            <a:r>
              <a:rPr lang="en" sz="2400" i="0" u="none" strike="noStrike" cap="none">
                <a:solidFill>
                  <a:srgbClr val="6FA8DC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n" sz="2400">
                <a:solidFill>
                  <a:srgbClr val="6FA8DC"/>
                </a:solidFill>
                <a:latin typeface="Ubuntu"/>
                <a:ea typeface="Ubuntu"/>
                <a:cs typeface="Ubuntu"/>
                <a:sym typeface="Ubuntu"/>
              </a:rPr>
              <a:t>É</a:t>
            </a:r>
            <a:r>
              <a:rPr lang="en" sz="2400" i="0" u="none" strike="noStrike" cap="none">
                <a:solidFill>
                  <a:srgbClr val="6FA8DC"/>
                </a:solidFill>
                <a:latin typeface="Ubuntu"/>
                <a:ea typeface="Ubuntu"/>
                <a:cs typeface="Ubuntu"/>
                <a:sym typeface="Ubuntu"/>
              </a:rPr>
              <a:t>labore : </a:t>
            </a:r>
            <a:r>
              <a:rPr lang="en" sz="180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1800" i="0" u="none" strike="noStrike" cap="none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●"/>
            </a:pPr>
            <a:r>
              <a:rPr lang="en" sz="1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a</a:t>
            </a:r>
            <a:r>
              <a:rPr lang="en" sz="180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ctivités, questionnement</a:t>
            </a:r>
            <a:r>
              <a:rPr lang="en" sz="1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, lecture, visionnement</a:t>
            </a:r>
            <a:endParaRPr sz="1800" i="0" u="none" strike="noStrike" cap="none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●"/>
            </a:pPr>
            <a:r>
              <a:rPr lang="en" sz="1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application de leurs habiletés ou connaissances</a:t>
            </a:r>
            <a:endParaRPr sz="1800" i="0" u="none" strike="noStrike" cap="none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●"/>
            </a:pPr>
            <a:r>
              <a:rPr lang="en" sz="1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démonstration de la compréhension</a:t>
            </a:r>
            <a:endParaRPr sz="1800" i="0" u="none" strike="noStrike" cap="none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2400">
                <a:solidFill>
                  <a:srgbClr val="6FA8DC"/>
                </a:solidFill>
                <a:latin typeface="Ubuntu"/>
                <a:ea typeface="Ubuntu"/>
                <a:cs typeface="Ubuntu"/>
                <a:sym typeface="Ubuntu"/>
              </a:rPr>
              <a:t>Partage :</a:t>
            </a:r>
            <a:r>
              <a:rPr lang="en" sz="24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sz="18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18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●"/>
            </a:pPr>
            <a:r>
              <a:rPr lang="en" sz="1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Communiquer, production du contenu, public authentique</a:t>
            </a:r>
            <a:endParaRPr sz="18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2400">
                <a:solidFill>
                  <a:srgbClr val="6FA8DC"/>
                </a:solidFill>
                <a:latin typeface="Ubuntu"/>
                <a:ea typeface="Ubuntu"/>
                <a:cs typeface="Ubuntu"/>
                <a:sym typeface="Ubuntu"/>
              </a:rPr>
              <a:t>É</a:t>
            </a:r>
            <a:r>
              <a:rPr lang="en" sz="2400" i="0" u="none" strike="noStrike" cap="none">
                <a:solidFill>
                  <a:srgbClr val="6FA8DC"/>
                </a:solidFill>
                <a:latin typeface="Ubuntu"/>
                <a:ea typeface="Ubuntu"/>
                <a:cs typeface="Ubuntu"/>
                <a:sym typeface="Ubuntu"/>
              </a:rPr>
              <a:t>value :</a:t>
            </a:r>
            <a:r>
              <a:rPr lang="en" sz="240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sz="180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1800" i="0" u="none" strike="noStrike" cap="none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●"/>
            </a:pPr>
            <a:r>
              <a:rPr lang="en" sz="180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auto-évaluation et évaluation, se fixer de</a:t>
            </a:r>
            <a:r>
              <a:rPr lang="en" sz="1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nouveaux </a:t>
            </a:r>
            <a:r>
              <a:rPr lang="en" sz="180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objectifs</a:t>
            </a:r>
            <a:endParaRPr sz="1800" i="0" u="none" strike="noStrike" cap="none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2400" i="0" u="none" strike="noStrike" cap="none">
                <a:solidFill>
                  <a:srgbClr val="6FA8DC"/>
                </a:solidFill>
                <a:latin typeface="Ubuntu"/>
                <a:ea typeface="Ubuntu"/>
                <a:cs typeface="Ubuntu"/>
                <a:sym typeface="Ubuntu"/>
              </a:rPr>
              <a:t>E</a:t>
            </a:r>
            <a:r>
              <a:rPr lang="en" sz="2400">
                <a:solidFill>
                  <a:srgbClr val="6FA8DC"/>
                </a:solidFill>
                <a:latin typeface="Ubuntu"/>
                <a:ea typeface="Ubuntu"/>
                <a:cs typeface="Ubuntu"/>
                <a:sym typeface="Ubuntu"/>
              </a:rPr>
              <a:t>nrichissement </a:t>
            </a:r>
            <a:r>
              <a:rPr lang="en" sz="2400" i="0" u="none" strike="noStrike" cap="none">
                <a:solidFill>
                  <a:srgbClr val="6FA8DC"/>
                </a:solidFill>
                <a:latin typeface="Ubuntu"/>
                <a:ea typeface="Ubuntu"/>
                <a:cs typeface="Ubuntu"/>
                <a:sym typeface="Ubuntu"/>
              </a:rPr>
              <a:t>:</a:t>
            </a:r>
            <a:r>
              <a:rPr lang="en" sz="240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  </a:t>
            </a:r>
            <a:endParaRPr sz="2400" i="0" u="none" strike="noStrike" cap="none">
              <a:solidFill>
                <a:srgbClr val="CC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●"/>
            </a:pPr>
            <a:r>
              <a:rPr lang="en" sz="180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Réflexion des enseignants et des élèves</a:t>
            </a:r>
            <a:endParaRPr sz="1800" i="0" u="none" strike="noStrike" cap="none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</a:pPr>
            <a:r>
              <a:rPr lang="en" sz="180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Suggestions pour aller plus loin</a:t>
            </a:r>
            <a:r>
              <a:rPr lang="en" sz="190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2900" i="0" u="none" strike="noStrike" cap="none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grpSp>
        <p:nvGrpSpPr>
          <p:cNvPr id="678" name="Google Shape;678;p33"/>
          <p:cNvGrpSpPr/>
          <p:nvPr/>
        </p:nvGrpSpPr>
        <p:grpSpPr>
          <a:xfrm rot="-6197354">
            <a:off x="7415044" y="1403349"/>
            <a:ext cx="1166568" cy="1032767"/>
            <a:chOff x="1113100" y="2199475"/>
            <a:chExt cx="801900" cy="709925"/>
          </a:xfrm>
        </p:grpSpPr>
        <p:sp>
          <p:nvSpPr>
            <p:cNvPr id="679" name="Google Shape;679;p33"/>
            <p:cNvSpPr/>
            <p:nvPr/>
          </p:nvSpPr>
          <p:spPr>
            <a:xfrm>
              <a:off x="1113100" y="2291450"/>
              <a:ext cx="735850" cy="617950"/>
            </a:xfrm>
            <a:custGeom>
              <a:avLst/>
              <a:gdLst/>
              <a:ahLst/>
              <a:cxnLst/>
              <a:rect l="l" t="t" r="r" b="b"/>
              <a:pathLst>
                <a:path w="29434" h="24718" extrusionOk="0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33"/>
            <p:cNvSpPr/>
            <p:nvPr/>
          </p:nvSpPr>
          <p:spPr>
            <a:xfrm>
              <a:off x="1745175" y="2199475"/>
              <a:ext cx="169825" cy="162775"/>
            </a:xfrm>
            <a:custGeom>
              <a:avLst/>
              <a:gdLst/>
              <a:ahLst/>
              <a:cxnLst/>
              <a:rect l="l" t="t" r="r" b="b"/>
              <a:pathLst>
                <a:path w="6793" h="6511" extrusionOk="0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1" name="Google Shape;681;p33"/>
          <p:cNvSpPr/>
          <p:nvPr/>
        </p:nvSpPr>
        <p:spPr>
          <a:xfrm rot="-233671">
            <a:off x="6382677" y="1402089"/>
            <a:ext cx="927436" cy="927322"/>
          </a:xfrm>
          <a:custGeom>
            <a:avLst/>
            <a:gdLst/>
            <a:ahLst/>
            <a:cxnLst/>
            <a:rect l="l" t="t" r="r" b="b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2" name="Google Shape;68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63300" y="171450"/>
            <a:ext cx="642474" cy="620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riar template">
  <a:themeElements>
    <a:clrScheme name="Custom 347">
      <a:dk1>
        <a:srgbClr val="3D4965"/>
      </a:dk1>
      <a:lt1>
        <a:srgbClr val="FFFFFF"/>
      </a:lt1>
      <a:dk2>
        <a:srgbClr val="1C4587"/>
      </a:dk2>
      <a:lt2>
        <a:srgbClr val="F3F3F3"/>
      </a:lt2>
      <a:accent1>
        <a:srgbClr val="3C78D8"/>
      </a:accent1>
      <a:accent2>
        <a:srgbClr val="89ABE6"/>
      </a:accent2>
      <a:accent3>
        <a:srgbClr val="8EA3C3"/>
      </a:accent3>
      <a:accent4>
        <a:srgbClr val="EFEFEF"/>
      </a:accent4>
      <a:accent5>
        <a:srgbClr val="D9D9D9"/>
      </a:accent5>
      <a:accent6>
        <a:srgbClr val="C9DAF8"/>
      </a:accent6>
      <a:hlink>
        <a:srgbClr val="3C78D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rsul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1693</Words>
  <Application>Microsoft Office PowerPoint</Application>
  <PresentationFormat>Affichage à l'écran (16:9)</PresentationFormat>
  <Paragraphs>252</Paragraphs>
  <Slides>27</Slides>
  <Notes>27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27</vt:i4>
      </vt:variant>
    </vt:vector>
  </HeadingPairs>
  <TitlesOfParts>
    <vt:vector size="36" baseType="lpstr">
      <vt:lpstr>Arial</vt:lpstr>
      <vt:lpstr>Viga</vt:lpstr>
      <vt:lpstr>Roboto</vt:lpstr>
      <vt:lpstr>Walter Turncoat</vt:lpstr>
      <vt:lpstr>Dosis</vt:lpstr>
      <vt:lpstr>Sniglet</vt:lpstr>
      <vt:lpstr>Ubuntu</vt:lpstr>
      <vt:lpstr>Friar template</vt:lpstr>
      <vt:lpstr>Ursula template</vt:lpstr>
      <vt:lpstr>   Lien vers la présentation :  http://bit.ly/mst8mar21 </vt:lpstr>
      <vt:lpstr>               , un outil pour soutenir l’engagement des apprenants                                </vt:lpstr>
      <vt:lpstr>Plan de la rencontre</vt:lpstr>
      <vt:lpstr>  Un hyper quoi?  Parcourez quelques HyperDocs Document collaboratif : noter vos observations    </vt:lpstr>
      <vt:lpstr>Présentation PowerPoint</vt:lpstr>
      <vt:lpstr>Présentation PowerPoint</vt:lpstr>
      <vt:lpstr>un outil pour soutenir l’engagement des apprenants</vt:lpstr>
      <vt:lpstr>Les 5E et un peu plus </vt:lpstr>
      <vt:lpstr>Les 5E de l'apprentissage basés sur la recherche avec un ENA </vt:lpstr>
      <vt:lpstr>Présentation PowerPoint</vt:lpstr>
      <vt:lpstr>L’engagement de l’élève</vt:lpstr>
      <vt:lpstr>Google Slides ou présentation </vt:lpstr>
      <vt:lpstr>Google Docs ou document</vt:lpstr>
      <vt:lpstr>Google Map</vt:lpstr>
      <vt:lpstr>Présentation PowerPoint</vt:lpstr>
      <vt:lpstr> Dans un HyperDocs, il y aura des tâches interactives à compléter.</vt:lpstr>
      <vt:lpstr>Présentation PowerPoint</vt:lpstr>
      <vt:lpstr>Maintenant que vous avez vu un HyperDocs en  Action, réfléchissez à la question suivante :   Quels sont les avantages d’utiliser un HyperDocs pour soutenir l’apprentissage?    </vt:lpstr>
      <vt:lpstr>Présentation PowerPoint</vt:lpstr>
      <vt:lpstr>Et si on se lançait dans le   monde de la francophonie!</vt:lpstr>
      <vt:lpstr>Par où commencer?</vt:lpstr>
      <vt:lpstr>Peu importe la façon, l’essentiel d’un HyperDocs est d’apprendre en s’assurant que ce soit: </vt:lpstr>
      <vt:lpstr>1, 2, 3 Partez!</vt:lpstr>
      <vt:lpstr>Enrichissement    </vt:lpstr>
      <vt:lpstr>L’équipe du RÉCIT MST est disponible  les mercredis matins  de 9 h à 11 h 30. </vt:lpstr>
      <vt:lpstr>Obtenez votre  badge de participation</vt:lpstr>
      <vt:lpstr>MERCI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Lien vers la présentation :  http://bit.ly/mst8mar21 </dc:title>
  <dc:creator>Sonya Fiset</dc:creator>
  <cp:lastModifiedBy>Fiset Sonia</cp:lastModifiedBy>
  <cp:revision>1</cp:revision>
  <dcterms:modified xsi:type="dcterms:W3CDTF">2021-02-26T13:52:21Z</dcterms:modified>
</cp:coreProperties>
</file>