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0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</p:sldIdLst>
  <p:sldSz cy="5143500" cx="9144000"/>
  <p:notesSz cx="6858000" cy="9144000"/>
  <p:embeddedFontLst>
    <p:embeddedFont>
      <p:font typeface="Sniglet"/>
      <p:regular r:id="rId22"/>
    </p:embeddedFont>
    <p:embeddedFont>
      <p:font typeface="Dosis"/>
      <p:regular r:id="rId23"/>
      <p:bold r:id="rId24"/>
    </p:embeddedFont>
    <p:embeddedFont>
      <p:font typeface="Ubuntu"/>
      <p:regular r:id="rId25"/>
      <p:bold r:id="rId26"/>
      <p:italic r:id="rId27"/>
      <p:boldItalic r:id="rId28"/>
    </p:embeddedFont>
    <p:embeddedFont>
      <p:font typeface="Raleway"/>
      <p:regular r:id="rId29"/>
      <p:bold r:id="rId30"/>
      <p:italic r:id="rId31"/>
      <p:boldItalic r:id="rId32"/>
    </p:embeddedFont>
    <p:embeddedFont>
      <p:font typeface="Viga"/>
      <p:regular r:id="rId33"/>
    </p:embeddedFont>
    <p:embeddedFont>
      <p:font typeface="Red Hat Text"/>
      <p:regular r:id="rId34"/>
      <p:bold r:id="rId35"/>
      <p:italic r:id="rId36"/>
      <p:boldItalic r:id="rId3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font" Target="fonts/Sniglet-regular.fntdata"/><Relationship Id="rId21" Type="http://schemas.openxmlformats.org/officeDocument/2006/relationships/slide" Target="slides/slide17.xml"/><Relationship Id="rId24" Type="http://schemas.openxmlformats.org/officeDocument/2006/relationships/font" Target="fonts/Dosis-bold.fntdata"/><Relationship Id="rId23" Type="http://schemas.openxmlformats.org/officeDocument/2006/relationships/font" Target="fonts/Dosis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Ubuntu-bold.fntdata"/><Relationship Id="rId25" Type="http://schemas.openxmlformats.org/officeDocument/2006/relationships/font" Target="fonts/Ubuntu-regular.fntdata"/><Relationship Id="rId28" Type="http://schemas.openxmlformats.org/officeDocument/2006/relationships/font" Target="fonts/Ubuntu-boldItalic.fntdata"/><Relationship Id="rId27" Type="http://schemas.openxmlformats.org/officeDocument/2006/relationships/font" Target="fonts/Ubuntu-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Raleway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Raleway-italic.fntdata"/><Relationship Id="rId30" Type="http://schemas.openxmlformats.org/officeDocument/2006/relationships/font" Target="fonts/Raleway-bold.fntdata"/><Relationship Id="rId11" Type="http://schemas.openxmlformats.org/officeDocument/2006/relationships/slide" Target="slides/slide7.xml"/><Relationship Id="rId33" Type="http://schemas.openxmlformats.org/officeDocument/2006/relationships/font" Target="fonts/Viga-regular.fntdata"/><Relationship Id="rId10" Type="http://schemas.openxmlformats.org/officeDocument/2006/relationships/slide" Target="slides/slide6.xml"/><Relationship Id="rId32" Type="http://schemas.openxmlformats.org/officeDocument/2006/relationships/font" Target="fonts/Raleway-boldItalic.fntdata"/><Relationship Id="rId13" Type="http://schemas.openxmlformats.org/officeDocument/2006/relationships/slide" Target="slides/slide9.xml"/><Relationship Id="rId35" Type="http://schemas.openxmlformats.org/officeDocument/2006/relationships/font" Target="fonts/RedHatText-bold.fntdata"/><Relationship Id="rId12" Type="http://schemas.openxmlformats.org/officeDocument/2006/relationships/slide" Target="slides/slide8.xml"/><Relationship Id="rId34" Type="http://schemas.openxmlformats.org/officeDocument/2006/relationships/font" Target="fonts/RedHatText-regular.fntdata"/><Relationship Id="rId15" Type="http://schemas.openxmlformats.org/officeDocument/2006/relationships/slide" Target="slides/slide11.xml"/><Relationship Id="rId37" Type="http://schemas.openxmlformats.org/officeDocument/2006/relationships/font" Target="fonts/RedHatText-boldItalic.fntdata"/><Relationship Id="rId14" Type="http://schemas.openxmlformats.org/officeDocument/2006/relationships/slide" Target="slides/slide10.xml"/><Relationship Id="rId36" Type="http://schemas.openxmlformats.org/officeDocument/2006/relationships/font" Target="fonts/RedHatText-italic.fntdata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blockscad3d.com/community/projects/829232" TargetMode="Externa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docs.google.com/presentation/d/1h0dxwacm7e6J0CPcEAHzHikwrplmCmg834U8xPvmalM/copy" TargetMode="Externa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jamboard.google.com/d/16YNgkrLhkyYONarjsgmoWcYPo5vsxc7WxoAoMCuCbkg/viewer?f=2" TargetMode="Externa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youtube.com/playlist?list=PLbE85KlaADWnbTMYlCBj12Hju4758r4FZ" TargetMode="Externa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mailto:equipe@recitmst.qc.ca" TargetMode="External"/><Relationship Id="rId3" Type="http://schemas.openxmlformats.org/officeDocument/2006/relationships/hyperlink" Target="https://www.facebook.com/RECITMST2020/" TargetMode="External"/><Relationship Id="rId4" Type="http://schemas.openxmlformats.org/officeDocument/2006/relationships/hyperlink" Target="https://twitter.com/recitmst" TargetMode="External"/><Relationship Id="rId5" Type="http://schemas.openxmlformats.org/officeDocument/2006/relationships/hyperlink" Target="https://www.youtube.com/channel/UC7IcadI_rZFwso9N81PYqFg" TargetMode="Externa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://monurl.ca/block24112020" TargetMode="Externa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://www.blockscad3d.com" TargetMode="Externa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docs.google.com/document/d/1j_qTxOiVrX63wyNFhw3Y5FVQ1m0dAHgckfbkUhI9Emc/edit?usp=sharing" TargetMode="Externa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docs.google.com/document/d/1I012YUwUcX0iiB6fth2cT0OzJ9vSXQKxaxwqrNRh9pk/edit?usp=sharing" TargetMode="Externa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drive.google.com/file/d/1-E7sBOhBXOn_QyiOBozOz1IIL0dIbevl/view?usp=sharing" TargetMode="External"/><Relationship Id="rId3" Type="http://schemas.openxmlformats.org/officeDocument/2006/relationships/hyperlink" Target="https://recitmst.qc.ca/Projet-Pieces-d-echecs-et-maths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gae936261a0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1" name="Google Shape;531;gae936261a0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5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g87fa4735be_0_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7" name="Google Shape;607;g87fa4735be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Ubuntu"/>
                <a:ea typeface="Ubuntu"/>
                <a:cs typeface="Ubuntu"/>
                <a:sym typeface="Ubuntu"/>
              </a:rPr>
              <a:t>Conception: </a:t>
            </a:r>
            <a:r>
              <a:rPr lang="en" sz="12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2"/>
              </a:rPr>
              <a:t>https://www.blockscad3d.com/community/projects/829232</a:t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3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g87fa4735be_0_2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5" name="Google Shape;615;g87fa4735be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Ubuntu"/>
                <a:ea typeface="Ubuntu"/>
                <a:cs typeface="Ubuntu"/>
                <a:sym typeface="Ubuntu"/>
              </a:rPr>
              <a:t>Détails: </a:t>
            </a:r>
            <a:r>
              <a:rPr lang="en" sz="12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2"/>
              </a:rPr>
              <a:t>https://docs.google.com/presentation/d/1h0dxwacm7e6J0CPcEAHzHikwrplmCmg834U8xPvmalM/copy</a:t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4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ga2935e3cee_0_1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6" name="Google Shape;626;ga2935e3cee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2"/>
              </a:rPr>
              <a:t>Jamboard</a:t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2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gad191e056b_0_62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4" name="Google Shape;634;gad191e056b_0_6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0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g781c581e6f_0_5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2" name="Google Shape;642;g781c581e6f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Ubuntu"/>
                <a:ea typeface="Ubuntu"/>
                <a:cs typeface="Ubuntu"/>
                <a:sym typeface="Ubuntu"/>
              </a:rPr>
              <a:t>Tutoriels: </a:t>
            </a:r>
            <a:r>
              <a:rPr lang="en" sz="12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2"/>
              </a:rPr>
              <a:t>https://www.youtube.com/playlist?list=PLbE85KlaADWnbTMYlCBj12Hju4758r4FZ</a:t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8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g100145ef0a2_0_52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0" name="Google Shape;650;g100145ef0a2_0_5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9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g100145ef0a2_0_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1" name="Google Shape;661;g100145ef0a2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7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g35ed75ccf_02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9" name="Google Shape;669;g35ed75ccf_0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rPr>
              <a:t>stephanie.rioux@recitmst.qc.ca</a:t>
            </a:r>
            <a:endParaRPr sz="2500">
              <a:solidFill>
                <a:srgbClr val="666666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rPr>
              <a:t>equipe</a:t>
            </a:r>
            <a:r>
              <a:rPr lang="en" sz="2500">
                <a:solidFill>
                  <a:srgbClr val="666666"/>
                </a:solidFill>
                <a:uFill>
                  <a:noFill/>
                </a:uFill>
                <a:latin typeface="Ubuntu"/>
                <a:ea typeface="Ubuntu"/>
                <a:cs typeface="Ubuntu"/>
                <a:sym typeface="Ubuntu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@recitmst.qc.ca</a:t>
            </a:r>
            <a:r>
              <a:rPr lang="en" sz="2500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endParaRPr sz="2500">
              <a:solidFill>
                <a:srgbClr val="666666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30200" lvl="0" marL="457200" rtl="0" algn="l">
              <a:spcBef>
                <a:spcPts val="600"/>
              </a:spcBef>
              <a:spcAft>
                <a:spcPts val="0"/>
              </a:spcAft>
              <a:buClr>
                <a:srgbClr val="384F5C"/>
              </a:buClr>
              <a:buSzPts val="1600"/>
              <a:buFont typeface="Ubuntu"/>
              <a:buChar char="❏"/>
            </a:pPr>
            <a:r>
              <a:rPr lang="en" sz="1600" u="sng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Page Facebook</a:t>
            </a:r>
            <a:endParaRPr sz="1600" u="sng">
              <a:solidFill>
                <a:srgbClr val="384F5C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384F5C"/>
              </a:buClr>
              <a:buSzPts val="1600"/>
              <a:buFont typeface="Ubuntu"/>
              <a:buChar char="❏"/>
            </a:pPr>
            <a:r>
              <a:rPr lang="en" sz="1600" u="sng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Twitter</a:t>
            </a:r>
            <a:endParaRPr sz="1600" u="sng">
              <a:solidFill>
                <a:srgbClr val="384F5C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384F5C"/>
              </a:buClr>
              <a:buSzPts val="1600"/>
              <a:buFont typeface="Ubuntu"/>
              <a:buChar char="❏"/>
            </a:pPr>
            <a:r>
              <a:rPr lang="en" sz="1600" u="sng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Chaîne Youtube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ga2b70cce02_0_19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3" name="Google Shape;543;ga2b70cce02_0_1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2"/>
              </a:rPr>
              <a:t>http://monurl.ca/block24112020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4" name="Google Shape;55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9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g781c581e6f_0_8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1" name="Google Shape;561;g781c581e6f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6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ga2935e3cee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8" name="Google Shape;568;ga2935e3ce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3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g781c581e6f_0_7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5" name="Google Shape;575;g781c581e6f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2"/>
              </a:rPr>
              <a:t>http://www.blockscad3d.com</a:t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0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g807cb297af_0_5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2" name="Google Shape;582;g807cb297af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Ubuntu"/>
                <a:ea typeface="Ubuntu"/>
                <a:cs typeface="Ubuntu"/>
                <a:sym typeface="Ubuntu"/>
              </a:rPr>
              <a:t>Tâche: </a:t>
            </a:r>
            <a:r>
              <a:rPr lang="en" sz="12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2"/>
              </a:rPr>
              <a:t>https://docs.google.com/document/d/1j_qTxOiVrX63wyNFhw3Y5FVQ1m0dAHgckfbkUhI9Emc/edit?usp=sharing</a:t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8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g87fa4735be_0_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0" name="Google Shape;590;g87fa4735be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Ubuntu"/>
                <a:ea typeface="Ubuntu"/>
                <a:cs typeface="Ubuntu"/>
                <a:sym typeface="Ubuntu"/>
              </a:rPr>
              <a:t>Tâche: </a:t>
            </a:r>
            <a:r>
              <a:rPr lang="en" sz="12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2"/>
              </a:rPr>
              <a:t>https://docs.google.com/document/d/1I012YUwUcX0iiB6fth2cT0OzJ9vSXQKxaxwqrNRh9pk/edit?usp=sharing</a:t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6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g87c62589fc_0_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8" name="Google Shape;598;g87c62589fc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Ubuntu"/>
                <a:ea typeface="Ubuntu"/>
                <a:cs typeface="Ubuntu"/>
                <a:sym typeface="Ubuntu"/>
              </a:rPr>
              <a:t>Tâche: </a:t>
            </a:r>
            <a:r>
              <a:rPr lang="en" sz="12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2"/>
              </a:rPr>
              <a:t>https://drive.google.com/file/d/1-E7sBOhBXOn_QyiOBozOz1IIL0dIbevl/view?usp=sharing</a:t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Ubuntu"/>
                <a:ea typeface="Ubuntu"/>
                <a:cs typeface="Ubuntu"/>
                <a:sym typeface="Ubuntu"/>
              </a:rPr>
              <a:t>Article: </a:t>
            </a:r>
            <a:r>
              <a:rPr lang="en" sz="12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3"/>
              </a:rPr>
              <a:t>https://recitmst.qc.ca/Projet-Pieces-d-echecs-et-maths</a:t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"/>
          <p:cNvSpPr txBox="1"/>
          <p:nvPr>
            <p:ph type="ctrTitle"/>
          </p:nvPr>
        </p:nvSpPr>
        <p:spPr>
          <a:xfrm>
            <a:off x="2305100" y="1161050"/>
            <a:ext cx="61530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b="0" sz="4800">
                <a:solidFill>
                  <a:schemeClr val="dk2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b="0" sz="4800">
                <a:solidFill>
                  <a:schemeClr val="dk2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b="0" sz="4800">
                <a:solidFill>
                  <a:schemeClr val="dk2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b="0" sz="4800">
                <a:solidFill>
                  <a:schemeClr val="dk2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b="0" sz="4800">
                <a:solidFill>
                  <a:schemeClr val="dk2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b="0" sz="4800">
                <a:solidFill>
                  <a:schemeClr val="dk2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b="0" sz="4800">
                <a:solidFill>
                  <a:schemeClr val="dk2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b="0" sz="4800">
                <a:solidFill>
                  <a:schemeClr val="dk2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b="0" sz="48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63" name="Google Shape;163;p2"/>
          <p:cNvSpPr/>
          <p:nvPr/>
        </p:nvSpPr>
        <p:spPr>
          <a:xfrm>
            <a:off x="723692" y="4220091"/>
            <a:ext cx="794875" cy="985737"/>
          </a:xfrm>
          <a:custGeom>
            <a:rect b="b" l="l" r="r" t="t"/>
            <a:pathLst>
              <a:path extrusionOk="0" h="19698" w="15884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64" name="Google Shape;164;p2"/>
          <p:cNvSpPr/>
          <p:nvPr/>
        </p:nvSpPr>
        <p:spPr>
          <a:xfrm>
            <a:off x="-58319" y="3053287"/>
            <a:ext cx="782014" cy="890356"/>
          </a:xfrm>
          <a:custGeom>
            <a:rect b="b" l="l" r="r" t="t"/>
            <a:pathLst>
              <a:path extrusionOk="0" h="17792" w="15627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65" name="Google Shape;165;p2"/>
          <p:cNvSpPr/>
          <p:nvPr/>
        </p:nvSpPr>
        <p:spPr>
          <a:xfrm>
            <a:off x="4025101" y="3422420"/>
            <a:ext cx="370865" cy="809588"/>
          </a:xfrm>
          <a:custGeom>
            <a:rect b="b" l="l" r="r" t="t"/>
            <a:pathLst>
              <a:path extrusionOk="0" h="16178" w="7411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66" name="Google Shape;166;p2"/>
          <p:cNvSpPr/>
          <p:nvPr/>
        </p:nvSpPr>
        <p:spPr>
          <a:xfrm>
            <a:off x="3078045" y="3128354"/>
            <a:ext cx="730671" cy="895811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67" name="Google Shape;167;p2"/>
          <p:cNvSpPr/>
          <p:nvPr/>
        </p:nvSpPr>
        <p:spPr>
          <a:xfrm>
            <a:off x="5401648" y="3285712"/>
            <a:ext cx="805934" cy="750838"/>
          </a:xfrm>
          <a:custGeom>
            <a:rect b="b" l="l" r="r" t="t"/>
            <a:pathLst>
              <a:path extrusionOk="0" h="15004" w="16105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68" name="Google Shape;168;p2"/>
          <p:cNvSpPr/>
          <p:nvPr/>
        </p:nvSpPr>
        <p:spPr>
          <a:xfrm>
            <a:off x="8364459" y="3346843"/>
            <a:ext cx="873792" cy="600260"/>
          </a:xfrm>
          <a:custGeom>
            <a:rect b="b" l="l" r="r" t="t"/>
            <a:pathLst>
              <a:path extrusionOk="0" h="11995" w="17461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69" name="Google Shape;169;p2"/>
          <p:cNvSpPr/>
          <p:nvPr/>
        </p:nvSpPr>
        <p:spPr>
          <a:xfrm>
            <a:off x="4551116" y="3125540"/>
            <a:ext cx="657208" cy="679227"/>
          </a:xfrm>
          <a:custGeom>
            <a:rect b="b" l="l" r="r" t="t"/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0" name="Google Shape;170;p2"/>
          <p:cNvSpPr/>
          <p:nvPr/>
        </p:nvSpPr>
        <p:spPr>
          <a:xfrm>
            <a:off x="4419881" y="3994834"/>
            <a:ext cx="919681" cy="950908"/>
          </a:xfrm>
          <a:custGeom>
            <a:rect b="b" l="l" r="r" t="t"/>
            <a:pathLst>
              <a:path extrusionOk="0" h="19002" w="18378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1" name="Google Shape;171;p2"/>
          <p:cNvSpPr/>
          <p:nvPr/>
        </p:nvSpPr>
        <p:spPr>
          <a:xfrm>
            <a:off x="2644912" y="4036538"/>
            <a:ext cx="890356" cy="706800"/>
          </a:xfrm>
          <a:custGeom>
            <a:rect b="b" l="l" r="r" t="t"/>
            <a:pathLst>
              <a:path extrusionOk="0" h="14124" w="17792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2" name="Google Shape;172;p2"/>
          <p:cNvSpPr/>
          <p:nvPr/>
        </p:nvSpPr>
        <p:spPr>
          <a:xfrm>
            <a:off x="2116542" y="3186156"/>
            <a:ext cx="829755" cy="780163"/>
          </a:xfrm>
          <a:custGeom>
            <a:rect b="b" l="l" r="r" t="t"/>
            <a:pathLst>
              <a:path extrusionOk="0" h="15590" w="16581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3" name="Google Shape;173;p2"/>
          <p:cNvSpPr/>
          <p:nvPr/>
        </p:nvSpPr>
        <p:spPr>
          <a:xfrm>
            <a:off x="1347361" y="3186147"/>
            <a:ext cx="599146" cy="706812"/>
          </a:xfrm>
          <a:custGeom>
            <a:rect b="b" l="l" r="r" t="t"/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4" name="Google Shape;174;p2"/>
          <p:cNvSpPr/>
          <p:nvPr/>
        </p:nvSpPr>
        <p:spPr>
          <a:xfrm>
            <a:off x="2681615" y="4813558"/>
            <a:ext cx="816944" cy="313967"/>
          </a:xfrm>
          <a:custGeom>
            <a:rect b="b" l="l" r="r" t="t"/>
            <a:pathLst>
              <a:path extrusionOk="0" h="6274" w="16325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5" name="Google Shape;175;p2"/>
          <p:cNvSpPr/>
          <p:nvPr/>
        </p:nvSpPr>
        <p:spPr>
          <a:xfrm>
            <a:off x="7146421" y="4508764"/>
            <a:ext cx="1040884" cy="730620"/>
          </a:xfrm>
          <a:custGeom>
            <a:rect b="b" l="l" r="r" t="t"/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6" name="Google Shape;176;p2"/>
          <p:cNvSpPr/>
          <p:nvPr/>
        </p:nvSpPr>
        <p:spPr>
          <a:xfrm>
            <a:off x="7146430" y="3104432"/>
            <a:ext cx="684732" cy="721463"/>
          </a:xfrm>
          <a:custGeom>
            <a:rect b="b" l="l" r="r" t="t"/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7" name="Google Shape;177;p2"/>
          <p:cNvSpPr/>
          <p:nvPr/>
        </p:nvSpPr>
        <p:spPr>
          <a:xfrm>
            <a:off x="5262207" y="4729516"/>
            <a:ext cx="525046" cy="372666"/>
          </a:xfrm>
          <a:custGeom>
            <a:rect b="b" l="l" r="r" t="t"/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8" name="Google Shape;178;p2"/>
          <p:cNvSpPr/>
          <p:nvPr/>
        </p:nvSpPr>
        <p:spPr>
          <a:xfrm>
            <a:off x="8376372" y="4729061"/>
            <a:ext cx="508532" cy="324976"/>
          </a:xfrm>
          <a:custGeom>
            <a:rect b="b" l="l" r="r" t="t"/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9" name="Google Shape;179;p2"/>
          <p:cNvSpPr/>
          <p:nvPr/>
        </p:nvSpPr>
        <p:spPr>
          <a:xfrm>
            <a:off x="3808716" y="4429326"/>
            <a:ext cx="570935" cy="567282"/>
          </a:xfrm>
          <a:custGeom>
            <a:rect b="b" l="l" r="r" t="t"/>
            <a:pathLst>
              <a:path extrusionOk="0" h="11336" w="11409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0" name="Google Shape;180;p2"/>
          <p:cNvSpPr/>
          <p:nvPr/>
        </p:nvSpPr>
        <p:spPr>
          <a:xfrm>
            <a:off x="7975391" y="3053272"/>
            <a:ext cx="541560" cy="679277"/>
          </a:xfrm>
          <a:custGeom>
            <a:rect b="b" l="l" r="r" t="t"/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1" name="Google Shape;181;p2"/>
          <p:cNvSpPr/>
          <p:nvPr/>
        </p:nvSpPr>
        <p:spPr>
          <a:xfrm>
            <a:off x="1570785" y="4028295"/>
            <a:ext cx="734324" cy="723314"/>
          </a:xfrm>
          <a:custGeom>
            <a:rect b="b" l="l" r="r" t="t"/>
            <a:pathLst>
              <a:path extrusionOk="0" h="14454" w="14674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2" name="Google Shape;182;p2"/>
          <p:cNvSpPr/>
          <p:nvPr/>
        </p:nvSpPr>
        <p:spPr>
          <a:xfrm>
            <a:off x="247060" y="4094875"/>
            <a:ext cx="275434" cy="244207"/>
          </a:xfrm>
          <a:custGeom>
            <a:rect b="b" l="l" r="r" t="t"/>
            <a:pathLst>
              <a:path extrusionOk="0" h="4880" w="5504">
                <a:moveTo>
                  <a:pt x="5173" y="0"/>
                </a:moveTo>
                <a:lnTo>
                  <a:pt x="5063" y="37"/>
                </a:lnTo>
                <a:lnTo>
                  <a:pt x="4990" y="110"/>
                </a:lnTo>
                <a:lnTo>
                  <a:pt x="4770" y="404"/>
                </a:lnTo>
                <a:lnTo>
                  <a:pt x="4513" y="624"/>
                </a:lnTo>
                <a:lnTo>
                  <a:pt x="4219" y="844"/>
                </a:lnTo>
                <a:lnTo>
                  <a:pt x="3926" y="991"/>
                </a:lnTo>
                <a:lnTo>
                  <a:pt x="3742" y="1064"/>
                </a:lnTo>
                <a:lnTo>
                  <a:pt x="3559" y="1101"/>
                </a:lnTo>
                <a:lnTo>
                  <a:pt x="3229" y="1101"/>
                </a:lnTo>
                <a:lnTo>
                  <a:pt x="2862" y="1028"/>
                </a:lnTo>
                <a:lnTo>
                  <a:pt x="2532" y="917"/>
                </a:lnTo>
                <a:lnTo>
                  <a:pt x="2239" y="807"/>
                </a:lnTo>
                <a:lnTo>
                  <a:pt x="1908" y="734"/>
                </a:lnTo>
                <a:lnTo>
                  <a:pt x="1578" y="661"/>
                </a:lnTo>
                <a:lnTo>
                  <a:pt x="1248" y="624"/>
                </a:lnTo>
                <a:lnTo>
                  <a:pt x="918" y="661"/>
                </a:lnTo>
                <a:lnTo>
                  <a:pt x="625" y="771"/>
                </a:lnTo>
                <a:lnTo>
                  <a:pt x="478" y="844"/>
                </a:lnTo>
                <a:lnTo>
                  <a:pt x="368" y="954"/>
                </a:lnTo>
                <a:lnTo>
                  <a:pt x="258" y="1064"/>
                </a:lnTo>
                <a:lnTo>
                  <a:pt x="148" y="1211"/>
                </a:lnTo>
                <a:lnTo>
                  <a:pt x="111" y="1284"/>
                </a:lnTo>
                <a:lnTo>
                  <a:pt x="111" y="1321"/>
                </a:lnTo>
                <a:lnTo>
                  <a:pt x="148" y="1431"/>
                </a:lnTo>
                <a:lnTo>
                  <a:pt x="258" y="1468"/>
                </a:lnTo>
                <a:lnTo>
                  <a:pt x="368" y="1468"/>
                </a:lnTo>
                <a:lnTo>
                  <a:pt x="698" y="1284"/>
                </a:lnTo>
                <a:lnTo>
                  <a:pt x="1028" y="1174"/>
                </a:lnTo>
                <a:lnTo>
                  <a:pt x="1028" y="2531"/>
                </a:lnTo>
                <a:lnTo>
                  <a:pt x="955" y="3228"/>
                </a:lnTo>
                <a:lnTo>
                  <a:pt x="881" y="3925"/>
                </a:lnTo>
                <a:lnTo>
                  <a:pt x="698" y="3852"/>
                </a:lnTo>
                <a:lnTo>
                  <a:pt x="551" y="3742"/>
                </a:lnTo>
                <a:lnTo>
                  <a:pt x="368" y="3632"/>
                </a:lnTo>
                <a:lnTo>
                  <a:pt x="184" y="3522"/>
                </a:lnTo>
                <a:lnTo>
                  <a:pt x="111" y="3522"/>
                </a:lnTo>
                <a:lnTo>
                  <a:pt x="38" y="3595"/>
                </a:lnTo>
                <a:lnTo>
                  <a:pt x="1" y="3669"/>
                </a:lnTo>
                <a:lnTo>
                  <a:pt x="1" y="3779"/>
                </a:lnTo>
                <a:lnTo>
                  <a:pt x="38" y="3962"/>
                </a:lnTo>
                <a:lnTo>
                  <a:pt x="148" y="4145"/>
                </a:lnTo>
                <a:lnTo>
                  <a:pt x="294" y="4256"/>
                </a:lnTo>
                <a:lnTo>
                  <a:pt x="514" y="4402"/>
                </a:lnTo>
                <a:lnTo>
                  <a:pt x="735" y="4476"/>
                </a:lnTo>
                <a:lnTo>
                  <a:pt x="1175" y="4476"/>
                </a:lnTo>
                <a:lnTo>
                  <a:pt x="1248" y="4439"/>
                </a:lnTo>
                <a:lnTo>
                  <a:pt x="1321" y="4402"/>
                </a:lnTo>
                <a:lnTo>
                  <a:pt x="1395" y="4256"/>
                </a:lnTo>
                <a:lnTo>
                  <a:pt x="1505" y="3485"/>
                </a:lnTo>
                <a:lnTo>
                  <a:pt x="1578" y="2715"/>
                </a:lnTo>
                <a:lnTo>
                  <a:pt x="1578" y="1908"/>
                </a:lnTo>
                <a:lnTo>
                  <a:pt x="1542" y="1504"/>
                </a:lnTo>
                <a:lnTo>
                  <a:pt x="1505" y="1138"/>
                </a:lnTo>
                <a:lnTo>
                  <a:pt x="1762" y="1174"/>
                </a:lnTo>
                <a:lnTo>
                  <a:pt x="2128" y="1321"/>
                </a:lnTo>
                <a:lnTo>
                  <a:pt x="2459" y="1431"/>
                </a:lnTo>
                <a:lnTo>
                  <a:pt x="2825" y="1578"/>
                </a:lnTo>
                <a:lnTo>
                  <a:pt x="3192" y="1651"/>
                </a:lnTo>
                <a:lnTo>
                  <a:pt x="3486" y="1651"/>
                </a:lnTo>
                <a:lnTo>
                  <a:pt x="3449" y="2531"/>
                </a:lnTo>
                <a:lnTo>
                  <a:pt x="3412" y="3449"/>
                </a:lnTo>
                <a:lnTo>
                  <a:pt x="3412" y="3999"/>
                </a:lnTo>
                <a:lnTo>
                  <a:pt x="3412" y="4256"/>
                </a:lnTo>
                <a:lnTo>
                  <a:pt x="3412" y="4366"/>
                </a:lnTo>
                <a:lnTo>
                  <a:pt x="3412" y="4402"/>
                </a:lnTo>
                <a:lnTo>
                  <a:pt x="3449" y="4402"/>
                </a:lnTo>
                <a:lnTo>
                  <a:pt x="3412" y="4476"/>
                </a:lnTo>
                <a:lnTo>
                  <a:pt x="3376" y="4512"/>
                </a:lnTo>
                <a:lnTo>
                  <a:pt x="3376" y="4659"/>
                </a:lnTo>
                <a:lnTo>
                  <a:pt x="3376" y="4696"/>
                </a:lnTo>
                <a:lnTo>
                  <a:pt x="3412" y="4806"/>
                </a:lnTo>
                <a:lnTo>
                  <a:pt x="3522" y="4879"/>
                </a:lnTo>
                <a:lnTo>
                  <a:pt x="3632" y="4879"/>
                </a:lnTo>
                <a:lnTo>
                  <a:pt x="3742" y="4842"/>
                </a:lnTo>
                <a:lnTo>
                  <a:pt x="3853" y="4732"/>
                </a:lnTo>
                <a:lnTo>
                  <a:pt x="3926" y="4586"/>
                </a:lnTo>
                <a:lnTo>
                  <a:pt x="3926" y="4439"/>
                </a:lnTo>
                <a:lnTo>
                  <a:pt x="3926" y="4256"/>
                </a:lnTo>
                <a:lnTo>
                  <a:pt x="3963" y="3045"/>
                </a:lnTo>
                <a:lnTo>
                  <a:pt x="3963" y="1871"/>
                </a:lnTo>
                <a:lnTo>
                  <a:pt x="3963" y="1541"/>
                </a:lnTo>
                <a:lnTo>
                  <a:pt x="4366" y="1394"/>
                </a:lnTo>
                <a:lnTo>
                  <a:pt x="4733" y="1138"/>
                </a:lnTo>
                <a:lnTo>
                  <a:pt x="5063" y="844"/>
                </a:lnTo>
                <a:lnTo>
                  <a:pt x="5320" y="551"/>
                </a:lnTo>
                <a:lnTo>
                  <a:pt x="5467" y="367"/>
                </a:lnTo>
                <a:lnTo>
                  <a:pt x="5503" y="257"/>
                </a:lnTo>
                <a:lnTo>
                  <a:pt x="5503" y="184"/>
                </a:lnTo>
                <a:lnTo>
                  <a:pt x="5430" y="74"/>
                </a:lnTo>
                <a:lnTo>
                  <a:pt x="5356" y="37"/>
                </a:lnTo>
                <a:lnTo>
                  <a:pt x="528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3" name="Google Shape;183;p2"/>
          <p:cNvSpPr/>
          <p:nvPr/>
        </p:nvSpPr>
        <p:spPr>
          <a:xfrm>
            <a:off x="8516944" y="4082884"/>
            <a:ext cx="690236" cy="510383"/>
          </a:xfrm>
          <a:custGeom>
            <a:rect b="b" l="l" r="r" t="t"/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4" name="Google Shape;184;p2"/>
          <p:cNvSpPr/>
          <p:nvPr/>
        </p:nvSpPr>
        <p:spPr>
          <a:xfrm>
            <a:off x="859713" y="3417443"/>
            <a:ext cx="317620" cy="659010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5" name="Google Shape;185;p2"/>
          <p:cNvSpPr/>
          <p:nvPr/>
        </p:nvSpPr>
        <p:spPr>
          <a:xfrm rot="1920742">
            <a:off x="5707038" y="4213989"/>
            <a:ext cx="884797" cy="750834"/>
          </a:xfrm>
          <a:custGeom>
            <a:rect b="b" l="l" r="r" t="t"/>
            <a:pathLst>
              <a:path extrusionOk="0" h="15004" w="17681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6" name="Google Shape;186;p2"/>
          <p:cNvSpPr/>
          <p:nvPr/>
        </p:nvSpPr>
        <p:spPr>
          <a:xfrm rot="-3496844">
            <a:off x="115839" y="4509560"/>
            <a:ext cx="537852" cy="464440"/>
          </a:xfrm>
          <a:custGeom>
            <a:rect b="b" l="l" r="r" t="t"/>
            <a:pathLst>
              <a:path extrusionOk="0" h="9281" w="10748">
                <a:moveTo>
                  <a:pt x="4072" y="550"/>
                </a:moveTo>
                <a:lnTo>
                  <a:pt x="4329" y="587"/>
                </a:lnTo>
                <a:lnTo>
                  <a:pt x="4585" y="697"/>
                </a:lnTo>
                <a:lnTo>
                  <a:pt x="4842" y="844"/>
                </a:lnTo>
                <a:lnTo>
                  <a:pt x="5025" y="1064"/>
                </a:lnTo>
                <a:lnTo>
                  <a:pt x="5136" y="1211"/>
                </a:lnTo>
                <a:lnTo>
                  <a:pt x="5209" y="1394"/>
                </a:lnTo>
                <a:lnTo>
                  <a:pt x="5246" y="1541"/>
                </a:lnTo>
                <a:lnTo>
                  <a:pt x="5282" y="1724"/>
                </a:lnTo>
                <a:lnTo>
                  <a:pt x="5282" y="2091"/>
                </a:lnTo>
                <a:lnTo>
                  <a:pt x="5246" y="2458"/>
                </a:lnTo>
                <a:lnTo>
                  <a:pt x="5209" y="2641"/>
                </a:lnTo>
                <a:lnTo>
                  <a:pt x="4695" y="1761"/>
                </a:lnTo>
                <a:lnTo>
                  <a:pt x="4072" y="550"/>
                </a:lnTo>
                <a:close/>
                <a:moveTo>
                  <a:pt x="1357" y="3008"/>
                </a:moveTo>
                <a:lnTo>
                  <a:pt x="1504" y="3265"/>
                </a:lnTo>
                <a:lnTo>
                  <a:pt x="1614" y="3558"/>
                </a:lnTo>
                <a:lnTo>
                  <a:pt x="1797" y="3852"/>
                </a:lnTo>
                <a:lnTo>
                  <a:pt x="1467" y="3778"/>
                </a:lnTo>
                <a:lnTo>
                  <a:pt x="1137" y="3742"/>
                </a:lnTo>
                <a:lnTo>
                  <a:pt x="1321" y="3118"/>
                </a:lnTo>
                <a:lnTo>
                  <a:pt x="1357" y="3008"/>
                </a:lnTo>
                <a:close/>
                <a:moveTo>
                  <a:pt x="3815" y="550"/>
                </a:moveTo>
                <a:lnTo>
                  <a:pt x="4072" y="1174"/>
                </a:lnTo>
                <a:lnTo>
                  <a:pt x="4329" y="1798"/>
                </a:lnTo>
                <a:lnTo>
                  <a:pt x="4695" y="2531"/>
                </a:lnTo>
                <a:lnTo>
                  <a:pt x="5099" y="3265"/>
                </a:lnTo>
                <a:lnTo>
                  <a:pt x="4989" y="3852"/>
                </a:lnTo>
                <a:lnTo>
                  <a:pt x="4732" y="3191"/>
                </a:lnTo>
                <a:lnTo>
                  <a:pt x="4475" y="2531"/>
                </a:lnTo>
                <a:lnTo>
                  <a:pt x="4255" y="1981"/>
                </a:lnTo>
                <a:lnTo>
                  <a:pt x="4035" y="1467"/>
                </a:lnTo>
                <a:lnTo>
                  <a:pt x="3742" y="880"/>
                </a:lnTo>
                <a:lnTo>
                  <a:pt x="3558" y="587"/>
                </a:lnTo>
                <a:lnTo>
                  <a:pt x="3815" y="550"/>
                </a:lnTo>
                <a:close/>
                <a:moveTo>
                  <a:pt x="1761" y="1724"/>
                </a:moveTo>
                <a:lnTo>
                  <a:pt x="1724" y="1798"/>
                </a:lnTo>
                <a:lnTo>
                  <a:pt x="1761" y="1944"/>
                </a:lnTo>
                <a:lnTo>
                  <a:pt x="1834" y="2018"/>
                </a:lnTo>
                <a:lnTo>
                  <a:pt x="1944" y="2054"/>
                </a:lnTo>
                <a:lnTo>
                  <a:pt x="2054" y="2054"/>
                </a:lnTo>
                <a:lnTo>
                  <a:pt x="2274" y="2531"/>
                </a:lnTo>
                <a:lnTo>
                  <a:pt x="2458" y="2971"/>
                </a:lnTo>
                <a:lnTo>
                  <a:pt x="3008" y="4182"/>
                </a:lnTo>
                <a:lnTo>
                  <a:pt x="3081" y="4329"/>
                </a:lnTo>
                <a:lnTo>
                  <a:pt x="2825" y="4255"/>
                </a:lnTo>
                <a:lnTo>
                  <a:pt x="2458" y="4072"/>
                </a:lnTo>
                <a:lnTo>
                  <a:pt x="2164" y="3742"/>
                </a:lnTo>
                <a:lnTo>
                  <a:pt x="1944" y="3375"/>
                </a:lnTo>
                <a:lnTo>
                  <a:pt x="1724" y="2935"/>
                </a:lnTo>
                <a:lnTo>
                  <a:pt x="1651" y="2715"/>
                </a:lnTo>
                <a:lnTo>
                  <a:pt x="1504" y="2494"/>
                </a:lnTo>
                <a:lnTo>
                  <a:pt x="1724" y="1761"/>
                </a:lnTo>
                <a:lnTo>
                  <a:pt x="1761" y="1724"/>
                </a:lnTo>
                <a:close/>
                <a:moveTo>
                  <a:pt x="2604" y="1174"/>
                </a:moveTo>
                <a:lnTo>
                  <a:pt x="2715" y="1614"/>
                </a:lnTo>
                <a:lnTo>
                  <a:pt x="2861" y="2054"/>
                </a:lnTo>
                <a:lnTo>
                  <a:pt x="3228" y="2898"/>
                </a:lnTo>
                <a:lnTo>
                  <a:pt x="3998" y="4695"/>
                </a:lnTo>
                <a:lnTo>
                  <a:pt x="3632" y="4549"/>
                </a:lnTo>
                <a:lnTo>
                  <a:pt x="3522" y="4365"/>
                </a:lnTo>
                <a:lnTo>
                  <a:pt x="3301" y="3888"/>
                </a:lnTo>
                <a:lnTo>
                  <a:pt x="2861" y="2935"/>
                </a:lnTo>
                <a:lnTo>
                  <a:pt x="2274" y="1834"/>
                </a:lnTo>
                <a:lnTo>
                  <a:pt x="2311" y="1651"/>
                </a:lnTo>
                <a:lnTo>
                  <a:pt x="2421" y="1467"/>
                </a:lnTo>
                <a:lnTo>
                  <a:pt x="2604" y="1174"/>
                </a:lnTo>
                <a:close/>
                <a:moveTo>
                  <a:pt x="3338" y="660"/>
                </a:moveTo>
                <a:lnTo>
                  <a:pt x="3375" y="770"/>
                </a:lnTo>
                <a:lnTo>
                  <a:pt x="3668" y="1467"/>
                </a:lnTo>
                <a:lnTo>
                  <a:pt x="3962" y="2164"/>
                </a:lnTo>
                <a:lnTo>
                  <a:pt x="4182" y="2788"/>
                </a:lnTo>
                <a:lnTo>
                  <a:pt x="4402" y="3412"/>
                </a:lnTo>
                <a:lnTo>
                  <a:pt x="4769" y="4659"/>
                </a:lnTo>
                <a:lnTo>
                  <a:pt x="4732" y="4805"/>
                </a:lnTo>
                <a:lnTo>
                  <a:pt x="4659" y="4805"/>
                </a:lnTo>
                <a:lnTo>
                  <a:pt x="4549" y="4842"/>
                </a:lnTo>
                <a:lnTo>
                  <a:pt x="3668" y="2971"/>
                </a:lnTo>
                <a:lnTo>
                  <a:pt x="3191" y="1981"/>
                </a:lnTo>
                <a:lnTo>
                  <a:pt x="2971" y="1504"/>
                </a:lnTo>
                <a:lnTo>
                  <a:pt x="2788" y="991"/>
                </a:lnTo>
                <a:lnTo>
                  <a:pt x="3045" y="807"/>
                </a:lnTo>
                <a:lnTo>
                  <a:pt x="3338" y="660"/>
                </a:lnTo>
                <a:close/>
                <a:moveTo>
                  <a:pt x="7703" y="4952"/>
                </a:moveTo>
                <a:lnTo>
                  <a:pt x="7960" y="5246"/>
                </a:lnTo>
                <a:lnTo>
                  <a:pt x="7960" y="5246"/>
                </a:lnTo>
                <a:lnTo>
                  <a:pt x="7887" y="5209"/>
                </a:lnTo>
                <a:lnTo>
                  <a:pt x="7593" y="5319"/>
                </a:lnTo>
                <a:lnTo>
                  <a:pt x="7300" y="5466"/>
                </a:lnTo>
                <a:lnTo>
                  <a:pt x="7190" y="5356"/>
                </a:lnTo>
                <a:lnTo>
                  <a:pt x="7080" y="5246"/>
                </a:lnTo>
                <a:lnTo>
                  <a:pt x="7373" y="5099"/>
                </a:lnTo>
                <a:lnTo>
                  <a:pt x="7703" y="4952"/>
                </a:lnTo>
                <a:close/>
                <a:moveTo>
                  <a:pt x="8070" y="5356"/>
                </a:moveTo>
                <a:lnTo>
                  <a:pt x="8180" y="5466"/>
                </a:lnTo>
                <a:lnTo>
                  <a:pt x="7923" y="5576"/>
                </a:lnTo>
                <a:lnTo>
                  <a:pt x="7923" y="5576"/>
                </a:lnTo>
                <a:lnTo>
                  <a:pt x="8033" y="5429"/>
                </a:lnTo>
                <a:lnTo>
                  <a:pt x="8070" y="5356"/>
                </a:lnTo>
                <a:close/>
                <a:moveTo>
                  <a:pt x="7556" y="5612"/>
                </a:moveTo>
                <a:lnTo>
                  <a:pt x="7483" y="5722"/>
                </a:lnTo>
                <a:lnTo>
                  <a:pt x="7483" y="5686"/>
                </a:lnTo>
                <a:lnTo>
                  <a:pt x="7556" y="5612"/>
                </a:lnTo>
                <a:close/>
                <a:moveTo>
                  <a:pt x="8327" y="5649"/>
                </a:moveTo>
                <a:lnTo>
                  <a:pt x="8327" y="5686"/>
                </a:lnTo>
                <a:lnTo>
                  <a:pt x="7850" y="6163"/>
                </a:lnTo>
                <a:lnTo>
                  <a:pt x="7740" y="6016"/>
                </a:lnTo>
                <a:lnTo>
                  <a:pt x="7997" y="5796"/>
                </a:lnTo>
                <a:lnTo>
                  <a:pt x="8327" y="5649"/>
                </a:lnTo>
                <a:close/>
                <a:moveTo>
                  <a:pt x="8437" y="5796"/>
                </a:moveTo>
                <a:lnTo>
                  <a:pt x="8584" y="6053"/>
                </a:lnTo>
                <a:lnTo>
                  <a:pt x="8143" y="6163"/>
                </a:lnTo>
                <a:lnTo>
                  <a:pt x="8437" y="5796"/>
                </a:lnTo>
                <a:close/>
                <a:moveTo>
                  <a:pt x="8437" y="6346"/>
                </a:moveTo>
                <a:lnTo>
                  <a:pt x="8180" y="6676"/>
                </a:lnTo>
                <a:lnTo>
                  <a:pt x="8107" y="6493"/>
                </a:lnTo>
                <a:lnTo>
                  <a:pt x="8437" y="6346"/>
                </a:lnTo>
                <a:close/>
                <a:moveTo>
                  <a:pt x="8767" y="6309"/>
                </a:moveTo>
                <a:lnTo>
                  <a:pt x="8840" y="6419"/>
                </a:lnTo>
                <a:lnTo>
                  <a:pt x="8547" y="6676"/>
                </a:lnTo>
                <a:lnTo>
                  <a:pt x="8767" y="6309"/>
                </a:lnTo>
                <a:close/>
                <a:moveTo>
                  <a:pt x="9024" y="4695"/>
                </a:moveTo>
                <a:lnTo>
                  <a:pt x="9244" y="4732"/>
                </a:lnTo>
                <a:lnTo>
                  <a:pt x="9464" y="4805"/>
                </a:lnTo>
                <a:lnTo>
                  <a:pt x="9647" y="4915"/>
                </a:lnTo>
                <a:lnTo>
                  <a:pt x="9831" y="5062"/>
                </a:lnTo>
                <a:lnTo>
                  <a:pt x="9904" y="5099"/>
                </a:lnTo>
                <a:lnTo>
                  <a:pt x="9941" y="5099"/>
                </a:lnTo>
                <a:lnTo>
                  <a:pt x="10051" y="5209"/>
                </a:lnTo>
                <a:lnTo>
                  <a:pt x="10161" y="5429"/>
                </a:lnTo>
                <a:lnTo>
                  <a:pt x="10198" y="5649"/>
                </a:lnTo>
                <a:lnTo>
                  <a:pt x="10234" y="5869"/>
                </a:lnTo>
                <a:lnTo>
                  <a:pt x="10198" y="6089"/>
                </a:lnTo>
                <a:lnTo>
                  <a:pt x="10161" y="6346"/>
                </a:lnTo>
                <a:lnTo>
                  <a:pt x="10088" y="6566"/>
                </a:lnTo>
                <a:lnTo>
                  <a:pt x="9941" y="7006"/>
                </a:lnTo>
                <a:lnTo>
                  <a:pt x="9904" y="7080"/>
                </a:lnTo>
                <a:lnTo>
                  <a:pt x="9647" y="6676"/>
                </a:lnTo>
                <a:lnTo>
                  <a:pt x="9024" y="5832"/>
                </a:lnTo>
                <a:lnTo>
                  <a:pt x="8620" y="5282"/>
                </a:lnTo>
                <a:lnTo>
                  <a:pt x="8400" y="5025"/>
                </a:lnTo>
                <a:lnTo>
                  <a:pt x="8143" y="4842"/>
                </a:lnTo>
                <a:lnTo>
                  <a:pt x="8584" y="4732"/>
                </a:lnTo>
                <a:lnTo>
                  <a:pt x="8804" y="4695"/>
                </a:lnTo>
                <a:close/>
                <a:moveTo>
                  <a:pt x="1064" y="3962"/>
                </a:moveTo>
                <a:lnTo>
                  <a:pt x="1357" y="4182"/>
                </a:lnTo>
                <a:lnTo>
                  <a:pt x="1651" y="4329"/>
                </a:lnTo>
                <a:lnTo>
                  <a:pt x="2348" y="4585"/>
                </a:lnTo>
                <a:lnTo>
                  <a:pt x="2458" y="4659"/>
                </a:lnTo>
                <a:lnTo>
                  <a:pt x="2494" y="4695"/>
                </a:lnTo>
                <a:lnTo>
                  <a:pt x="2568" y="4732"/>
                </a:lnTo>
                <a:lnTo>
                  <a:pt x="2641" y="4695"/>
                </a:lnTo>
                <a:lnTo>
                  <a:pt x="4329" y="5319"/>
                </a:lnTo>
                <a:lnTo>
                  <a:pt x="4329" y="5356"/>
                </a:lnTo>
                <a:lnTo>
                  <a:pt x="4292" y="5319"/>
                </a:lnTo>
                <a:lnTo>
                  <a:pt x="3888" y="5172"/>
                </a:lnTo>
                <a:lnTo>
                  <a:pt x="3705" y="5136"/>
                </a:lnTo>
                <a:lnTo>
                  <a:pt x="3485" y="5099"/>
                </a:lnTo>
                <a:lnTo>
                  <a:pt x="3448" y="5136"/>
                </a:lnTo>
                <a:lnTo>
                  <a:pt x="3411" y="5172"/>
                </a:lnTo>
                <a:lnTo>
                  <a:pt x="3448" y="5246"/>
                </a:lnTo>
                <a:lnTo>
                  <a:pt x="3595" y="5392"/>
                </a:lnTo>
                <a:lnTo>
                  <a:pt x="3852" y="5539"/>
                </a:lnTo>
                <a:lnTo>
                  <a:pt x="4108" y="5686"/>
                </a:lnTo>
                <a:lnTo>
                  <a:pt x="4402" y="5759"/>
                </a:lnTo>
                <a:lnTo>
                  <a:pt x="4365" y="5906"/>
                </a:lnTo>
                <a:lnTo>
                  <a:pt x="4035" y="5906"/>
                </a:lnTo>
                <a:lnTo>
                  <a:pt x="3742" y="5869"/>
                </a:lnTo>
                <a:lnTo>
                  <a:pt x="3411" y="5759"/>
                </a:lnTo>
                <a:lnTo>
                  <a:pt x="3228" y="5686"/>
                </a:lnTo>
                <a:lnTo>
                  <a:pt x="3191" y="5612"/>
                </a:lnTo>
                <a:lnTo>
                  <a:pt x="3155" y="5576"/>
                </a:lnTo>
                <a:lnTo>
                  <a:pt x="3118" y="5539"/>
                </a:lnTo>
                <a:lnTo>
                  <a:pt x="3081" y="5502"/>
                </a:lnTo>
                <a:lnTo>
                  <a:pt x="3045" y="5502"/>
                </a:lnTo>
                <a:lnTo>
                  <a:pt x="3008" y="5539"/>
                </a:lnTo>
                <a:lnTo>
                  <a:pt x="2971" y="5649"/>
                </a:lnTo>
                <a:lnTo>
                  <a:pt x="2971" y="5722"/>
                </a:lnTo>
                <a:lnTo>
                  <a:pt x="3008" y="5796"/>
                </a:lnTo>
                <a:lnTo>
                  <a:pt x="3045" y="5869"/>
                </a:lnTo>
                <a:lnTo>
                  <a:pt x="3191" y="6016"/>
                </a:lnTo>
                <a:lnTo>
                  <a:pt x="3338" y="6126"/>
                </a:lnTo>
                <a:lnTo>
                  <a:pt x="3522" y="6199"/>
                </a:lnTo>
                <a:lnTo>
                  <a:pt x="3742" y="6273"/>
                </a:lnTo>
                <a:lnTo>
                  <a:pt x="3962" y="6309"/>
                </a:lnTo>
                <a:lnTo>
                  <a:pt x="4182" y="6309"/>
                </a:lnTo>
                <a:lnTo>
                  <a:pt x="3962" y="6676"/>
                </a:lnTo>
                <a:lnTo>
                  <a:pt x="3742" y="6603"/>
                </a:lnTo>
                <a:lnTo>
                  <a:pt x="3228" y="6456"/>
                </a:lnTo>
                <a:lnTo>
                  <a:pt x="2971" y="6419"/>
                </a:lnTo>
                <a:lnTo>
                  <a:pt x="2715" y="6383"/>
                </a:lnTo>
                <a:lnTo>
                  <a:pt x="2641" y="6383"/>
                </a:lnTo>
                <a:lnTo>
                  <a:pt x="2641" y="6456"/>
                </a:lnTo>
                <a:lnTo>
                  <a:pt x="2641" y="6493"/>
                </a:lnTo>
                <a:lnTo>
                  <a:pt x="2678" y="6529"/>
                </a:lnTo>
                <a:lnTo>
                  <a:pt x="2861" y="6676"/>
                </a:lnTo>
                <a:lnTo>
                  <a:pt x="3081" y="6786"/>
                </a:lnTo>
                <a:lnTo>
                  <a:pt x="3522" y="6970"/>
                </a:lnTo>
                <a:lnTo>
                  <a:pt x="3742" y="7080"/>
                </a:lnTo>
                <a:lnTo>
                  <a:pt x="3632" y="7226"/>
                </a:lnTo>
                <a:lnTo>
                  <a:pt x="3522" y="7336"/>
                </a:lnTo>
                <a:lnTo>
                  <a:pt x="2935" y="7080"/>
                </a:lnTo>
                <a:lnTo>
                  <a:pt x="2311" y="6823"/>
                </a:lnTo>
                <a:lnTo>
                  <a:pt x="2238" y="6823"/>
                </a:lnTo>
                <a:lnTo>
                  <a:pt x="2201" y="6860"/>
                </a:lnTo>
                <a:lnTo>
                  <a:pt x="2201" y="6896"/>
                </a:lnTo>
                <a:lnTo>
                  <a:pt x="2201" y="6970"/>
                </a:lnTo>
                <a:lnTo>
                  <a:pt x="2458" y="7190"/>
                </a:lnTo>
                <a:lnTo>
                  <a:pt x="2678" y="7410"/>
                </a:lnTo>
                <a:lnTo>
                  <a:pt x="2971" y="7557"/>
                </a:lnTo>
                <a:lnTo>
                  <a:pt x="3265" y="7703"/>
                </a:lnTo>
                <a:lnTo>
                  <a:pt x="2971" y="7960"/>
                </a:lnTo>
                <a:lnTo>
                  <a:pt x="2641" y="7960"/>
                </a:lnTo>
                <a:lnTo>
                  <a:pt x="2311" y="7887"/>
                </a:lnTo>
                <a:lnTo>
                  <a:pt x="1981" y="7777"/>
                </a:lnTo>
                <a:lnTo>
                  <a:pt x="1871" y="7777"/>
                </a:lnTo>
                <a:lnTo>
                  <a:pt x="1834" y="7813"/>
                </a:lnTo>
                <a:lnTo>
                  <a:pt x="1797" y="7850"/>
                </a:lnTo>
                <a:lnTo>
                  <a:pt x="1797" y="7923"/>
                </a:lnTo>
                <a:lnTo>
                  <a:pt x="1834" y="8070"/>
                </a:lnTo>
                <a:lnTo>
                  <a:pt x="1944" y="8143"/>
                </a:lnTo>
                <a:lnTo>
                  <a:pt x="2091" y="8217"/>
                </a:lnTo>
                <a:lnTo>
                  <a:pt x="2238" y="8290"/>
                </a:lnTo>
                <a:lnTo>
                  <a:pt x="2348" y="8327"/>
                </a:lnTo>
                <a:lnTo>
                  <a:pt x="2164" y="8364"/>
                </a:lnTo>
                <a:lnTo>
                  <a:pt x="1944" y="8364"/>
                </a:lnTo>
                <a:lnTo>
                  <a:pt x="1761" y="8327"/>
                </a:lnTo>
                <a:lnTo>
                  <a:pt x="1541" y="8253"/>
                </a:lnTo>
                <a:lnTo>
                  <a:pt x="1247" y="8070"/>
                </a:lnTo>
                <a:lnTo>
                  <a:pt x="1027" y="7850"/>
                </a:lnTo>
                <a:lnTo>
                  <a:pt x="844" y="7593"/>
                </a:lnTo>
                <a:lnTo>
                  <a:pt x="697" y="7300"/>
                </a:lnTo>
                <a:lnTo>
                  <a:pt x="624" y="6970"/>
                </a:lnTo>
                <a:lnTo>
                  <a:pt x="550" y="6676"/>
                </a:lnTo>
                <a:lnTo>
                  <a:pt x="550" y="6346"/>
                </a:lnTo>
                <a:lnTo>
                  <a:pt x="550" y="6016"/>
                </a:lnTo>
                <a:lnTo>
                  <a:pt x="624" y="5502"/>
                </a:lnTo>
                <a:lnTo>
                  <a:pt x="734" y="4989"/>
                </a:lnTo>
                <a:lnTo>
                  <a:pt x="1064" y="3962"/>
                </a:lnTo>
                <a:close/>
                <a:moveTo>
                  <a:pt x="6786" y="5429"/>
                </a:moveTo>
                <a:lnTo>
                  <a:pt x="6860" y="5649"/>
                </a:lnTo>
                <a:lnTo>
                  <a:pt x="6970" y="5832"/>
                </a:lnTo>
                <a:lnTo>
                  <a:pt x="7006" y="5906"/>
                </a:lnTo>
                <a:lnTo>
                  <a:pt x="7043" y="5979"/>
                </a:lnTo>
                <a:lnTo>
                  <a:pt x="7116" y="6016"/>
                </a:lnTo>
                <a:lnTo>
                  <a:pt x="7813" y="7006"/>
                </a:lnTo>
                <a:lnTo>
                  <a:pt x="8143" y="7520"/>
                </a:lnTo>
                <a:lnTo>
                  <a:pt x="8143" y="7667"/>
                </a:lnTo>
                <a:lnTo>
                  <a:pt x="8143" y="7740"/>
                </a:lnTo>
                <a:lnTo>
                  <a:pt x="8217" y="7813"/>
                </a:lnTo>
                <a:lnTo>
                  <a:pt x="8290" y="7850"/>
                </a:lnTo>
                <a:lnTo>
                  <a:pt x="8363" y="7850"/>
                </a:lnTo>
                <a:lnTo>
                  <a:pt x="8400" y="7813"/>
                </a:lnTo>
                <a:lnTo>
                  <a:pt x="8510" y="7887"/>
                </a:lnTo>
                <a:lnTo>
                  <a:pt x="8584" y="7923"/>
                </a:lnTo>
                <a:lnTo>
                  <a:pt x="8694" y="7960"/>
                </a:lnTo>
                <a:lnTo>
                  <a:pt x="8767" y="7923"/>
                </a:lnTo>
                <a:lnTo>
                  <a:pt x="8877" y="7997"/>
                </a:lnTo>
                <a:lnTo>
                  <a:pt x="8987" y="7997"/>
                </a:lnTo>
                <a:lnTo>
                  <a:pt x="9060" y="8033"/>
                </a:lnTo>
                <a:lnTo>
                  <a:pt x="9134" y="7997"/>
                </a:lnTo>
                <a:lnTo>
                  <a:pt x="9207" y="7923"/>
                </a:lnTo>
                <a:lnTo>
                  <a:pt x="9207" y="7813"/>
                </a:lnTo>
                <a:lnTo>
                  <a:pt x="9207" y="7740"/>
                </a:lnTo>
                <a:lnTo>
                  <a:pt x="9134" y="7667"/>
                </a:lnTo>
                <a:lnTo>
                  <a:pt x="9170" y="7557"/>
                </a:lnTo>
                <a:lnTo>
                  <a:pt x="9207" y="7483"/>
                </a:lnTo>
                <a:lnTo>
                  <a:pt x="9244" y="7410"/>
                </a:lnTo>
                <a:lnTo>
                  <a:pt x="9244" y="7373"/>
                </a:lnTo>
                <a:lnTo>
                  <a:pt x="9207" y="7300"/>
                </a:lnTo>
                <a:lnTo>
                  <a:pt x="9170" y="7263"/>
                </a:lnTo>
                <a:lnTo>
                  <a:pt x="9134" y="7226"/>
                </a:lnTo>
                <a:lnTo>
                  <a:pt x="8987" y="7226"/>
                </a:lnTo>
                <a:lnTo>
                  <a:pt x="8694" y="7336"/>
                </a:lnTo>
                <a:lnTo>
                  <a:pt x="8694" y="7300"/>
                </a:lnTo>
                <a:lnTo>
                  <a:pt x="8877" y="7153"/>
                </a:lnTo>
                <a:lnTo>
                  <a:pt x="9060" y="6970"/>
                </a:lnTo>
                <a:lnTo>
                  <a:pt x="9134" y="6860"/>
                </a:lnTo>
                <a:lnTo>
                  <a:pt x="9244" y="7043"/>
                </a:lnTo>
                <a:lnTo>
                  <a:pt x="9501" y="7446"/>
                </a:lnTo>
                <a:lnTo>
                  <a:pt x="9537" y="7593"/>
                </a:lnTo>
                <a:lnTo>
                  <a:pt x="9317" y="7887"/>
                </a:lnTo>
                <a:lnTo>
                  <a:pt x="9024" y="8143"/>
                </a:lnTo>
                <a:lnTo>
                  <a:pt x="8730" y="8364"/>
                </a:lnTo>
                <a:lnTo>
                  <a:pt x="8400" y="8547"/>
                </a:lnTo>
                <a:lnTo>
                  <a:pt x="8070" y="8657"/>
                </a:lnTo>
                <a:lnTo>
                  <a:pt x="7703" y="8694"/>
                </a:lnTo>
                <a:lnTo>
                  <a:pt x="7520" y="8694"/>
                </a:lnTo>
                <a:lnTo>
                  <a:pt x="7373" y="8657"/>
                </a:lnTo>
                <a:lnTo>
                  <a:pt x="7190" y="8620"/>
                </a:lnTo>
                <a:lnTo>
                  <a:pt x="7006" y="8547"/>
                </a:lnTo>
                <a:lnTo>
                  <a:pt x="6823" y="8437"/>
                </a:lnTo>
                <a:lnTo>
                  <a:pt x="6676" y="8290"/>
                </a:lnTo>
                <a:lnTo>
                  <a:pt x="6419" y="7997"/>
                </a:lnTo>
                <a:lnTo>
                  <a:pt x="6199" y="7667"/>
                </a:lnTo>
                <a:lnTo>
                  <a:pt x="6053" y="7300"/>
                </a:lnTo>
                <a:lnTo>
                  <a:pt x="6016" y="6896"/>
                </a:lnTo>
                <a:lnTo>
                  <a:pt x="6016" y="6676"/>
                </a:lnTo>
                <a:lnTo>
                  <a:pt x="6053" y="6493"/>
                </a:lnTo>
                <a:lnTo>
                  <a:pt x="6089" y="6309"/>
                </a:lnTo>
                <a:lnTo>
                  <a:pt x="6163" y="6126"/>
                </a:lnTo>
                <a:lnTo>
                  <a:pt x="6273" y="5943"/>
                </a:lnTo>
                <a:lnTo>
                  <a:pt x="6383" y="5759"/>
                </a:lnTo>
                <a:lnTo>
                  <a:pt x="6566" y="5576"/>
                </a:lnTo>
                <a:lnTo>
                  <a:pt x="6786" y="5429"/>
                </a:lnTo>
                <a:close/>
                <a:moveTo>
                  <a:pt x="3852" y="0"/>
                </a:moveTo>
                <a:lnTo>
                  <a:pt x="3522" y="37"/>
                </a:lnTo>
                <a:lnTo>
                  <a:pt x="3191" y="110"/>
                </a:lnTo>
                <a:lnTo>
                  <a:pt x="2898" y="257"/>
                </a:lnTo>
                <a:lnTo>
                  <a:pt x="2604" y="440"/>
                </a:lnTo>
                <a:lnTo>
                  <a:pt x="2348" y="660"/>
                </a:lnTo>
                <a:lnTo>
                  <a:pt x="2091" y="660"/>
                </a:lnTo>
                <a:lnTo>
                  <a:pt x="1871" y="734"/>
                </a:lnTo>
                <a:lnTo>
                  <a:pt x="1687" y="880"/>
                </a:lnTo>
                <a:lnTo>
                  <a:pt x="1541" y="1064"/>
                </a:lnTo>
                <a:lnTo>
                  <a:pt x="1394" y="1284"/>
                </a:lnTo>
                <a:lnTo>
                  <a:pt x="1321" y="1504"/>
                </a:lnTo>
                <a:lnTo>
                  <a:pt x="1137" y="1944"/>
                </a:lnTo>
                <a:lnTo>
                  <a:pt x="660" y="3522"/>
                </a:lnTo>
                <a:lnTo>
                  <a:pt x="404" y="4292"/>
                </a:lnTo>
                <a:lnTo>
                  <a:pt x="183" y="5062"/>
                </a:lnTo>
                <a:lnTo>
                  <a:pt x="37" y="5759"/>
                </a:lnTo>
                <a:lnTo>
                  <a:pt x="0" y="6126"/>
                </a:lnTo>
                <a:lnTo>
                  <a:pt x="0" y="6456"/>
                </a:lnTo>
                <a:lnTo>
                  <a:pt x="0" y="6786"/>
                </a:lnTo>
                <a:lnTo>
                  <a:pt x="73" y="7153"/>
                </a:lnTo>
                <a:lnTo>
                  <a:pt x="183" y="7483"/>
                </a:lnTo>
                <a:lnTo>
                  <a:pt x="330" y="7813"/>
                </a:lnTo>
                <a:lnTo>
                  <a:pt x="477" y="8033"/>
                </a:lnTo>
                <a:lnTo>
                  <a:pt x="660" y="8253"/>
                </a:lnTo>
                <a:lnTo>
                  <a:pt x="880" y="8474"/>
                </a:lnTo>
                <a:lnTo>
                  <a:pt x="1101" y="8657"/>
                </a:lnTo>
                <a:lnTo>
                  <a:pt x="1357" y="8767"/>
                </a:lnTo>
                <a:lnTo>
                  <a:pt x="1651" y="8877"/>
                </a:lnTo>
                <a:lnTo>
                  <a:pt x="1908" y="8914"/>
                </a:lnTo>
                <a:lnTo>
                  <a:pt x="2201" y="8950"/>
                </a:lnTo>
                <a:lnTo>
                  <a:pt x="2458" y="8914"/>
                </a:lnTo>
                <a:lnTo>
                  <a:pt x="2678" y="8840"/>
                </a:lnTo>
                <a:lnTo>
                  <a:pt x="2898" y="8730"/>
                </a:lnTo>
                <a:lnTo>
                  <a:pt x="3081" y="8620"/>
                </a:lnTo>
                <a:lnTo>
                  <a:pt x="3448" y="8290"/>
                </a:lnTo>
                <a:lnTo>
                  <a:pt x="3778" y="7923"/>
                </a:lnTo>
                <a:lnTo>
                  <a:pt x="3815" y="7960"/>
                </a:lnTo>
                <a:lnTo>
                  <a:pt x="3925" y="7960"/>
                </a:lnTo>
                <a:lnTo>
                  <a:pt x="4035" y="7887"/>
                </a:lnTo>
                <a:lnTo>
                  <a:pt x="4108" y="7813"/>
                </a:lnTo>
                <a:lnTo>
                  <a:pt x="4108" y="7740"/>
                </a:lnTo>
                <a:lnTo>
                  <a:pt x="4072" y="7593"/>
                </a:lnTo>
                <a:lnTo>
                  <a:pt x="4182" y="7446"/>
                </a:lnTo>
                <a:lnTo>
                  <a:pt x="4512" y="6896"/>
                </a:lnTo>
                <a:lnTo>
                  <a:pt x="4769" y="6309"/>
                </a:lnTo>
                <a:lnTo>
                  <a:pt x="5025" y="5722"/>
                </a:lnTo>
                <a:lnTo>
                  <a:pt x="5209" y="5099"/>
                </a:lnTo>
                <a:lnTo>
                  <a:pt x="5246" y="5062"/>
                </a:lnTo>
                <a:lnTo>
                  <a:pt x="5282" y="4989"/>
                </a:lnTo>
                <a:lnTo>
                  <a:pt x="5282" y="4915"/>
                </a:lnTo>
                <a:lnTo>
                  <a:pt x="5466" y="4292"/>
                </a:lnTo>
                <a:lnTo>
                  <a:pt x="5612" y="3632"/>
                </a:lnTo>
                <a:lnTo>
                  <a:pt x="5722" y="2971"/>
                </a:lnTo>
                <a:lnTo>
                  <a:pt x="5796" y="2311"/>
                </a:lnTo>
                <a:lnTo>
                  <a:pt x="5832" y="1981"/>
                </a:lnTo>
                <a:lnTo>
                  <a:pt x="5796" y="1651"/>
                </a:lnTo>
                <a:lnTo>
                  <a:pt x="5759" y="1357"/>
                </a:lnTo>
                <a:lnTo>
                  <a:pt x="5649" y="1064"/>
                </a:lnTo>
                <a:lnTo>
                  <a:pt x="5539" y="807"/>
                </a:lnTo>
                <a:lnTo>
                  <a:pt x="5356" y="587"/>
                </a:lnTo>
                <a:lnTo>
                  <a:pt x="5099" y="367"/>
                </a:lnTo>
                <a:lnTo>
                  <a:pt x="4842" y="184"/>
                </a:lnTo>
                <a:lnTo>
                  <a:pt x="4512" y="73"/>
                </a:lnTo>
                <a:lnTo>
                  <a:pt x="4182" y="0"/>
                </a:lnTo>
                <a:close/>
                <a:moveTo>
                  <a:pt x="8730" y="3962"/>
                </a:moveTo>
                <a:lnTo>
                  <a:pt x="8584" y="4072"/>
                </a:lnTo>
                <a:lnTo>
                  <a:pt x="8437" y="4182"/>
                </a:lnTo>
                <a:lnTo>
                  <a:pt x="8327" y="4329"/>
                </a:lnTo>
                <a:lnTo>
                  <a:pt x="7887" y="4439"/>
                </a:lnTo>
                <a:lnTo>
                  <a:pt x="7336" y="4585"/>
                </a:lnTo>
                <a:lnTo>
                  <a:pt x="6786" y="4842"/>
                </a:lnTo>
                <a:lnTo>
                  <a:pt x="6566" y="4989"/>
                </a:lnTo>
                <a:lnTo>
                  <a:pt x="6309" y="5172"/>
                </a:lnTo>
                <a:lnTo>
                  <a:pt x="6089" y="5356"/>
                </a:lnTo>
                <a:lnTo>
                  <a:pt x="5906" y="5576"/>
                </a:lnTo>
                <a:lnTo>
                  <a:pt x="5759" y="5796"/>
                </a:lnTo>
                <a:lnTo>
                  <a:pt x="5612" y="6053"/>
                </a:lnTo>
                <a:lnTo>
                  <a:pt x="5539" y="6309"/>
                </a:lnTo>
                <a:lnTo>
                  <a:pt x="5502" y="6603"/>
                </a:lnTo>
                <a:lnTo>
                  <a:pt x="5466" y="6860"/>
                </a:lnTo>
                <a:lnTo>
                  <a:pt x="5502" y="7116"/>
                </a:lnTo>
                <a:lnTo>
                  <a:pt x="5539" y="7373"/>
                </a:lnTo>
                <a:lnTo>
                  <a:pt x="5612" y="7630"/>
                </a:lnTo>
                <a:lnTo>
                  <a:pt x="5722" y="7887"/>
                </a:lnTo>
                <a:lnTo>
                  <a:pt x="5869" y="8107"/>
                </a:lnTo>
                <a:lnTo>
                  <a:pt x="6016" y="8327"/>
                </a:lnTo>
                <a:lnTo>
                  <a:pt x="6199" y="8547"/>
                </a:lnTo>
                <a:lnTo>
                  <a:pt x="6419" y="8730"/>
                </a:lnTo>
                <a:lnTo>
                  <a:pt x="6639" y="8914"/>
                </a:lnTo>
                <a:lnTo>
                  <a:pt x="6860" y="9060"/>
                </a:lnTo>
                <a:lnTo>
                  <a:pt x="7116" y="9170"/>
                </a:lnTo>
                <a:lnTo>
                  <a:pt x="7410" y="9244"/>
                </a:lnTo>
                <a:lnTo>
                  <a:pt x="7703" y="9281"/>
                </a:lnTo>
                <a:lnTo>
                  <a:pt x="8033" y="9244"/>
                </a:lnTo>
                <a:lnTo>
                  <a:pt x="8327" y="9170"/>
                </a:lnTo>
                <a:lnTo>
                  <a:pt x="8620" y="9024"/>
                </a:lnTo>
                <a:lnTo>
                  <a:pt x="8877" y="8877"/>
                </a:lnTo>
                <a:lnTo>
                  <a:pt x="9391" y="8547"/>
                </a:lnTo>
                <a:lnTo>
                  <a:pt x="9611" y="8364"/>
                </a:lnTo>
                <a:lnTo>
                  <a:pt x="9794" y="8143"/>
                </a:lnTo>
                <a:lnTo>
                  <a:pt x="9977" y="7923"/>
                </a:lnTo>
                <a:lnTo>
                  <a:pt x="10161" y="7703"/>
                </a:lnTo>
                <a:lnTo>
                  <a:pt x="10418" y="7190"/>
                </a:lnTo>
                <a:lnTo>
                  <a:pt x="10638" y="6676"/>
                </a:lnTo>
                <a:lnTo>
                  <a:pt x="10711" y="6346"/>
                </a:lnTo>
                <a:lnTo>
                  <a:pt x="10748" y="6053"/>
                </a:lnTo>
                <a:lnTo>
                  <a:pt x="10748" y="5722"/>
                </a:lnTo>
                <a:lnTo>
                  <a:pt x="10711" y="5466"/>
                </a:lnTo>
                <a:lnTo>
                  <a:pt x="10601" y="5172"/>
                </a:lnTo>
                <a:lnTo>
                  <a:pt x="10454" y="4915"/>
                </a:lnTo>
                <a:lnTo>
                  <a:pt x="10271" y="4659"/>
                </a:lnTo>
                <a:lnTo>
                  <a:pt x="10051" y="4439"/>
                </a:lnTo>
                <a:lnTo>
                  <a:pt x="9794" y="4255"/>
                </a:lnTo>
                <a:lnTo>
                  <a:pt x="9537" y="4108"/>
                </a:lnTo>
                <a:lnTo>
                  <a:pt x="9244" y="3998"/>
                </a:lnTo>
                <a:lnTo>
                  <a:pt x="8950" y="396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7" name="Google Shape;187;p2"/>
          <p:cNvSpPr/>
          <p:nvPr/>
        </p:nvSpPr>
        <p:spPr>
          <a:xfrm>
            <a:off x="7518184" y="3966329"/>
            <a:ext cx="846269" cy="598458"/>
          </a:xfrm>
          <a:custGeom>
            <a:rect b="b" l="l" r="r" t="t"/>
            <a:pathLst>
              <a:path extrusionOk="0" h="11959" w="16911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8" name="Google Shape;188;p2"/>
          <p:cNvSpPr/>
          <p:nvPr/>
        </p:nvSpPr>
        <p:spPr>
          <a:xfrm rot="-5400000">
            <a:off x="6496794" y="3021441"/>
            <a:ext cx="493819" cy="631536"/>
          </a:xfrm>
          <a:custGeom>
            <a:rect b="b" l="l" r="r" t="t"/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9" name="Google Shape;189;p2"/>
          <p:cNvSpPr/>
          <p:nvPr/>
        </p:nvSpPr>
        <p:spPr>
          <a:xfrm>
            <a:off x="6453205" y="3705907"/>
            <a:ext cx="666366" cy="752689"/>
          </a:xfrm>
          <a:custGeom>
            <a:rect b="b" l="l" r="r" t="t"/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90" name="Google Shape;190;p2"/>
          <p:cNvSpPr/>
          <p:nvPr/>
        </p:nvSpPr>
        <p:spPr>
          <a:xfrm>
            <a:off x="1866011" y="4742879"/>
            <a:ext cx="681078" cy="455287"/>
          </a:xfrm>
          <a:custGeom>
            <a:rect b="b" l="l" r="r" t="t"/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91" name="Google Shape;191;p2"/>
          <p:cNvSpPr/>
          <p:nvPr/>
        </p:nvSpPr>
        <p:spPr>
          <a:xfrm>
            <a:off x="6669805" y="4614395"/>
            <a:ext cx="308462" cy="330481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letely blank">
  <p:cSld name="BLANK_1"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11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/>
            </a:lvl1pPr>
            <a:lvl2pPr lvl="1" rtl="0" algn="ctr">
              <a:buNone/>
              <a:defRPr/>
            </a:lvl2pPr>
            <a:lvl3pPr lvl="2" rtl="0" algn="ctr">
              <a:buNone/>
              <a:defRPr/>
            </a:lvl3pPr>
            <a:lvl4pPr lvl="3" rtl="0" algn="ctr">
              <a:buNone/>
              <a:defRPr/>
            </a:lvl4pPr>
            <a:lvl5pPr lvl="4" rtl="0" algn="ctr">
              <a:buNone/>
              <a:defRPr/>
            </a:lvl5pPr>
            <a:lvl6pPr lvl="5" rtl="0" algn="ctr">
              <a:buNone/>
              <a:defRPr/>
            </a:lvl6pPr>
            <a:lvl7pPr lvl="6" rtl="0" algn="ctr">
              <a:buNone/>
              <a:defRPr/>
            </a:lvl7pPr>
            <a:lvl8pPr lvl="7" rtl="0" algn="ctr">
              <a:buNone/>
              <a:defRPr/>
            </a:lvl8pPr>
            <a:lvl9pPr lvl="8" rtl="0" algn="ctr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2">
  <p:cSld name="TITLE_2"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1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Font typeface="Viga"/>
              <a:buNone/>
              <a:defRPr sz="5200">
                <a:latin typeface="Viga"/>
                <a:ea typeface="Viga"/>
                <a:cs typeface="Viga"/>
                <a:sym typeface="Vig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23" name="Google Shape;523;p1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Font typeface="Ubuntu"/>
              <a:buNone/>
              <a:defRPr sz="2800">
                <a:latin typeface="Ubuntu"/>
                <a:ea typeface="Ubuntu"/>
                <a:cs typeface="Ubuntu"/>
                <a:sym typeface="Ubuntu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24" name="Google Shape;524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_3"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27" name="Google Shape;527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28" name="Google Shape;528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"/>
          <p:cNvSpPr txBox="1"/>
          <p:nvPr>
            <p:ph type="ctrTitle"/>
          </p:nvPr>
        </p:nvSpPr>
        <p:spPr>
          <a:xfrm>
            <a:off x="3210935" y="1661762"/>
            <a:ext cx="53016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b="0" sz="37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b="0" sz="37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b="0" sz="37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b="0" sz="37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b="0" sz="37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b="0" sz="37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b="0" sz="37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b="0" sz="37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b="0" sz="3700"/>
            </a:lvl9pPr>
          </a:lstStyle>
          <a:p/>
        </p:txBody>
      </p:sp>
      <p:sp>
        <p:nvSpPr>
          <p:cNvPr id="194" name="Google Shape;194;p3"/>
          <p:cNvSpPr txBox="1"/>
          <p:nvPr>
            <p:ph idx="1" type="subTitle"/>
          </p:nvPr>
        </p:nvSpPr>
        <p:spPr>
          <a:xfrm>
            <a:off x="3210885" y="2864177"/>
            <a:ext cx="53016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600"/>
              <a:buNone/>
              <a:defRPr>
                <a:solidFill>
                  <a:srgbClr val="1C4587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9pPr>
          </a:lstStyle>
          <a:p/>
        </p:txBody>
      </p:sp>
      <p:sp>
        <p:nvSpPr>
          <p:cNvPr id="195" name="Google Shape;195;p3"/>
          <p:cNvSpPr/>
          <p:nvPr/>
        </p:nvSpPr>
        <p:spPr>
          <a:xfrm>
            <a:off x="4412080" y="4661638"/>
            <a:ext cx="450550" cy="558734"/>
          </a:xfrm>
          <a:custGeom>
            <a:rect b="b" l="l" r="r" t="t"/>
            <a:pathLst>
              <a:path extrusionOk="0" h="19698" w="15884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96" name="Google Shape;196;p3"/>
          <p:cNvSpPr/>
          <p:nvPr/>
        </p:nvSpPr>
        <p:spPr>
          <a:xfrm>
            <a:off x="3968826" y="4000288"/>
            <a:ext cx="443260" cy="504670"/>
          </a:xfrm>
          <a:custGeom>
            <a:rect b="b" l="l" r="r" t="t"/>
            <a:pathLst>
              <a:path extrusionOk="0" h="17792" w="15627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97" name="Google Shape;197;p3"/>
          <p:cNvSpPr/>
          <p:nvPr/>
        </p:nvSpPr>
        <p:spPr>
          <a:xfrm>
            <a:off x="6283364" y="4209515"/>
            <a:ext cx="210213" cy="458889"/>
          </a:xfrm>
          <a:custGeom>
            <a:rect b="b" l="l" r="r" t="t"/>
            <a:pathLst>
              <a:path extrusionOk="0" h="16178" w="7411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98" name="Google Shape;198;p3"/>
          <p:cNvSpPr/>
          <p:nvPr/>
        </p:nvSpPr>
        <p:spPr>
          <a:xfrm>
            <a:off x="5746560" y="4042836"/>
            <a:ext cx="414157" cy="507762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99" name="Google Shape;199;p3"/>
          <p:cNvSpPr/>
          <p:nvPr/>
        </p:nvSpPr>
        <p:spPr>
          <a:xfrm>
            <a:off x="7063610" y="4132028"/>
            <a:ext cx="456818" cy="425588"/>
          </a:xfrm>
          <a:custGeom>
            <a:rect b="b" l="l" r="r" t="t"/>
            <a:pathLst>
              <a:path extrusionOk="0" h="15004" w="16105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0" name="Google Shape;200;p3"/>
          <p:cNvSpPr/>
          <p:nvPr/>
        </p:nvSpPr>
        <p:spPr>
          <a:xfrm>
            <a:off x="8742973" y="4166677"/>
            <a:ext cx="495281" cy="340238"/>
          </a:xfrm>
          <a:custGeom>
            <a:rect b="b" l="l" r="r" t="t"/>
            <a:pathLst>
              <a:path extrusionOk="0" h="11995" w="17461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1" name="Google Shape;201;p3"/>
          <p:cNvSpPr/>
          <p:nvPr/>
        </p:nvSpPr>
        <p:spPr>
          <a:xfrm>
            <a:off x="6581517" y="4041241"/>
            <a:ext cx="372518" cy="384998"/>
          </a:xfrm>
          <a:custGeom>
            <a:rect b="b" l="l" r="r" t="t"/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2" name="Google Shape;202;p3"/>
          <p:cNvSpPr/>
          <p:nvPr/>
        </p:nvSpPr>
        <p:spPr>
          <a:xfrm>
            <a:off x="6507132" y="4533962"/>
            <a:ext cx="521292" cy="538992"/>
          </a:xfrm>
          <a:custGeom>
            <a:rect b="b" l="l" r="r" t="t"/>
            <a:pathLst>
              <a:path extrusionOk="0" h="19002" w="18378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3" name="Google Shape;203;p3"/>
          <p:cNvSpPr/>
          <p:nvPr/>
        </p:nvSpPr>
        <p:spPr>
          <a:xfrm>
            <a:off x="5501054" y="4557600"/>
            <a:ext cx="504670" cy="400627"/>
          </a:xfrm>
          <a:custGeom>
            <a:rect b="b" l="l" r="r" t="t"/>
            <a:pathLst>
              <a:path extrusionOk="0" h="14124" w="17792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4" name="Google Shape;204;p3"/>
          <p:cNvSpPr/>
          <p:nvPr/>
        </p:nvSpPr>
        <p:spPr>
          <a:xfrm>
            <a:off x="5201567" y="4075599"/>
            <a:ext cx="470320" cy="442210"/>
          </a:xfrm>
          <a:custGeom>
            <a:rect b="b" l="l" r="r" t="t"/>
            <a:pathLst>
              <a:path extrusionOk="0" h="15590" w="16581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5" name="Google Shape;205;p3"/>
          <p:cNvSpPr/>
          <p:nvPr/>
        </p:nvSpPr>
        <p:spPr>
          <a:xfrm>
            <a:off x="4765584" y="4075593"/>
            <a:ext cx="339602" cy="400617"/>
          </a:xfrm>
          <a:custGeom>
            <a:rect b="b" l="l" r="r" t="t"/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6" name="Google Shape;206;p3"/>
          <p:cNvSpPr/>
          <p:nvPr/>
        </p:nvSpPr>
        <p:spPr>
          <a:xfrm>
            <a:off x="5521858" y="4998019"/>
            <a:ext cx="463059" cy="177962"/>
          </a:xfrm>
          <a:custGeom>
            <a:rect b="b" l="l" r="r" t="t"/>
            <a:pathLst>
              <a:path extrusionOk="0" h="6274" w="16325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7" name="Google Shape;207;p3"/>
          <p:cNvSpPr/>
          <p:nvPr/>
        </p:nvSpPr>
        <p:spPr>
          <a:xfrm>
            <a:off x="8052572" y="4825260"/>
            <a:ext cx="589992" cy="414129"/>
          </a:xfrm>
          <a:custGeom>
            <a:rect b="b" l="l" r="r" t="t"/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8" name="Google Shape;208;p3"/>
          <p:cNvSpPr/>
          <p:nvPr/>
        </p:nvSpPr>
        <p:spPr>
          <a:xfrm>
            <a:off x="8052577" y="4029277"/>
            <a:ext cx="388118" cy="408938"/>
          </a:xfrm>
          <a:custGeom>
            <a:rect b="b" l="l" r="r" t="t"/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9" name="Google Shape;209;p3"/>
          <p:cNvSpPr/>
          <p:nvPr/>
        </p:nvSpPr>
        <p:spPr>
          <a:xfrm>
            <a:off x="6984573" y="4950383"/>
            <a:ext cx="297606" cy="211234"/>
          </a:xfrm>
          <a:custGeom>
            <a:rect b="b" l="l" r="r" t="t"/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0" name="Google Shape;210;p3"/>
          <p:cNvSpPr/>
          <p:nvPr/>
        </p:nvSpPr>
        <p:spPr>
          <a:xfrm>
            <a:off x="8749725" y="4950125"/>
            <a:ext cx="288245" cy="184202"/>
          </a:xfrm>
          <a:custGeom>
            <a:rect b="b" l="l" r="r" t="t"/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1" name="Google Shape;211;p3"/>
          <p:cNvSpPr/>
          <p:nvPr/>
        </p:nvSpPr>
        <p:spPr>
          <a:xfrm>
            <a:off x="6160715" y="4780234"/>
            <a:ext cx="323616" cy="321546"/>
          </a:xfrm>
          <a:custGeom>
            <a:rect b="b" l="l" r="r" t="t"/>
            <a:pathLst>
              <a:path extrusionOk="0" h="11336" w="11409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2" name="Google Shape;212;p3"/>
          <p:cNvSpPr/>
          <p:nvPr/>
        </p:nvSpPr>
        <p:spPr>
          <a:xfrm>
            <a:off x="8522444" y="4000279"/>
            <a:ext cx="306966" cy="385027"/>
          </a:xfrm>
          <a:custGeom>
            <a:rect b="b" l="l" r="r" t="t"/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3" name="Google Shape;213;p3"/>
          <p:cNvSpPr/>
          <p:nvPr/>
        </p:nvSpPr>
        <p:spPr>
          <a:xfrm>
            <a:off x="4892224" y="4552927"/>
            <a:ext cx="416228" cy="409988"/>
          </a:xfrm>
          <a:custGeom>
            <a:rect b="b" l="l" r="r" t="t"/>
            <a:pathLst>
              <a:path extrusionOk="0" h="14454" w="14674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4" name="Google Shape;214;p3"/>
          <p:cNvSpPr/>
          <p:nvPr/>
        </p:nvSpPr>
        <p:spPr>
          <a:xfrm>
            <a:off x="8829403" y="4583868"/>
            <a:ext cx="391238" cy="289295"/>
          </a:xfrm>
          <a:custGeom>
            <a:rect b="b" l="l" r="r" t="t"/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5" name="Google Shape;215;p3"/>
          <p:cNvSpPr/>
          <p:nvPr/>
        </p:nvSpPr>
        <p:spPr>
          <a:xfrm>
            <a:off x="4489179" y="4206693"/>
            <a:ext cx="180033" cy="373539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6" name="Google Shape;216;p3"/>
          <p:cNvSpPr/>
          <p:nvPr/>
        </p:nvSpPr>
        <p:spPr>
          <a:xfrm rot="1920548">
            <a:off x="7236726" y="4658174"/>
            <a:ext cx="501522" cy="425557"/>
          </a:xfrm>
          <a:custGeom>
            <a:rect b="b" l="l" r="r" t="t"/>
            <a:pathLst>
              <a:path extrusionOk="0" h="15004" w="17681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7" name="Google Shape;217;p3"/>
          <p:cNvSpPr/>
          <p:nvPr/>
        </p:nvSpPr>
        <p:spPr>
          <a:xfrm>
            <a:off x="8263292" y="4517805"/>
            <a:ext cx="479681" cy="339217"/>
          </a:xfrm>
          <a:custGeom>
            <a:rect b="b" l="l" r="r" t="t"/>
            <a:pathLst>
              <a:path extrusionOk="0" h="11959" w="16911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8" name="Google Shape;218;p3"/>
          <p:cNvSpPr/>
          <p:nvPr/>
        </p:nvSpPr>
        <p:spPr>
          <a:xfrm rot="-5400000">
            <a:off x="7684355" y="3982230"/>
            <a:ext cx="279906" cy="357966"/>
          </a:xfrm>
          <a:custGeom>
            <a:rect b="b" l="l" r="r" t="t"/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9" name="Google Shape;219;p3"/>
          <p:cNvSpPr/>
          <p:nvPr/>
        </p:nvSpPr>
        <p:spPr>
          <a:xfrm>
            <a:off x="7659648" y="4370196"/>
            <a:ext cx="377708" cy="426638"/>
          </a:xfrm>
          <a:custGeom>
            <a:rect b="b" l="l" r="r" t="t"/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0" name="Google Shape;220;p3"/>
          <p:cNvSpPr/>
          <p:nvPr/>
        </p:nvSpPr>
        <p:spPr>
          <a:xfrm>
            <a:off x="5059563" y="4957957"/>
            <a:ext cx="386048" cy="258065"/>
          </a:xfrm>
          <a:custGeom>
            <a:rect b="b" l="l" r="r" t="t"/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1" name="Google Shape;221;p3"/>
          <p:cNvSpPr/>
          <p:nvPr/>
        </p:nvSpPr>
        <p:spPr>
          <a:xfrm>
            <a:off x="7782420" y="4885132"/>
            <a:ext cx="174842" cy="187322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2" name="Google Shape;222;p3"/>
          <p:cNvSpPr/>
          <p:nvPr/>
        </p:nvSpPr>
        <p:spPr>
          <a:xfrm>
            <a:off x="1482765" y="4209515"/>
            <a:ext cx="210213" cy="458889"/>
          </a:xfrm>
          <a:custGeom>
            <a:rect b="b" l="l" r="r" t="t"/>
            <a:pathLst>
              <a:path extrusionOk="0" h="16178" w="7411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3" name="Google Shape;223;p3"/>
          <p:cNvSpPr/>
          <p:nvPr/>
        </p:nvSpPr>
        <p:spPr>
          <a:xfrm>
            <a:off x="945960" y="4042836"/>
            <a:ext cx="414157" cy="507762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4" name="Google Shape;224;p3"/>
          <p:cNvSpPr/>
          <p:nvPr/>
        </p:nvSpPr>
        <p:spPr>
          <a:xfrm>
            <a:off x="2263010" y="4132028"/>
            <a:ext cx="456818" cy="425588"/>
          </a:xfrm>
          <a:custGeom>
            <a:rect b="b" l="l" r="r" t="t"/>
            <a:pathLst>
              <a:path extrusionOk="0" h="15004" w="16105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5" name="Google Shape;225;p3"/>
          <p:cNvSpPr/>
          <p:nvPr/>
        </p:nvSpPr>
        <p:spPr>
          <a:xfrm>
            <a:off x="1780917" y="4041241"/>
            <a:ext cx="372518" cy="384998"/>
          </a:xfrm>
          <a:custGeom>
            <a:rect b="b" l="l" r="r" t="t"/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6" name="Google Shape;226;p3"/>
          <p:cNvSpPr/>
          <p:nvPr/>
        </p:nvSpPr>
        <p:spPr>
          <a:xfrm>
            <a:off x="1706532" y="4533962"/>
            <a:ext cx="521292" cy="538992"/>
          </a:xfrm>
          <a:custGeom>
            <a:rect b="b" l="l" r="r" t="t"/>
            <a:pathLst>
              <a:path extrusionOk="0" h="19002" w="18378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7" name="Google Shape;227;p3"/>
          <p:cNvSpPr/>
          <p:nvPr/>
        </p:nvSpPr>
        <p:spPr>
          <a:xfrm>
            <a:off x="700454" y="4557600"/>
            <a:ext cx="504670" cy="400627"/>
          </a:xfrm>
          <a:custGeom>
            <a:rect b="b" l="l" r="r" t="t"/>
            <a:pathLst>
              <a:path extrusionOk="0" h="14124" w="17792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8" name="Google Shape;228;p3"/>
          <p:cNvSpPr/>
          <p:nvPr/>
        </p:nvSpPr>
        <p:spPr>
          <a:xfrm>
            <a:off x="400967" y="4075599"/>
            <a:ext cx="470320" cy="442210"/>
          </a:xfrm>
          <a:custGeom>
            <a:rect b="b" l="l" r="r" t="t"/>
            <a:pathLst>
              <a:path extrusionOk="0" h="15590" w="16581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9" name="Google Shape;229;p3"/>
          <p:cNvSpPr/>
          <p:nvPr/>
        </p:nvSpPr>
        <p:spPr>
          <a:xfrm>
            <a:off x="-35016" y="4075593"/>
            <a:ext cx="339602" cy="400617"/>
          </a:xfrm>
          <a:custGeom>
            <a:rect b="b" l="l" r="r" t="t"/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0" name="Google Shape;230;p3"/>
          <p:cNvSpPr/>
          <p:nvPr/>
        </p:nvSpPr>
        <p:spPr>
          <a:xfrm>
            <a:off x="721258" y="4998019"/>
            <a:ext cx="463059" cy="177962"/>
          </a:xfrm>
          <a:custGeom>
            <a:rect b="b" l="l" r="r" t="t"/>
            <a:pathLst>
              <a:path extrusionOk="0" h="6274" w="16325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1" name="Google Shape;231;p3"/>
          <p:cNvSpPr/>
          <p:nvPr/>
        </p:nvSpPr>
        <p:spPr>
          <a:xfrm>
            <a:off x="3251972" y="4825260"/>
            <a:ext cx="589992" cy="414129"/>
          </a:xfrm>
          <a:custGeom>
            <a:rect b="b" l="l" r="r" t="t"/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2" name="Google Shape;232;p3"/>
          <p:cNvSpPr/>
          <p:nvPr/>
        </p:nvSpPr>
        <p:spPr>
          <a:xfrm>
            <a:off x="3251978" y="4029277"/>
            <a:ext cx="388118" cy="408938"/>
          </a:xfrm>
          <a:custGeom>
            <a:rect b="b" l="l" r="r" t="t"/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3" name="Google Shape;233;p3"/>
          <p:cNvSpPr/>
          <p:nvPr/>
        </p:nvSpPr>
        <p:spPr>
          <a:xfrm>
            <a:off x="2183974" y="4950383"/>
            <a:ext cx="297606" cy="211234"/>
          </a:xfrm>
          <a:custGeom>
            <a:rect b="b" l="l" r="r" t="t"/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4" name="Google Shape;234;p3"/>
          <p:cNvSpPr/>
          <p:nvPr/>
        </p:nvSpPr>
        <p:spPr>
          <a:xfrm>
            <a:off x="3949125" y="4950125"/>
            <a:ext cx="288245" cy="184202"/>
          </a:xfrm>
          <a:custGeom>
            <a:rect b="b" l="l" r="r" t="t"/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5" name="Google Shape;235;p3"/>
          <p:cNvSpPr/>
          <p:nvPr/>
        </p:nvSpPr>
        <p:spPr>
          <a:xfrm>
            <a:off x="1360115" y="4780234"/>
            <a:ext cx="323616" cy="321546"/>
          </a:xfrm>
          <a:custGeom>
            <a:rect b="b" l="l" r="r" t="t"/>
            <a:pathLst>
              <a:path extrusionOk="0" h="11336" w="11409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6" name="Google Shape;236;p3"/>
          <p:cNvSpPr/>
          <p:nvPr/>
        </p:nvSpPr>
        <p:spPr>
          <a:xfrm>
            <a:off x="3721844" y="4000279"/>
            <a:ext cx="306966" cy="385027"/>
          </a:xfrm>
          <a:custGeom>
            <a:rect b="b" l="l" r="r" t="t"/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7" name="Google Shape;237;p3"/>
          <p:cNvSpPr/>
          <p:nvPr/>
        </p:nvSpPr>
        <p:spPr>
          <a:xfrm>
            <a:off x="91624" y="4552927"/>
            <a:ext cx="416228" cy="409988"/>
          </a:xfrm>
          <a:custGeom>
            <a:rect b="b" l="l" r="r" t="t"/>
            <a:pathLst>
              <a:path extrusionOk="0" h="14454" w="14674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8" name="Google Shape;238;p3"/>
          <p:cNvSpPr/>
          <p:nvPr/>
        </p:nvSpPr>
        <p:spPr>
          <a:xfrm>
            <a:off x="4028803" y="4583868"/>
            <a:ext cx="391238" cy="289295"/>
          </a:xfrm>
          <a:custGeom>
            <a:rect b="b" l="l" r="r" t="t"/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9" name="Google Shape;239;p3"/>
          <p:cNvSpPr/>
          <p:nvPr/>
        </p:nvSpPr>
        <p:spPr>
          <a:xfrm>
            <a:off x="2704" y="4900231"/>
            <a:ext cx="180033" cy="373539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40" name="Google Shape;240;p3"/>
          <p:cNvSpPr/>
          <p:nvPr/>
        </p:nvSpPr>
        <p:spPr>
          <a:xfrm rot="1920548">
            <a:off x="2436125" y="4658174"/>
            <a:ext cx="501522" cy="425557"/>
          </a:xfrm>
          <a:custGeom>
            <a:rect b="b" l="l" r="r" t="t"/>
            <a:pathLst>
              <a:path extrusionOk="0" h="15004" w="17681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41" name="Google Shape;241;p3"/>
          <p:cNvSpPr/>
          <p:nvPr/>
        </p:nvSpPr>
        <p:spPr>
          <a:xfrm>
            <a:off x="3462692" y="4517805"/>
            <a:ext cx="479681" cy="339217"/>
          </a:xfrm>
          <a:custGeom>
            <a:rect b="b" l="l" r="r" t="t"/>
            <a:pathLst>
              <a:path extrusionOk="0" h="11959" w="16911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42" name="Google Shape;242;p3"/>
          <p:cNvSpPr/>
          <p:nvPr/>
        </p:nvSpPr>
        <p:spPr>
          <a:xfrm rot="-5400000">
            <a:off x="2883755" y="3982230"/>
            <a:ext cx="279906" cy="357966"/>
          </a:xfrm>
          <a:custGeom>
            <a:rect b="b" l="l" r="r" t="t"/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43" name="Google Shape;243;p3"/>
          <p:cNvSpPr/>
          <p:nvPr/>
        </p:nvSpPr>
        <p:spPr>
          <a:xfrm>
            <a:off x="2859048" y="4370196"/>
            <a:ext cx="377708" cy="426638"/>
          </a:xfrm>
          <a:custGeom>
            <a:rect b="b" l="l" r="r" t="t"/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44" name="Google Shape;244;p3"/>
          <p:cNvSpPr/>
          <p:nvPr/>
        </p:nvSpPr>
        <p:spPr>
          <a:xfrm>
            <a:off x="258963" y="4957957"/>
            <a:ext cx="386048" cy="258065"/>
          </a:xfrm>
          <a:custGeom>
            <a:rect b="b" l="l" r="r" t="t"/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45" name="Google Shape;245;p3"/>
          <p:cNvSpPr/>
          <p:nvPr/>
        </p:nvSpPr>
        <p:spPr>
          <a:xfrm>
            <a:off x="2981820" y="4885132"/>
            <a:ext cx="174842" cy="187322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4"/>
          <p:cNvSpPr txBox="1"/>
          <p:nvPr>
            <p:ph idx="1" type="body"/>
          </p:nvPr>
        </p:nvSpPr>
        <p:spPr>
          <a:xfrm>
            <a:off x="2159325" y="2161800"/>
            <a:ext cx="4825500" cy="81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87350" lvl="0" marL="457200" rtl="0" algn="ctr">
              <a:spcBef>
                <a:spcPts val="600"/>
              </a:spcBef>
              <a:spcAft>
                <a:spcPts val="0"/>
              </a:spcAft>
              <a:buClr>
                <a:srgbClr val="1C4587"/>
              </a:buClr>
              <a:buSzPts val="2500"/>
              <a:buChar char="✘"/>
              <a:defRPr b="1" sz="2500">
                <a:solidFill>
                  <a:srgbClr val="1C4587"/>
                </a:solidFill>
              </a:defRPr>
            </a:lvl1pPr>
            <a:lvl2pPr indent="-387350" lvl="1" marL="914400" rtl="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✗"/>
              <a:defRPr b="1" sz="2500">
                <a:solidFill>
                  <a:srgbClr val="1C4587"/>
                </a:solidFill>
              </a:defRPr>
            </a:lvl2pPr>
            <a:lvl3pPr indent="-387350" lvl="2" marL="1371600" rtl="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■"/>
              <a:defRPr b="1" sz="2500">
                <a:solidFill>
                  <a:srgbClr val="1C4587"/>
                </a:solidFill>
              </a:defRPr>
            </a:lvl3pPr>
            <a:lvl4pPr indent="-387350" lvl="3" marL="1828800" rtl="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●"/>
              <a:defRPr b="1" sz="2500">
                <a:solidFill>
                  <a:srgbClr val="1C4587"/>
                </a:solidFill>
              </a:defRPr>
            </a:lvl4pPr>
            <a:lvl5pPr indent="-387350" lvl="4" marL="2286000" rtl="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○"/>
              <a:defRPr b="1" sz="2500">
                <a:solidFill>
                  <a:srgbClr val="1C4587"/>
                </a:solidFill>
              </a:defRPr>
            </a:lvl5pPr>
            <a:lvl6pPr indent="-387350" lvl="5" marL="2743200" rtl="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■"/>
              <a:defRPr b="1" sz="2500">
                <a:solidFill>
                  <a:srgbClr val="1C4587"/>
                </a:solidFill>
              </a:defRPr>
            </a:lvl6pPr>
            <a:lvl7pPr indent="-387350" lvl="6" marL="3200400" rtl="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●"/>
              <a:defRPr b="1" sz="2500">
                <a:solidFill>
                  <a:srgbClr val="1C4587"/>
                </a:solidFill>
              </a:defRPr>
            </a:lvl7pPr>
            <a:lvl8pPr indent="-387350" lvl="7" marL="3657600" rtl="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○"/>
              <a:defRPr b="1" sz="2500">
                <a:solidFill>
                  <a:srgbClr val="1C4587"/>
                </a:solidFill>
              </a:defRPr>
            </a:lvl8pPr>
            <a:lvl9pPr indent="-387350" lvl="8" marL="411480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■"/>
              <a:defRPr b="1" sz="2500">
                <a:solidFill>
                  <a:srgbClr val="1C4587"/>
                </a:solidFill>
              </a:defRPr>
            </a:lvl9pPr>
          </a:lstStyle>
          <a:p/>
        </p:txBody>
      </p:sp>
      <p:sp>
        <p:nvSpPr>
          <p:cNvPr id="248" name="Google Shape;248;p4"/>
          <p:cNvSpPr/>
          <p:nvPr/>
        </p:nvSpPr>
        <p:spPr>
          <a:xfrm>
            <a:off x="7302880" y="-294362"/>
            <a:ext cx="450550" cy="558734"/>
          </a:xfrm>
          <a:custGeom>
            <a:rect b="b" l="l" r="r" t="t"/>
            <a:pathLst>
              <a:path extrusionOk="0" h="19698" w="15884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49" name="Google Shape;249;p4"/>
          <p:cNvSpPr/>
          <p:nvPr/>
        </p:nvSpPr>
        <p:spPr>
          <a:xfrm>
            <a:off x="-35374" y="3366963"/>
            <a:ext cx="443260" cy="504670"/>
          </a:xfrm>
          <a:custGeom>
            <a:rect b="b" l="l" r="r" t="t"/>
            <a:pathLst>
              <a:path extrusionOk="0" h="17792" w="15627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0" name="Google Shape;250;p4"/>
          <p:cNvSpPr/>
          <p:nvPr/>
        </p:nvSpPr>
        <p:spPr>
          <a:xfrm>
            <a:off x="8817948" y="3439661"/>
            <a:ext cx="414157" cy="507762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1" name="Google Shape;251;p4"/>
          <p:cNvSpPr/>
          <p:nvPr/>
        </p:nvSpPr>
        <p:spPr>
          <a:xfrm>
            <a:off x="8742973" y="4166677"/>
            <a:ext cx="495281" cy="340238"/>
          </a:xfrm>
          <a:custGeom>
            <a:rect b="b" l="l" r="r" t="t"/>
            <a:pathLst>
              <a:path extrusionOk="0" h="11995" w="17461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2" name="Google Shape;252;p4"/>
          <p:cNvSpPr/>
          <p:nvPr/>
        </p:nvSpPr>
        <p:spPr>
          <a:xfrm>
            <a:off x="8360955" y="4506916"/>
            <a:ext cx="372518" cy="384998"/>
          </a:xfrm>
          <a:custGeom>
            <a:rect b="b" l="l" r="r" t="t"/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3" name="Google Shape;253;p4"/>
          <p:cNvSpPr/>
          <p:nvPr/>
        </p:nvSpPr>
        <p:spPr>
          <a:xfrm>
            <a:off x="-77078" y="1488018"/>
            <a:ext cx="339602" cy="400617"/>
          </a:xfrm>
          <a:custGeom>
            <a:rect b="b" l="l" r="r" t="t"/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4" name="Google Shape;254;p4"/>
          <p:cNvSpPr/>
          <p:nvPr/>
        </p:nvSpPr>
        <p:spPr>
          <a:xfrm>
            <a:off x="8052572" y="4825260"/>
            <a:ext cx="589992" cy="414129"/>
          </a:xfrm>
          <a:custGeom>
            <a:rect b="b" l="l" r="r" t="t"/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5" name="Google Shape;255;p4"/>
          <p:cNvSpPr/>
          <p:nvPr/>
        </p:nvSpPr>
        <p:spPr>
          <a:xfrm>
            <a:off x="8052577" y="4132327"/>
            <a:ext cx="388118" cy="408938"/>
          </a:xfrm>
          <a:custGeom>
            <a:rect b="b" l="l" r="r" t="t"/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6" name="Google Shape;256;p4"/>
          <p:cNvSpPr/>
          <p:nvPr/>
        </p:nvSpPr>
        <p:spPr>
          <a:xfrm>
            <a:off x="7430898" y="4873171"/>
            <a:ext cx="297606" cy="211234"/>
          </a:xfrm>
          <a:custGeom>
            <a:rect b="b" l="l" r="r" t="t"/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7" name="Google Shape;257;p4"/>
          <p:cNvSpPr/>
          <p:nvPr/>
        </p:nvSpPr>
        <p:spPr>
          <a:xfrm>
            <a:off x="8749725" y="4950125"/>
            <a:ext cx="288245" cy="184202"/>
          </a:xfrm>
          <a:custGeom>
            <a:rect b="b" l="l" r="r" t="t"/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8" name="Google Shape;258;p4"/>
          <p:cNvSpPr/>
          <p:nvPr/>
        </p:nvSpPr>
        <p:spPr>
          <a:xfrm>
            <a:off x="8522444" y="4000279"/>
            <a:ext cx="306966" cy="385027"/>
          </a:xfrm>
          <a:custGeom>
            <a:rect b="b" l="l" r="r" t="t"/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9" name="Google Shape;259;p4"/>
          <p:cNvSpPr/>
          <p:nvPr/>
        </p:nvSpPr>
        <p:spPr>
          <a:xfrm>
            <a:off x="8829403" y="4583868"/>
            <a:ext cx="391238" cy="289295"/>
          </a:xfrm>
          <a:custGeom>
            <a:rect b="b" l="l" r="r" t="t"/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0" name="Google Shape;260;p4"/>
          <p:cNvSpPr/>
          <p:nvPr/>
        </p:nvSpPr>
        <p:spPr>
          <a:xfrm>
            <a:off x="8963979" y="1338718"/>
            <a:ext cx="180033" cy="373539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1" name="Google Shape;261;p4"/>
          <p:cNvSpPr/>
          <p:nvPr/>
        </p:nvSpPr>
        <p:spPr>
          <a:xfrm rot="-2426120">
            <a:off x="7110132" y="4877011"/>
            <a:ext cx="279910" cy="357971"/>
          </a:xfrm>
          <a:custGeom>
            <a:rect b="b" l="l" r="r" t="t"/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2" name="Google Shape;262;p4"/>
          <p:cNvSpPr/>
          <p:nvPr/>
        </p:nvSpPr>
        <p:spPr>
          <a:xfrm>
            <a:off x="7659648" y="4370196"/>
            <a:ext cx="377708" cy="426638"/>
          </a:xfrm>
          <a:custGeom>
            <a:rect b="b" l="l" r="r" t="t"/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3" name="Google Shape;263;p4"/>
          <p:cNvSpPr/>
          <p:nvPr/>
        </p:nvSpPr>
        <p:spPr>
          <a:xfrm>
            <a:off x="8797588" y="3078732"/>
            <a:ext cx="386048" cy="258065"/>
          </a:xfrm>
          <a:custGeom>
            <a:rect b="b" l="l" r="r" t="t"/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4" name="Google Shape;264;p4"/>
          <p:cNvSpPr/>
          <p:nvPr/>
        </p:nvSpPr>
        <p:spPr>
          <a:xfrm>
            <a:off x="7782420" y="4885132"/>
            <a:ext cx="174842" cy="187322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5" name="Google Shape;265;p4"/>
          <p:cNvSpPr/>
          <p:nvPr/>
        </p:nvSpPr>
        <p:spPr>
          <a:xfrm>
            <a:off x="346877" y="608615"/>
            <a:ext cx="210213" cy="458889"/>
          </a:xfrm>
          <a:custGeom>
            <a:rect b="b" l="l" r="r" t="t"/>
            <a:pathLst>
              <a:path extrusionOk="0" h="16178" w="7411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6" name="Google Shape;266;p4"/>
          <p:cNvSpPr/>
          <p:nvPr/>
        </p:nvSpPr>
        <p:spPr>
          <a:xfrm>
            <a:off x="645010" y="355961"/>
            <a:ext cx="414157" cy="507762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7" name="Google Shape;267;p4"/>
          <p:cNvSpPr/>
          <p:nvPr/>
        </p:nvSpPr>
        <p:spPr>
          <a:xfrm>
            <a:off x="8318810" y="-29822"/>
            <a:ext cx="456818" cy="425588"/>
          </a:xfrm>
          <a:custGeom>
            <a:rect b="b" l="l" r="r" t="t"/>
            <a:pathLst>
              <a:path extrusionOk="0" h="15004" w="16105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8" name="Google Shape;268;p4"/>
          <p:cNvSpPr/>
          <p:nvPr/>
        </p:nvSpPr>
        <p:spPr>
          <a:xfrm>
            <a:off x="-8" y="1013366"/>
            <a:ext cx="372518" cy="384998"/>
          </a:xfrm>
          <a:custGeom>
            <a:rect b="b" l="l" r="r" t="t"/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9" name="Google Shape;269;p4"/>
          <p:cNvSpPr/>
          <p:nvPr/>
        </p:nvSpPr>
        <p:spPr>
          <a:xfrm>
            <a:off x="8699356" y="179112"/>
            <a:ext cx="521292" cy="538992"/>
          </a:xfrm>
          <a:custGeom>
            <a:rect b="b" l="l" r="r" t="t"/>
            <a:pathLst>
              <a:path extrusionOk="0" h="19002" w="18378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0" name="Google Shape;270;p4"/>
          <p:cNvSpPr/>
          <p:nvPr/>
        </p:nvSpPr>
        <p:spPr>
          <a:xfrm>
            <a:off x="700454" y="4557600"/>
            <a:ext cx="504670" cy="400627"/>
          </a:xfrm>
          <a:custGeom>
            <a:rect b="b" l="l" r="r" t="t"/>
            <a:pathLst>
              <a:path extrusionOk="0" h="14124" w="17792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1" name="Google Shape;271;p4"/>
          <p:cNvSpPr/>
          <p:nvPr/>
        </p:nvSpPr>
        <p:spPr>
          <a:xfrm>
            <a:off x="258967" y="-86251"/>
            <a:ext cx="470320" cy="442210"/>
          </a:xfrm>
          <a:custGeom>
            <a:rect b="b" l="l" r="r" t="t"/>
            <a:pathLst>
              <a:path extrusionOk="0" h="15590" w="16581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2" name="Google Shape;272;p4"/>
          <p:cNvSpPr/>
          <p:nvPr/>
        </p:nvSpPr>
        <p:spPr>
          <a:xfrm>
            <a:off x="-35016" y="4075593"/>
            <a:ext cx="339602" cy="400617"/>
          </a:xfrm>
          <a:custGeom>
            <a:rect b="b" l="l" r="r" t="t"/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3" name="Google Shape;273;p4"/>
          <p:cNvSpPr/>
          <p:nvPr/>
        </p:nvSpPr>
        <p:spPr>
          <a:xfrm>
            <a:off x="721258" y="4998019"/>
            <a:ext cx="463059" cy="177962"/>
          </a:xfrm>
          <a:custGeom>
            <a:rect b="b" l="l" r="r" t="t"/>
            <a:pathLst>
              <a:path extrusionOk="0" h="6274" w="16325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4" name="Google Shape;274;p4"/>
          <p:cNvSpPr/>
          <p:nvPr/>
        </p:nvSpPr>
        <p:spPr>
          <a:xfrm>
            <a:off x="-243128" y="54210"/>
            <a:ext cx="589992" cy="414129"/>
          </a:xfrm>
          <a:custGeom>
            <a:rect b="b" l="l" r="r" t="t"/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5" name="Google Shape;275;p4"/>
          <p:cNvSpPr/>
          <p:nvPr/>
        </p:nvSpPr>
        <p:spPr>
          <a:xfrm>
            <a:off x="7842052" y="-100873"/>
            <a:ext cx="388118" cy="408938"/>
          </a:xfrm>
          <a:custGeom>
            <a:rect b="b" l="l" r="r" t="t"/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6" name="Google Shape;276;p4"/>
          <p:cNvSpPr/>
          <p:nvPr/>
        </p:nvSpPr>
        <p:spPr>
          <a:xfrm>
            <a:off x="-38626" y="579046"/>
            <a:ext cx="297606" cy="211234"/>
          </a:xfrm>
          <a:custGeom>
            <a:rect b="b" l="l" r="r" t="t"/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7" name="Google Shape;277;p4"/>
          <p:cNvSpPr/>
          <p:nvPr/>
        </p:nvSpPr>
        <p:spPr>
          <a:xfrm>
            <a:off x="1403775" y="11500"/>
            <a:ext cx="288245" cy="184202"/>
          </a:xfrm>
          <a:custGeom>
            <a:rect b="b" l="l" r="r" t="t"/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8" name="Google Shape;278;p4"/>
          <p:cNvSpPr/>
          <p:nvPr/>
        </p:nvSpPr>
        <p:spPr>
          <a:xfrm>
            <a:off x="955990" y="-57166"/>
            <a:ext cx="323616" cy="321546"/>
          </a:xfrm>
          <a:custGeom>
            <a:rect b="b" l="l" r="r" t="t"/>
            <a:pathLst>
              <a:path extrusionOk="0" h="11336" w="11409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9" name="Google Shape;279;p4"/>
          <p:cNvSpPr/>
          <p:nvPr/>
        </p:nvSpPr>
        <p:spPr>
          <a:xfrm>
            <a:off x="1333294" y="4678454"/>
            <a:ext cx="306966" cy="385027"/>
          </a:xfrm>
          <a:custGeom>
            <a:rect b="b" l="l" r="r" t="t"/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0" name="Google Shape;280;p4"/>
          <p:cNvSpPr/>
          <p:nvPr/>
        </p:nvSpPr>
        <p:spPr>
          <a:xfrm>
            <a:off x="91624" y="4552927"/>
            <a:ext cx="416228" cy="409988"/>
          </a:xfrm>
          <a:custGeom>
            <a:rect b="b" l="l" r="r" t="t"/>
            <a:pathLst>
              <a:path extrusionOk="0" h="14454" w="14674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1" name="Google Shape;281;p4"/>
          <p:cNvSpPr/>
          <p:nvPr/>
        </p:nvSpPr>
        <p:spPr>
          <a:xfrm>
            <a:off x="1525678" y="4911343"/>
            <a:ext cx="391238" cy="289295"/>
          </a:xfrm>
          <a:custGeom>
            <a:rect b="b" l="l" r="r" t="t"/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2" name="Google Shape;282;p4"/>
          <p:cNvSpPr/>
          <p:nvPr/>
        </p:nvSpPr>
        <p:spPr>
          <a:xfrm>
            <a:off x="2704" y="4900231"/>
            <a:ext cx="180033" cy="373539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3" name="Google Shape;283;p4"/>
          <p:cNvSpPr/>
          <p:nvPr/>
        </p:nvSpPr>
        <p:spPr>
          <a:xfrm rot="1920548">
            <a:off x="8225551" y="625274"/>
            <a:ext cx="501522" cy="425557"/>
          </a:xfrm>
          <a:custGeom>
            <a:rect b="b" l="l" r="r" t="t"/>
            <a:pathLst>
              <a:path extrusionOk="0" h="15004" w="17681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4" name="Google Shape;284;p4"/>
          <p:cNvSpPr/>
          <p:nvPr/>
        </p:nvSpPr>
        <p:spPr>
          <a:xfrm>
            <a:off x="346867" y="4064142"/>
            <a:ext cx="479681" cy="339217"/>
          </a:xfrm>
          <a:custGeom>
            <a:rect b="b" l="l" r="r" t="t"/>
            <a:pathLst>
              <a:path extrusionOk="0" h="11959" w="16911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5" name="Google Shape;285;p4"/>
          <p:cNvSpPr/>
          <p:nvPr/>
        </p:nvSpPr>
        <p:spPr>
          <a:xfrm rot="-5400000">
            <a:off x="7996280" y="316930"/>
            <a:ext cx="279906" cy="357966"/>
          </a:xfrm>
          <a:custGeom>
            <a:rect b="b" l="l" r="r" t="t"/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6" name="Google Shape;286;p4"/>
          <p:cNvSpPr/>
          <p:nvPr/>
        </p:nvSpPr>
        <p:spPr>
          <a:xfrm>
            <a:off x="8801760" y="790271"/>
            <a:ext cx="377708" cy="426638"/>
          </a:xfrm>
          <a:custGeom>
            <a:rect b="b" l="l" r="r" t="t"/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7" name="Google Shape;287;p4"/>
          <p:cNvSpPr/>
          <p:nvPr/>
        </p:nvSpPr>
        <p:spPr>
          <a:xfrm>
            <a:off x="258963" y="4957957"/>
            <a:ext cx="386048" cy="258065"/>
          </a:xfrm>
          <a:custGeom>
            <a:rect b="b" l="l" r="r" t="t"/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8" name="Google Shape;288;p4"/>
          <p:cNvSpPr/>
          <p:nvPr/>
        </p:nvSpPr>
        <p:spPr>
          <a:xfrm>
            <a:off x="8699345" y="1151407"/>
            <a:ext cx="174842" cy="187322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9" name="Google Shape;289;p4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/>
            </a:lvl1pPr>
            <a:lvl2pPr lvl="1" rtl="0" algn="ctr">
              <a:buNone/>
              <a:defRPr/>
            </a:lvl2pPr>
            <a:lvl3pPr lvl="2" rtl="0" algn="ctr">
              <a:buNone/>
              <a:defRPr/>
            </a:lvl3pPr>
            <a:lvl4pPr lvl="3" rtl="0" algn="ctr">
              <a:buNone/>
              <a:defRPr/>
            </a:lvl4pPr>
            <a:lvl5pPr lvl="4" rtl="0" algn="ctr">
              <a:buNone/>
              <a:defRPr/>
            </a:lvl5pPr>
            <a:lvl6pPr lvl="5" rtl="0" algn="ctr">
              <a:buNone/>
              <a:defRPr/>
            </a:lvl6pPr>
            <a:lvl7pPr lvl="6" rtl="0" algn="ctr">
              <a:buNone/>
              <a:defRPr/>
            </a:lvl7pPr>
            <a:lvl8pPr lvl="7" rtl="0" algn="ctr">
              <a:buNone/>
              <a:defRPr/>
            </a:lvl8pPr>
            <a:lvl9pPr lvl="8" rtl="0" algn="ctr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5"/>
          <p:cNvSpPr txBox="1"/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292" name="Google Shape;292;p5"/>
          <p:cNvSpPr txBox="1"/>
          <p:nvPr>
            <p:ph idx="1" type="body"/>
          </p:nvPr>
        </p:nvSpPr>
        <p:spPr>
          <a:xfrm>
            <a:off x="747925" y="1302837"/>
            <a:ext cx="6140400" cy="361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87350" lvl="0" marL="457200">
              <a:spcBef>
                <a:spcPts val="600"/>
              </a:spcBef>
              <a:spcAft>
                <a:spcPts val="0"/>
              </a:spcAft>
              <a:buSzPts val="2500"/>
              <a:buChar char="✘"/>
              <a:defRPr sz="2500"/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SzPts val="2000"/>
              <a:buChar char="✗"/>
              <a:defRPr/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grpSp>
        <p:nvGrpSpPr>
          <p:cNvPr id="293" name="Google Shape;293;p5"/>
          <p:cNvGrpSpPr/>
          <p:nvPr/>
        </p:nvGrpSpPr>
        <p:grpSpPr>
          <a:xfrm>
            <a:off x="7442902" y="-91154"/>
            <a:ext cx="1796289" cy="5330574"/>
            <a:chOff x="6023725" y="842300"/>
            <a:chExt cx="1358150" cy="4030375"/>
          </a:xfrm>
        </p:grpSpPr>
        <p:sp>
          <p:nvSpPr>
            <p:cNvPr id="294" name="Google Shape;294;p5"/>
            <p:cNvSpPr/>
            <p:nvPr/>
          </p:nvSpPr>
          <p:spPr>
            <a:xfrm>
              <a:off x="6371275" y="842300"/>
              <a:ext cx="397100" cy="492450"/>
            </a:xfrm>
            <a:custGeom>
              <a:rect b="b" l="l" r="r" t="t"/>
              <a:pathLst>
                <a:path extrusionOk="0" h="19698" w="15884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5" name="Google Shape;295;p5"/>
            <p:cNvSpPr/>
            <p:nvPr/>
          </p:nvSpPr>
          <p:spPr>
            <a:xfrm>
              <a:off x="6991200" y="2879025"/>
              <a:ext cx="390675" cy="444800"/>
            </a:xfrm>
            <a:custGeom>
              <a:rect b="b" l="l" r="r" t="t"/>
              <a:pathLst>
                <a:path extrusionOk="0" h="17792" w="15627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6" name="Google Shape;296;p5"/>
            <p:cNvSpPr/>
            <p:nvPr/>
          </p:nvSpPr>
          <p:spPr>
            <a:xfrm>
              <a:off x="6244725" y="2547975"/>
              <a:ext cx="185275" cy="404450"/>
            </a:xfrm>
            <a:custGeom>
              <a:rect b="b" l="l" r="r" t="t"/>
              <a:pathLst>
                <a:path extrusionOk="0" h="16178" w="7411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7" name="Google Shape;297;p5"/>
            <p:cNvSpPr/>
            <p:nvPr/>
          </p:nvSpPr>
          <p:spPr>
            <a:xfrm>
              <a:off x="6823375" y="1978500"/>
              <a:ext cx="365025" cy="447525"/>
            </a:xfrm>
            <a:custGeom>
              <a:rect b="b" l="l" r="r" t="t"/>
              <a:pathLst>
                <a:path extrusionOk="0" h="17901" w="14601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8" name="Google Shape;298;p5"/>
            <p:cNvSpPr/>
            <p:nvPr/>
          </p:nvSpPr>
          <p:spPr>
            <a:xfrm>
              <a:off x="6071400" y="1791425"/>
              <a:ext cx="402625" cy="375100"/>
            </a:xfrm>
            <a:custGeom>
              <a:rect b="b" l="l" r="r" t="t"/>
              <a:pathLst>
                <a:path extrusionOk="0" h="15004" w="16105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9" name="Google Shape;299;p5"/>
            <p:cNvSpPr/>
            <p:nvPr/>
          </p:nvSpPr>
          <p:spPr>
            <a:xfrm>
              <a:off x="6902250" y="3951050"/>
              <a:ext cx="436525" cy="299875"/>
            </a:xfrm>
            <a:custGeom>
              <a:rect b="b" l="l" r="r" t="t"/>
              <a:pathLst>
                <a:path extrusionOk="0" h="11995" w="17461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0" name="Google Shape;300;p5"/>
            <p:cNvSpPr/>
            <p:nvPr/>
          </p:nvSpPr>
          <p:spPr>
            <a:xfrm>
              <a:off x="6405225" y="2154575"/>
              <a:ext cx="328325" cy="339325"/>
            </a:xfrm>
            <a:custGeom>
              <a:rect b="b" l="l" r="r" t="t"/>
              <a:pathLst>
                <a:path extrusionOk="0" h="13573" w="13133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1" name="Google Shape;301;p5"/>
            <p:cNvSpPr/>
            <p:nvPr/>
          </p:nvSpPr>
          <p:spPr>
            <a:xfrm>
              <a:off x="6537275" y="2750650"/>
              <a:ext cx="459450" cy="475050"/>
            </a:xfrm>
            <a:custGeom>
              <a:rect b="b" l="l" r="r" t="t"/>
              <a:pathLst>
                <a:path extrusionOk="0" h="19002" w="18378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2" name="Google Shape;302;p5"/>
            <p:cNvSpPr/>
            <p:nvPr/>
          </p:nvSpPr>
          <p:spPr>
            <a:xfrm>
              <a:off x="6855475" y="1544725"/>
              <a:ext cx="444800" cy="353100"/>
            </a:xfrm>
            <a:custGeom>
              <a:rect b="b" l="l" r="r" t="t"/>
              <a:pathLst>
                <a:path extrusionOk="0" h="14124" w="17792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3" name="Google Shape;303;p5"/>
            <p:cNvSpPr/>
            <p:nvPr/>
          </p:nvSpPr>
          <p:spPr>
            <a:xfrm>
              <a:off x="6844475" y="1037625"/>
              <a:ext cx="414525" cy="389750"/>
            </a:xfrm>
            <a:custGeom>
              <a:rect b="b" l="l" r="r" t="t"/>
              <a:pathLst>
                <a:path extrusionOk="0" h="15590" w="16581">
                  <a:moveTo>
                    <a:pt x="13793" y="2568"/>
                  </a:moveTo>
                  <a:lnTo>
                    <a:pt x="14123" y="2641"/>
                  </a:lnTo>
                  <a:lnTo>
                    <a:pt x="14123" y="2678"/>
                  </a:lnTo>
                  <a:lnTo>
                    <a:pt x="14086" y="2825"/>
                  </a:lnTo>
                  <a:lnTo>
                    <a:pt x="14013" y="2935"/>
                  </a:lnTo>
                  <a:lnTo>
                    <a:pt x="13866" y="3045"/>
                  </a:lnTo>
                  <a:lnTo>
                    <a:pt x="13756" y="3081"/>
                  </a:lnTo>
                  <a:lnTo>
                    <a:pt x="13573" y="2971"/>
                  </a:lnTo>
                  <a:lnTo>
                    <a:pt x="13609" y="2788"/>
                  </a:lnTo>
                  <a:lnTo>
                    <a:pt x="13683" y="2678"/>
                  </a:lnTo>
                  <a:lnTo>
                    <a:pt x="13720" y="2605"/>
                  </a:lnTo>
                  <a:lnTo>
                    <a:pt x="13793" y="2568"/>
                  </a:lnTo>
                  <a:close/>
                  <a:moveTo>
                    <a:pt x="9428" y="3705"/>
                  </a:moveTo>
                  <a:lnTo>
                    <a:pt x="9831" y="4475"/>
                  </a:lnTo>
                  <a:lnTo>
                    <a:pt x="10161" y="5246"/>
                  </a:lnTo>
                  <a:lnTo>
                    <a:pt x="8327" y="4402"/>
                  </a:lnTo>
                  <a:lnTo>
                    <a:pt x="8878" y="4035"/>
                  </a:lnTo>
                  <a:lnTo>
                    <a:pt x="9428" y="3705"/>
                  </a:lnTo>
                  <a:close/>
                  <a:moveTo>
                    <a:pt x="5283" y="3668"/>
                  </a:moveTo>
                  <a:lnTo>
                    <a:pt x="6383" y="4072"/>
                  </a:lnTo>
                  <a:lnTo>
                    <a:pt x="7410" y="4512"/>
                  </a:lnTo>
                  <a:lnTo>
                    <a:pt x="6383" y="5319"/>
                  </a:lnTo>
                  <a:lnTo>
                    <a:pt x="5393" y="6163"/>
                  </a:lnTo>
                  <a:lnTo>
                    <a:pt x="5319" y="5282"/>
                  </a:lnTo>
                  <a:lnTo>
                    <a:pt x="5283" y="4365"/>
                  </a:lnTo>
                  <a:lnTo>
                    <a:pt x="5283" y="3668"/>
                  </a:lnTo>
                  <a:close/>
                  <a:moveTo>
                    <a:pt x="13096" y="2494"/>
                  </a:moveTo>
                  <a:lnTo>
                    <a:pt x="13023" y="2641"/>
                  </a:lnTo>
                  <a:lnTo>
                    <a:pt x="12986" y="2825"/>
                  </a:lnTo>
                  <a:lnTo>
                    <a:pt x="12949" y="3008"/>
                  </a:lnTo>
                  <a:lnTo>
                    <a:pt x="12986" y="3191"/>
                  </a:lnTo>
                  <a:lnTo>
                    <a:pt x="13096" y="3412"/>
                  </a:lnTo>
                  <a:lnTo>
                    <a:pt x="13243" y="3595"/>
                  </a:lnTo>
                  <a:lnTo>
                    <a:pt x="13426" y="3705"/>
                  </a:lnTo>
                  <a:lnTo>
                    <a:pt x="13646" y="3778"/>
                  </a:lnTo>
                  <a:lnTo>
                    <a:pt x="13793" y="3815"/>
                  </a:lnTo>
                  <a:lnTo>
                    <a:pt x="13536" y="4512"/>
                  </a:lnTo>
                  <a:lnTo>
                    <a:pt x="13243" y="5209"/>
                  </a:lnTo>
                  <a:lnTo>
                    <a:pt x="12913" y="5869"/>
                  </a:lnTo>
                  <a:lnTo>
                    <a:pt x="12546" y="6529"/>
                  </a:lnTo>
                  <a:lnTo>
                    <a:pt x="11665" y="6016"/>
                  </a:lnTo>
                  <a:lnTo>
                    <a:pt x="10785" y="5576"/>
                  </a:lnTo>
                  <a:lnTo>
                    <a:pt x="10602" y="5026"/>
                  </a:lnTo>
                  <a:lnTo>
                    <a:pt x="10345" y="4475"/>
                  </a:lnTo>
                  <a:lnTo>
                    <a:pt x="10125" y="3962"/>
                  </a:lnTo>
                  <a:lnTo>
                    <a:pt x="9831" y="3448"/>
                  </a:lnTo>
                  <a:lnTo>
                    <a:pt x="10602" y="3045"/>
                  </a:lnTo>
                  <a:lnTo>
                    <a:pt x="11005" y="2898"/>
                  </a:lnTo>
                  <a:lnTo>
                    <a:pt x="11409" y="2751"/>
                  </a:lnTo>
                  <a:lnTo>
                    <a:pt x="11849" y="2641"/>
                  </a:lnTo>
                  <a:lnTo>
                    <a:pt x="12252" y="2568"/>
                  </a:lnTo>
                  <a:lnTo>
                    <a:pt x="12692" y="2494"/>
                  </a:lnTo>
                  <a:close/>
                  <a:moveTo>
                    <a:pt x="2605" y="6713"/>
                  </a:moveTo>
                  <a:lnTo>
                    <a:pt x="2678" y="6750"/>
                  </a:lnTo>
                  <a:lnTo>
                    <a:pt x="2752" y="6823"/>
                  </a:lnTo>
                  <a:lnTo>
                    <a:pt x="2788" y="6970"/>
                  </a:lnTo>
                  <a:lnTo>
                    <a:pt x="2752" y="7116"/>
                  </a:lnTo>
                  <a:lnTo>
                    <a:pt x="2715" y="7153"/>
                  </a:lnTo>
                  <a:lnTo>
                    <a:pt x="2605" y="7226"/>
                  </a:lnTo>
                  <a:lnTo>
                    <a:pt x="2458" y="7336"/>
                  </a:lnTo>
                  <a:lnTo>
                    <a:pt x="2165" y="7116"/>
                  </a:lnTo>
                  <a:lnTo>
                    <a:pt x="2275" y="6970"/>
                  </a:lnTo>
                  <a:lnTo>
                    <a:pt x="2275" y="6896"/>
                  </a:lnTo>
                  <a:lnTo>
                    <a:pt x="2458" y="6860"/>
                  </a:lnTo>
                  <a:lnTo>
                    <a:pt x="2715" y="6860"/>
                  </a:lnTo>
                  <a:lnTo>
                    <a:pt x="2715" y="6823"/>
                  </a:lnTo>
                  <a:lnTo>
                    <a:pt x="2678" y="6786"/>
                  </a:lnTo>
                  <a:lnTo>
                    <a:pt x="2605" y="6713"/>
                  </a:lnTo>
                  <a:close/>
                  <a:moveTo>
                    <a:pt x="8364" y="6529"/>
                  </a:moveTo>
                  <a:lnTo>
                    <a:pt x="8547" y="6566"/>
                  </a:lnTo>
                  <a:lnTo>
                    <a:pt x="8657" y="6603"/>
                  </a:lnTo>
                  <a:lnTo>
                    <a:pt x="8657" y="6713"/>
                  </a:lnTo>
                  <a:lnTo>
                    <a:pt x="8694" y="6860"/>
                  </a:lnTo>
                  <a:lnTo>
                    <a:pt x="8694" y="6970"/>
                  </a:lnTo>
                  <a:lnTo>
                    <a:pt x="8694" y="7116"/>
                  </a:lnTo>
                  <a:lnTo>
                    <a:pt x="8657" y="7226"/>
                  </a:lnTo>
                  <a:lnTo>
                    <a:pt x="8621" y="7336"/>
                  </a:lnTo>
                  <a:lnTo>
                    <a:pt x="8547" y="7446"/>
                  </a:lnTo>
                  <a:lnTo>
                    <a:pt x="8364" y="7446"/>
                  </a:lnTo>
                  <a:lnTo>
                    <a:pt x="8107" y="7520"/>
                  </a:lnTo>
                  <a:lnTo>
                    <a:pt x="7850" y="7593"/>
                  </a:lnTo>
                  <a:lnTo>
                    <a:pt x="7704" y="7483"/>
                  </a:lnTo>
                  <a:lnTo>
                    <a:pt x="7630" y="7336"/>
                  </a:lnTo>
                  <a:lnTo>
                    <a:pt x="7557" y="7190"/>
                  </a:lnTo>
                  <a:lnTo>
                    <a:pt x="7594" y="7006"/>
                  </a:lnTo>
                  <a:lnTo>
                    <a:pt x="7667" y="6750"/>
                  </a:lnTo>
                  <a:lnTo>
                    <a:pt x="7777" y="6750"/>
                  </a:lnTo>
                  <a:lnTo>
                    <a:pt x="7850" y="6786"/>
                  </a:lnTo>
                  <a:lnTo>
                    <a:pt x="7924" y="6750"/>
                  </a:lnTo>
                  <a:lnTo>
                    <a:pt x="7960" y="6713"/>
                  </a:lnTo>
                  <a:lnTo>
                    <a:pt x="8071" y="6566"/>
                  </a:lnTo>
                  <a:lnTo>
                    <a:pt x="8364" y="6529"/>
                  </a:lnTo>
                  <a:close/>
                  <a:moveTo>
                    <a:pt x="3155" y="3191"/>
                  </a:moveTo>
                  <a:lnTo>
                    <a:pt x="3595" y="3228"/>
                  </a:lnTo>
                  <a:lnTo>
                    <a:pt x="4036" y="3301"/>
                  </a:lnTo>
                  <a:lnTo>
                    <a:pt x="4439" y="3412"/>
                  </a:lnTo>
                  <a:lnTo>
                    <a:pt x="4879" y="3522"/>
                  </a:lnTo>
                  <a:lnTo>
                    <a:pt x="4843" y="4072"/>
                  </a:lnTo>
                  <a:lnTo>
                    <a:pt x="4843" y="4659"/>
                  </a:lnTo>
                  <a:lnTo>
                    <a:pt x="4879" y="5282"/>
                  </a:lnTo>
                  <a:lnTo>
                    <a:pt x="4989" y="6529"/>
                  </a:lnTo>
                  <a:lnTo>
                    <a:pt x="4182" y="7263"/>
                  </a:lnTo>
                  <a:lnTo>
                    <a:pt x="3779" y="7630"/>
                  </a:lnTo>
                  <a:lnTo>
                    <a:pt x="3375" y="8033"/>
                  </a:lnTo>
                  <a:lnTo>
                    <a:pt x="3265" y="7960"/>
                  </a:lnTo>
                  <a:lnTo>
                    <a:pt x="2898" y="7667"/>
                  </a:lnTo>
                  <a:lnTo>
                    <a:pt x="3008" y="7520"/>
                  </a:lnTo>
                  <a:lnTo>
                    <a:pt x="3119" y="7410"/>
                  </a:lnTo>
                  <a:lnTo>
                    <a:pt x="3155" y="7336"/>
                  </a:lnTo>
                  <a:lnTo>
                    <a:pt x="3192" y="7300"/>
                  </a:lnTo>
                  <a:lnTo>
                    <a:pt x="3192" y="7153"/>
                  </a:lnTo>
                  <a:lnTo>
                    <a:pt x="3229" y="6933"/>
                  </a:lnTo>
                  <a:lnTo>
                    <a:pt x="3192" y="6823"/>
                  </a:lnTo>
                  <a:lnTo>
                    <a:pt x="3155" y="6676"/>
                  </a:lnTo>
                  <a:lnTo>
                    <a:pt x="3119" y="6566"/>
                  </a:lnTo>
                  <a:lnTo>
                    <a:pt x="3045" y="6456"/>
                  </a:lnTo>
                  <a:lnTo>
                    <a:pt x="2972" y="6383"/>
                  </a:lnTo>
                  <a:lnTo>
                    <a:pt x="2862" y="6309"/>
                  </a:lnTo>
                  <a:lnTo>
                    <a:pt x="2752" y="6273"/>
                  </a:lnTo>
                  <a:lnTo>
                    <a:pt x="2605" y="6236"/>
                  </a:lnTo>
                  <a:lnTo>
                    <a:pt x="2495" y="6236"/>
                  </a:lnTo>
                  <a:lnTo>
                    <a:pt x="2348" y="6273"/>
                  </a:lnTo>
                  <a:lnTo>
                    <a:pt x="2128" y="6383"/>
                  </a:lnTo>
                  <a:lnTo>
                    <a:pt x="1908" y="6529"/>
                  </a:lnTo>
                  <a:lnTo>
                    <a:pt x="1761" y="6713"/>
                  </a:lnTo>
                  <a:lnTo>
                    <a:pt x="1321" y="6309"/>
                  </a:lnTo>
                  <a:lnTo>
                    <a:pt x="954" y="5833"/>
                  </a:lnTo>
                  <a:lnTo>
                    <a:pt x="734" y="5502"/>
                  </a:lnTo>
                  <a:lnTo>
                    <a:pt x="624" y="5172"/>
                  </a:lnTo>
                  <a:lnTo>
                    <a:pt x="551" y="4805"/>
                  </a:lnTo>
                  <a:lnTo>
                    <a:pt x="514" y="4439"/>
                  </a:lnTo>
                  <a:lnTo>
                    <a:pt x="551" y="4255"/>
                  </a:lnTo>
                  <a:lnTo>
                    <a:pt x="624" y="4072"/>
                  </a:lnTo>
                  <a:lnTo>
                    <a:pt x="734" y="3925"/>
                  </a:lnTo>
                  <a:lnTo>
                    <a:pt x="844" y="3778"/>
                  </a:lnTo>
                  <a:lnTo>
                    <a:pt x="991" y="3668"/>
                  </a:lnTo>
                  <a:lnTo>
                    <a:pt x="1174" y="3558"/>
                  </a:lnTo>
                  <a:lnTo>
                    <a:pt x="1541" y="3412"/>
                  </a:lnTo>
                  <a:lnTo>
                    <a:pt x="1908" y="3265"/>
                  </a:lnTo>
                  <a:lnTo>
                    <a:pt x="2312" y="3191"/>
                  </a:lnTo>
                  <a:close/>
                  <a:moveTo>
                    <a:pt x="11005" y="6199"/>
                  </a:moveTo>
                  <a:lnTo>
                    <a:pt x="12289" y="6896"/>
                  </a:lnTo>
                  <a:lnTo>
                    <a:pt x="11885" y="7483"/>
                  </a:lnTo>
                  <a:lnTo>
                    <a:pt x="11482" y="8033"/>
                  </a:lnTo>
                  <a:lnTo>
                    <a:pt x="11335" y="7410"/>
                  </a:lnTo>
                  <a:lnTo>
                    <a:pt x="11188" y="6750"/>
                  </a:lnTo>
                  <a:lnTo>
                    <a:pt x="11005" y="6199"/>
                  </a:lnTo>
                  <a:close/>
                  <a:moveTo>
                    <a:pt x="7264" y="8180"/>
                  </a:moveTo>
                  <a:lnTo>
                    <a:pt x="7410" y="8253"/>
                  </a:lnTo>
                  <a:lnTo>
                    <a:pt x="7594" y="8290"/>
                  </a:lnTo>
                  <a:lnTo>
                    <a:pt x="7960" y="8290"/>
                  </a:lnTo>
                  <a:lnTo>
                    <a:pt x="7704" y="8327"/>
                  </a:lnTo>
                  <a:lnTo>
                    <a:pt x="7557" y="8327"/>
                  </a:lnTo>
                  <a:lnTo>
                    <a:pt x="7447" y="8290"/>
                  </a:lnTo>
                  <a:lnTo>
                    <a:pt x="7337" y="8253"/>
                  </a:lnTo>
                  <a:lnTo>
                    <a:pt x="7264" y="8180"/>
                  </a:lnTo>
                  <a:close/>
                  <a:moveTo>
                    <a:pt x="8181" y="5979"/>
                  </a:moveTo>
                  <a:lnTo>
                    <a:pt x="7997" y="6016"/>
                  </a:lnTo>
                  <a:lnTo>
                    <a:pt x="7814" y="6089"/>
                  </a:lnTo>
                  <a:lnTo>
                    <a:pt x="7667" y="6236"/>
                  </a:lnTo>
                  <a:lnTo>
                    <a:pt x="7410" y="6346"/>
                  </a:lnTo>
                  <a:lnTo>
                    <a:pt x="7190" y="6529"/>
                  </a:lnTo>
                  <a:lnTo>
                    <a:pt x="6970" y="6713"/>
                  </a:lnTo>
                  <a:lnTo>
                    <a:pt x="6787" y="6933"/>
                  </a:lnTo>
                  <a:lnTo>
                    <a:pt x="6677" y="7080"/>
                  </a:lnTo>
                  <a:lnTo>
                    <a:pt x="6640" y="7263"/>
                  </a:lnTo>
                  <a:lnTo>
                    <a:pt x="6567" y="7410"/>
                  </a:lnTo>
                  <a:lnTo>
                    <a:pt x="6567" y="7593"/>
                  </a:lnTo>
                  <a:lnTo>
                    <a:pt x="6567" y="7923"/>
                  </a:lnTo>
                  <a:lnTo>
                    <a:pt x="6677" y="8253"/>
                  </a:lnTo>
                  <a:lnTo>
                    <a:pt x="6787" y="8437"/>
                  </a:lnTo>
                  <a:lnTo>
                    <a:pt x="6897" y="8584"/>
                  </a:lnTo>
                  <a:lnTo>
                    <a:pt x="7043" y="8694"/>
                  </a:lnTo>
                  <a:lnTo>
                    <a:pt x="7190" y="8767"/>
                  </a:lnTo>
                  <a:lnTo>
                    <a:pt x="7374" y="8804"/>
                  </a:lnTo>
                  <a:lnTo>
                    <a:pt x="7557" y="8840"/>
                  </a:lnTo>
                  <a:lnTo>
                    <a:pt x="7924" y="8840"/>
                  </a:lnTo>
                  <a:lnTo>
                    <a:pt x="8254" y="8767"/>
                  </a:lnTo>
                  <a:lnTo>
                    <a:pt x="8584" y="8620"/>
                  </a:lnTo>
                  <a:lnTo>
                    <a:pt x="8914" y="8364"/>
                  </a:lnTo>
                  <a:lnTo>
                    <a:pt x="9208" y="8070"/>
                  </a:lnTo>
                  <a:lnTo>
                    <a:pt x="9464" y="7740"/>
                  </a:lnTo>
                  <a:lnTo>
                    <a:pt x="9538" y="7593"/>
                  </a:lnTo>
                  <a:lnTo>
                    <a:pt x="9611" y="7410"/>
                  </a:lnTo>
                  <a:lnTo>
                    <a:pt x="9648" y="7226"/>
                  </a:lnTo>
                  <a:lnTo>
                    <a:pt x="9648" y="7043"/>
                  </a:lnTo>
                  <a:lnTo>
                    <a:pt x="9648" y="6860"/>
                  </a:lnTo>
                  <a:lnTo>
                    <a:pt x="9574" y="6713"/>
                  </a:lnTo>
                  <a:lnTo>
                    <a:pt x="9464" y="6529"/>
                  </a:lnTo>
                  <a:lnTo>
                    <a:pt x="9354" y="6419"/>
                  </a:lnTo>
                  <a:lnTo>
                    <a:pt x="9208" y="6273"/>
                  </a:lnTo>
                  <a:lnTo>
                    <a:pt x="9061" y="6199"/>
                  </a:lnTo>
                  <a:lnTo>
                    <a:pt x="8731" y="6053"/>
                  </a:lnTo>
                  <a:lnTo>
                    <a:pt x="8364" y="5979"/>
                  </a:lnTo>
                  <a:close/>
                  <a:moveTo>
                    <a:pt x="5063" y="7080"/>
                  </a:moveTo>
                  <a:lnTo>
                    <a:pt x="5246" y="8180"/>
                  </a:lnTo>
                  <a:lnTo>
                    <a:pt x="5466" y="9281"/>
                  </a:lnTo>
                  <a:lnTo>
                    <a:pt x="4622" y="8804"/>
                  </a:lnTo>
                  <a:lnTo>
                    <a:pt x="3779" y="8290"/>
                  </a:lnTo>
                  <a:lnTo>
                    <a:pt x="4439" y="7667"/>
                  </a:lnTo>
                  <a:lnTo>
                    <a:pt x="5063" y="7080"/>
                  </a:lnTo>
                  <a:close/>
                  <a:moveTo>
                    <a:pt x="7887" y="4732"/>
                  </a:moveTo>
                  <a:lnTo>
                    <a:pt x="9171" y="5282"/>
                  </a:lnTo>
                  <a:lnTo>
                    <a:pt x="10381" y="5869"/>
                  </a:lnTo>
                  <a:lnTo>
                    <a:pt x="10602" y="6529"/>
                  </a:lnTo>
                  <a:lnTo>
                    <a:pt x="10785" y="7190"/>
                  </a:lnTo>
                  <a:lnTo>
                    <a:pt x="10932" y="7850"/>
                  </a:lnTo>
                  <a:lnTo>
                    <a:pt x="11078" y="8547"/>
                  </a:lnTo>
                  <a:lnTo>
                    <a:pt x="10565" y="9097"/>
                  </a:lnTo>
                  <a:lnTo>
                    <a:pt x="10015" y="9647"/>
                  </a:lnTo>
                  <a:lnTo>
                    <a:pt x="9428" y="10161"/>
                  </a:lnTo>
                  <a:lnTo>
                    <a:pt x="8841" y="10674"/>
                  </a:lnTo>
                  <a:lnTo>
                    <a:pt x="8107" y="10418"/>
                  </a:lnTo>
                  <a:lnTo>
                    <a:pt x="7374" y="10161"/>
                  </a:lnTo>
                  <a:lnTo>
                    <a:pt x="6677" y="9867"/>
                  </a:lnTo>
                  <a:lnTo>
                    <a:pt x="5980" y="9537"/>
                  </a:lnTo>
                  <a:lnTo>
                    <a:pt x="5723" y="8143"/>
                  </a:lnTo>
                  <a:lnTo>
                    <a:pt x="5466" y="6713"/>
                  </a:lnTo>
                  <a:lnTo>
                    <a:pt x="6677" y="5722"/>
                  </a:lnTo>
                  <a:lnTo>
                    <a:pt x="7887" y="4732"/>
                  </a:lnTo>
                  <a:close/>
                  <a:moveTo>
                    <a:pt x="11152" y="9171"/>
                  </a:moveTo>
                  <a:lnTo>
                    <a:pt x="11225" y="10161"/>
                  </a:lnTo>
                  <a:lnTo>
                    <a:pt x="11225" y="11188"/>
                  </a:lnTo>
                  <a:lnTo>
                    <a:pt x="11225" y="11225"/>
                  </a:lnTo>
                  <a:lnTo>
                    <a:pt x="10308" y="11041"/>
                  </a:lnTo>
                  <a:lnTo>
                    <a:pt x="9391" y="10821"/>
                  </a:lnTo>
                  <a:lnTo>
                    <a:pt x="10015" y="10308"/>
                  </a:lnTo>
                  <a:lnTo>
                    <a:pt x="10565" y="9794"/>
                  </a:lnTo>
                  <a:lnTo>
                    <a:pt x="11152" y="9171"/>
                  </a:lnTo>
                  <a:close/>
                  <a:moveTo>
                    <a:pt x="12729" y="7153"/>
                  </a:moveTo>
                  <a:lnTo>
                    <a:pt x="13243" y="7483"/>
                  </a:lnTo>
                  <a:lnTo>
                    <a:pt x="13756" y="7813"/>
                  </a:lnTo>
                  <a:lnTo>
                    <a:pt x="14233" y="8180"/>
                  </a:lnTo>
                  <a:lnTo>
                    <a:pt x="14673" y="8584"/>
                  </a:lnTo>
                  <a:lnTo>
                    <a:pt x="15113" y="9024"/>
                  </a:lnTo>
                  <a:lnTo>
                    <a:pt x="15480" y="9464"/>
                  </a:lnTo>
                  <a:lnTo>
                    <a:pt x="15810" y="9941"/>
                  </a:lnTo>
                  <a:lnTo>
                    <a:pt x="16067" y="10454"/>
                  </a:lnTo>
                  <a:lnTo>
                    <a:pt x="16251" y="11005"/>
                  </a:lnTo>
                  <a:lnTo>
                    <a:pt x="16177" y="11041"/>
                  </a:lnTo>
                  <a:lnTo>
                    <a:pt x="15957" y="11188"/>
                  </a:lnTo>
                  <a:lnTo>
                    <a:pt x="15700" y="11298"/>
                  </a:lnTo>
                  <a:lnTo>
                    <a:pt x="15444" y="11371"/>
                  </a:lnTo>
                  <a:lnTo>
                    <a:pt x="15187" y="11445"/>
                  </a:lnTo>
                  <a:lnTo>
                    <a:pt x="15113" y="11371"/>
                  </a:lnTo>
                  <a:lnTo>
                    <a:pt x="15077" y="11408"/>
                  </a:lnTo>
                  <a:lnTo>
                    <a:pt x="14233" y="11445"/>
                  </a:lnTo>
                  <a:lnTo>
                    <a:pt x="13389" y="11408"/>
                  </a:lnTo>
                  <a:lnTo>
                    <a:pt x="12582" y="11371"/>
                  </a:lnTo>
                  <a:lnTo>
                    <a:pt x="11739" y="11298"/>
                  </a:lnTo>
                  <a:lnTo>
                    <a:pt x="11702" y="10198"/>
                  </a:lnTo>
                  <a:lnTo>
                    <a:pt x="11665" y="9464"/>
                  </a:lnTo>
                  <a:lnTo>
                    <a:pt x="11592" y="8694"/>
                  </a:lnTo>
                  <a:lnTo>
                    <a:pt x="12179" y="7923"/>
                  </a:lnTo>
                  <a:lnTo>
                    <a:pt x="12729" y="7153"/>
                  </a:lnTo>
                  <a:close/>
                  <a:moveTo>
                    <a:pt x="6126" y="10161"/>
                  </a:moveTo>
                  <a:lnTo>
                    <a:pt x="6787" y="10454"/>
                  </a:lnTo>
                  <a:lnTo>
                    <a:pt x="7447" y="10711"/>
                  </a:lnTo>
                  <a:lnTo>
                    <a:pt x="8327" y="11005"/>
                  </a:lnTo>
                  <a:lnTo>
                    <a:pt x="7557" y="11555"/>
                  </a:lnTo>
                  <a:lnTo>
                    <a:pt x="6713" y="11995"/>
                  </a:lnTo>
                  <a:lnTo>
                    <a:pt x="6603" y="12068"/>
                  </a:lnTo>
                  <a:lnTo>
                    <a:pt x="6346" y="11078"/>
                  </a:lnTo>
                  <a:lnTo>
                    <a:pt x="6126" y="10161"/>
                  </a:lnTo>
                  <a:close/>
                  <a:moveTo>
                    <a:pt x="3449" y="8657"/>
                  </a:moveTo>
                  <a:lnTo>
                    <a:pt x="3889" y="8950"/>
                  </a:lnTo>
                  <a:lnTo>
                    <a:pt x="4733" y="9427"/>
                  </a:lnTo>
                  <a:lnTo>
                    <a:pt x="5613" y="9904"/>
                  </a:lnTo>
                  <a:lnTo>
                    <a:pt x="5870" y="11078"/>
                  </a:lnTo>
                  <a:lnTo>
                    <a:pt x="6016" y="11665"/>
                  </a:lnTo>
                  <a:lnTo>
                    <a:pt x="6200" y="12288"/>
                  </a:lnTo>
                  <a:lnTo>
                    <a:pt x="5686" y="12509"/>
                  </a:lnTo>
                  <a:lnTo>
                    <a:pt x="5136" y="12729"/>
                  </a:lnTo>
                  <a:lnTo>
                    <a:pt x="4622" y="12875"/>
                  </a:lnTo>
                  <a:lnTo>
                    <a:pt x="4072" y="12985"/>
                  </a:lnTo>
                  <a:lnTo>
                    <a:pt x="3705" y="12985"/>
                  </a:lnTo>
                  <a:lnTo>
                    <a:pt x="3375" y="12949"/>
                  </a:lnTo>
                  <a:lnTo>
                    <a:pt x="3045" y="12875"/>
                  </a:lnTo>
                  <a:lnTo>
                    <a:pt x="2715" y="12692"/>
                  </a:lnTo>
                  <a:lnTo>
                    <a:pt x="2568" y="12582"/>
                  </a:lnTo>
                  <a:lnTo>
                    <a:pt x="2458" y="12435"/>
                  </a:lnTo>
                  <a:lnTo>
                    <a:pt x="2348" y="12288"/>
                  </a:lnTo>
                  <a:lnTo>
                    <a:pt x="2275" y="12105"/>
                  </a:lnTo>
                  <a:lnTo>
                    <a:pt x="2165" y="11775"/>
                  </a:lnTo>
                  <a:lnTo>
                    <a:pt x="2165" y="11371"/>
                  </a:lnTo>
                  <a:lnTo>
                    <a:pt x="2201" y="11005"/>
                  </a:lnTo>
                  <a:lnTo>
                    <a:pt x="2275" y="10638"/>
                  </a:lnTo>
                  <a:lnTo>
                    <a:pt x="2385" y="10271"/>
                  </a:lnTo>
                  <a:lnTo>
                    <a:pt x="2532" y="9941"/>
                  </a:lnTo>
                  <a:lnTo>
                    <a:pt x="2715" y="9574"/>
                  </a:lnTo>
                  <a:lnTo>
                    <a:pt x="2935" y="9281"/>
                  </a:lnTo>
                  <a:lnTo>
                    <a:pt x="3192" y="8950"/>
                  </a:lnTo>
                  <a:lnTo>
                    <a:pt x="3449" y="8657"/>
                  </a:lnTo>
                  <a:close/>
                  <a:moveTo>
                    <a:pt x="8291" y="14049"/>
                  </a:moveTo>
                  <a:lnTo>
                    <a:pt x="8401" y="14086"/>
                  </a:lnTo>
                  <a:lnTo>
                    <a:pt x="8401" y="14196"/>
                  </a:lnTo>
                  <a:lnTo>
                    <a:pt x="8401" y="14343"/>
                  </a:lnTo>
                  <a:lnTo>
                    <a:pt x="8364" y="14489"/>
                  </a:lnTo>
                  <a:lnTo>
                    <a:pt x="8291" y="14599"/>
                  </a:lnTo>
                  <a:lnTo>
                    <a:pt x="8181" y="14673"/>
                  </a:lnTo>
                  <a:lnTo>
                    <a:pt x="7960" y="14489"/>
                  </a:lnTo>
                  <a:lnTo>
                    <a:pt x="7777" y="14306"/>
                  </a:lnTo>
                  <a:lnTo>
                    <a:pt x="7850" y="14159"/>
                  </a:lnTo>
                  <a:lnTo>
                    <a:pt x="7997" y="14086"/>
                  </a:lnTo>
                  <a:lnTo>
                    <a:pt x="8144" y="14049"/>
                  </a:lnTo>
                  <a:close/>
                  <a:moveTo>
                    <a:pt x="8914" y="11188"/>
                  </a:moveTo>
                  <a:lnTo>
                    <a:pt x="10051" y="11481"/>
                  </a:lnTo>
                  <a:lnTo>
                    <a:pt x="11225" y="11702"/>
                  </a:lnTo>
                  <a:lnTo>
                    <a:pt x="11188" y="12288"/>
                  </a:lnTo>
                  <a:lnTo>
                    <a:pt x="11115" y="12839"/>
                  </a:lnTo>
                  <a:lnTo>
                    <a:pt x="10968" y="13426"/>
                  </a:lnTo>
                  <a:lnTo>
                    <a:pt x="10822" y="13976"/>
                  </a:lnTo>
                  <a:lnTo>
                    <a:pt x="10638" y="14269"/>
                  </a:lnTo>
                  <a:lnTo>
                    <a:pt x="10455" y="14563"/>
                  </a:lnTo>
                  <a:lnTo>
                    <a:pt x="10198" y="14819"/>
                  </a:lnTo>
                  <a:lnTo>
                    <a:pt x="9905" y="15003"/>
                  </a:lnTo>
                  <a:lnTo>
                    <a:pt x="9648" y="15113"/>
                  </a:lnTo>
                  <a:lnTo>
                    <a:pt x="9391" y="15150"/>
                  </a:lnTo>
                  <a:lnTo>
                    <a:pt x="9098" y="15113"/>
                  </a:lnTo>
                  <a:lnTo>
                    <a:pt x="8841" y="15040"/>
                  </a:lnTo>
                  <a:lnTo>
                    <a:pt x="8951" y="14856"/>
                  </a:lnTo>
                  <a:lnTo>
                    <a:pt x="8988" y="14673"/>
                  </a:lnTo>
                  <a:lnTo>
                    <a:pt x="9061" y="14453"/>
                  </a:lnTo>
                  <a:lnTo>
                    <a:pt x="9061" y="14269"/>
                  </a:lnTo>
                  <a:lnTo>
                    <a:pt x="9024" y="14086"/>
                  </a:lnTo>
                  <a:lnTo>
                    <a:pt x="8951" y="13976"/>
                  </a:lnTo>
                  <a:lnTo>
                    <a:pt x="8841" y="13829"/>
                  </a:lnTo>
                  <a:lnTo>
                    <a:pt x="8731" y="13756"/>
                  </a:lnTo>
                  <a:lnTo>
                    <a:pt x="8547" y="13646"/>
                  </a:lnTo>
                  <a:lnTo>
                    <a:pt x="8401" y="13609"/>
                  </a:lnTo>
                  <a:lnTo>
                    <a:pt x="8254" y="13572"/>
                  </a:lnTo>
                  <a:lnTo>
                    <a:pt x="8071" y="13572"/>
                  </a:lnTo>
                  <a:lnTo>
                    <a:pt x="7887" y="13609"/>
                  </a:lnTo>
                  <a:lnTo>
                    <a:pt x="7740" y="13682"/>
                  </a:lnTo>
                  <a:lnTo>
                    <a:pt x="7594" y="13792"/>
                  </a:lnTo>
                  <a:lnTo>
                    <a:pt x="7447" y="13902"/>
                  </a:lnTo>
                  <a:lnTo>
                    <a:pt x="7264" y="13609"/>
                  </a:lnTo>
                  <a:lnTo>
                    <a:pt x="7080" y="13242"/>
                  </a:lnTo>
                  <a:lnTo>
                    <a:pt x="6897" y="12912"/>
                  </a:lnTo>
                  <a:lnTo>
                    <a:pt x="6750" y="12545"/>
                  </a:lnTo>
                  <a:lnTo>
                    <a:pt x="7814" y="11958"/>
                  </a:lnTo>
                  <a:lnTo>
                    <a:pt x="8364" y="11591"/>
                  </a:lnTo>
                  <a:lnTo>
                    <a:pt x="8914" y="11188"/>
                  </a:lnTo>
                  <a:close/>
                  <a:moveTo>
                    <a:pt x="6493" y="0"/>
                  </a:moveTo>
                  <a:lnTo>
                    <a:pt x="6163" y="294"/>
                  </a:lnTo>
                  <a:lnTo>
                    <a:pt x="5870" y="624"/>
                  </a:lnTo>
                  <a:lnTo>
                    <a:pt x="5613" y="991"/>
                  </a:lnTo>
                  <a:lnTo>
                    <a:pt x="5429" y="1394"/>
                  </a:lnTo>
                  <a:lnTo>
                    <a:pt x="5246" y="1798"/>
                  </a:lnTo>
                  <a:lnTo>
                    <a:pt x="5099" y="2201"/>
                  </a:lnTo>
                  <a:lnTo>
                    <a:pt x="5026" y="2641"/>
                  </a:lnTo>
                  <a:lnTo>
                    <a:pt x="4953" y="3081"/>
                  </a:lnTo>
                  <a:lnTo>
                    <a:pt x="4219" y="2898"/>
                  </a:lnTo>
                  <a:lnTo>
                    <a:pt x="3485" y="2788"/>
                  </a:lnTo>
                  <a:lnTo>
                    <a:pt x="2752" y="2715"/>
                  </a:lnTo>
                  <a:lnTo>
                    <a:pt x="2385" y="2751"/>
                  </a:lnTo>
                  <a:lnTo>
                    <a:pt x="2055" y="2788"/>
                  </a:lnTo>
                  <a:lnTo>
                    <a:pt x="1725" y="2825"/>
                  </a:lnTo>
                  <a:lnTo>
                    <a:pt x="1394" y="2898"/>
                  </a:lnTo>
                  <a:lnTo>
                    <a:pt x="1101" y="3045"/>
                  </a:lnTo>
                  <a:lnTo>
                    <a:pt x="808" y="3191"/>
                  </a:lnTo>
                  <a:lnTo>
                    <a:pt x="551" y="3338"/>
                  </a:lnTo>
                  <a:lnTo>
                    <a:pt x="367" y="3558"/>
                  </a:lnTo>
                  <a:lnTo>
                    <a:pt x="184" y="3815"/>
                  </a:lnTo>
                  <a:lnTo>
                    <a:pt x="74" y="4108"/>
                  </a:lnTo>
                  <a:lnTo>
                    <a:pt x="1" y="4402"/>
                  </a:lnTo>
                  <a:lnTo>
                    <a:pt x="1" y="4732"/>
                  </a:lnTo>
                  <a:lnTo>
                    <a:pt x="37" y="5026"/>
                  </a:lnTo>
                  <a:lnTo>
                    <a:pt x="147" y="5356"/>
                  </a:lnTo>
                  <a:lnTo>
                    <a:pt x="257" y="5649"/>
                  </a:lnTo>
                  <a:lnTo>
                    <a:pt x="441" y="5943"/>
                  </a:lnTo>
                  <a:lnTo>
                    <a:pt x="624" y="6236"/>
                  </a:lnTo>
                  <a:lnTo>
                    <a:pt x="844" y="6493"/>
                  </a:lnTo>
                  <a:lnTo>
                    <a:pt x="1211" y="6860"/>
                  </a:lnTo>
                  <a:lnTo>
                    <a:pt x="1615" y="7263"/>
                  </a:lnTo>
                  <a:lnTo>
                    <a:pt x="1615" y="7300"/>
                  </a:lnTo>
                  <a:lnTo>
                    <a:pt x="1615" y="7520"/>
                  </a:lnTo>
                  <a:lnTo>
                    <a:pt x="1688" y="7777"/>
                  </a:lnTo>
                  <a:lnTo>
                    <a:pt x="1725" y="7887"/>
                  </a:lnTo>
                  <a:lnTo>
                    <a:pt x="1835" y="7960"/>
                  </a:lnTo>
                  <a:lnTo>
                    <a:pt x="1908" y="8033"/>
                  </a:lnTo>
                  <a:lnTo>
                    <a:pt x="2055" y="8070"/>
                  </a:lnTo>
                  <a:lnTo>
                    <a:pt x="2165" y="8107"/>
                  </a:lnTo>
                  <a:lnTo>
                    <a:pt x="2275" y="8070"/>
                  </a:lnTo>
                  <a:lnTo>
                    <a:pt x="2532" y="7997"/>
                  </a:lnTo>
                  <a:lnTo>
                    <a:pt x="3045" y="8400"/>
                  </a:lnTo>
                  <a:lnTo>
                    <a:pt x="2642" y="8914"/>
                  </a:lnTo>
                  <a:lnTo>
                    <a:pt x="2312" y="9464"/>
                  </a:lnTo>
                  <a:lnTo>
                    <a:pt x="2018" y="10051"/>
                  </a:lnTo>
                  <a:lnTo>
                    <a:pt x="1871" y="10344"/>
                  </a:lnTo>
                  <a:lnTo>
                    <a:pt x="1798" y="10674"/>
                  </a:lnTo>
                  <a:lnTo>
                    <a:pt x="1725" y="10968"/>
                  </a:lnTo>
                  <a:lnTo>
                    <a:pt x="1688" y="11261"/>
                  </a:lnTo>
                  <a:lnTo>
                    <a:pt x="1688" y="11555"/>
                  </a:lnTo>
                  <a:lnTo>
                    <a:pt x="1725" y="11885"/>
                  </a:lnTo>
                  <a:lnTo>
                    <a:pt x="1798" y="12142"/>
                  </a:lnTo>
                  <a:lnTo>
                    <a:pt x="1908" y="12435"/>
                  </a:lnTo>
                  <a:lnTo>
                    <a:pt x="2055" y="12692"/>
                  </a:lnTo>
                  <a:lnTo>
                    <a:pt x="2238" y="12912"/>
                  </a:lnTo>
                  <a:lnTo>
                    <a:pt x="2495" y="13132"/>
                  </a:lnTo>
                  <a:lnTo>
                    <a:pt x="2788" y="13279"/>
                  </a:lnTo>
                  <a:lnTo>
                    <a:pt x="3045" y="13389"/>
                  </a:lnTo>
                  <a:lnTo>
                    <a:pt x="3375" y="13426"/>
                  </a:lnTo>
                  <a:lnTo>
                    <a:pt x="3669" y="13462"/>
                  </a:lnTo>
                  <a:lnTo>
                    <a:pt x="3999" y="13462"/>
                  </a:lnTo>
                  <a:lnTo>
                    <a:pt x="4292" y="13426"/>
                  </a:lnTo>
                  <a:lnTo>
                    <a:pt x="4586" y="13389"/>
                  </a:lnTo>
                  <a:lnTo>
                    <a:pt x="5026" y="13242"/>
                  </a:lnTo>
                  <a:lnTo>
                    <a:pt x="5503" y="13095"/>
                  </a:lnTo>
                  <a:lnTo>
                    <a:pt x="5906" y="12949"/>
                  </a:lnTo>
                  <a:lnTo>
                    <a:pt x="6346" y="12729"/>
                  </a:lnTo>
                  <a:lnTo>
                    <a:pt x="6530" y="13169"/>
                  </a:lnTo>
                  <a:lnTo>
                    <a:pt x="6713" y="13572"/>
                  </a:lnTo>
                  <a:lnTo>
                    <a:pt x="6970" y="13976"/>
                  </a:lnTo>
                  <a:lnTo>
                    <a:pt x="7227" y="14343"/>
                  </a:lnTo>
                  <a:lnTo>
                    <a:pt x="7153" y="14526"/>
                  </a:lnTo>
                  <a:lnTo>
                    <a:pt x="7117" y="14709"/>
                  </a:lnTo>
                  <a:lnTo>
                    <a:pt x="7153" y="14893"/>
                  </a:lnTo>
                  <a:lnTo>
                    <a:pt x="7227" y="15076"/>
                  </a:lnTo>
                  <a:lnTo>
                    <a:pt x="7337" y="15223"/>
                  </a:lnTo>
                  <a:lnTo>
                    <a:pt x="7484" y="15333"/>
                  </a:lnTo>
                  <a:lnTo>
                    <a:pt x="7630" y="15406"/>
                  </a:lnTo>
                  <a:lnTo>
                    <a:pt x="7777" y="15480"/>
                  </a:lnTo>
                  <a:lnTo>
                    <a:pt x="7924" y="15516"/>
                  </a:lnTo>
                  <a:lnTo>
                    <a:pt x="8107" y="15516"/>
                  </a:lnTo>
                  <a:lnTo>
                    <a:pt x="8254" y="15480"/>
                  </a:lnTo>
                  <a:lnTo>
                    <a:pt x="8437" y="15406"/>
                  </a:lnTo>
                  <a:lnTo>
                    <a:pt x="8474" y="15406"/>
                  </a:lnTo>
                  <a:lnTo>
                    <a:pt x="8804" y="15516"/>
                  </a:lnTo>
                  <a:lnTo>
                    <a:pt x="9171" y="15590"/>
                  </a:lnTo>
                  <a:lnTo>
                    <a:pt x="9501" y="15590"/>
                  </a:lnTo>
                  <a:lnTo>
                    <a:pt x="9868" y="15516"/>
                  </a:lnTo>
                  <a:lnTo>
                    <a:pt x="10161" y="15406"/>
                  </a:lnTo>
                  <a:lnTo>
                    <a:pt x="10418" y="15260"/>
                  </a:lnTo>
                  <a:lnTo>
                    <a:pt x="10675" y="15040"/>
                  </a:lnTo>
                  <a:lnTo>
                    <a:pt x="10858" y="14819"/>
                  </a:lnTo>
                  <a:lnTo>
                    <a:pt x="11042" y="14563"/>
                  </a:lnTo>
                  <a:lnTo>
                    <a:pt x="11188" y="14269"/>
                  </a:lnTo>
                  <a:lnTo>
                    <a:pt x="11299" y="13976"/>
                  </a:lnTo>
                  <a:lnTo>
                    <a:pt x="11409" y="13682"/>
                  </a:lnTo>
                  <a:lnTo>
                    <a:pt x="11519" y="13242"/>
                  </a:lnTo>
                  <a:lnTo>
                    <a:pt x="11629" y="12765"/>
                  </a:lnTo>
                  <a:lnTo>
                    <a:pt x="11665" y="12252"/>
                  </a:lnTo>
                  <a:lnTo>
                    <a:pt x="11702" y="11775"/>
                  </a:lnTo>
                  <a:lnTo>
                    <a:pt x="12619" y="11848"/>
                  </a:lnTo>
                  <a:lnTo>
                    <a:pt x="13499" y="11922"/>
                  </a:lnTo>
                  <a:lnTo>
                    <a:pt x="14416" y="11922"/>
                  </a:lnTo>
                  <a:lnTo>
                    <a:pt x="15297" y="11885"/>
                  </a:lnTo>
                  <a:lnTo>
                    <a:pt x="15333" y="11848"/>
                  </a:lnTo>
                  <a:lnTo>
                    <a:pt x="15333" y="11775"/>
                  </a:lnTo>
                  <a:lnTo>
                    <a:pt x="15590" y="11702"/>
                  </a:lnTo>
                  <a:lnTo>
                    <a:pt x="15884" y="11628"/>
                  </a:lnTo>
                  <a:lnTo>
                    <a:pt x="16140" y="11481"/>
                  </a:lnTo>
                  <a:lnTo>
                    <a:pt x="16397" y="11335"/>
                  </a:lnTo>
                  <a:lnTo>
                    <a:pt x="16507" y="11335"/>
                  </a:lnTo>
                  <a:lnTo>
                    <a:pt x="16544" y="11298"/>
                  </a:lnTo>
                  <a:lnTo>
                    <a:pt x="16581" y="11225"/>
                  </a:lnTo>
                  <a:lnTo>
                    <a:pt x="16544" y="10931"/>
                  </a:lnTo>
                  <a:lnTo>
                    <a:pt x="16471" y="10638"/>
                  </a:lnTo>
                  <a:lnTo>
                    <a:pt x="16397" y="10344"/>
                  </a:lnTo>
                  <a:lnTo>
                    <a:pt x="16287" y="10088"/>
                  </a:lnTo>
                  <a:lnTo>
                    <a:pt x="15994" y="9537"/>
                  </a:lnTo>
                  <a:lnTo>
                    <a:pt x="15627" y="9060"/>
                  </a:lnTo>
                  <a:lnTo>
                    <a:pt x="15223" y="8584"/>
                  </a:lnTo>
                  <a:lnTo>
                    <a:pt x="14783" y="8143"/>
                  </a:lnTo>
                  <a:lnTo>
                    <a:pt x="14306" y="7740"/>
                  </a:lnTo>
                  <a:lnTo>
                    <a:pt x="13793" y="7336"/>
                  </a:lnTo>
                  <a:lnTo>
                    <a:pt x="12949" y="6786"/>
                  </a:lnTo>
                  <a:lnTo>
                    <a:pt x="13353" y="6053"/>
                  </a:lnTo>
                  <a:lnTo>
                    <a:pt x="13720" y="5319"/>
                  </a:lnTo>
                  <a:lnTo>
                    <a:pt x="14050" y="4549"/>
                  </a:lnTo>
                  <a:lnTo>
                    <a:pt x="14306" y="3778"/>
                  </a:lnTo>
                  <a:lnTo>
                    <a:pt x="14306" y="3632"/>
                  </a:lnTo>
                  <a:lnTo>
                    <a:pt x="14453" y="3522"/>
                  </a:lnTo>
                  <a:lnTo>
                    <a:pt x="14600" y="3375"/>
                  </a:lnTo>
                  <a:lnTo>
                    <a:pt x="14747" y="3155"/>
                  </a:lnTo>
                  <a:lnTo>
                    <a:pt x="14820" y="2935"/>
                  </a:lnTo>
                  <a:lnTo>
                    <a:pt x="14820" y="2678"/>
                  </a:lnTo>
                  <a:lnTo>
                    <a:pt x="14747" y="2421"/>
                  </a:lnTo>
                  <a:lnTo>
                    <a:pt x="14637" y="2238"/>
                  </a:lnTo>
                  <a:lnTo>
                    <a:pt x="14490" y="2054"/>
                  </a:lnTo>
                  <a:lnTo>
                    <a:pt x="14270" y="1944"/>
                  </a:lnTo>
                  <a:lnTo>
                    <a:pt x="14160" y="1908"/>
                  </a:lnTo>
                  <a:lnTo>
                    <a:pt x="14013" y="1908"/>
                  </a:lnTo>
                  <a:lnTo>
                    <a:pt x="13830" y="1944"/>
                  </a:lnTo>
                  <a:lnTo>
                    <a:pt x="13683" y="2018"/>
                  </a:lnTo>
                  <a:lnTo>
                    <a:pt x="13536" y="2091"/>
                  </a:lnTo>
                  <a:lnTo>
                    <a:pt x="13389" y="2201"/>
                  </a:lnTo>
                  <a:lnTo>
                    <a:pt x="12949" y="2128"/>
                  </a:lnTo>
                  <a:lnTo>
                    <a:pt x="12472" y="2164"/>
                  </a:lnTo>
                  <a:lnTo>
                    <a:pt x="12032" y="2201"/>
                  </a:lnTo>
                  <a:lnTo>
                    <a:pt x="11592" y="2274"/>
                  </a:lnTo>
                  <a:lnTo>
                    <a:pt x="11115" y="2421"/>
                  </a:lnTo>
                  <a:lnTo>
                    <a:pt x="10675" y="2568"/>
                  </a:lnTo>
                  <a:lnTo>
                    <a:pt x="10271" y="2751"/>
                  </a:lnTo>
                  <a:lnTo>
                    <a:pt x="9831" y="2971"/>
                  </a:lnTo>
                  <a:lnTo>
                    <a:pt x="9611" y="3081"/>
                  </a:lnTo>
                  <a:lnTo>
                    <a:pt x="9208" y="2421"/>
                  </a:lnTo>
                  <a:lnTo>
                    <a:pt x="8767" y="1761"/>
                  </a:lnTo>
                  <a:lnTo>
                    <a:pt x="8254" y="1137"/>
                  </a:lnTo>
                  <a:lnTo>
                    <a:pt x="7740" y="550"/>
                  </a:lnTo>
                  <a:lnTo>
                    <a:pt x="7630" y="477"/>
                  </a:lnTo>
                  <a:lnTo>
                    <a:pt x="7520" y="477"/>
                  </a:lnTo>
                  <a:lnTo>
                    <a:pt x="7117" y="624"/>
                  </a:lnTo>
                  <a:lnTo>
                    <a:pt x="6713" y="807"/>
                  </a:lnTo>
                  <a:lnTo>
                    <a:pt x="6640" y="844"/>
                  </a:lnTo>
                  <a:lnTo>
                    <a:pt x="6603" y="881"/>
                  </a:lnTo>
                  <a:lnTo>
                    <a:pt x="6640" y="991"/>
                  </a:lnTo>
                  <a:lnTo>
                    <a:pt x="6677" y="1064"/>
                  </a:lnTo>
                  <a:lnTo>
                    <a:pt x="6787" y="1064"/>
                  </a:lnTo>
                  <a:lnTo>
                    <a:pt x="7153" y="1027"/>
                  </a:lnTo>
                  <a:lnTo>
                    <a:pt x="7484" y="991"/>
                  </a:lnTo>
                  <a:lnTo>
                    <a:pt x="7960" y="1541"/>
                  </a:lnTo>
                  <a:lnTo>
                    <a:pt x="8401" y="2091"/>
                  </a:lnTo>
                  <a:lnTo>
                    <a:pt x="8841" y="2715"/>
                  </a:lnTo>
                  <a:lnTo>
                    <a:pt x="9208" y="3301"/>
                  </a:lnTo>
                  <a:lnTo>
                    <a:pt x="8511" y="3742"/>
                  </a:lnTo>
                  <a:lnTo>
                    <a:pt x="7850" y="4219"/>
                  </a:lnTo>
                  <a:lnTo>
                    <a:pt x="6603" y="3668"/>
                  </a:lnTo>
                  <a:lnTo>
                    <a:pt x="5980" y="3412"/>
                  </a:lnTo>
                  <a:lnTo>
                    <a:pt x="5319" y="3191"/>
                  </a:lnTo>
                  <a:lnTo>
                    <a:pt x="5393" y="2788"/>
                  </a:lnTo>
                  <a:lnTo>
                    <a:pt x="5466" y="2384"/>
                  </a:lnTo>
                  <a:lnTo>
                    <a:pt x="5576" y="1981"/>
                  </a:lnTo>
                  <a:lnTo>
                    <a:pt x="5723" y="1577"/>
                  </a:lnTo>
                  <a:lnTo>
                    <a:pt x="5906" y="1211"/>
                  </a:lnTo>
                  <a:lnTo>
                    <a:pt x="6126" y="844"/>
                  </a:lnTo>
                  <a:lnTo>
                    <a:pt x="6383" y="514"/>
                  </a:lnTo>
                  <a:lnTo>
                    <a:pt x="6640" y="184"/>
                  </a:lnTo>
                  <a:lnTo>
                    <a:pt x="6677" y="110"/>
                  </a:lnTo>
                  <a:lnTo>
                    <a:pt x="6677" y="37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4" name="Google Shape;304;p5"/>
            <p:cNvSpPr/>
            <p:nvPr/>
          </p:nvSpPr>
          <p:spPr>
            <a:xfrm>
              <a:off x="6553775" y="1840025"/>
              <a:ext cx="234775" cy="276975"/>
            </a:xfrm>
            <a:custGeom>
              <a:rect b="b" l="l" r="r" t="t"/>
              <a:pathLst>
                <a:path extrusionOk="0" h="11079" w="9391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5" name="Google Shape;305;p5"/>
            <p:cNvSpPr/>
            <p:nvPr/>
          </p:nvSpPr>
          <p:spPr>
            <a:xfrm>
              <a:off x="6618875" y="2550725"/>
              <a:ext cx="408125" cy="156850"/>
            </a:xfrm>
            <a:custGeom>
              <a:rect b="b" l="l" r="r" t="t"/>
              <a:pathLst>
                <a:path extrusionOk="0" h="6274" w="16325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6" name="Google Shape;306;p5"/>
            <p:cNvSpPr/>
            <p:nvPr/>
          </p:nvSpPr>
          <p:spPr>
            <a:xfrm>
              <a:off x="6336425" y="4507675"/>
              <a:ext cx="520000" cy="365000"/>
            </a:xfrm>
            <a:custGeom>
              <a:rect b="b" l="l" r="r" t="t"/>
              <a:pathLst>
                <a:path extrusionOk="0" h="14600" w="2080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7" name="Google Shape;307;p5"/>
            <p:cNvSpPr/>
            <p:nvPr/>
          </p:nvSpPr>
          <p:spPr>
            <a:xfrm>
              <a:off x="6425400" y="3728200"/>
              <a:ext cx="342075" cy="360425"/>
            </a:xfrm>
            <a:custGeom>
              <a:rect b="b" l="l" r="r" t="t"/>
              <a:pathLst>
                <a:path extrusionOk="0" h="14417" w="13683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8" name="Google Shape;308;p5"/>
            <p:cNvSpPr/>
            <p:nvPr/>
          </p:nvSpPr>
          <p:spPr>
            <a:xfrm>
              <a:off x="6789450" y="3384325"/>
              <a:ext cx="262300" cy="186175"/>
            </a:xfrm>
            <a:custGeom>
              <a:rect b="b" l="l" r="r" t="t"/>
              <a:pathLst>
                <a:path extrusionOk="0" h="7447" w="10492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9" name="Google Shape;309;p5"/>
            <p:cNvSpPr/>
            <p:nvPr/>
          </p:nvSpPr>
          <p:spPr>
            <a:xfrm>
              <a:off x="6950850" y="4617725"/>
              <a:ext cx="254050" cy="162350"/>
            </a:xfrm>
            <a:custGeom>
              <a:rect b="b" l="l" r="r" t="t"/>
              <a:pathLst>
                <a:path extrusionOk="0" h="6494" w="10162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0" name="Google Shape;310;p5"/>
            <p:cNvSpPr/>
            <p:nvPr/>
          </p:nvSpPr>
          <p:spPr>
            <a:xfrm>
              <a:off x="6051225" y="1090800"/>
              <a:ext cx="285225" cy="283400"/>
            </a:xfrm>
            <a:custGeom>
              <a:rect b="b" l="l" r="r" t="t"/>
              <a:pathLst>
                <a:path extrusionOk="0" h="11336" w="11409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1" name="Google Shape;311;p5"/>
            <p:cNvSpPr/>
            <p:nvPr/>
          </p:nvSpPr>
          <p:spPr>
            <a:xfrm>
              <a:off x="6849975" y="3631900"/>
              <a:ext cx="270550" cy="339350"/>
            </a:xfrm>
            <a:custGeom>
              <a:rect b="b" l="l" r="r" t="t"/>
              <a:pathLst>
                <a:path extrusionOk="0" h="13574" w="10822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2" name="Google Shape;312;p5"/>
            <p:cNvSpPr/>
            <p:nvPr/>
          </p:nvSpPr>
          <p:spPr>
            <a:xfrm>
              <a:off x="6351100" y="3281600"/>
              <a:ext cx="366850" cy="361350"/>
            </a:xfrm>
            <a:custGeom>
              <a:rect b="b" l="l" r="r" t="t"/>
              <a:pathLst>
                <a:path extrusionOk="0" h="14454" w="14674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3" name="Google Shape;313;p5"/>
            <p:cNvSpPr/>
            <p:nvPr/>
          </p:nvSpPr>
          <p:spPr>
            <a:xfrm>
              <a:off x="6316250" y="3040425"/>
              <a:ext cx="137600" cy="122000"/>
            </a:xfrm>
            <a:custGeom>
              <a:rect b="b" l="l" r="r" t="t"/>
              <a:pathLst>
                <a:path extrusionOk="0" h="4880" w="5504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4" name="Google Shape;314;p5"/>
            <p:cNvSpPr/>
            <p:nvPr/>
          </p:nvSpPr>
          <p:spPr>
            <a:xfrm>
              <a:off x="6879325" y="4294925"/>
              <a:ext cx="344825" cy="254975"/>
            </a:xfrm>
            <a:custGeom>
              <a:rect b="b" l="l" r="r" t="t"/>
              <a:pathLst>
                <a:path extrusionOk="0" h="10199" w="13793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5" name="Google Shape;315;p5"/>
            <p:cNvSpPr/>
            <p:nvPr/>
          </p:nvSpPr>
          <p:spPr>
            <a:xfrm>
              <a:off x="6114500" y="2324225"/>
              <a:ext cx="158675" cy="329225"/>
            </a:xfrm>
            <a:custGeom>
              <a:rect b="b" l="l" r="r" t="t"/>
              <a:pathLst>
                <a:path extrusionOk="0" h="13169" w="6347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6" name="Google Shape;316;p5"/>
            <p:cNvSpPr/>
            <p:nvPr/>
          </p:nvSpPr>
          <p:spPr>
            <a:xfrm>
              <a:off x="6335525" y="1405350"/>
              <a:ext cx="442025" cy="375100"/>
            </a:xfrm>
            <a:custGeom>
              <a:rect b="b" l="l" r="r" t="t"/>
              <a:pathLst>
                <a:path extrusionOk="0" h="15004" w="17681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7" name="Google Shape;317;p5"/>
            <p:cNvSpPr/>
            <p:nvPr/>
          </p:nvSpPr>
          <p:spPr>
            <a:xfrm>
              <a:off x="6059500" y="3516375"/>
              <a:ext cx="268700" cy="232025"/>
            </a:xfrm>
            <a:custGeom>
              <a:rect b="b" l="l" r="r" t="t"/>
              <a:pathLst>
                <a:path extrusionOk="0" h="9281" w="10748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8" name="Google Shape;318;p5"/>
            <p:cNvSpPr/>
            <p:nvPr/>
          </p:nvSpPr>
          <p:spPr>
            <a:xfrm>
              <a:off x="6385050" y="4208725"/>
              <a:ext cx="422775" cy="298975"/>
            </a:xfrm>
            <a:custGeom>
              <a:rect b="b" l="l" r="r" t="t"/>
              <a:pathLst>
                <a:path extrusionOk="0" h="11959" w="16911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9" name="Google Shape;319;p5"/>
            <p:cNvSpPr/>
            <p:nvPr/>
          </p:nvSpPr>
          <p:spPr>
            <a:xfrm>
              <a:off x="7121425" y="2437925"/>
              <a:ext cx="246700" cy="315500"/>
            </a:xfrm>
            <a:custGeom>
              <a:rect b="b" l="l" r="r" t="t"/>
              <a:pathLst>
                <a:path extrusionOk="0" h="12620" w="9868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20" name="Google Shape;320;p5"/>
            <p:cNvSpPr/>
            <p:nvPr/>
          </p:nvSpPr>
          <p:spPr>
            <a:xfrm>
              <a:off x="6062250" y="3853825"/>
              <a:ext cx="332900" cy="376025"/>
            </a:xfrm>
            <a:custGeom>
              <a:rect b="b" l="l" r="r" t="t"/>
              <a:pathLst>
                <a:path extrusionOk="0" h="15041" w="13316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21" name="Google Shape;321;p5"/>
            <p:cNvSpPr/>
            <p:nvPr/>
          </p:nvSpPr>
          <p:spPr>
            <a:xfrm>
              <a:off x="6023725" y="3167900"/>
              <a:ext cx="340250" cy="227450"/>
            </a:xfrm>
            <a:custGeom>
              <a:rect b="b" l="l" r="r" t="t"/>
              <a:pathLst>
                <a:path extrusionOk="0" h="9098" w="1361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22" name="Google Shape;322;p5"/>
            <p:cNvSpPr/>
            <p:nvPr/>
          </p:nvSpPr>
          <p:spPr>
            <a:xfrm>
              <a:off x="7109500" y="3449425"/>
              <a:ext cx="154100" cy="165100"/>
            </a:xfrm>
            <a:custGeom>
              <a:rect b="b" l="l" r="r" t="t"/>
              <a:pathLst>
                <a:path extrusionOk="0" h="6604" w="6164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</p:grpSp>
      <p:cxnSp>
        <p:nvCxnSpPr>
          <p:cNvPr id="323" name="Google Shape;323;p5"/>
          <p:cNvCxnSpPr/>
          <p:nvPr/>
        </p:nvCxnSpPr>
        <p:spPr>
          <a:xfrm>
            <a:off x="850475" y="1031425"/>
            <a:ext cx="6037800" cy="0"/>
          </a:xfrm>
          <a:prstGeom prst="straightConnector1">
            <a:avLst/>
          </a:prstGeom>
          <a:noFill/>
          <a:ln cap="rnd" cmpd="sng" w="19050">
            <a:solidFill>
              <a:srgbClr val="A4C2F4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324" name="Google Shape;324;p5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6"/>
          <p:cNvSpPr txBox="1"/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327" name="Google Shape;327;p6"/>
          <p:cNvSpPr txBox="1"/>
          <p:nvPr>
            <p:ph idx="1" type="body"/>
          </p:nvPr>
        </p:nvSpPr>
        <p:spPr>
          <a:xfrm>
            <a:off x="747925" y="1363153"/>
            <a:ext cx="3159000" cy="361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68300" lvl="0" marL="457200">
              <a:spcBef>
                <a:spcPts val="600"/>
              </a:spcBef>
              <a:spcAft>
                <a:spcPts val="0"/>
              </a:spcAft>
              <a:buSzPts val="2200"/>
              <a:buChar char="✘"/>
              <a:defRPr sz="2200"/>
            </a:lvl1pPr>
            <a:lvl2pPr indent="-368300" lvl="1" marL="914400">
              <a:spcBef>
                <a:spcPts val="0"/>
              </a:spcBef>
              <a:spcAft>
                <a:spcPts val="0"/>
              </a:spcAft>
              <a:buSzPts val="2200"/>
              <a:buChar char="✗"/>
              <a:defRPr sz="2200"/>
            </a:lvl2pPr>
            <a:lvl3pPr indent="-368300" lvl="2" marL="13716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indent="-368300" lvl="3" marL="18288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indent="-368300" lvl="4" marL="22860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indent="-368300" lvl="5" marL="27432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indent="-368300" lvl="6" marL="32004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indent="-368300" lvl="7" marL="36576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indent="-368300" lvl="8" marL="41148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/>
        </p:txBody>
      </p:sp>
      <p:sp>
        <p:nvSpPr>
          <p:cNvPr id="328" name="Google Shape;328;p6"/>
          <p:cNvSpPr txBox="1"/>
          <p:nvPr>
            <p:ph idx="2" type="body"/>
          </p:nvPr>
        </p:nvSpPr>
        <p:spPr>
          <a:xfrm>
            <a:off x="4097098" y="1363153"/>
            <a:ext cx="3159000" cy="361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68300" lvl="0" marL="457200">
              <a:spcBef>
                <a:spcPts val="600"/>
              </a:spcBef>
              <a:spcAft>
                <a:spcPts val="0"/>
              </a:spcAft>
              <a:buSzPts val="2200"/>
              <a:buChar char="✘"/>
              <a:defRPr sz="2200"/>
            </a:lvl1pPr>
            <a:lvl2pPr indent="-368300" lvl="1" marL="914400">
              <a:spcBef>
                <a:spcPts val="0"/>
              </a:spcBef>
              <a:spcAft>
                <a:spcPts val="0"/>
              </a:spcAft>
              <a:buSzPts val="2200"/>
              <a:buChar char="✗"/>
              <a:defRPr sz="2200"/>
            </a:lvl2pPr>
            <a:lvl3pPr indent="-368300" lvl="2" marL="13716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indent="-368300" lvl="3" marL="18288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indent="-368300" lvl="4" marL="22860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indent="-368300" lvl="5" marL="27432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indent="-368300" lvl="6" marL="32004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indent="-368300" lvl="7" marL="36576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indent="-368300" lvl="8" marL="41148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/>
        </p:txBody>
      </p:sp>
      <p:grpSp>
        <p:nvGrpSpPr>
          <p:cNvPr id="329" name="Google Shape;329;p6"/>
          <p:cNvGrpSpPr/>
          <p:nvPr/>
        </p:nvGrpSpPr>
        <p:grpSpPr>
          <a:xfrm>
            <a:off x="7442902" y="-91154"/>
            <a:ext cx="1796289" cy="5330574"/>
            <a:chOff x="6023725" y="842300"/>
            <a:chExt cx="1358150" cy="4030375"/>
          </a:xfrm>
        </p:grpSpPr>
        <p:sp>
          <p:nvSpPr>
            <p:cNvPr id="330" name="Google Shape;330;p6"/>
            <p:cNvSpPr/>
            <p:nvPr/>
          </p:nvSpPr>
          <p:spPr>
            <a:xfrm>
              <a:off x="6371275" y="842300"/>
              <a:ext cx="397100" cy="492450"/>
            </a:xfrm>
            <a:custGeom>
              <a:rect b="b" l="l" r="r" t="t"/>
              <a:pathLst>
                <a:path extrusionOk="0" h="19698" w="15884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" name="Google Shape;331;p6"/>
            <p:cNvSpPr/>
            <p:nvPr/>
          </p:nvSpPr>
          <p:spPr>
            <a:xfrm>
              <a:off x="6991200" y="2879025"/>
              <a:ext cx="390675" cy="444800"/>
            </a:xfrm>
            <a:custGeom>
              <a:rect b="b" l="l" r="r" t="t"/>
              <a:pathLst>
                <a:path extrusionOk="0" h="17792" w="15627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" name="Google Shape;332;p6"/>
            <p:cNvSpPr/>
            <p:nvPr/>
          </p:nvSpPr>
          <p:spPr>
            <a:xfrm>
              <a:off x="6244725" y="2547975"/>
              <a:ext cx="185275" cy="404450"/>
            </a:xfrm>
            <a:custGeom>
              <a:rect b="b" l="l" r="r" t="t"/>
              <a:pathLst>
                <a:path extrusionOk="0" h="16178" w="7411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" name="Google Shape;333;p6"/>
            <p:cNvSpPr/>
            <p:nvPr/>
          </p:nvSpPr>
          <p:spPr>
            <a:xfrm>
              <a:off x="6823375" y="1978500"/>
              <a:ext cx="365025" cy="447525"/>
            </a:xfrm>
            <a:custGeom>
              <a:rect b="b" l="l" r="r" t="t"/>
              <a:pathLst>
                <a:path extrusionOk="0" h="17901" w="14601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" name="Google Shape;334;p6"/>
            <p:cNvSpPr/>
            <p:nvPr/>
          </p:nvSpPr>
          <p:spPr>
            <a:xfrm>
              <a:off x="6071400" y="1791425"/>
              <a:ext cx="402625" cy="375100"/>
            </a:xfrm>
            <a:custGeom>
              <a:rect b="b" l="l" r="r" t="t"/>
              <a:pathLst>
                <a:path extrusionOk="0" h="15004" w="16105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" name="Google Shape;335;p6"/>
            <p:cNvSpPr/>
            <p:nvPr/>
          </p:nvSpPr>
          <p:spPr>
            <a:xfrm>
              <a:off x="6902250" y="3951050"/>
              <a:ext cx="436525" cy="299875"/>
            </a:xfrm>
            <a:custGeom>
              <a:rect b="b" l="l" r="r" t="t"/>
              <a:pathLst>
                <a:path extrusionOk="0" h="11995" w="17461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" name="Google Shape;336;p6"/>
            <p:cNvSpPr/>
            <p:nvPr/>
          </p:nvSpPr>
          <p:spPr>
            <a:xfrm>
              <a:off x="6405225" y="2154575"/>
              <a:ext cx="328325" cy="339325"/>
            </a:xfrm>
            <a:custGeom>
              <a:rect b="b" l="l" r="r" t="t"/>
              <a:pathLst>
                <a:path extrusionOk="0" h="13573" w="13133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" name="Google Shape;337;p6"/>
            <p:cNvSpPr/>
            <p:nvPr/>
          </p:nvSpPr>
          <p:spPr>
            <a:xfrm>
              <a:off x="6537275" y="2750650"/>
              <a:ext cx="459450" cy="475050"/>
            </a:xfrm>
            <a:custGeom>
              <a:rect b="b" l="l" r="r" t="t"/>
              <a:pathLst>
                <a:path extrusionOk="0" h="19002" w="18378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" name="Google Shape;338;p6"/>
            <p:cNvSpPr/>
            <p:nvPr/>
          </p:nvSpPr>
          <p:spPr>
            <a:xfrm>
              <a:off x="6855475" y="1544725"/>
              <a:ext cx="444800" cy="353100"/>
            </a:xfrm>
            <a:custGeom>
              <a:rect b="b" l="l" r="r" t="t"/>
              <a:pathLst>
                <a:path extrusionOk="0" h="14124" w="17792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" name="Google Shape;339;p6"/>
            <p:cNvSpPr/>
            <p:nvPr/>
          </p:nvSpPr>
          <p:spPr>
            <a:xfrm>
              <a:off x="6844475" y="1037625"/>
              <a:ext cx="414525" cy="389750"/>
            </a:xfrm>
            <a:custGeom>
              <a:rect b="b" l="l" r="r" t="t"/>
              <a:pathLst>
                <a:path extrusionOk="0" h="15590" w="16581">
                  <a:moveTo>
                    <a:pt x="13793" y="2568"/>
                  </a:moveTo>
                  <a:lnTo>
                    <a:pt x="14123" y="2641"/>
                  </a:lnTo>
                  <a:lnTo>
                    <a:pt x="14123" y="2678"/>
                  </a:lnTo>
                  <a:lnTo>
                    <a:pt x="14086" y="2825"/>
                  </a:lnTo>
                  <a:lnTo>
                    <a:pt x="14013" y="2935"/>
                  </a:lnTo>
                  <a:lnTo>
                    <a:pt x="13866" y="3045"/>
                  </a:lnTo>
                  <a:lnTo>
                    <a:pt x="13756" y="3081"/>
                  </a:lnTo>
                  <a:lnTo>
                    <a:pt x="13573" y="2971"/>
                  </a:lnTo>
                  <a:lnTo>
                    <a:pt x="13609" y="2788"/>
                  </a:lnTo>
                  <a:lnTo>
                    <a:pt x="13683" y="2678"/>
                  </a:lnTo>
                  <a:lnTo>
                    <a:pt x="13720" y="2605"/>
                  </a:lnTo>
                  <a:lnTo>
                    <a:pt x="13793" y="2568"/>
                  </a:lnTo>
                  <a:close/>
                  <a:moveTo>
                    <a:pt x="9428" y="3705"/>
                  </a:moveTo>
                  <a:lnTo>
                    <a:pt x="9831" y="4475"/>
                  </a:lnTo>
                  <a:lnTo>
                    <a:pt x="10161" y="5246"/>
                  </a:lnTo>
                  <a:lnTo>
                    <a:pt x="8327" y="4402"/>
                  </a:lnTo>
                  <a:lnTo>
                    <a:pt x="8878" y="4035"/>
                  </a:lnTo>
                  <a:lnTo>
                    <a:pt x="9428" y="3705"/>
                  </a:lnTo>
                  <a:close/>
                  <a:moveTo>
                    <a:pt x="5283" y="3668"/>
                  </a:moveTo>
                  <a:lnTo>
                    <a:pt x="6383" y="4072"/>
                  </a:lnTo>
                  <a:lnTo>
                    <a:pt x="7410" y="4512"/>
                  </a:lnTo>
                  <a:lnTo>
                    <a:pt x="6383" y="5319"/>
                  </a:lnTo>
                  <a:lnTo>
                    <a:pt x="5393" y="6163"/>
                  </a:lnTo>
                  <a:lnTo>
                    <a:pt x="5319" y="5282"/>
                  </a:lnTo>
                  <a:lnTo>
                    <a:pt x="5283" y="4365"/>
                  </a:lnTo>
                  <a:lnTo>
                    <a:pt x="5283" y="3668"/>
                  </a:lnTo>
                  <a:close/>
                  <a:moveTo>
                    <a:pt x="13096" y="2494"/>
                  </a:moveTo>
                  <a:lnTo>
                    <a:pt x="13023" y="2641"/>
                  </a:lnTo>
                  <a:lnTo>
                    <a:pt x="12986" y="2825"/>
                  </a:lnTo>
                  <a:lnTo>
                    <a:pt x="12949" y="3008"/>
                  </a:lnTo>
                  <a:lnTo>
                    <a:pt x="12986" y="3191"/>
                  </a:lnTo>
                  <a:lnTo>
                    <a:pt x="13096" y="3412"/>
                  </a:lnTo>
                  <a:lnTo>
                    <a:pt x="13243" y="3595"/>
                  </a:lnTo>
                  <a:lnTo>
                    <a:pt x="13426" y="3705"/>
                  </a:lnTo>
                  <a:lnTo>
                    <a:pt x="13646" y="3778"/>
                  </a:lnTo>
                  <a:lnTo>
                    <a:pt x="13793" y="3815"/>
                  </a:lnTo>
                  <a:lnTo>
                    <a:pt x="13536" y="4512"/>
                  </a:lnTo>
                  <a:lnTo>
                    <a:pt x="13243" y="5209"/>
                  </a:lnTo>
                  <a:lnTo>
                    <a:pt x="12913" y="5869"/>
                  </a:lnTo>
                  <a:lnTo>
                    <a:pt x="12546" y="6529"/>
                  </a:lnTo>
                  <a:lnTo>
                    <a:pt x="11665" y="6016"/>
                  </a:lnTo>
                  <a:lnTo>
                    <a:pt x="10785" y="5576"/>
                  </a:lnTo>
                  <a:lnTo>
                    <a:pt x="10602" y="5026"/>
                  </a:lnTo>
                  <a:lnTo>
                    <a:pt x="10345" y="4475"/>
                  </a:lnTo>
                  <a:lnTo>
                    <a:pt x="10125" y="3962"/>
                  </a:lnTo>
                  <a:lnTo>
                    <a:pt x="9831" y="3448"/>
                  </a:lnTo>
                  <a:lnTo>
                    <a:pt x="10602" y="3045"/>
                  </a:lnTo>
                  <a:lnTo>
                    <a:pt x="11005" y="2898"/>
                  </a:lnTo>
                  <a:lnTo>
                    <a:pt x="11409" y="2751"/>
                  </a:lnTo>
                  <a:lnTo>
                    <a:pt x="11849" y="2641"/>
                  </a:lnTo>
                  <a:lnTo>
                    <a:pt x="12252" y="2568"/>
                  </a:lnTo>
                  <a:lnTo>
                    <a:pt x="12692" y="2494"/>
                  </a:lnTo>
                  <a:close/>
                  <a:moveTo>
                    <a:pt x="2605" y="6713"/>
                  </a:moveTo>
                  <a:lnTo>
                    <a:pt x="2678" y="6750"/>
                  </a:lnTo>
                  <a:lnTo>
                    <a:pt x="2752" y="6823"/>
                  </a:lnTo>
                  <a:lnTo>
                    <a:pt x="2788" y="6970"/>
                  </a:lnTo>
                  <a:lnTo>
                    <a:pt x="2752" y="7116"/>
                  </a:lnTo>
                  <a:lnTo>
                    <a:pt x="2715" y="7153"/>
                  </a:lnTo>
                  <a:lnTo>
                    <a:pt x="2605" y="7226"/>
                  </a:lnTo>
                  <a:lnTo>
                    <a:pt x="2458" y="7336"/>
                  </a:lnTo>
                  <a:lnTo>
                    <a:pt x="2165" y="7116"/>
                  </a:lnTo>
                  <a:lnTo>
                    <a:pt x="2275" y="6970"/>
                  </a:lnTo>
                  <a:lnTo>
                    <a:pt x="2275" y="6896"/>
                  </a:lnTo>
                  <a:lnTo>
                    <a:pt x="2458" y="6860"/>
                  </a:lnTo>
                  <a:lnTo>
                    <a:pt x="2715" y="6860"/>
                  </a:lnTo>
                  <a:lnTo>
                    <a:pt x="2715" y="6823"/>
                  </a:lnTo>
                  <a:lnTo>
                    <a:pt x="2678" y="6786"/>
                  </a:lnTo>
                  <a:lnTo>
                    <a:pt x="2605" y="6713"/>
                  </a:lnTo>
                  <a:close/>
                  <a:moveTo>
                    <a:pt x="8364" y="6529"/>
                  </a:moveTo>
                  <a:lnTo>
                    <a:pt x="8547" y="6566"/>
                  </a:lnTo>
                  <a:lnTo>
                    <a:pt x="8657" y="6603"/>
                  </a:lnTo>
                  <a:lnTo>
                    <a:pt x="8657" y="6713"/>
                  </a:lnTo>
                  <a:lnTo>
                    <a:pt x="8694" y="6860"/>
                  </a:lnTo>
                  <a:lnTo>
                    <a:pt x="8694" y="6970"/>
                  </a:lnTo>
                  <a:lnTo>
                    <a:pt x="8694" y="7116"/>
                  </a:lnTo>
                  <a:lnTo>
                    <a:pt x="8657" y="7226"/>
                  </a:lnTo>
                  <a:lnTo>
                    <a:pt x="8621" y="7336"/>
                  </a:lnTo>
                  <a:lnTo>
                    <a:pt x="8547" y="7446"/>
                  </a:lnTo>
                  <a:lnTo>
                    <a:pt x="8364" y="7446"/>
                  </a:lnTo>
                  <a:lnTo>
                    <a:pt x="8107" y="7520"/>
                  </a:lnTo>
                  <a:lnTo>
                    <a:pt x="7850" y="7593"/>
                  </a:lnTo>
                  <a:lnTo>
                    <a:pt x="7704" y="7483"/>
                  </a:lnTo>
                  <a:lnTo>
                    <a:pt x="7630" y="7336"/>
                  </a:lnTo>
                  <a:lnTo>
                    <a:pt x="7557" y="7190"/>
                  </a:lnTo>
                  <a:lnTo>
                    <a:pt x="7594" y="7006"/>
                  </a:lnTo>
                  <a:lnTo>
                    <a:pt x="7667" y="6750"/>
                  </a:lnTo>
                  <a:lnTo>
                    <a:pt x="7777" y="6750"/>
                  </a:lnTo>
                  <a:lnTo>
                    <a:pt x="7850" y="6786"/>
                  </a:lnTo>
                  <a:lnTo>
                    <a:pt x="7924" y="6750"/>
                  </a:lnTo>
                  <a:lnTo>
                    <a:pt x="7960" y="6713"/>
                  </a:lnTo>
                  <a:lnTo>
                    <a:pt x="8071" y="6566"/>
                  </a:lnTo>
                  <a:lnTo>
                    <a:pt x="8364" y="6529"/>
                  </a:lnTo>
                  <a:close/>
                  <a:moveTo>
                    <a:pt x="3155" y="3191"/>
                  </a:moveTo>
                  <a:lnTo>
                    <a:pt x="3595" y="3228"/>
                  </a:lnTo>
                  <a:lnTo>
                    <a:pt x="4036" y="3301"/>
                  </a:lnTo>
                  <a:lnTo>
                    <a:pt x="4439" y="3412"/>
                  </a:lnTo>
                  <a:lnTo>
                    <a:pt x="4879" y="3522"/>
                  </a:lnTo>
                  <a:lnTo>
                    <a:pt x="4843" y="4072"/>
                  </a:lnTo>
                  <a:lnTo>
                    <a:pt x="4843" y="4659"/>
                  </a:lnTo>
                  <a:lnTo>
                    <a:pt x="4879" y="5282"/>
                  </a:lnTo>
                  <a:lnTo>
                    <a:pt x="4989" y="6529"/>
                  </a:lnTo>
                  <a:lnTo>
                    <a:pt x="4182" y="7263"/>
                  </a:lnTo>
                  <a:lnTo>
                    <a:pt x="3779" y="7630"/>
                  </a:lnTo>
                  <a:lnTo>
                    <a:pt x="3375" y="8033"/>
                  </a:lnTo>
                  <a:lnTo>
                    <a:pt x="3265" y="7960"/>
                  </a:lnTo>
                  <a:lnTo>
                    <a:pt x="2898" y="7667"/>
                  </a:lnTo>
                  <a:lnTo>
                    <a:pt x="3008" y="7520"/>
                  </a:lnTo>
                  <a:lnTo>
                    <a:pt x="3119" y="7410"/>
                  </a:lnTo>
                  <a:lnTo>
                    <a:pt x="3155" y="7336"/>
                  </a:lnTo>
                  <a:lnTo>
                    <a:pt x="3192" y="7300"/>
                  </a:lnTo>
                  <a:lnTo>
                    <a:pt x="3192" y="7153"/>
                  </a:lnTo>
                  <a:lnTo>
                    <a:pt x="3229" y="6933"/>
                  </a:lnTo>
                  <a:lnTo>
                    <a:pt x="3192" y="6823"/>
                  </a:lnTo>
                  <a:lnTo>
                    <a:pt x="3155" y="6676"/>
                  </a:lnTo>
                  <a:lnTo>
                    <a:pt x="3119" y="6566"/>
                  </a:lnTo>
                  <a:lnTo>
                    <a:pt x="3045" y="6456"/>
                  </a:lnTo>
                  <a:lnTo>
                    <a:pt x="2972" y="6383"/>
                  </a:lnTo>
                  <a:lnTo>
                    <a:pt x="2862" y="6309"/>
                  </a:lnTo>
                  <a:lnTo>
                    <a:pt x="2752" y="6273"/>
                  </a:lnTo>
                  <a:lnTo>
                    <a:pt x="2605" y="6236"/>
                  </a:lnTo>
                  <a:lnTo>
                    <a:pt x="2495" y="6236"/>
                  </a:lnTo>
                  <a:lnTo>
                    <a:pt x="2348" y="6273"/>
                  </a:lnTo>
                  <a:lnTo>
                    <a:pt x="2128" y="6383"/>
                  </a:lnTo>
                  <a:lnTo>
                    <a:pt x="1908" y="6529"/>
                  </a:lnTo>
                  <a:lnTo>
                    <a:pt x="1761" y="6713"/>
                  </a:lnTo>
                  <a:lnTo>
                    <a:pt x="1321" y="6309"/>
                  </a:lnTo>
                  <a:lnTo>
                    <a:pt x="954" y="5833"/>
                  </a:lnTo>
                  <a:lnTo>
                    <a:pt x="734" y="5502"/>
                  </a:lnTo>
                  <a:lnTo>
                    <a:pt x="624" y="5172"/>
                  </a:lnTo>
                  <a:lnTo>
                    <a:pt x="551" y="4805"/>
                  </a:lnTo>
                  <a:lnTo>
                    <a:pt x="514" y="4439"/>
                  </a:lnTo>
                  <a:lnTo>
                    <a:pt x="551" y="4255"/>
                  </a:lnTo>
                  <a:lnTo>
                    <a:pt x="624" y="4072"/>
                  </a:lnTo>
                  <a:lnTo>
                    <a:pt x="734" y="3925"/>
                  </a:lnTo>
                  <a:lnTo>
                    <a:pt x="844" y="3778"/>
                  </a:lnTo>
                  <a:lnTo>
                    <a:pt x="991" y="3668"/>
                  </a:lnTo>
                  <a:lnTo>
                    <a:pt x="1174" y="3558"/>
                  </a:lnTo>
                  <a:lnTo>
                    <a:pt x="1541" y="3412"/>
                  </a:lnTo>
                  <a:lnTo>
                    <a:pt x="1908" y="3265"/>
                  </a:lnTo>
                  <a:lnTo>
                    <a:pt x="2312" y="3191"/>
                  </a:lnTo>
                  <a:close/>
                  <a:moveTo>
                    <a:pt x="11005" y="6199"/>
                  </a:moveTo>
                  <a:lnTo>
                    <a:pt x="12289" y="6896"/>
                  </a:lnTo>
                  <a:lnTo>
                    <a:pt x="11885" y="7483"/>
                  </a:lnTo>
                  <a:lnTo>
                    <a:pt x="11482" y="8033"/>
                  </a:lnTo>
                  <a:lnTo>
                    <a:pt x="11335" y="7410"/>
                  </a:lnTo>
                  <a:lnTo>
                    <a:pt x="11188" y="6750"/>
                  </a:lnTo>
                  <a:lnTo>
                    <a:pt x="11005" y="6199"/>
                  </a:lnTo>
                  <a:close/>
                  <a:moveTo>
                    <a:pt x="7264" y="8180"/>
                  </a:moveTo>
                  <a:lnTo>
                    <a:pt x="7410" y="8253"/>
                  </a:lnTo>
                  <a:lnTo>
                    <a:pt x="7594" y="8290"/>
                  </a:lnTo>
                  <a:lnTo>
                    <a:pt x="7960" y="8290"/>
                  </a:lnTo>
                  <a:lnTo>
                    <a:pt x="7704" y="8327"/>
                  </a:lnTo>
                  <a:lnTo>
                    <a:pt x="7557" y="8327"/>
                  </a:lnTo>
                  <a:lnTo>
                    <a:pt x="7447" y="8290"/>
                  </a:lnTo>
                  <a:lnTo>
                    <a:pt x="7337" y="8253"/>
                  </a:lnTo>
                  <a:lnTo>
                    <a:pt x="7264" y="8180"/>
                  </a:lnTo>
                  <a:close/>
                  <a:moveTo>
                    <a:pt x="8181" y="5979"/>
                  </a:moveTo>
                  <a:lnTo>
                    <a:pt x="7997" y="6016"/>
                  </a:lnTo>
                  <a:lnTo>
                    <a:pt x="7814" y="6089"/>
                  </a:lnTo>
                  <a:lnTo>
                    <a:pt x="7667" y="6236"/>
                  </a:lnTo>
                  <a:lnTo>
                    <a:pt x="7410" y="6346"/>
                  </a:lnTo>
                  <a:lnTo>
                    <a:pt x="7190" y="6529"/>
                  </a:lnTo>
                  <a:lnTo>
                    <a:pt x="6970" y="6713"/>
                  </a:lnTo>
                  <a:lnTo>
                    <a:pt x="6787" y="6933"/>
                  </a:lnTo>
                  <a:lnTo>
                    <a:pt x="6677" y="7080"/>
                  </a:lnTo>
                  <a:lnTo>
                    <a:pt x="6640" y="7263"/>
                  </a:lnTo>
                  <a:lnTo>
                    <a:pt x="6567" y="7410"/>
                  </a:lnTo>
                  <a:lnTo>
                    <a:pt x="6567" y="7593"/>
                  </a:lnTo>
                  <a:lnTo>
                    <a:pt x="6567" y="7923"/>
                  </a:lnTo>
                  <a:lnTo>
                    <a:pt x="6677" y="8253"/>
                  </a:lnTo>
                  <a:lnTo>
                    <a:pt x="6787" y="8437"/>
                  </a:lnTo>
                  <a:lnTo>
                    <a:pt x="6897" y="8584"/>
                  </a:lnTo>
                  <a:lnTo>
                    <a:pt x="7043" y="8694"/>
                  </a:lnTo>
                  <a:lnTo>
                    <a:pt x="7190" y="8767"/>
                  </a:lnTo>
                  <a:lnTo>
                    <a:pt x="7374" y="8804"/>
                  </a:lnTo>
                  <a:lnTo>
                    <a:pt x="7557" y="8840"/>
                  </a:lnTo>
                  <a:lnTo>
                    <a:pt x="7924" y="8840"/>
                  </a:lnTo>
                  <a:lnTo>
                    <a:pt x="8254" y="8767"/>
                  </a:lnTo>
                  <a:lnTo>
                    <a:pt x="8584" y="8620"/>
                  </a:lnTo>
                  <a:lnTo>
                    <a:pt x="8914" y="8364"/>
                  </a:lnTo>
                  <a:lnTo>
                    <a:pt x="9208" y="8070"/>
                  </a:lnTo>
                  <a:lnTo>
                    <a:pt x="9464" y="7740"/>
                  </a:lnTo>
                  <a:lnTo>
                    <a:pt x="9538" y="7593"/>
                  </a:lnTo>
                  <a:lnTo>
                    <a:pt x="9611" y="7410"/>
                  </a:lnTo>
                  <a:lnTo>
                    <a:pt x="9648" y="7226"/>
                  </a:lnTo>
                  <a:lnTo>
                    <a:pt x="9648" y="7043"/>
                  </a:lnTo>
                  <a:lnTo>
                    <a:pt x="9648" y="6860"/>
                  </a:lnTo>
                  <a:lnTo>
                    <a:pt x="9574" y="6713"/>
                  </a:lnTo>
                  <a:lnTo>
                    <a:pt x="9464" y="6529"/>
                  </a:lnTo>
                  <a:lnTo>
                    <a:pt x="9354" y="6419"/>
                  </a:lnTo>
                  <a:lnTo>
                    <a:pt x="9208" y="6273"/>
                  </a:lnTo>
                  <a:lnTo>
                    <a:pt x="9061" y="6199"/>
                  </a:lnTo>
                  <a:lnTo>
                    <a:pt x="8731" y="6053"/>
                  </a:lnTo>
                  <a:lnTo>
                    <a:pt x="8364" y="5979"/>
                  </a:lnTo>
                  <a:close/>
                  <a:moveTo>
                    <a:pt x="5063" y="7080"/>
                  </a:moveTo>
                  <a:lnTo>
                    <a:pt x="5246" y="8180"/>
                  </a:lnTo>
                  <a:lnTo>
                    <a:pt x="5466" y="9281"/>
                  </a:lnTo>
                  <a:lnTo>
                    <a:pt x="4622" y="8804"/>
                  </a:lnTo>
                  <a:lnTo>
                    <a:pt x="3779" y="8290"/>
                  </a:lnTo>
                  <a:lnTo>
                    <a:pt x="4439" y="7667"/>
                  </a:lnTo>
                  <a:lnTo>
                    <a:pt x="5063" y="7080"/>
                  </a:lnTo>
                  <a:close/>
                  <a:moveTo>
                    <a:pt x="7887" y="4732"/>
                  </a:moveTo>
                  <a:lnTo>
                    <a:pt x="9171" y="5282"/>
                  </a:lnTo>
                  <a:lnTo>
                    <a:pt x="10381" y="5869"/>
                  </a:lnTo>
                  <a:lnTo>
                    <a:pt x="10602" y="6529"/>
                  </a:lnTo>
                  <a:lnTo>
                    <a:pt x="10785" y="7190"/>
                  </a:lnTo>
                  <a:lnTo>
                    <a:pt x="10932" y="7850"/>
                  </a:lnTo>
                  <a:lnTo>
                    <a:pt x="11078" y="8547"/>
                  </a:lnTo>
                  <a:lnTo>
                    <a:pt x="10565" y="9097"/>
                  </a:lnTo>
                  <a:lnTo>
                    <a:pt x="10015" y="9647"/>
                  </a:lnTo>
                  <a:lnTo>
                    <a:pt x="9428" y="10161"/>
                  </a:lnTo>
                  <a:lnTo>
                    <a:pt x="8841" y="10674"/>
                  </a:lnTo>
                  <a:lnTo>
                    <a:pt x="8107" y="10418"/>
                  </a:lnTo>
                  <a:lnTo>
                    <a:pt x="7374" y="10161"/>
                  </a:lnTo>
                  <a:lnTo>
                    <a:pt x="6677" y="9867"/>
                  </a:lnTo>
                  <a:lnTo>
                    <a:pt x="5980" y="9537"/>
                  </a:lnTo>
                  <a:lnTo>
                    <a:pt x="5723" y="8143"/>
                  </a:lnTo>
                  <a:lnTo>
                    <a:pt x="5466" y="6713"/>
                  </a:lnTo>
                  <a:lnTo>
                    <a:pt x="6677" y="5722"/>
                  </a:lnTo>
                  <a:lnTo>
                    <a:pt x="7887" y="4732"/>
                  </a:lnTo>
                  <a:close/>
                  <a:moveTo>
                    <a:pt x="11152" y="9171"/>
                  </a:moveTo>
                  <a:lnTo>
                    <a:pt x="11225" y="10161"/>
                  </a:lnTo>
                  <a:lnTo>
                    <a:pt x="11225" y="11188"/>
                  </a:lnTo>
                  <a:lnTo>
                    <a:pt x="11225" y="11225"/>
                  </a:lnTo>
                  <a:lnTo>
                    <a:pt x="10308" y="11041"/>
                  </a:lnTo>
                  <a:lnTo>
                    <a:pt x="9391" y="10821"/>
                  </a:lnTo>
                  <a:lnTo>
                    <a:pt x="10015" y="10308"/>
                  </a:lnTo>
                  <a:lnTo>
                    <a:pt x="10565" y="9794"/>
                  </a:lnTo>
                  <a:lnTo>
                    <a:pt x="11152" y="9171"/>
                  </a:lnTo>
                  <a:close/>
                  <a:moveTo>
                    <a:pt x="12729" y="7153"/>
                  </a:moveTo>
                  <a:lnTo>
                    <a:pt x="13243" y="7483"/>
                  </a:lnTo>
                  <a:lnTo>
                    <a:pt x="13756" y="7813"/>
                  </a:lnTo>
                  <a:lnTo>
                    <a:pt x="14233" y="8180"/>
                  </a:lnTo>
                  <a:lnTo>
                    <a:pt x="14673" y="8584"/>
                  </a:lnTo>
                  <a:lnTo>
                    <a:pt x="15113" y="9024"/>
                  </a:lnTo>
                  <a:lnTo>
                    <a:pt x="15480" y="9464"/>
                  </a:lnTo>
                  <a:lnTo>
                    <a:pt x="15810" y="9941"/>
                  </a:lnTo>
                  <a:lnTo>
                    <a:pt x="16067" y="10454"/>
                  </a:lnTo>
                  <a:lnTo>
                    <a:pt x="16251" y="11005"/>
                  </a:lnTo>
                  <a:lnTo>
                    <a:pt x="16177" y="11041"/>
                  </a:lnTo>
                  <a:lnTo>
                    <a:pt x="15957" y="11188"/>
                  </a:lnTo>
                  <a:lnTo>
                    <a:pt x="15700" y="11298"/>
                  </a:lnTo>
                  <a:lnTo>
                    <a:pt x="15444" y="11371"/>
                  </a:lnTo>
                  <a:lnTo>
                    <a:pt x="15187" y="11445"/>
                  </a:lnTo>
                  <a:lnTo>
                    <a:pt x="15113" y="11371"/>
                  </a:lnTo>
                  <a:lnTo>
                    <a:pt x="15077" y="11408"/>
                  </a:lnTo>
                  <a:lnTo>
                    <a:pt x="14233" y="11445"/>
                  </a:lnTo>
                  <a:lnTo>
                    <a:pt x="13389" y="11408"/>
                  </a:lnTo>
                  <a:lnTo>
                    <a:pt x="12582" y="11371"/>
                  </a:lnTo>
                  <a:lnTo>
                    <a:pt x="11739" y="11298"/>
                  </a:lnTo>
                  <a:lnTo>
                    <a:pt x="11702" y="10198"/>
                  </a:lnTo>
                  <a:lnTo>
                    <a:pt x="11665" y="9464"/>
                  </a:lnTo>
                  <a:lnTo>
                    <a:pt x="11592" y="8694"/>
                  </a:lnTo>
                  <a:lnTo>
                    <a:pt x="12179" y="7923"/>
                  </a:lnTo>
                  <a:lnTo>
                    <a:pt x="12729" y="7153"/>
                  </a:lnTo>
                  <a:close/>
                  <a:moveTo>
                    <a:pt x="6126" y="10161"/>
                  </a:moveTo>
                  <a:lnTo>
                    <a:pt x="6787" y="10454"/>
                  </a:lnTo>
                  <a:lnTo>
                    <a:pt x="7447" y="10711"/>
                  </a:lnTo>
                  <a:lnTo>
                    <a:pt x="8327" y="11005"/>
                  </a:lnTo>
                  <a:lnTo>
                    <a:pt x="7557" y="11555"/>
                  </a:lnTo>
                  <a:lnTo>
                    <a:pt x="6713" y="11995"/>
                  </a:lnTo>
                  <a:lnTo>
                    <a:pt x="6603" y="12068"/>
                  </a:lnTo>
                  <a:lnTo>
                    <a:pt x="6346" y="11078"/>
                  </a:lnTo>
                  <a:lnTo>
                    <a:pt x="6126" y="10161"/>
                  </a:lnTo>
                  <a:close/>
                  <a:moveTo>
                    <a:pt x="3449" y="8657"/>
                  </a:moveTo>
                  <a:lnTo>
                    <a:pt x="3889" y="8950"/>
                  </a:lnTo>
                  <a:lnTo>
                    <a:pt x="4733" y="9427"/>
                  </a:lnTo>
                  <a:lnTo>
                    <a:pt x="5613" y="9904"/>
                  </a:lnTo>
                  <a:lnTo>
                    <a:pt x="5870" y="11078"/>
                  </a:lnTo>
                  <a:lnTo>
                    <a:pt x="6016" y="11665"/>
                  </a:lnTo>
                  <a:lnTo>
                    <a:pt x="6200" y="12288"/>
                  </a:lnTo>
                  <a:lnTo>
                    <a:pt x="5686" y="12509"/>
                  </a:lnTo>
                  <a:lnTo>
                    <a:pt x="5136" y="12729"/>
                  </a:lnTo>
                  <a:lnTo>
                    <a:pt x="4622" y="12875"/>
                  </a:lnTo>
                  <a:lnTo>
                    <a:pt x="4072" y="12985"/>
                  </a:lnTo>
                  <a:lnTo>
                    <a:pt x="3705" y="12985"/>
                  </a:lnTo>
                  <a:lnTo>
                    <a:pt x="3375" y="12949"/>
                  </a:lnTo>
                  <a:lnTo>
                    <a:pt x="3045" y="12875"/>
                  </a:lnTo>
                  <a:lnTo>
                    <a:pt x="2715" y="12692"/>
                  </a:lnTo>
                  <a:lnTo>
                    <a:pt x="2568" y="12582"/>
                  </a:lnTo>
                  <a:lnTo>
                    <a:pt x="2458" y="12435"/>
                  </a:lnTo>
                  <a:lnTo>
                    <a:pt x="2348" y="12288"/>
                  </a:lnTo>
                  <a:lnTo>
                    <a:pt x="2275" y="12105"/>
                  </a:lnTo>
                  <a:lnTo>
                    <a:pt x="2165" y="11775"/>
                  </a:lnTo>
                  <a:lnTo>
                    <a:pt x="2165" y="11371"/>
                  </a:lnTo>
                  <a:lnTo>
                    <a:pt x="2201" y="11005"/>
                  </a:lnTo>
                  <a:lnTo>
                    <a:pt x="2275" y="10638"/>
                  </a:lnTo>
                  <a:lnTo>
                    <a:pt x="2385" y="10271"/>
                  </a:lnTo>
                  <a:lnTo>
                    <a:pt x="2532" y="9941"/>
                  </a:lnTo>
                  <a:lnTo>
                    <a:pt x="2715" y="9574"/>
                  </a:lnTo>
                  <a:lnTo>
                    <a:pt x="2935" y="9281"/>
                  </a:lnTo>
                  <a:lnTo>
                    <a:pt x="3192" y="8950"/>
                  </a:lnTo>
                  <a:lnTo>
                    <a:pt x="3449" y="8657"/>
                  </a:lnTo>
                  <a:close/>
                  <a:moveTo>
                    <a:pt x="8291" y="14049"/>
                  </a:moveTo>
                  <a:lnTo>
                    <a:pt x="8401" y="14086"/>
                  </a:lnTo>
                  <a:lnTo>
                    <a:pt x="8401" y="14196"/>
                  </a:lnTo>
                  <a:lnTo>
                    <a:pt x="8401" y="14343"/>
                  </a:lnTo>
                  <a:lnTo>
                    <a:pt x="8364" y="14489"/>
                  </a:lnTo>
                  <a:lnTo>
                    <a:pt x="8291" y="14599"/>
                  </a:lnTo>
                  <a:lnTo>
                    <a:pt x="8181" y="14673"/>
                  </a:lnTo>
                  <a:lnTo>
                    <a:pt x="7960" y="14489"/>
                  </a:lnTo>
                  <a:lnTo>
                    <a:pt x="7777" y="14306"/>
                  </a:lnTo>
                  <a:lnTo>
                    <a:pt x="7850" y="14159"/>
                  </a:lnTo>
                  <a:lnTo>
                    <a:pt x="7997" y="14086"/>
                  </a:lnTo>
                  <a:lnTo>
                    <a:pt x="8144" y="14049"/>
                  </a:lnTo>
                  <a:close/>
                  <a:moveTo>
                    <a:pt x="8914" y="11188"/>
                  </a:moveTo>
                  <a:lnTo>
                    <a:pt x="10051" y="11481"/>
                  </a:lnTo>
                  <a:lnTo>
                    <a:pt x="11225" y="11702"/>
                  </a:lnTo>
                  <a:lnTo>
                    <a:pt x="11188" y="12288"/>
                  </a:lnTo>
                  <a:lnTo>
                    <a:pt x="11115" y="12839"/>
                  </a:lnTo>
                  <a:lnTo>
                    <a:pt x="10968" y="13426"/>
                  </a:lnTo>
                  <a:lnTo>
                    <a:pt x="10822" y="13976"/>
                  </a:lnTo>
                  <a:lnTo>
                    <a:pt x="10638" y="14269"/>
                  </a:lnTo>
                  <a:lnTo>
                    <a:pt x="10455" y="14563"/>
                  </a:lnTo>
                  <a:lnTo>
                    <a:pt x="10198" y="14819"/>
                  </a:lnTo>
                  <a:lnTo>
                    <a:pt x="9905" y="15003"/>
                  </a:lnTo>
                  <a:lnTo>
                    <a:pt x="9648" y="15113"/>
                  </a:lnTo>
                  <a:lnTo>
                    <a:pt x="9391" y="15150"/>
                  </a:lnTo>
                  <a:lnTo>
                    <a:pt x="9098" y="15113"/>
                  </a:lnTo>
                  <a:lnTo>
                    <a:pt x="8841" y="15040"/>
                  </a:lnTo>
                  <a:lnTo>
                    <a:pt x="8951" y="14856"/>
                  </a:lnTo>
                  <a:lnTo>
                    <a:pt x="8988" y="14673"/>
                  </a:lnTo>
                  <a:lnTo>
                    <a:pt x="9061" y="14453"/>
                  </a:lnTo>
                  <a:lnTo>
                    <a:pt x="9061" y="14269"/>
                  </a:lnTo>
                  <a:lnTo>
                    <a:pt x="9024" y="14086"/>
                  </a:lnTo>
                  <a:lnTo>
                    <a:pt x="8951" y="13976"/>
                  </a:lnTo>
                  <a:lnTo>
                    <a:pt x="8841" y="13829"/>
                  </a:lnTo>
                  <a:lnTo>
                    <a:pt x="8731" y="13756"/>
                  </a:lnTo>
                  <a:lnTo>
                    <a:pt x="8547" y="13646"/>
                  </a:lnTo>
                  <a:lnTo>
                    <a:pt x="8401" y="13609"/>
                  </a:lnTo>
                  <a:lnTo>
                    <a:pt x="8254" y="13572"/>
                  </a:lnTo>
                  <a:lnTo>
                    <a:pt x="8071" y="13572"/>
                  </a:lnTo>
                  <a:lnTo>
                    <a:pt x="7887" y="13609"/>
                  </a:lnTo>
                  <a:lnTo>
                    <a:pt x="7740" y="13682"/>
                  </a:lnTo>
                  <a:lnTo>
                    <a:pt x="7594" y="13792"/>
                  </a:lnTo>
                  <a:lnTo>
                    <a:pt x="7447" y="13902"/>
                  </a:lnTo>
                  <a:lnTo>
                    <a:pt x="7264" y="13609"/>
                  </a:lnTo>
                  <a:lnTo>
                    <a:pt x="7080" y="13242"/>
                  </a:lnTo>
                  <a:lnTo>
                    <a:pt x="6897" y="12912"/>
                  </a:lnTo>
                  <a:lnTo>
                    <a:pt x="6750" y="12545"/>
                  </a:lnTo>
                  <a:lnTo>
                    <a:pt x="7814" y="11958"/>
                  </a:lnTo>
                  <a:lnTo>
                    <a:pt x="8364" y="11591"/>
                  </a:lnTo>
                  <a:lnTo>
                    <a:pt x="8914" y="11188"/>
                  </a:lnTo>
                  <a:close/>
                  <a:moveTo>
                    <a:pt x="6493" y="0"/>
                  </a:moveTo>
                  <a:lnTo>
                    <a:pt x="6163" y="294"/>
                  </a:lnTo>
                  <a:lnTo>
                    <a:pt x="5870" y="624"/>
                  </a:lnTo>
                  <a:lnTo>
                    <a:pt x="5613" y="991"/>
                  </a:lnTo>
                  <a:lnTo>
                    <a:pt x="5429" y="1394"/>
                  </a:lnTo>
                  <a:lnTo>
                    <a:pt x="5246" y="1798"/>
                  </a:lnTo>
                  <a:lnTo>
                    <a:pt x="5099" y="2201"/>
                  </a:lnTo>
                  <a:lnTo>
                    <a:pt x="5026" y="2641"/>
                  </a:lnTo>
                  <a:lnTo>
                    <a:pt x="4953" y="3081"/>
                  </a:lnTo>
                  <a:lnTo>
                    <a:pt x="4219" y="2898"/>
                  </a:lnTo>
                  <a:lnTo>
                    <a:pt x="3485" y="2788"/>
                  </a:lnTo>
                  <a:lnTo>
                    <a:pt x="2752" y="2715"/>
                  </a:lnTo>
                  <a:lnTo>
                    <a:pt x="2385" y="2751"/>
                  </a:lnTo>
                  <a:lnTo>
                    <a:pt x="2055" y="2788"/>
                  </a:lnTo>
                  <a:lnTo>
                    <a:pt x="1725" y="2825"/>
                  </a:lnTo>
                  <a:lnTo>
                    <a:pt x="1394" y="2898"/>
                  </a:lnTo>
                  <a:lnTo>
                    <a:pt x="1101" y="3045"/>
                  </a:lnTo>
                  <a:lnTo>
                    <a:pt x="808" y="3191"/>
                  </a:lnTo>
                  <a:lnTo>
                    <a:pt x="551" y="3338"/>
                  </a:lnTo>
                  <a:lnTo>
                    <a:pt x="367" y="3558"/>
                  </a:lnTo>
                  <a:lnTo>
                    <a:pt x="184" y="3815"/>
                  </a:lnTo>
                  <a:lnTo>
                    <a:pt x="74" y="4108"/>
                  </a:lnTo>
                  <a:lnTo>
                    <a:pt x="1" y="4402"/>
                  </a:lnTo>
                  <a:lnTo>
                    <a:pt x="1" y="4732"/>
                  </a:lnTo>
                  <a:lnTo>
                    <a:pt x="37" y="5026"/>
                  </a:lnTo>
                  <a:lnTo>
                    <a:pt x="147" y="5356"/>
                  </a:lnTo>
                  <a:lnTo>
                    <a:pt x="257" y="5649"/>
                  </a:lnTo>
                  <a:lnTo>
                    <a:pt x="441" y="5943"/>
                  </a:lnTo>
                  <a:lnTo>
                    <a:pt x="624" y="6236"/>
                  </a:lnTo>
                  <a:lnTo>
                    <a:pt x="844" y="6493"/>
                  </a:lnTo>
                  <a:lnTo>
                    <a:pt x="1211" y="6860"/>
                  </a:lnTo>
                  <a:lnTo>
                    <a:pt x="1615" y="7263"/>
                  </a:lnTo>
                  <a:lnTo>
                    <a:pt x="1615" y="7300"/>
                  </a:lnTo>
                  <a:lnTo>
                    <a:pt x="1615" y="7520"/>
                  </a:lnTo>
                  <a:lnTo>
                    <a:pt x="1688" y="7777"/>
                  </a:lnTo>
                  <a:lnTo>
                    <a:pt x="1725" y="7887"/>
                  </a:lnTo>
                  <a:lnTo>
                    <a:pt x="1835" y="7960"/>
                  </a:lnTo>
                  <a:lnTo>
                    <a:pt x="1908" y="8033"/>
                  </a:lnTo>
                  <a:lnTo>
                    <a:pt x="2055" y="8070"/>
                  </a:lnTo>
                  <a:lnTo>
                    <a:pt x="2165" y="8107"/>
                  </a:lnTo>
                  <a:lnTo>
                    <a:pt x="2275" y="8070"/>
                  </a:lnTo>
                  <a:lnTo>
                    <a:pt x="2532" y="7997"/>
                  </a:lnTo>
                  <a:lnTo>
                    <a:pt x="3045" y="8400"/>
                  </a:lnTo>
                  <a:lnTo>
                    <a:pt x="2642" y="8914"/>
                  </a:lnTo>
                  <a:lnTo>
                    <a:pt x="2312" y="9464"/>
                  </a:lnTo>
                  <a:lnTo>
                    <a:pt x="2018" y="10051"/>
                  </a:lnTo>
                  <a:lnTo>
                    <a:pt x="1871" y="10344"/>
                  </a:lnTo>
                  <a:lnTo>
                    <a:pt x="1798" y="10674"/>
                  </a:lnTo>
                  <a:lnTo>
                    <a:pt x="1725" y="10968"/>
                  </a:lnTo>
                  <a:lnTo>
                    <a:pt x="1688" y="11261"/>
                  </a:lnTo>
                  <a:lnTo>
                    <a:pt x="1688" y="11555"/>
                  </a:lnTo>
                  <a:lnTo>
                    <a:pt x="1725" y="11885"/>
                  </a:lnTo>
                  <a:lnTo>
                    <a:pt x="1798" y="12142"/>
                  </a:lnTo>
                  <a:lnTo>
                    <a:pt x="1908" y="12435"/>
                  </a:lnTo>
                  <a:lnTo>
                    <a:pt x="2055" y="12692"/>
                  </a:lnTo>
                  <a:lnTo>
                    <a:pt x="2238" y="12912"/>
                  </a:lnTo>
                  <a:lnTo>
                    <a:pt x="2495" y="13132"/>
                  </a:lnTo>
                  <a:lnTo>
                    <a:pt x="2788" y="13279"/>
                  </a:lnTo>
                  <a:lnTo>
                    <a:pt x="3045" y="13389"/>
                  </a:lnTo>
                  <a:lnTo>
                    <a:pt x="3375" y="13426"/>
                  </a:lnTo>
                  <a:lnTo>
                    <a:pt x="3669" y="13462"/>
                  </a:lnTo>
                  <a:lnTo>
                    <a:pt x="3999" y="13462"/>
                  </a:lnTo>
                  <a:lnTo>
                    <a:pt x="4292" y="13426"/>
                  </a:lnTo>
                  <a:lnTo>
                    <a:pt x="4586" y="13389"/>
                  </a:lnTo>
                  <a:lnTo>
                    <a:pt x="5026" y="13242"/>
                  </a:lnTo>
                  <a:lnTo>
                    <a:pt x="5503" y="13095"/>
                  </a:lnTo>
                  <a:lnTo>
                    <a:pt x="5906" y="12949"/>
                  </a:lnTo>
                  <a:lnTo>
                    <a:pt x="6346" y="12729"/>
                  </a:lnTo>
                  <a:lnTo>
                    <a:pt x="6530" y="13169"/>
                  </a:lnTo>
                  <a:lnTo>
                    <a:pt x="6713" y="13572"/>
                  </a:lnTo>
                  <a:lnTo>
                    <a:pt x="6970" y="13976"/>
                  </a:lnTo>
                  <a:lnTo>
                    <a:pt x="7227" y="14343"/>
                  </a:lnTo>
                  <a:lnTo>
                    <a:pt x="7153" y="14526"/>
                  </a:lnTo>
                  <a:lnTo>
                    <a:pt x="7117" y="14709"/>
                  </a:lnTo>
                  <a:lnTo>
                    <a:pt x="7153" y="14893"/>
                  </a:lnTo>
                  <a:lnTo>
                    <a:pt x="7227" y="15076"/>
                  </a:lnTo>
                  <a:lnTo>
                    <a:pt x="7337" y="15223"/>
                  </a:lnTo>
                  <a:lnTo>
                    <a:pt x="7484" y="15333"/>
                  </a:lnTo>
                  <a:lnTo>
                    <a:pt x="7630" y="15406"/>
                  </a:lnTo>
                  <a:lnTo>
                    <a:pt x="7777" y="15480"/>
                  </a:lnTo>
                  <a:lnTo>
                    <a:pt x="7924" y="15516"/>
                  </a:lnTo>
                  <a:lnTo>
                    <a:pt x="8107" y="15516"/>
                  </a:lnTo>
                  <a:lnTo>
                    <a:pt x="8254" y="15480"/>
                  </a:lnTo>
                  <a:lnTo>
                    <a:pt x="8437" y="15406"/>
                  </a:lnTo>
                  <a:lnTo>
                    <a:pt x="8474" y="15406"/>
                  </a:lnTo>
                  <a:lnTo>
                    <a:pt x="8804" y="15516"/>
                  </a:lnTo>
                  <a:lnTo>
                    <a:pt x="9171" y="15590"/>
                  </a:lnTo>
                  <a:lnTo>
                    <a:pt x="9501" y="15590"/>
                  </a:lnTo>
                  <a:lnTo>
                    <a:pt x="9868" y="15516"/>
                  </a:lnTo>
                  <a:lnTo>
                    <a:pt x="10161" y="15406"/>
                  </a:lnTo>
                  <a:lnTo>
                    <a:pt x="10418" y="15260"/>
                  </a:lnTo>
                  <a:lnTo>
                    <a:pt x="10675" y="15040"/>
                  </a:lnTo>
                  <a:lnTo>
                    <a:pt x="10858" y="14819"/>
                  </a:lnTo>
                  <a:lnTo>
                    <a:pt x="11042" y="14563"/>
                  </a:lnTo>
                  <a:lnTo>
                    <a:pt x="11188" y="14269"/>
                  </a:lnTo>
                  <a:lnTo>
                    <a:pt x="11299" y="13976"/>
                  </a:lnTo>
                  <a:lnTo>
                    <a:pt x="11409" y="13682"/>
                  </a:lnTo>
                  <a:lnTo>
                    <a:pt x="11519" y="13242"/>
                  </a:lnTo>
                  <a:lnTo>
                    <a:pt x="11629" y="12765"/>
                  </a:lnTo>
                  <a:lnTo>
                    <a:pt x="11665" y="12252"/>
                  </a:lnTo>
                  <a:lnTo>
                    <a:pt x="11702" y="11775"/>
                  </a:lnTo>
                  <a:lnTo>
                    <a:pt x="12619" y="11848"/>
                  </a:lnTo>
                  <a:lnTo>
                    <a:pt x="13499" y="11922"/>
                  </a:lnTo>
                  <a:lnTo>
                    <a:pt x="14416" y="11922"/>
                  </a:lnTo>
                  <a:lnTo>
                    <a:pt x="15297" y="11885"/>
                  </a:lnTo>
                  <a:lnTo>
                    <a:pt x="15333" y="11848"/>
                  </a:lnTo>
                  <a:lnTo>
                    <a:pt x="15333" y="11775"/>
                  </a:lnTo>
                  <a:lnTo>
                    <a:pt x="15590" y="11702"/>
                  </a:lnTo>
                  <a:lnTo>
                    <a:pt x="15884" y="11628"/>
                  </a:lnTo>
                  <a:lnTo>
                    <a:pt x="16140" y="11481"/>
                  </a:lnTo>
                  <a:lnTo>
                    <a:pt x="16397" y="11335"/>
                  </a:lnTo>
                  <a:lnTo>
                    <a:pt x="16507" y="11335"/>
                  </a:lnTo>
                  <a:lnTo>
                    <a:pt x="16544" y="11298"/>
                  </a:lnTo>
                  <a:lnTo>
                    <a:pt x="16581" y="11225"/>
                  </a:lnTo>
                  <a:lnTo>
                    <a:pt x="16544" y="10931"/>
                  </a:lnTo>
                  <a:lnTo>
                    <a:pt x="16471" y="10638"/>
                  </a:lnTo>
                  <a:lnTo>
                    <a:pt x="16397" y="10344"/>
                  </a:lnTo>
                  <a:lnTo>
                    <a:pt x="16287" y="10088"/>
                  </a:lnTo>
                  <a:lnTo>
                    <a:pt x="15994" y="9537"/>
                  </a:lnTo>
                  <a:lnTo>
                    <a:pt x="15627" y="9060"/>
                  </a:lnTo>
                  <a:lnTo>
                    <a:pt x="15223" y="8584"/>
                  </a:lnTo>
                  <a:lnTo>
                    <a:pt x="14783" y="8143"/>
                  </a:lnTo>
                  <a:lnTo>
                    <a:pt x="14306" y="7740"/>
                  </a:lnTo>
                  <a:lnTo>
                    <a:pt x="13793" y="7336"/>
                  </a:lnTo>
                  <a:lnTo>
                    <a:pt x="12949" y="6786"/>
                  </a:lnTo>
                  <a:lnTo>
                    <a:pt x="13353" y="6053"/>
                  </a:lnTo>
                  <a:lnTo>
                    <a:pt x="13720" y="5319"/>
                  </a:lnTo>
                  <a:lnTo>
                    <a:pt x="14050" y="4549"/>
                  </a:lnTo>
                  <a:lnTo>
                    <a:pt x="14306" y="3778"/>
                  </a:lnTo>
                  <a:lnTo>
                    <a:pt x="14306" y="3632"/>
                  </a:lnTo>
                  <a:lnTo>
                    <a:pt x="14453" y="3522"/>
                  </a:lnTo>
                  <a:lnTo>
                    <a:pt x="14600" y="3375"/>
                  </a:lnTo>
                  <a:lnTo>
                    <a:pt x="14747" y="3155"/>
                  </a:lnTo>
                  <a:lnTo>
                    <a:pt x="14820" y="2935"/>
                  </a:lnTo>
                  <a:lnTo>
                    <a:pt x="14820" y="2678"/>
                  </a:lnTo>
                  <a:lnTo>
                    <a:pt x="14747" y="2421"/>
                  </a:lnTo>
                  <a:lnTo>
                    <a:pt x="14637" y="2238"/>
                  </a:lnTo>
                  <a:lnTo>
                    <a:pt x="14490" y="2054"/>
                  </a:lnTo>
                  <a:lnTo>
                    <a:pt x="14270" y="1944"/>
                  </a:lnTo>
                  <a:lnTo>
                    <a:pt x="14160" y="1908"/>
                  </a:lnTo>
                  <a:lnTo>
                    <a:pt x="14013" y="1908"/>
                  </a:lnTo>
                  <a:lnTo>
                    <a:pt x="13830" y="1944"/>
                  </a:lnTo>
                  <a:lnTo>
                    <a:pt x="13683" y="2018"/>
                  </a:lnTo>
                  <a:lnTo>
                    <a:pt x="13536" y="2091"/>
                  </a:lnTo>
                  <a:lnTo>
                    <a:pt x="13389" y="2201"/>
                  </a:lnTo>
                  <a:lnTo>
                    <a:pt x="12949" y="2128"/>
                  </a:lnTo>
                  <a:lnTo>
                    <a:pt x="12472" y="2164"/>
                  </a:lnTo>
                  <a:lnTo>
                    <a:pt x="12032" y="2201"/>
                  </a:lnTo>
                  <a:lnTo>
                    <a:pt x="11592" y="2274"/>
                  </a:lnTo>
                  <a:lnTo>
                    <a:pt x="11115" y="2421"/>
                  </a:lnTo>
                  <a:lnTo>
                    <a:pt x="10675" y="2568"/>
                  </a:lnTo>
                  <a:lnTo>
                    <a:pt x="10271" y="2751"/>
                  </a:lnTo>
                  <a:lnTo>
                    <a:pt x="9831" y="2971"/>
                  </a:lnTo>
                  <a:lnTo>
                    <a:pt x="9611" y="3081"/>
                  </a:lnTo>
                  <a:lnTo>
                    <a:pt x="9208" y="2421"/>
                  </a:lnTo>
                  <a:lnTo>
                    <a:pt x="8767" y="1761"/>
                  </a:lnTo>
                  <a:lnTo>
                    <a:pt x="8254" y="1137"/>
                  </a:lnTo>
                  <a:lnTo>
                    <a:pt x="7740" y="550"/>
                  </a:lnTo>
                  <a:lnTo>
                    <a:pt x="7630" y="477"/>
                  </a:lnTo>
                  <a:lnTo>
                    <a:pt x="7520" y="477"/>
                  </a:lnTo>
                  <a:lnTo>
                    <a:pt x="7117" y="624"/>
                  </a:lnTo>
                  <a:lnTo>
                    <a:pt x="6713" y="807"/>
                  </a:lnTo>
                  <a:lnTo>
                    <a:pt x="6640" y="844"/>
                  </a:lnTo>
                  <a:lnTo>
                    <a:pt x="6603" y="881"/>
                  </a:lnTo>
                  <a:lnTo>
                    <a:pt x="6640" y="991"/>
                  </a:lnTo>
                  <a:lnTo>
                    <a:pt x="6677" y="1064"/>
                  </a:lnTo>
                  <a:lnTo>
                    <a:pt x="6787" y="1064"/>
                  </a:lnTo>
                  <a:lnTo>
                    <a:pt x="7153" y="1027"/>
                  </a:lnTo>
                  <a:lnTo>
                    <a:pt x="7484" y="991"/>
                  </a:lnTo>
                  <a:lnTo>
                    <a:pt x="7960" y="1541"/>
                  </a:lnTo>
                  <a:lnTo>
                    <a:pt x="8401" y="2091"/>
                  </a:lnTo>
                  <a:lnTo>
                    <a:pt x="8841" y="2715"/>
                  </a:lnTo>
                  <a:lnTo>
                    <a:pt x="9208" y="3301"/>
                  </a:lnTo>
                  <a:lnTo>
                    <a:pt x="8511" y="3742"/>
                  </a:lnTo>
                  <a:lnTo>
                    <a:pt x="7850" y="4219"/>
                  </a:lnTo>
                  <a:lnTo>
                    <a:pt x="6603" y="3668"/>
                  </a:lnTo>
                  <a:lnTo>
                    <a:pt x="5980" y="3412"/>
                  </a:lnTo>
                  <a:lnTo>
                    <a:pt x="5319" y="3191"/>
                  </a:lnTo>
                  <a:lnTo>
                    <a:pt x="5393" y="2788"/>
                  </a:lnTo>
                  <a:lnTo>
                    <a:pt x="5466" y="2384"/>
                  </a:lnTo>
                  <a:lnTo>
                    <a:pt x="5576" y="1981"/>
                  </a:lnTo>
                  <a:lnTo>
                    <a:pt x="5723" y="1577"/>
                  </a:lnTo>
                  <a:lnTo>
                    <a:pt x="5906" y="1211"/>
                  </a:lnTo>
                  <a:lnTo>
                    <a:pt x="6126" y="844"/>
                  </a:lnTo>
                  <a:lnTo>
                    <a:pt x="6383" y="514"/>
                  </a:lnTo>
                  <a:lnTo>
                    <a:pt x="6640" y="184"/>
                  </a:lnTo>
                  <a:lnTo>
                    <a:pt x="6677" y="110"/>
                  </a:lnTo>
                  <a:lnTo>
                    <a:pt x="6677" y="37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" name="Google Shape;340;p6"/>
            <p:cNvSpPr/>
            <p:nvPr/>
          </p:nvSpPr>
          <p:spPr>
            <a:xfrm>
              <a:off x="6553775" y="1840025"/>
              <a:ext cx="234775" cy="276975"/>
            </a:xfrm>
            <a:custGeom>
              <a:rect b="b" l="l" r="r" t="t"/>
              <a:pathLst>
                <a:path extrusionOk="0" h="11079" w="9391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" name="Google Shape;341;p6"/>
            <p:cNvSpPr/>
            <p:nvPr/>
          </p:nvSpPr>
          <p:spPr>
            <a:xfrm>
              <a:off x="6618875" y="2550725"/>
              <a:ext cx="408125" cy="156850"/>
            </a:xfrm>
            <a:custGeom>
              <a:rect b="b" l="l" r="r" t="t"/>
              <a:pathLst>
                <a:path extrusionOk="0" h="6274" w="16325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" name="Google Shape;342;p6"/>
            <p:cNvSpPr/>
            <p:nvPr/>
          </p:nvSpPr>
          <p:spPr>
            <a:xfrm>
              <a:off x="6336425" y="4507675"/>
              <a:ext cx="520000" cy="365000"/>
            </a:xfrm>
            <a:custGeom>
              <a:rect b="b" l="l" r="r" t="t"/>
              <a:pathLst>
                <a:path extrusionOk="0" h="14600" w="2080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" name="Google Shape;343;p6"/>
            <p:cNvSpPr/>
            <p:nvPr/>
          </p:nvSpPr>
          <p:spPr>
            <a:xfrm>
              <a:off x="6425400" y="3728200"/>
              <a:ext cx="342075" cy="360425"/>
            </a:xfrm>
            <a:custGeom>
              <a:rect b="b" l="l" r="r" t="t"/>
              <a:pathLst>
                <a:path extrusionOk="0" h="14417" w="13683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" name="Google Shape;344;p6"/>
            <p:cNvSpPr/>
            <p:nvPr/>
          </p:nvSpPr>
          <p:spPr>
            <a:xfrm>
              <a:off x="6789450" y="3384325"/>
              <a:ext cx="262300" cy="186175"/>
            </a:xfrm>
            <a:custGeom>
              <a:rect b="b" l="l" r="r" t="t"/>
              <a:pathLst>
                <a:path extrusionOk="0" h="7447" w="10492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" name="Google Shape;345;p6"/>
            <p:cNvSpPr/>
            <p:nvPr/>
          </p:nvSpPr>
          <p:spPr>
            <a:xfrm>
              <a:off x="6950850" y="4617725"/>
              <a:ext cx="254050" cy="162350"/>
            </a:xfrm>
            <a:custGeom>
              <a:rect b="b" l="l" r="r" t="t"/>
              <a:pathLst>
                <a:path extrusionOk="0" h="6494" w="10162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" name="Google Shape;346;p6"/>
            <p:cNvSpPr/>
            <p:nvPr/>
          </p:nvSpPr>
          <p:spPr>
            <a:xfrm>
              <a:off x="6051225" y="1090800"/>
              <a:ext cx="285225" cy="283400"/>
            </a:xfrm>
            <a:custGeom>
              <a:rect b="b" l="l" r="r" t="t"/>
              <a:pathLst>
                <a:path extrusionOk="0" h="11336" w="11409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" name="Google Shape;347;p6"/>
            <p:cNvSpPr/>
            <p:nvPr/>
          </p:nvSpPr>
          <p:spPr>
            <a:xfrm>
              <a:off x="6849975" y="3631900"/>
              <a:ext cx="270550" cy="339350"/>
            </a:xfrm>
            <a:custGeom>
              <a:rect b="b" l="l" r="r" t="t"/>
              <a:pathLst>
                <a:path extrusionOk="0" h="13574" w="10822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" name="Google Shape;348;p6"/>
            <p:cNvSpPr/>
            <p:nvPr/>
          </p:nvSpPr>
          <p:spPr>
            <a:xfrm>
              <a:off x="6351100" y="3281600"/>
              <a:ext cx="366850" cy="361350"/>
            </a:xfrm>
            <a:custGeom>
              <a:rect b="b" l="l" r="r" t="t"/>
              <a:pathLst>
                <a:path extrusionOk="0" h="14454" w="14674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" name="Google Shape;349;p6"/>
            <p:cNvSpPr/>
            <p:nvPr/>
          </p:nvSpPr>
          <p:spPr>
            <a:xfrm>
              <a:off x="6316250" y="3040425"/>
              <a:ext cx="137600" cy="122000"/>
            </a:xfrm>
            <a:custGeom>
              <a:rect b="b" l="l" r="r" t="t"/>
              <a:pathLst>
                <a:path extrusionOk="0" h="4880" w="5504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" name="Google Shape;350;p6"/>
            <p:cNvSpPr/>
            <p:nvPr/>
          </p:nvSpPr>
          <p:spPr>
            <a:xfrm>
              <a:off x="6879325" y="4294925"/>
              <a:ext cx="344825" cy="254975"/>
            </a:xfrm>
            <a:custGeom>
              <a:rect b="b" l="l" r="r" t="t"/>
              <a:pathLst>
                <a:path extrusionOk="0" h="10199" w="13793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" name="Google Shape;351;p6"/>
            <p:cNvSpPr/>
            <p:nvPr/>
          </p:nvSpPr>
          <p:spPr>
            <a:xfrm>
              <a:off x="6114500" y="2324225"/>
              <a:ext cx="158675" cy="329225"/>
            </a:xfrm>
            <a:custGeom>
              <a:rect b="b" l="l" r="r" t="t"/>
              <a:pathLst>
                <a:path extrusionOk="0" h="13169" w="6347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" name="Google Shape;352;p6"/>
            <p:cNvSpPr/>
            <p:nvPr/>
          </p:nvSpPr>
          <p:spPr>
            <a:xfrm>
              <a:off x="6335525" y="1405350"/>
              <a:ext cx="442025" cy="375100"/>
            </a:xfrm>
            <a:custGeom>
              <a:rect b="b" l="l" r="r" t="t"/>
              <a:pathLst>
                <a:path extrusionOk="0" h="15004" w="17681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" name="Google Shape;353;p6"/>
            <p:cNvSpPr/>
            <p:nvPr/>
          </p:nvSpPr>
          <p:spPr>
            <a:xfrm>
              <a:off x="6059500" y="3516375"/>
              <a:ext cx="268700" cy="232025"/>
            </a:xfrm>
            <a:custGeom>
              <a:rect b="b" l="l" r="r" t="t"/>
              <a:pathLst>
                <a:path extrusionOk="0" h="9281" w="10748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" name="Google Shape;354;p6"/>
            <p:cNvSpPr/>
            <p:nvPr/>
          </p:nvSpPr>
          <p:spPr>
            <a:xfrm>
              <a:off x="6385050" y="4208725"/>
              <a:ext cx="422775" cy="298975"/>
            </a:xfrm>
            <a:custGeom>
              <a:rect b="b" l="l" r="r" t="t"/>
              <a:pathLst>
                <a:path extrusionOk="0" h="11959" w="16911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" name="Google Shape;355;p6"/>
            <p:cNvSpPr/>
            <p:nvPr/>
          </p:nvSpPr>
          <p:spPr>
            <a:xfrm>
              <a:off x="7121425" y="2437925"/>
              <a:ext cx="246700" cy="315500"/>
            </a:xfrm>
            <a:custGeom>
              <a:rect b="b" l="l" r="r" t="t"/>
              <a:pathLst>
                <a:path extrusionOk="0" h="12620" w="9868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" name="Google Shape;356;p6"/>
            <p:cNvSpPr/>
            <p:nvPr/>
          </p:nvSpPr>
          <p:spPr>
            <a:xfrm>
              <a:off x="6062250" y="3853825"/>
              <a:ext cx="332900" cy="376025"/>
            </a:xfrm>
            <a:custGeom>
              <a:rect b="b" l="l" r="r" t="t"/>
              <a:pathLst>
                <a:path extrusionOk="0" h="15041" w="13316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" name="Google Shape;357;p6"/>
            <p:cNvSpPr/>
            <p:nvPr/>
          </p:nvSpPr>
          <p:spPr>
            <a:xfrm>
              <a:off x="6023725" y="3167900"/>
              <a:ext cx="340250" cy="227450"/>
            </a:xfrm>
            <a:custGeom>
              <a:rect b="b" l="l" r="r" t="t"/>
              <a:pathLst>
                <a:path extrusionOk="0" h="9098" w="1361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" name="Google Shape;358;p6"/>
            <p:cNvSpPr/>
            <p:nvPr/>
          </p:nvSpPr>
          <p:spPr>
            <a:xfrm>
              <a:off x="7109500" y="3449425"/>
              <a:ext cx="154100" cy="165100"/>
            </a:xfrm>
            <a:custGeom>
              <a:rect b="b" l="l" r="r" t="t"/>
              <a:pathLst>
                <a:path extrusionOk="0" h="6604" w="6164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359" name="Google Shape;359;p6"/>
          <p:cNvCxnSpPr/>
          <p:nvPr/>
        </p:nvCxnSpPr>
        <p:spPr>
          <a:xfrm>
            <a:off x="850475" y="1031425"/>
            <a:ext cx="6037800" cy="0"/>
          </a:xfrm>
          <a:prstGeom prst="straightConnector1">
            <a:avLst/>
          </a:prstGeom>
          <a:noFill/>
          <a:ln cap="rnd" cmpd="sng" w="19050">
            <a:solidFill>
              <a:srgbClr val="A4C2F4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360" name="Google Shape;360;p6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7"/>
          <p:cNvSpPr txBox="1"/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363" name="Google Shape;363;p7"/>
          <p:cNvSpPr txBox="1"/>
          <p:nvPr>
            <p:ph idx="1" type="body"/>
          </p:nvPr>
        </p:nvSpPr>
        <p:spPr>
          <a:xfrm>
            <a:off x="747925" y="1308875"/>
            <a:ext cx="2097900" cy="361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364" name="Google Shape;364;p7"/>
          <p:cNvSpPr txBox="1"/>
          <p:nvPr>
            <p:ph idx="2" type="body"/>
          </p:nvPr>
        </p:nvSpPr>
        <p:spPr>
          <a:xfrm>
            <a:off x="2953087" y="1308875"/>
            <a:ext cx="2097900" cy="361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365" name="Google Shape;365;p7"/>
          <p:cNvSpPr txBox="1"/>
          <p:nvPr>
            <p:ph idx="3" type="body"/>
          </p:nvPr>
        </p:nvSpPr>
        <p:spPr>
          <a:xfrm>
            <a:off x="5158248" y="1308875"/>
            <a:ext cx="2097900" cy="361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grpSp>
        <p:nvGrpSpPr>
          <p:cNvPr id="366" name="Google Shape;366;p7"/>
          <p:cNvGrpSpPr/>
          <p:nvPr/>
        </p:nvGrpSpPr>
        <p:grpSpPr>
          <a:xfrm>
            <a:off x="7442902" y="-91154"/>
            <a:ext cx="1796289" cy="5330574"/>
            <a:chOff x="6023725" y="842300"/>
            <a:chExt cx="1358150" cy="4030375"/>
          </a:xfrm>
        </p:grpSpPr>
        <p:sp>
          <p:nvSpPr>
            <p:cNvPr id="367" name="Google Shape;367;p7"/>
            <p:cNvSpPr/>
            <p:nvPr/>
          </p:nvSpPr>
          <p:spPr>
            <a:xfrm>
              <a:off x="6371275" y="842300"/>
              <a:ext cx="397100" cy="492450"/>
            </a:xfrm>
            <a:custGeom>
              <a:rect b="b" l="l" r="r" t="t"/>
              <a:pathLst>
                <a:path extrusionOk="0" h="19698" w="15884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" name="Google Shape;368;p7"/>
            <p:cNvSpPr/>
            <p:nvPr/>
          </p:nvSpPr>
          <p:spPr>
            <a:xfrm>
              <a:off x="6991200" y="2879025"/>
              <a:ext cx="390675" cy="444800"/>
            </a:xfrm>
            <a:custGeom>
              <a:rect b="b" l="l" r="r" t="t"/>
              <a:pathLst>
                <a:path extrusionOk="0" h="17792" w="15627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" name="Google Shape;369;p7"/>
            <p:cNvSpPr/>
            <p:nvPr/>
          </p:nvSpPr>
          <p:spPr>
            <a:xfrm>
              <a:off x="6244725" y="2547975"/>
              <a:ext cx="185275" cy="404450"/>
            </a:xfrm>
            <a:custGeom>
              <a:rect b="b" l="l" r="r" t="t"/>
              <a:pathLst>
                <a:path extrusionOk="0" h="16178" w="7411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" name="Google Shape;370;p7"/>
            <p:cNvSpPr/>
            <p:nvPr/>
          </p:nvSpPr>
          <p:spPr>
            <a:xfrm>
              <a:off x="6823375" y="1978500"/>
              <a:ext cx="365025" cy="447525"/>
            </a:xfrm>
            <a:custGeom>
              <a:rect b="b" l="l" r="r" t="t"/>
              <a:pathLst>
                <a:path extrusionOk="0" h="17901" w="14601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" name="Google Shape;371;p7"/>
            <p:cNvSpPr/>
            <p:nvPr/>
          </p:nvSpPr>
          <p:spPr>
            <a:xfrm>
              <a:off x="6071400" y="1791425"/>
              <a:ext cx="402625" cy="375100"/>
            </a:xfrm>
            <a:custGeom>
              <a:rect b="b" l="l" r="r" t="t"/>
              <a:pathLst>
                <a:path extrusionOk="0" h="15004" w="16105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" name="Google Shape;372;p7"/>
            <p:cNvSpPr/>
            <p:nvPr/>
          </p:nvSpPr>
          <p:spPr>
            <a:xfrm>
              <a:off x="6902250" y="3951050"/>
              <a:ext cx="436525" cy="299875"/>
            </a:xfrm>
            <a:custGeom>
              <a:rect b="b" l="l" r="r" t="t"/>
              <a:pathLst>
                <a:path extrusionOk="0" h="11995" w="17461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" name="Google Shape;373;p7"/>
            <p:cNvSpPr/>
            <p:nvPr/>
          </p:nvSpPr>
          <p:spPr>
            <a:xfrm>
              <a:off x="6405225" y="2154575"/>
              <a:ext cx="328325" cy="339325"/>
            </a:xfrm>
            <a:custGeom>
              <a:rect b="b" l="l" r="r" t="t"/>
              <a:pathLst>
                <a:path extrusionOk="0" h="13573" w="13133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" name="Google Shape;374;p7"/>
            <p:cNvSpPr/>
            <p:nvPr/>
          </p:nvSpPr>
          <p:spPr>
            <a:xfrm>
              <a:off x="6537275" y="2750650"/>
              <a:ext cx="459450" cy="475050"/>
            </a:xfrm>
            <a:custGeom>
              <a:rect b="b" l="l" r="r" t="t"/>
              <a:pathLst>
                <a:path extrusionOk="0" h="19002" w="18378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" name="Google Shape;375;p7"/>
            <p:cNvSpPr/>
            <p:nvPr/>
          </p:nvSpPr>
          <p:spPr>
            <a:xfrm>
              <a:off x="6855475" y="1544725"/>
              <a:ext cx="444800" cy="353100"/>
            </a:xfrm>
            <a:custGeom>
              <a:rect b="b" l="l" r="r" t="t"/>
              <a:pathLst>
                <a:path extrusionOk="0" h="14124" w="17792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" name="Google Shape;376;p7"/>
            <p:cNvSpPr/>
            <p:nvPr/>
          </p:nvSpPr>
          <p:spPr>
            <a:xfrm>
              <a:off x="6844475" y="1037625"/>
              <a:ext cx="414525" cy="389750"/>
            </a:xfrm>
            <a:custGeom>
              <a:rect b="b" l="l" r="r" t="t"/>
              <a:pathLst>
                <a:path extrusionOk="0" h="15590" w="16581">
                  <a:moveTo>
                    <a:pt x="13793" y="2568"/>
                  </a:moveTo>
                  <a:lnTo>
                    <a:pt x="14123" y="2641"/>
                  </a:lnTo>
                  <a:lnTo>
                    <a:pt x="14123" y="2678"/>
                  </a:lnTo>
                  <a:lnTo>
                    <a:pt x="14086" y="2825"/>
                  </a:lnTo>
                  <a:lnTo>
                    <a:pt x="14013" y="2935"/>
                  </a:lnTo>
                  <a:lnTo>
                    <a:pt x="13866" y="3045"/>
                  </a:lnTo>
                  <a:lnTo>
                    <a:pt x="13756" y="3081"/>
                  </a:lnTo>
                  <a:lnTo>
                    <a:pt x="13573" y="2971"/>
                  </a:lnTo>
                  <a:lnTo>
                    <a:pt x="13609" y="2788"/>
                  </a:lnTo>
                  <a:lnTo>
                    <a:pt x="13683" y="2678"/>
                  </a:lnTo>
                  <a:lnTo>
                    <a:pt x="13720" y="2605"/>
                  </a:lnTo>
                  <a:lnTo>
                    <a:pt x="13793" y="2568"/>
                  </a:lnTo>
                  <a:close/>
                  <a:moveTo>
                    <a:pt x="9428" y="3705"/>
                  </a:moveTo>
                  <a:lnTo>
                    <a:pt x="9831" y="4475"/>
                  </a:lnTo>
                  <a:lnTo>
                    <a:pt x="10161" y="5246"/>
                  </a:lnTo>
                  <a:lnTo>
                    <a:pt x="8327" y="4402"/>
                  </a:lnTo>
                  <a:lnTo>
                    <a:pt x="8878" y="4035"/>
                  </a:lnTo>
                  <a:lnTo>
                    <a:pt x="9428" y="3705"/>
                  </a:lnTo>
                  <a:close/>
                  <a:moveTo>
                    <a:pt x="5283" y="3668"/>
                  </a:moveTo>
                  <a:lnTo>
                    <a:pt x="6383" y="4072"/>
                  </a:lnTo>
                  <a:lnTo>
                    <a:pt x="7410" y="4512"/>
                  </a:lnTo>
                  <a:lnTo>
                    <a:pt x="6383" y="5319"/>
                  </a:lnTo>
                  <a:lnTo>
                    <a:pt x="5393" y="6163"/>
                  </a:lnTo>
                  <a:lnTo>
                    <a:pt x="5319" y="5282"/>
                  </a:lnTo>
                  <a:lnTo>
                    <a:pt x="5283" y="4365"/>
                  </a:lnTo>
                  <a:lnTo>
                    <a:pt x="5283" y="3668"/>
                  </a:lnTo>
                  <a:close/>
                  <a:moveTo>
                    <a:pt x="13096" y="2494"/>
                  </a:moveTo>
                  <a:lnTo>
                    <a:pt x="13023" y="2641"/>
                  </a:lnTo>
                  <a:lnTo>
                    <a:pt x="12986" y="2825"/>
                  </a:lnTo>
                  <a:lnTo>
                    <a:pt x="12949" y="3008"/>
                  </a:lnTo>
                  <a:lnTo>
                    <a:pt x="12986" y="3191"/>
                  </a:lnTo>
                  <a:lnTo>
                    <a:pt x="13096" y="3412"/>
                  </a:lnTo>
                  <a:lnTo>
                    <a:pt x="13243" y="3595"/>
                  </a:lnTo>
                  <a:lnTo>
                    <a:pt x="13426" y="3705"/>
                  </a:lnTo>
                  <a:lnTo>
                    <a:pt x="13646" y="3778"/>
                  </a:lnTo>
                  <a:lnTo>
                    <a:pt x="13793" y="3815"/>
                  </a:lnTo>
                  <a:lnTo>
                    <a:pt x="13536" y="4512"/>
                  </a:lnTo>
                  <a:lnTo>
                    <a:pt x="13243" y="5209"/>
                  </a:lnTo>
                  <a:lnTo>
                    <a:pt x="12913" y="5869"/>
                  </a:lnTo>
                  <a:lnTo>
                    <a:pt x="12546" y="6529"/>
                  </a:lnTo>
                  <a:lnTo>
                    <a:pt x="11665" y="6016"/>
                  </a:lnTo>
                  <a:lnTo>
                    <a:pt x="10785" y="5576"/>
                  </a:lnTo>
                  <a:lnTo>
                    <a:pt x="10602" y="5026"/>
                  </a:lnTo>
                  <a:lnTo>
                    <a:pt x="10345" y="4475"/>
                  </a:lnTo>
                  <a:lnTo>
                    <a:pt x="10125" y="3962"/>
                  </a:lnTo>
                  <a:lnTo>
                    <a:pt x="9831" y="3448"/>
                  </a:lnTo>
                  <a:lnTo>
                    <a:pt x="10602" y="3045"/>
                  </a:lnTo>
                  <a:lnTo>
                    <a:pt x="11005" y="2898"/>
                  </a:lnTo>
                  <a:lnTo>
                    <a:pt x="11409" y="2751"/>
                  </a:lnTo>
                  <a:lnTo>
                    <a:pt x="11849" y="2641"/>
                  </a:lnTo>
                  <a:lnTo>
                    <a:pt x="12252" y="2568"/>
                  </a:lnTo>
                  <a:lnTo>
                    <a:pt x="12692" y="2494"/>
                  </a:lnTo>
                  <a:close/>
                  <a:moveTo>
                    <a:pt x="2605" y="6713"/>
                  </a:moveTo>
                  <a:lnTo>
                    <a:pt x="2678" y="6750"/>
                  </a:lnTo>
                  <a:lnTo>
                    <a:pt x="2752" y="6823"/>
                  </a:lnTo>
                  <a:lnTo>
                    <a:pt x="2788" y="6970"/>
                  </a:lnTo>
                  <a:lnTo>
                    <a:pt x="2752" y="7116"/>
                  </a:lnTo>
                  <a:lnTo>
                    <a:pt x="2715" y="7153"/>
                  </a:lnTo>
                  <a:lnTo>
                    <a:pt x="2605" y="7226"/>
                  </a:lnTo>
                  <a:lnTo>
                    <a:pt x="2458" y="7336"/>
                  </a:lnTo>
                  <a:lnTo>
                    <a:pt x="2165" y="7116"/>
                  </a:lnTo>
                  <a:lnTo>
                    <a:pt x="2275" y="6970"/>
                  </a:lnTo>
                  <a:lnTo>
                    <a:pt x="2275" y="6896"/>
                  </a:lnTo>
                  <a:lnTo>
                    <a:pt x="2458" y="6860"/>
                  </a:lnTo>
                  <a:lnTo>
                    <a:pt x="2715" y="6860"/>
                  </a:lnTo>
                  <a:lnTo>
                    <a:pt x="2715" y="6823"/>
                  </a:lnTo>
                  <a:lnTo>
                    <a:pt x="2678" y="6786"/>
                  </a:lnTo>
                  <a:lnTo>
                    <a:pt x="2605" y="6713"/>
                  </a:lnTo>
                  <a:close/>
                  <a:moveTo>
                    <a:pt x="8364" y="6529"/>
                  </a:moveTo>
                  <a:lnTo>
                    <a:pt x="8547" y="6566"/>
                  </a:lnTo>
                  <a:lnTo>
                    <a:pt x="8657" y="6603"/>
                  </a:lnTo>
                  <a:lnTo>
                    <a:pt x="8657" y="6713"/>
                  </a:lnTo>
                  <a:lnTo>
                    <a:pt x="8694" y="6860"/>
                  </a:lnTo>
                  <a:lnTo>
                    <a:pt x="8694" y="6970"/>
                  </a:lnTo>
                  <a:lnTo>
                    <a:pt x="8694" y="7116"/>
                  </a:lnTo>
                  <a:lnTo>
                    <a:pt x="8657" y="7226"/>
                  </a:lnTo>
                  <a:lnTo>
                    <a:pt x="8621" y="7336"/>
                  </a:lnTo>
                  <a:lnTo>
                    <a:pt x="8547" y="7446"/>
                  </a:lnTo>
                  <a:lnTo>
                    <a:pt x="8364" y="7446"/>
                  </a:lnTo>
                  <a:lnTo>
                    <a:pt x="8107" y="7520"/>
                  </a:lnTo>
                  <a:lnTo>
                    <a:pt x="7850" y="7593"/>
                  </a:lnTo>
                  <a:lnTo>
                    <a:pt x="7704" y="7483"/>
                  </a:lnTo>
                  <a:lnTo>
                    <a:pt x="7630" y="7336"/>
                  </a:lnTo>
                  <a:lnTo>
                    <a:pt x="7557" y="7190"/>
                  </a:lnTo>
                  <a:lnTo>
                    <a:pt x="7594" y="7006"/>
                  </a:lnTo>
                  <a:lnTo>
                    <a:pt x="7667" y="6750"/>
                  </a:lnTo>
                  <a:lnTo>
                    <a:pt x="7777" y="6750"/>
                  </a:lnTo>
                  <a:lnTo>
                    <a:pt x="7850" y="6786"/>
                  </a:lnTo>
                  <a:lnTo>
                    <a:pt x="7924" y="6750"/>
                  </a:lnTo>
                  <a:lnTo>
                    <a:pt x="7960" y="6713"/>
                  </a:lnTo>
                  <a:lnTo>
                    <a:pt x="8071" y="6566"/>
                  </a:lnTo>
                  <a:lnTo>
                    <a:pt x="8364" y="6529"/>
                  </a:lnTo>
                  <a:close/>
                  <a:moveTo>
                    <a:pt x="3155" y="3191"/>
                  </a:moveTo>
                  <a:lnTo>
                    <a:pt x="3595" y="3228"/>
                  </a:lnTo>
                  <a:lnTo>
                    <a:pt x="4036" y="3301"/>
                  </a:lnTo>
                  <a:lnTo>
                    <a:pt x="4439" y="3412"/>
                  </a:lnTo>
                  <a:lnTo>
                    <a:pt x="4879" y="3522"/>
                  </a:lnTo>
                  <a:lnTo>
                    <a:pt x="4843" y="4072"/>
                  </a:lnTo>
                  <a:lnTo>
                    <a:pt x="4843" y="4659"/>
                  </a:lnTo>
                  <a:lnTo>
                    <a:pt x="4879" y="5282"/>
                  </a:lnTo>
                  <a:lnTo>
                    <a:pt x="4989" y="6529"/>
                  </a:lnTo>
                  <a:lnTo>
                    <a:pt x="4182" y="7263"/>
                  </a:lnTo>
                  <a:lnTo>
                    <a:pt x="3779" y="7630"/>
                  </a:lnTo>
                  <a:lnTo>
                    <a:pt x="3375" y="8033"/>
                  </a:lnTo>
                  <a:lnTo>
                    <a:pt x="3265" y="7960"/>
                  </a:lnTo>
                  <a:lnTo>
                    <a:pt x="2898" y="7667"/>
                  </a:lnTo>
                  <a:lnTo>
                    <a:pt x="3008" y="7520"/>
                  </a:lnTo>
                  <a:lnTo>
                    <a:pt x="3119" y="7410"/>
                  </a:lnTo>
                  <a:lnTo>
                    <a:pt x="3155" y="7336"/>
                  </a:lnTo>
                  <a:lnTo>
                    <a:pt x="3192" y="7300"/>
                  </a:lnTo>
                  <a:lnTo>
                    <a:pt x="3192" y="7153"/>
                  </a:lnTo>
                  <a:lnTo>
                    <a:pt x="3229" y="6933"/>
                  </a:lnTo>
                  <a:lnTo>
                    <a:pt x="3192" y="6823"/>
                  </a:lnTo>
                  <a:lnTo>
                    <a:pt x="3155" y="6676"/>
                  </a:lnTo>
                  <a:lnTo>
                    <a:pt x="3119" y="6566"/>
                  </a:lnTo>
                  <a:lnTo>
                    <a:pt x="3045" y="6456"/>
                  </a:lnTo>
                  <a:lnTo>
                    <a:pt x="2972" y="6383"/>
                  </a:lnTo>
                  <a:lnTo>
                    <a:pt x="2862" y="6309"/>
                  </a:lnTo>
                  <a:lnTo>
                    <a:pt x="2752" y="6273"/>
                  </a:lnTo>
                  <a:lnTo>
                    <a:pt x="2605" y="6236"/>
                  </a:lnTo>
                  <a:lnTo>
                    <a:pt x="2495" y="6236"/>
                  </a:lnTo>
                  <a:lnTo>
                    <a:pt x="2348" y="6273"/>
                  </a:lnTo>
                  <a:lnTo>
                    <a:pt x="2128" y="6383"/>
                  </a:lnTo>
                  <a:lnTo>
                    <a:pt x="1908" y="6529"/>
                  </a:lnTo>
                  <a:lnTo>
                    <a:pt x="1761" y="6713"/>
                  </a:lnTo>
                  <a:lnTo>
                    <a:pt x="1321" y="6309"/>
                  </a:lnTo>
                  <a:lnTo>
                    <a:pt x="954" y="5833"/>
                  </a:lnTo>
                  <a:lnTo>
                    <a:pt x="734" y="5502"/>
                  </a:lnTo>
                  <a:lnTo>
                    <a:pt x="624" y="5172"/>
                  </a:lnTo>
                  <a:lnTo>
                    <a:pt x="551" y="4805"/>
                  </a:lnTo>
                  <a:lnTo>
                    <a:pt x="514" y="4439"/>
                  </a:lnTo>
                  <a:lnTo>
                    <a:pt x="551" y="4255"/>
                  </a:lnTo>
                  <a:lnTo>
                    <a:pt x="624" y="4072"/>
                  </a:lnTo>
                  <a:lnTo>
                    <a:pt x="734" y="3925"/>
                  </a:lnTo>
                  <a:lnTo>
                    <a:pt x="844" y="3778"/>
                  </a:lnTo>
                  <a:lnTo>
                    <a:pt x="991" y="3668"/>
                  </a:lnTo>
                  <a:lnTo>
                    <a:pt x="1174" y="3558"/>
                  </a:lnTo>
                  <a:lnTo>
                    <a:pt x="1541" y="3412"/>
                  </a:lnTo>
                  <a:lnTo>
                    <a:pt x="1908" y="3265"/>
                  </a:lnTo>
                  <a:lnTo>
                    <a:pt x="2312" y="3191"/>
                  </a:lnTo>
                  <a:close/>
                  <a:moveTo>
                    <a:pt x="11005" y="6199"/>
                  </a:moveTo>
                  <a:lnTo>
                    <a:pt x="12289" y="6896"/>
                  </a:lnTo>
                  <a:lnTo>
                    <a:pt x="11885" y="7483"/>
                  </a:lnTo>
                  <a:lnTo>
                    <a:pt x="11482" y="8033"/>
                  </a:lnTo>
                  <a:lnTo>
                    <a:pt x="11335" y="7410"/>
                  </a:lnTo>
                  <a:lnTo>
                    <a:pt x="11188" y="6750"/>
                  </a:lnTo>
                  <a:lnTo>
                    <a:pt x="11005" y="6199"/>
                  </a:lnTo>
                  <a:close/>
                  <a:moveTo>
                    <a:pt x="7264" y="8180"/>
                  </a:moveTo>
                  <a:lnTo>
                    <a:pt x="7410" y="8253"/>
                  </a:lnTo>
                  <a:lnTo>
                    <a:pt x="7594" y="8290"/>
                  </a:lnTo>
                  <a:lnTo>
                    <a:pt x="7960" y="8290"/>
                  </a:lnTo>
                  <a:lnTo>
                    <a:pt x="7704" y="8327"/>
                  </a:lnTo>
                  <a:lnTo>
                    <a:pt x="7557" y="8327"/>
                  </a:lnTo>
                  <a:lnTo>
                    <a:pt x="7447" y="8290"/>
                  </a:lnTo>
                  <a:lnTo>
                    <a:pt x="7337" y="8253"/>
                  </a:lnTo>
                  <a:lnTo>
                    <a:pt x="7264" y="8180"/>
                  </a:lnTo>
                  <a:close/>
                  <a:moveTo>
                    <a:pt x="8181" y="5979"/>
                  </a:moveTo>
                  <a:lnTo>
                    <a:pt x="7997" y="6016"/>
                  </a:lnTo>
                  <a:lnTo>
                    <a:pt x="7814" y="6089"/>
                  </a:lnTo>
                  <a:lnTo>
                    <a:pt x="7667" y="6236"/>
                  </a:lnTo>
                  <a:lnTo>
                    <a:pt x="7410" y="6346"/>
                  </a:lnTo>
                  <a:lnTo>
                    <a:pt x="7190" y="6529"/>
                  </a:lnTo>
                  <a:lnTo>
                    <a:pt x="6970" y="6713"/>
                  </a:lnTo>
                  <a:lnTo>
                    <a:pt x="6787" y="6933"/>
                  </a:lnTo>
                  <a:lnTo>
                    <a:pt x="6677" y="7080"/>
                  </a:lnTo>
                  <a:lnTo>
                    <a:pt x="6640" y="7263"/>
                  </a:lnTo>
                  <a:lnTo>
                    <a:pt x="6567" y="7410"/>
                  </a:lnTo>
                  <a:lnTo>
                    <a:pt x="6567" y="7593"/>
                  </a:lnTo>
                  <a:lnTo>
                    <a:pt x="6567" y="7923"/>
                  </a:lnTo>
                  <a:lnTo>
                    <a:pt x="6677" y="8253"/>
                  </a:lnTo>
                  <a:lnTo>
                    <a:pt x="6787" y="8437"/>
                  </a:lnTo>
                  <a:lnTo>
                    <a:pt x="6897" y="8584"/>
                  </a:lnTo>
                  <a:lnTo>
                    <a:pt x="7043" y="8694"/>
                  </a:lnTo>
                  <a:lnTo>
                    <a:pt x="7190" y="8767"/>
                  </a:lnTo>
                  <a:lnTo>
                    <a:pt x="7374" y="8804"/>
                  </a:lnTo>
                  <a:lnTo>
                    <a:pt x="7557" y="8840"/>
                  </a:lnTo>
                  <a:lnTo>
                    <a:pt x="7924" y="8840"/>
                  </a:lnTo>
                  <a:lnTo>
                    <a:pt x="8254" y="8767"/>
                  </a:lnTo>
                  <a:lnTo>
                    <a:pt x="8584" y="8620"/>
                  </a:lnTo>
                  <a:lnTo>
                    <a:pt x="8914" y="8364"/>
                  </a:lnTo>
                  <a:lnTo>
                    <a:pt x="9208" y="8070"/>
                  </a:lnTo>
                  <a:lnTo>
                    <a:pt x="9464" y="7740"/>
                  </a:lnTo>
                  <a:lnTo>
                    <a:pt x="9538" y="7593"/>
                  </a:lnTo>
                  <a:lnTo>
                    <a:pt x="9611" y="7410"/>
                  </a:lnTo>
                  <a:lnTo>
                    <a:pt x="9648" y="7226"/>
                  </a:lnTo>
                  <a:lnTo>
                    <a:pt x="9648" y="7043"/>
                  </a:lnTo>
                  <a:lnTo>
                    <a:pt x="9648" y="6860"/>
                  </a:lnTo>
                  <a:lnTo>
                    <a:pt x="9574" y="6713"/>
                  </a:lnTo>
                  <a:lnTo>
                    <a:pt x="9464" y="6529"/>
                  </a:lnTo>
                  <a:lnTo>
                    <a:pt x="9354" y="6419"/>
                  </a:lnTo>
                  <a:lnTo>
                    <a:pt x="9208" y="6273"/>
                  </a:lnTo>
                  <a:lnTo>
                    <a:pt x="9061" y="6199"/>
                  </a:lnTo>
                  <a:lnTo>
                    <a:pt x="8731" y="6053"/>
                  </a:lnTo>
                  <a:lnTo>
                    <a:pt x="8364" y="5979"/>
                  </a:lnTo>
                  <a:close/>
                  <a:moveTo>
                    <a:pt x="5063" y="7080"/>
                  </a:moveTo>
                  <a:lnTo>
                    <a:pt x="5246" y="8180"/>
                  </a:lnTo>
                  <a:lnTo>
                    <a:pt x="5466" y="9281"/>
                  </a:lnTo>
                  <a:lnTo>
                    <a:pt x="4622" y="8804"/>
                  </a:lnTo>
                  <a:lnTo>
                    <a:pt x="3779" y="8290"/>
                  </a:lnTo>
                  <a:lnTo>
                    <a:pt x="4439" y="7667"/>
                  </a:lnTo>
                  <a:lnTo>
                    <a:pt x="5063" y="7080"/>
                  </a:lnTo>
                  <a:close/>
                  <a:moveTo>
                    <a:pt x="7887" y="4732"/>
                  </a:moveTo>
                  <a:lnTo>
                    <a:pt x="9171" y="5282"/>
                  </a:lnTo>
                  <a:lnTo>
                    <a:pt x="10381" y="5869"/>
                  </a:lnTo>
                  <a:lnTo>
                    <a:pt x="10602" y="6529"/>
                  </a:lnTo>
                  <a:lnTo>
                    <a:pt x="10785" y="7190"/>
                  </a:lnTo>
                  <a:lnTo>
                    <a:pt x="10932" y="7850"/>
                  </a:lnTo>
                  <a:lnTo>
                    <a:pt x="11078" y="8547"/>
                  </a:lnTo>
                  <a:lnTo>
                    <a:pt x="10565" y="9097"/>
                  </a:lnTo>
                  <a:lnTo>
                    <a:pt x="10015" y="9647"/>
                  </a:lnTo>
                  <a:lnTo>
                    <a:pt x="9428" y="10161"/>
                  </a:lnTo>
                  <a:lnTo>
                    <a:pt x="8841" y="10674"/>
                  </a:lnTo>
                  <a:lnTo>
                    <a:pt x="8107" y="10418"/>
                  </a:lnTo>
                  <a:lnTo>
                    <a:pt x="7374" y="10161"/>
                  </a:lnTo>
                  <a:lnTo>
                    <a:pt x="6677" y="9867"/>
                  </a:lnTo>
                  <a:lnTo>
                    <a:pt x="5980" y="9537"/>
                  </a:lnTo>
                  <a:lnTo>
                    <a:pt x="5723" y="8143"/>
                  </a:lnTo>
                  <a:lnTo>
                    <a:pt x="5466" y="6713"/>
                  </a:lnTo>
                  <a:lnTo>
                    <a:pt x="6677" y="5722"/>
                  </a:lnTo>
                  <a:lnTo>
                    <a:pt x="7887" y="4732"/>
                  </a:lnTo>
                  <a:close/>
                  <a:moveTo>
                    <a:pt x="11152" y="9171"/>
                  </a:moveTo>
                  <a:lnTo>
                    <a:pt x="11225" y="10161"/>
                  </a:lnTo>
                  <a:lnTo>
                    <a:pt x="11225" y="11188"/>
                  </a:lnTo>
                  <a:lnTo>
                    <a:pt x="11225" y="11225"/>
                  </a:lnTo>
                  <a:lnTo>
                    <a:pt x="10308" y="11041"/>
                  </a:lnTo>
                  <a:lnTo>
                    <a:pt x="9391" y="10821"/>
                  </a:lnTo>
                  <a:lnTo>
                    <a:pt x="10015" y="10308"/>
                  </a:lnTo>
                  <a:lnTo>
                    <a:pt x="10565" y="9794"/>
                  </a:lnTo>
                  <a:lnTo>
                    <a:pt x="11152" y="9171"/>
                  </a:lnTo>
                  <a:close/>
                  <a:moveTo>
                    <a:pt x="12729" y="7153"/>
                  </a:moveTo>
                  <a:lnTo>
                    <a:pt x="13243" y="7483"/>
                  </a:lnTo>
                  <a:lnTo>
                    <a:pt x="13756" y="7813"/>
                  </a:lnTo>
                  <a:lnTo>
                    <a:pt x="14233" y="8180"/>
                  </a:lnTo>
                  <a:lnTo>
                    <a:pt x="14673" y="8584"/>
                  </a:lnTo>
                  <a:lnTo>
                    <a:pt x="15113" y="9024"/>
                  </a:lnTo>
                  <a:lnTo>
                    <a:pt x="15480" y="9464"/>
                  </a:lnTo>
                  <a:lnTo>
                    <a:pt x="15810" y="9941"/>
                  </a:lnTo>
                  <a:lnTo>
                    <a:pt x="16067" y="10454"/>
                  </a:lnTo>
                  <a:lnTo>
                    <a:pt x="16251" y="11005"/>
                  </a:lnTo>
                  <a:lnTo>
                    <a:pt x="16177" y="11041"/>
                  </a:lnTo>
                  <a:lnTo>
                    <a:pt x="15957" y="11188"/>
                  </a:lnTo>
                  <a:lnTo>
                    <a:pt x="15700" y="11298"/>
                  </a:lnTo>
                  <a:lnTo>
                    <a:pt x="15444" y="11371"/>
                  </a:lnTo>
                  <a:lnTo>
                    <a:pt x="15187" y="11445"/>
                  </a:lnTo>
                  <a:lnTo>
                    <a:pt x="15113" y="11371"/>
                  </a:lnTo>
                  <a:lnTo>
                    <a:pt x="15077" y="11408"/>
                  </a:lnTo>
                  <a:lnTo>
                    <a:pt x="14233" y="11445"/>
                  </a:lnTo>
                  <a:lnTo>
                    <a:pt x="13389" y="11408"/>
                  </a:lnTo>
                  <a:lnTo>
                    <a:pt x="12582" y="11371"/>
                  </a:lnTo>
                  <a:lnTo>
                    <a:pt x="11739" y="11298"/>
                  </a:lnTo>
                  <a:lnTo>
                    <a:pt x="11702" y="10198"/>
                  </a:lnTo>
                  <a:lnTo>
                    <a:pt x="11665" y="9464"/>
                  </a:lnTo>
                  <a:lnTo>
                    <a:pt x="11592" y="8694"/>
                  </a:lnTo>
                  <a:lnTo>
                    <a:pt x="12179" y="7923"/>
                  </a:lnTo>
                  <a:lnTo>
                    <a:pt x="12729" y="7153"/>
                  </a:lnTo>
                  <a:close/>
                  <a:moveTo>
                    <a:pt x="6126" y="10161"/>
                  </a:moveTo>
                  <a:lnTo>
                    <a:pt x="6787" y="10454"/>
                  </a:lnTo>
                  <a:lnTo>
                    <a:pt x="7447" y="10711"/>
                  </a:lnTo>
                  <a:lnTo>
                    <a:pt x="8327" y="11005"/>
                  </a:lnTo>
                  <a:lnTo>
                    <a:pt x="7557" y="11555"/>
                  </a:lnTo>
                  <a:lnTo>
                    <a:pt x="6713" y="11995"/>
                  </a:lnTo>
                  <a:lnTo>
                    <a:pt x="6603" y="12068"/>
                  </a:lnTo>
                  <a:lnTo>
                    <a:pt x="6346" y="11078"/>
                  </a:lnTo>
                  <a:lnTo>
                    <a:pt x="6126" y="10161"/>
                  </a:lnTo>
                  <a:close/>
                  <a:moveTo>
                    <a:pt x="3449" y="8657"/>
                  </a:moveTo>
                  <a:lnTo>
                    <a:pt x="3889" y="8950"/>
                  </a:lnTo>
                  <a:lnTo>
                    <a:pt x="4733" y="9427"/>
                  </a:lnTo>
                  <a:lnTo>
                    <a:pt x="5613" y="9904"/>
                  </a:lnTo>
                  <a:lnTo>
                    <a:pt x="5870" y="11078"/>
                  </a:lnTo>
                  <a:lnTo>
                    <a:pt x="6016" y="11665"/>
                  </a:lnTo>
                  <a:lnTo>
                    <a:pt x="6200" y="12288"/>
                  </a:lnTo>
                  <a:lnTo>
                    <a:pt x="5686" y="12509"/>
                  </a:lnTo>
                  <a:lnTo>
                    <a:pt x="5136" y="12729"/>
                  </a:lnTo>
                  <a:lnTo>
                    <a:pt x="4622" y="12875"/>
                  </a:lnTo>
                  <a:lnTo>
                    <a:pt x="4072" y="12985"/>
                  </a:lnTo>
                  <a:lnTo>
                    <a:pt x="3705" y="12985"/>
                  </a:lnTo>
                  <a:lnTo>
                    <a:pt x="3375" y="12949"/>
                  </a:lnTo>
                  <a:lnTo>
                    <a:pt x="3045" y="12875"/>
                  </a:lnTo>
                  <a:lnTo>
                    <a:pt x="2715" y="12692"/>
                  </a:lnTo>
                  <a:lnTo>
                    <a:pt x="2568" y="12582"/>
                  </a:lnTo>
                  <a:lnTo>
                    <a:pt x="2458" y="12435"/>
                  </a:lnTo>
                  <a:lnTo>
                    <a:pt x="2348" y="12288"/>
                  </a:lnTo>
                  <a:lnTo>
                    <a:pt x="2275" y="12105"/>
                  </a:lnTo>
                  <a:lnTo>
                    <a:pt x="2165" y="11775"/>
                  </a:lnTo>
                  <a:lnTo>
                    <a:pt x="2165" y="11371"/>
                  </a:lnTo>
                  <a:lnTo>
                    <a:pt x="2201" y="11005"/>
                  </a:lnTo>
                  <a:lnTo>
                    <a:pt x="2275" y="10638"/>
                  </a:lnTo>
                  <a:lnTo>
                    <a:pt x="2385" y="10271"/>
                  </a:lnTo>
                  <a:lnTo>
                    <a:pt x="2532" y="9941"/>
                  </a:lnTo>
                  <a:lnTo>
                    <a:pt x="2715" y="9574"/>
                  </a:lnTo>
                  <a:lnTo>
                    <a:pt x="2935" y="9281"/>
                  </a:lnTo>
                  <a:lnTo>
                    <a:pt x="3192" y="8950"/>
                  </a:lnTo>
                  <a:lnTo>
                    <a:pt x="3449" y="8657"/>
                  </a:lnTo>
                  <a:close/>
                  <a:moveTo>
                    <a:pt x="8291" y="14049"/>
                  </a:moveTo>
                  <a:lnTo>
                    <a:pt x="8401" y="14086"/>
                  </a:lnTo>
                  <a:lnTo>
                    <a:pt x="8401" y="14196"/>
                  </a:lnTo>
                  <a:lnTo>
                    <a:pt x="8401" y="14343"/>
                  </a:lnTo>
                  <a:lnTo>
                    <a:pt x="8364" y="14489"/>
                  </a:lnTo>
                  <a:lnTo>
                    <a:pt x="8291" y="14599"/>
                  </a:lnTo>
                  <a:lnTo>
                    <a:pt x="8181" y="14673"/>
                  </a:lnTo>
                  <a:lnTo>
                    <a:pt x="7960" y="14489"/>
                  </a:lnTo>
                  <a:lnTo>
                    <a:pt x="7777" y="14306"/>
                  </a:lnTo>
                  <a:lnTo>
                    <a:pt x="7850" y="14159"/>
                  </a:lnTo>
                  <a:lnTo>
                    <a:pt x="7997" y="14086"/>
                  </a:lnTo>
                  <a:lnTo>
                    <a:pt x="8144" y="14049"/>
                  </a:lnTo>
                  <a:close/>
                  <a:moveTo>
                    <a:pt x="8914" y="11188"/>
                  </a:moveTo>
                  <a:lnTo>
                    <a:pt x="10051" y="11481"/>
                  </a:lnTo>
                  <a:lnTo>
                    <a:pt x="11225" y="11702"/>
                  </a:lnTo>
                  <a:lnTo>
                    <a:pt x="11188" y="12288"/>
                  </a:lnTo>
                  <a:lnTo>
                    <a:pt x="11115" y="12839"/>
                  </a:lnTo>
                  <a:lnTo>
                    <a:pt x="10968" y="13426"/>
                  </a:lnTo>
                  <a:lnTo>
                    <a:pt x="10822" y="13976"/>
                  </a:lnTo>
                  <a:lnTo>
                    <a:pt x="10638" y="14269"/>
                  </a:lnTo>
                  <a:lnTo>
                    <a:pt x="10455" y="14563"/>
                  </a:lnTo>
                  <a:lnTo>
                    <a:pt x="10198" y="14819"/>
                  </a:lnTo>
                  <a:lnTo>
                    <a:pt x="9905" y="15003"/>
                  </a:lnTo>
                  <a:lnTo>
                    <a:pt x="9648" y="15113"/>
                  </a:lnTo>
                  <a:lnTo>
                    <a:pt x="9391" y="15150"/>
                  </a:lnTo>
                  <a:lnTo>
                    <a:pt x="9098" y="15113"/>
                  </a:lnTo>
                  <a:lnTo>
                    <a:pt x="8841" y="15040"/>
                  </a:lnTo>
                  <a:lnTo>
                    <a:pt x="8951" y="14856"/>
                  </a:lnTo>
                  <a:lnTo>
                    <a:pt x="8988" y="14673"/>
                  </a:lnTo>
                  <a:lnTo>
                    <a:pt x="9061" y="14453"/>
                  </a:lnTo>
                  <a:lnTo>
                    <a:pt x="9061" y="14269"/>
                  </a:lnTo>
                  <a:lnTo>
                    <a:pt x="9024" y="14086"/>
                  </a:lnTo>
                  <a:lnTo>
                    <a:pt x="8951" y="13976"/>
                  </a:lnTo>
                  <a:lnTo>
                    <a:pt x="8841" y="13829"/>
                  </a:lnTo>
                  <a:lnTo>
                    <a:pt x="8731" y="13756"/>
                  </a:lnTo>
                  <a:lnTo>
                    <a:pt x="8547" y="13646"/>
                  </a:lnTo>
                  <a:lnTo>
                    <a:pt x="8401" y="13609"/>
                  </a:lnTo>
                  <a:lnTo>
                    <a:pt x="8254" y="13572"/>
                  </a:lnTo>
                  <a:lnTo>
                    <a:pt x="8071" y="13572"/>
                  </a:lnTo>
                  <a:lnTo>
                    <a:pt x="7887" y="13609"/>
                  </a:lnTo>
                  <a:lnTo>
                    <a:pt x="7740" y="13682"/>
                  </a:lnTo>
                  <a:lnTo>
                    <a:pt x="7594" y="13792"/>
                  </a:lnTo>
                  <a:lnTo>
                    <a:pt x="7447" y="13902"/>
                  </a:lnTo>
                  <a:lnTo>
                    <a:pt x="7264" y="13609"/>
                  </a:lnTo>
                  <a:lnTo>
                    <a:pt x="7080" y="13242"/>
                  </a:lnTo>
                  <a:lnTo>
                    <a:pt x="6897" y="12912"/>
                  </a:lnTo>
                  <a:lnTo>
                    <a:pt x="6750" y="12545"/>
                  </a:lnTo>
                  <a:lnTo>
                    <a:pt x="7814" y="11958"/>
                  </a:lnTo>
                  <a:lnTo>
                    <a:pt x="8364" y="11591"/>
                  </a:lnTo>
                  <a:lnTo>
                    <a:pt x="8914" y="11188"/>
                  </a:lnTo>
                  <a:close/>
                  <a:moveTo>
                    <a:pt x="6493" y="0"/>
                  </a:moveTo>
                  <a:lnTo>
                    <a:pt x="6163" y="294"/>
                  </a:lnTo>
                  <a:lnTo>
                    <a:pt x="5870" y="624"/>
                  </a:lnTo>
                  <a:lnTo>
                    <a:pt x="5613" y="991"/>
                  </a:lnTo>
                  <a:lnTo>
                    <a:pt x="5429" y="1394"/>
                  </a:lnTo>
                  <a:lnTo>
                    <a:pt x="5246" y="1798"/>
                  </a:lnTo>
                  <a:lnTo>
                    <a:pt x="5099" y="2201"/>
                  </a:lnTo>
                  <a:lnTo>
                    <a:pt x="5026" y="2641"/>
                  </a:lnTo>
                  <a:lnTo>
                    <a:pt x="4953" y="3081"/>
                  </a:lnTo>
                  <a:lnTo>
                    <a:pt x="4219" y="2898"/>
                  </a:lnTo>
                  <a:lnTo>
                    <a:pt x="3485" y="2788"/>
                  </a:lnTo>
                  <a:lnTo>
                    <a:pt x="2752" y="2715"/>
                  </a:lnTo>
                  <a:lnTo>
                    <a:pt x="2385" y="2751"/>
                  </a:lnTo>
                  <a:lnTo>
                    <a:pt x="2055" y="2788"/>
                  </a:lnTo>
                  <a:lnTo>
                    <a:pt x="1725" y="2825"/>
                  </a:lnTo>
                  <a:lnTo>
                    <a:pt x="1394" y="2898"/>
                  </a:lnTo>
                  <a:lnTo>
                    <a:pt x="1101" y="3045"/>
                  </a:lnTo>
                  <a:lnTo>
                    <a:pt x="808" y="3191"/>
                  </a:lnTo>
                  <a:lnTo>
                    <a:pt x="551" y="3338"/>
                  </a:lnTo>
                  <a:lnTo>
                    <a:pt x="367" y="3558"/>
                  </a:lnTo>
                  <a:lnTo>
                    <a:pt x="184" y="3815"/>
                  </a:lnTo>
                  <a:lnTo>
                    <a:pt x="74" y="4108"/>
                  </a:lnTo>
                  <a:lnTo>
                    <a:pt x="1" y="4402"/>
                  </a:lnTo>
                  <a:lnTo>
                    <a:pt x="1" y="4732"/>
                  </a:lnTo>
                  <a:lnTo>
                    <a:pt x="37" y="5026"/>
                  </a:lnTo>
                  <a:lnTo>
                    <a:pt x="147" y="5356"/>
                  </a:lnTo>
                  <a:lnTo>
                    <a:pt x="257" y="5649"/>
                  </a:lnTo>
                  <a:lnTo>
                    <a:pt x="441" y="5943"/>
                  </a:lnTo>
                  <a:lnTo>
                    <a:pt x="624" y="6236"/>
                  </a:lnTo>
                  <a:lnTo>
                    <a:pt x="844" y="6493"/>
                  </a:lnTo>
                  <a:lnTo>
                    <a:pt x="1211" y="6860"/>
                  </a:lnTo>
                  <a:lnTo>
                    <a:pt x="1615" y="7263"/>
                  </a:lnTo>
                  <a:lnTo>
                    <a:pt x="1615" y="7300"/>
                  </a:lnTo>
                  <a:lnTo>
                    <a:pt x="1615" y="7520"/>
                  </a:lnTo>
                  <a:lnTo>
                    <a:pt x="1688" y="7777"/>
                  </a:lnTo>
                  <a:lnTo>
                    <a:pt x="1725" y="7887"/>
                  </a:lnTo>
                  <a:lnTo>
                    <a:pt x="1835" y="7960"/>
                  </a:lnTo>
                  <a:lnTo>
                    <a:pt x="1908" y="8033"/>
                  </a:lnTo>
                  <a:lnTo>
                    <a:pt x="2055" y="8070"/>
                  </a:lnTo>
                  <a:lnTo>
                    <a:pt x="2165" y="8107"/>
                  </a:lnTo>
                  <a:lnTo>
                    <a:pt x="2275" y="8070"/>
                  </a:lnTo>
                  <a:lnTo>
                    <a:pt x="2532" y="7997"/>
                  </a:lnTo>
                  <a:lnTo>
                    <a:pt x="3045" y="8400"/>
                  </a:lnTo>
                  <a:lnTo>
                    <a:pt x="2642" y="8914"/>
                  </a:lnTo>
                  <a:lnTo>
                    <a:pt x="2312" y="9464"/>
                  </a:lnTo>
                  <a:lnTo>
                    <a:pt x="2018" y="10051"/>
                  </a:lnTo>
                  <a:lnTo>
                    <a:pt x="1871" y="10344"/>
                  </a:lnTo>
                  <a:lnTo>
                    <a:pt x="1798" y="10674"/>
                  </a:lnTo>
                  <a:lnTo>
                    <a:pt x="1725" y="10968"/>
                  </a:lnTo>
                  <a:lnTo>
                    <a:pt x="1688" y="11261"/>
                  </a:lnTo>
                  <a:lnTo>
                    <a:pt x="1688" y="11555"/>
                  </a:lnTo>
                  <a:lnTo>
                    <a:pt x="1725" y="11885"/>
                  </a:lnTo>
                  <a:lnTo>
                    <a:pt x="1798" y="12142"/>
                  </a:lnTo>
                  <a:lnTo>
                    <a:pt x="1908" y="12435"/>
                  </a:lnTo>
                  <a:lnTo>
                    <a:pt x="2055" y="12692"/>
                  </a:lnTo>
                  <a:lnTo>
                    <a:pt x="2238" y="12912"/>
                  </a:lnTo>
                  <a:lnTo>
                    <a:pt x="2495" y="13132"/>
                  </a:lnTo>
                  <a:lnTo>
                    <a:pt x="2788" y="13279"/>
                  </a:lnTo>
                  <a:lnTo>
                    <a:pt x="3045" y="13389"/>
                  </a:lnTo>
                  <a:lnTo>
                    <a:pt x="3375" y="13426"/>
                  </a:lnTo>
                  <a:lnTo>
                    <a:pt x="3669" y="13462"/>
                  </a:lnTo>
                  <a:lnTo>
                    <a:pt x="3999" y="13462"/>
                  </a:lnTo>
                  <a:lnTo>
                    <a:pt x="4292" y="13426"/>
                  </a:lnTo>
                  <a:lnTo>
                    <a:pt x="4586" y="13389"/>
                  </a:lnTo>
                  <a:lnTo>
                    <a:pt x="5026" y="13242"/>
                  </a:lnTo>
                  <a:lnTo>
                    <a:pt x="5503" y="13095"/>
                  </a:lnTo>
                  <a:lnTo>
                    <a:pt x="5906" y="12949"/>
                  </a:lnTo>
                  <a:lnTo>
                    <a:pt x="6346" y="12729"/>
                  </a:lnTo>
                  <a:lnTo>
                    <a:pt x="6530" y="13169"/>
                  </a:lnTo>
                  <a:lnTo>
                    <a:pt x="6713" y="13572"/>
                  </a:lnTo>
                  <a:lnTo>
                    <a:pt x="6970" y="13976"/>
                  </a:lnTo>
                  <a:lnTo>
                    <a:pt x="7227" y="14343"/>
                  </a:lnTo>
                  <a:lnTo>
                    <a:pt x="7153" y="14526"/>
                  </a:lnTo>
                  <a:lnTo>
                    <a:pt x="7117" y="14709"/>
                  </a:lnTo>
                  <a:lnTo>
                    <a:pt x="7153" y="14893"/>
                  </a:lnTo>
                  <a:lnTo>
                    <a:pt x="7227" y="15076"/>
                  </a:lnTo>
                  <a:lnTo>
                    <a:pt x="7337" y="15223"/>
                  </a:lnTo>
                  <a:lnTo>
                    <a:pt x="7484" y="15333"/>
                  </a:lnTo>
                  <a:lnTo>
                    <a:pt x="7630" y="15406"/>
                  </a:lnTo>
                  <a:lnTo>
                    <a:pt x="7777" y="15480"/>
                  </a:lnTo>
                  <a:lnTo>
                    <a:pt x="7924" y="15516"/>
                  </a:lnTo>
                  <a:lnTo>
                    <a:pt x="8107" y="15516"/>
                  </a:lnTo>
                  <a:lnTo>
                    <a:pt x="8254" y="15480"/>
                  </a:lnTo>
                  <a:lnTo>
                    <a:pt x="8437" y="15406"/>
                  </a:lnTo>
                  <a:lnTo>
                    <a:pt x="8474" y="15406"/>
                  </a:lnTo>
                  <a:lnTo>
                    <a:pt x="8804" y="15516"/>
                  </a:lnTo>
                  <a:lnTo>
                    <a:pt x="9171" y="15590"/>
                  </a:lnTo>
                  <a:lnTo>
                    <a:pt x="9501" y="15590"/>
                  </a:lnTo>
                  <a:lnTo>
                    <a:pt x="9868" y="15516"/>
                  </a:lnTo>
                  <a:lnTo>
                    <a:pt x="10161" y="15406"/>
                  </a:lnTo>
                  <a:lnTo>
                    <a:pt x="10418" y="15260"/>
                  </a:lnTo>
                  <a:lnTo>
                    <a:pt x="10675" y="15040"/>
                  </a:lnTo>
                  <a:lnTo>
                    <a:pt x="10858" y="14819"/>
                  </a:lnTo>
                  <a:lnTo>
                    <a:pt x="11042" y="14563"/>
                  </a:lnTo>
                  <a:lnTo>
                    <a:pt x="11188" y="14269"/>
                  </a:lnTo>
                  <a:lnTo>
                    <a:pt x="11299" y="13976"/>
                  </a:lnTo>
                  <a:lnTo>
                    <a:pt x="11409" y="13682"/>
                  </a:lnTo>
                  <a:lnTo>
                    <a:pt x="11519" y="13242"/>
                  </a:lnTo>
                  <a:lnTo>
                    <a:pt x="11629" y="12765"/>
                  </a:lnTo>
                  <a:lnTo>
                    <a:pt x="11665" y="12252"/>
                  </a:lnTo>
                  <a:lnTo>
                    <a:pt x="11702" y="11775"/>
                  </a:lnTo>
                  <a:lnTo>
                    <a:pt x="12619" y="11848"/>
                  </a:lnTo>
                  <a:lnTo>
                    <a:pt x="13499" y="11922"/>
                  </a:lnTo>
                  <a:lnTo>
                    <a:pt x="14416" y="11922"/>
                  </a:lnTo>
                  <a:lnTo>
                    <a:pt x="15297" y="11885"/>
                  </a:lnTo>
                  <a:lnTo>
                    <a:pt x="15333" y="11848"/>
                  </a:lnTo>
                  <a:lnTo>
                    <a:pt x="15333" y="11775"/>
                  </a:lnTo>
                  <a:lnTo>
                    <a:pt x="15590" y="11702"/>
                  </a:lnTo>
                  <a:lnTo>
                    <a:pt x="15884" y="11628"/>
                  </a:lnTo>
                  <a:lnTo>
                    <a:pt x="16140" y="11481"/>
                  </a:lnTo>
                  <a:lnTo>
                    <a:pt x="16397" y="11335"/>
                  </a:lnTo>
                  <a:lnTo>
                    <a:pt x="16507" y="11335"/>
                  </a:lnTo>
                  <a:lnTo>
                    <a:pt x="16544" y="11298"/>
                  </a:lnTo>
                  <a:lnTo>
                    <a:pt x="16581" y="11225"/>
                  </a:lnTo>
                  <a:lnTo>
                    <a:pt x="16544" y="10931"/>
                  </a:lnTo>
                  <a:lnTo>
                    <a:pt x="16471" y="10638"/>
                  </a:lnTo>
                  <a:lnTo>
                    <a:pt x="16397" y="10344"/>
                  </a:lnTo>
                  <a:lnTo>
                    <a:pt x="16287" y="10088"/>
                  </a:lnTo>
                  <a:lnTo>
                    <a:pt x="15994" y="9537"/>
                  </a:lnTo>
                  <a:lnTo>
                    <a:pt x="15627" y="9060"/>
                  </a:lnTo>
                  <a:lnTo>
                    <a:pt x="15223" y="8584"/>
                  </a:lnTo>
                  <a:lnTo>
                    <a:pt x="14783" y="8143"/>
                  </a:lnTo>
                  <a:lnTo>
                    <a:pt x="14306" y="7740"/>
                  </a:lnTo>
                  <a:lnTo>
                    <a:pt x="13793" y="7336"/>
                  </a:lnTo>
                  <a:lnTo>
                    <a:pt x="12949" y="6786"/>
                  </a:lnTo>
                  <a:lnTo>
                    <a:pt x="13353" y="6053"/>
                  </a:lnTo>
                  <a:lnTo>
                    <a:pt x="13720" y="5319"/>
                  </a:lnTo>
                  <a:lnTo>
                    <a:pt x="14050" y="4549"/>
                  </a:lnTo>
                  <a:lnTo>
                    <a:pt x="14306" y="3778"/>
                  </a:lnTo>
                  <a:lnTo>
                    <a:pt x="14306" y="3632"/>
                  </a:lnTo>
                  <a:lnTo>
                    <a:pt x="14453" y="3522"/>
                  </a:lnTo>
                  <a:lnTo>
                    <a:pt x="14600" y="3375"/>
                  </a:lnTo>
                  <a:lnTo>
                    <a:pt x="14747" y="3155"/>
                  </a:lnTo>
                  <a:lnTo>
                    <a:pt x="14820" y="2935"/>
                  </a:lnTo>
                  <a:lnTo>
                    <a:pt x="14820" y="2678"/>
                  </a:lnTo>
                  <a:lnTo>
                    <a:pt x="14747" y="2421"/>
                  </a:lnTo>
                  <a:lnTo>
                    <a:pt x="14637" y="2238"/>
                  </a:lnTo>
                  <a:lnTo>
                    <a:pt x="14490" y="2054"/>
                  </a:lnTo>
                  <a:lnTo>
                    <a:pt x="14270" y="1944"/>
                  </a:lnTo>
                  <a:lnTo>
                    <a:pt x="14160" y="1908"/>
                  </a:lnTo>
                  <a:lnTo>
                    <a:pt x="14013" y="1908"/>
                  </a:lnTo>
                  <a:lnTo>
                    <a:pt x="13830" y="1944"/>
                  </a:lnTo>
                  <a:lnTo>
                    <a:pt x="13683" y="2018"/>
                  </a:lnTo>
                  <a:lnTo>
                    <a:pt x="13536" y="2091"/>
                  </a:lnTo>
                  <a:lnTo>
                    <a:pt x="13389" y="2201"/>
                  </a:lnTo>
                  <a:lnTo>
                    <a:pt x="12949" y="2128"/>
                  </a:lnTo>
                  <a:lnTo>
                    <a:pt x="12472" y="2164"/>
                  </a:lnTo>
                  <a:lnTo>
                    <a:pt x="12032" y="2201"/>
                  </a:lnTo>
                  <a:lnTo>
                    <a:pt x="11592" y="2274"/>
                  </a:lnTo>
                  <a:lnTo>
                    <a:pt x="11115" y="2421"/>
                  </a:lnTo>
                  <a:lnTo>
                    <a:pt x="10675" y="2568"/>
                  </a:lnTo>
                  <a:lnTo>
                    <a:pt x="10271" y="2751"/>
                  </a:lnTo>
                  <a:lnTo>
                    <a:pt x="9831" y="2971"/>
                  </a:lnTo>
                  <a:lnTo>
                    <a:pt x="9611" y="3081"/>
                  </a:lnTo>
                  <a:lnTo>
                    <a:pt x="9208" y="2421"/>
                  </a:lnTo>
                  <a:lnTo>
                    <a:pt x="8767" y="1761"/>
                  </a:lnTo>
                  <a:lnTo>
                    <a:pt x="8254" y="1137"/>
                  </a:lnTo>
                  <a:lnTo>
                    <a:pt x="7740" y="550"/>
                  </a:lnTo>
                  <a:lnTo>
                    <a:pt x="7630" y="477"/>
                  </a:lnTo>
                  <a:lnTo>
                    <a:pt x="7520" y="477"/>
                  </a:lnTo>
                  <a:lnTo>
                    <a:pt x="7117" y="624"/>
                  </a:lnTo>
                  <a:lnTo>
                    <a:pt x="6713" y="807"/>
                  </a:lnTo>
                  <a:lnTo>
                    <a:pt x="6640" y="844"/>
                  </a:lnTo>
                  <a:lnTo>
                    <a:pt x="6603" y="881"/>
                  </a:lnTo>
                  <a:lnTo>
                    <a:pt x="6640" y="991"/>
                  </a:lnTo>
                  <a:lnTo>
                    <a:pt x="6677" y="1064"/>
                  </a:lnTo>
                  <a:lnTo>
                    <a:pt x="6787" y="1064"/>
                  </a:lnTo>
                  <a:lnTo>
                    <a:pt x="7153" y="1027"/>
                  </a:lnTo>
                  <a:lnTo>
                    <a:pt x="7484" y="991"/>
                  </a:lnTo>
                  <a:lnTo>
                    <a:pt x="7960" y="1541"/>
                  </a:lnTo>
                  <a:lnTo>
                    <a:pt x="8401" y="2091"/>
                  </a:lnTo>
                  <a:lnTo>
                    <a:pt x="8841" y="2715"/>
                  </a:lnTo>
                  <a:lnTo>
                    <a:pt x="9208" y="3301"/>
                  </a:lnTo>
                  <a:lnTo>
                    <a:pt x="8511" y="3742"/>
                  </a:lnTo>
                  <a:lnTo>
                    <a:pt x="7850" y="4219"/>
                  </a:lnTo>
                  <a:lnTo>
                    <a:pt x="6603" y="3668"/>
                  </a:lnTo>
                  <a:lnTo>
                    <a:pt x="5980" y="3412"/>
                  </a:lnTo>
                  <a:lnTo>
                    <a:pt x="5319" y="3191"/>
                  </a:lnTo>
                  <a:lnTo>
                    <a:pt x="5393" y="2788"/>
                  </a:lnTo>
                  <a:lnTo>
                    <a:pt x="5466" y="2384"/>
                  </a:lnTo>
                  <a:lnTo>
                    <a:pt x="5576" y="1981"/>
                  </a:lnTo>
                  <a:lnTo>
                    <a:pt x="5723" y="1577"/>
                  </a:lnTo>
                  <a:lnTo>
                    <a:pt x="5906" y="1211"/>
                  </a:lnTo>
                  <a:lnTo>
                    <a:pt x="6126" y="844"/>
                  </a:lnTo>
                  <a:lnTo>
                    <a:pt x="6383" y="514"/>
                  </a:lnTo>
                  <a:lnTo>
                    <a:pt x="6640" y="184"/>
                  </a:lnTo>
                  <a:lnTo>
                    <a:pt x="6677" y="110"/>
                  </a:lnTo>
                  <a:lnTo>
                    <a:pt x="6677" y="37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" name="Google Shape;377;p7"/>
            <p:cNvSpPr/>
            <p:nvPr/>
          </p:nvSpPr>
          <p:spPr>
            <a:xfrm>
              <a:off x="6553775" y="1840025"/>
              <a:ext cx="234775" cy="276975"/>
            </a:xfrm>
            <a:custGeom>
              <a:rect b="b" l="l" r="r" t="t"/>
              <a:pathLst>
                <a:path extrusionOk="0" h="11079" w="9391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" name="Google Shape;378;p7"/>
            <p:cNvSpPr/>
            <p:nvPr/>
          </p:nvSpPr>
          <p:spPr>
            <a:xfrm>
              <a:off x="6618875" y="2550725"/>
              <a:ext cx="408125" cy="156850"/>
            </a:xfrm>
            <a:custGeom>
              <a:rect b="b" l="l" r="r" t="t"/>
              <a:pathLst>
                <a:path extrusionOk="0" h="6274" w="16325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" name="Google Shape;379;p7"/>
            <p:cNvSpPr/>
            <p:nvPr/>
          </p:nvSpPr>
          <p:spPr>
            <a:xfrm>
              <a:off x="6336425" y="4507675"/>
              <a:ext cx="520000" cy="365000"/>
            </a:xfrm>
            <a:custGeom>
              <a:rect b="b" l="l" r="r" t="t"/>
              <a:pathLst>
                <a:path extrusionOk="0" h="14600" w="2080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" name="Google Shape;380;p7"/>
            <p:cNvSpPr/>
            <p:nvPr/>
          </p:nvSpPr>
          <p:spPr>
            <a:xfrm>
              <a:off x="6425400" y="3728200"/>
              <a:ext cx="342075" cy="360425"/>
            </a:xfrm>
            <a:custGeom>
              <a:rect b="b" l="l" r="r" t="t"/>
              <a:pathLst>
                <a:path extrusionOk="0" h="14417" w="13683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" name="Google Shape;381;p7"/>
            <p:cNvSpPr/>
            <p:nvPr/>
          </p:nvSpPr>
          <p:spPr>
            <a:xfrm>
              <a:off x="6789450" y="3384325"/>
              <a:ext cx="262300" cy="186175"/>
            </a:xfrm>
            <a:custGeom>
              <a:rect b="b" l="l" r="r" t="t"/>
              <a:pathLst>
                <a:path extrusionOk="0" h="7447" w="10492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" name="Google Shape;382;p7"/>
            <p:cNvSpPr/>
            <p:nvPr/>
          </p:nvSpPr>
          <p:spPr>
            <a:xfrm>
              <a:off x="6950850" y="4617725"/>
              <a:ext cx="254050" cy="162350"/>
            </a:xfrm>
            <a:custGeom>
              <a:rect b="b" l="l" r="r" t="t"/>
              <a:pathLst>
                <a:path extrusionOk="0" h="6494" w="10162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" name="Google Shape;383;p7"/>
            <p:cNvSpPr/>
            <p:nvPr/>
          </p:nvSpPr>
          <p:spPr>
            <a:xfrm>
              <a:off x="6051225" y="1090800"/>
              <a:ext cx="285225" cy="283400"/>
            </a:xfrm>
            <a:custGeom>
              <a:rect b="b" l="l" r="r" t="t"/>
              <a:pathLst>
                <a:path extrusionOk="0" h="11336" w="11409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" name="Google Shape;384;p7"/>
            <p:cNvSpPr/>
            <p:nvPr/>
          </p:nvSpPr>
          <p:spPr>
            <a:xfrm>
              <a:off x="6849975" y="3631900"/>
              <a:ext cx="270550" cy="339350"/>
            </a:xfrm>
            <a:custGeom>
              <a:rect b="b" l="l" r="r" t="t"/>
              <a:pathLst>
                <a:path extrusionOk="0" h="13574" w="10822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" name="Google Shape;385;p7"/>
            <p:cNvSpPr/>
            <p:nvPr/>
          </p:nvSpPr>
          <p:spPr>
            <a:xfrm>
              <a:off x="6351100" y="3281600"/>
              <a:ext cx="366850" cy="361350"/>
            </a:xfrm>
            <a:custGeom>
              <a:rect b="b" l="l" r="r" t="t"/>
              <a:pathLst>
                <a:path extrusionOk="0" h="14454" w="14674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" name="Google Shape;386;p7"/>
            <p:cNvSpPr/>
            <p:nvPr/>
          </p:nvSpPr>
          <p:spPr>
            <a:xfrm>
              <a:off x="6316250" y="3040425"/>
              <a:ext cx="137600" cy="122000"/>
            </a:xfrm>
            <a:custGeom>
              <a:rect b="b" l="l" r="r" t="t"/>
              <a:pathLst>
                <a:path extrusionOk="0" h="4880" w="5504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" name="Google Shape;387;p7"/>
            <p:cNvSpPr/>
            <p:nvPr/>
          </p:nvSpPr>
          <p:spPr>
            <a:xfrm>
              <a:off x="6879325" y="4294925"/>
              <a:ext cx="344825" cy="254975"/>
            </a:xfrm>
            <a:custGeom>
              <a:rect b="b" l="l" r="r" t="t"/>
              <a:pathLst>
                <a:path extrusionOk="0" h="10199" w="13793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" name="Google Shape;388;p7"/>
            <p:cNvSpPr/>
            <p:nvPr/>
          </p:nvSpPr>
          <p:spPr>
            <a:xfrm>
              <a:off x="6114500" y="2324225"/>
              <a:ext cx="158675" cy="329225"/>
            </a:xfrm>
            <a:custGeom>
              <a:rect b="b" l="l" r="r" t="t"/>
              <a:pathLst>
                <a:path extrusionOk="0" h="13169" w="6347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" name="Google Shape;389;p7"/>
            <p:cNvSpPr/>
            <p:nvPr/>
          </p:nvSpPr>
          <p:spPr>
            <a:xfrm>
              <a:off x="6335525" y="1405350"/>
              <a:ext cx="442025" cy="375100"/>
            </a:xfrm>
            <a:custGeom>
              <a:rect b="b" l="l" r="r" t="t"/>
              <a:pathLst>
                <a:path extrusionOk="0" h="15004" w="17681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" name="Google Shape;390;p7"/>
            <p:cNvSpPr/>
            <p:nvPr/>
          </p:nvSpPr>
          <p:spPr>
            <a:xfrm>
              <a:off x="6059500" y="3516375"/>
              <a:ext cx="268700" cy="232025"/>
            </a:xfrm>
            <a:custGeom>
              <a:rect b="b" l="l" r="r" t="t"/>
              <a:pathLst>
                <a:path extrusionOk="0" h="9281" w="10748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" name="Google Shape;391;p7"/>
            <p:cNvSpPr/>
            <p:nvPr/>
          </p:nvSpPr>
          <p:spPr>
            <a:xfrm>
              <a:off x="6385050" y="4208725"/>
              <a:ext cx="422775" cy="298975"/>
            </a:xfrm>
            <a:custGeom>
              <a:rect b="b" l="l" r="r" t="t"/>
              <a:pathLst>
                <a:path extrusionOk="0" h="11959" w="16911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" name="Google Shape;392;p7"/>
            <p:cNvSpPr/>
            <p:nvPr/>
          </p:nvSpPr>
          <p:spPr>
            <a:xfrm>
              <a:off x="7121425" y="2437925"/>
              <a:ext cx="246700" cy="315500"/>
            </a:xfrm>
            <a:custGeom>
              <a:rect b="b" l="l" r="r" t="t"/>
              <a:pathLst>
                <a:path extrusionOk="0" h="12620" w="9868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" name="Google Shape;393;p7"/>
            <p:cNvSpPr/>
            <p:nvPr/>
          </p:nvSpPr>
          <p:spPr>
            <a:xfrm>
              <a:off x="6062250" y="3853825"/>
              <a:ext cx="332900" cy="376025"/>
            </a:xfrm>
            <a:custGeom>
              <a:rect b="b" l="l" r="r" t="t"/>
              <a:pathLst>
                <a:path extrusionOk="0" h="15041" w="13316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" name="Google Shape;394;p7"/>
            <p:cNvSpPr/>
            <p:nvPr/>
          </p:nvSpPr>
          <p:spPr>
            <a:xfrm>
              <a:off x="6023725" y="3167900"/>
              <a:ext cx="340250" cy="227450"/>
            </a:xfrm>
            <a:custGeom>
              <a:rect b="b" l="l" r="r" t="t"/>
              <a:pathLst>
                <a:path extrusionOk="0" h="9098" w="1361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" name="Google Shape;395;p7"/>
            <p:cNvSpPr/>
            <p:nvPr/>
          </p:nvSpPr>
          <p:spPr>
            <a:xfrm>
              <a:off x="7109500" y="3449425"/>
              <a:ext cx="154100" cy="165100"/>
            </a:xfrm>
            <a:custGeom>
              <a:rect b="b" l="l" r="r" t="t"/>
              <a:pathLst>
                <a:path extrusionOk="0" h="6604" w="6164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396" name="Google Shape;396;p7"/>
          <p:cNvCxnSpPr/>
          <p:nvPr/>
        </p:nvCxnSpPr>
        <p:spPr>
          <a:xfrm>
            <a:off x="850475" y="1031425"/>
            <a:ext cx="6037800" cy="0"/>
          </a:xfrm>
          <a:prstGeom prst="straightConnector1">
            <a:avLst/>
          </a:prstGeom>
          <a:noFill/>
          <a:ln cap="rnd" cmpd="sng" w="19050">
            <a:solidFill>
              <a:srgbClr val="A4C2F4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397" name="Google Shape;397;p7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8"/>
          <p:cNvSpPr txBox="1"/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grpSp>
        <p:nvGrpSpPr>
          <p:cNvPr id="400" name="Google Shape;400;p8"/>
          <p:cNvGrpSpPr/>
          <p:nvPr/>
        </p:nvGrpSpPr>
        <p:grpSpPr>
          <a:xfrm>
            <a:off x="7442902" y="-91154"/>
            <a:ext cx="1796289" cy="5330574"/>
            <a:chOff x="6023725" y="842300"/>
            <a:chExt cx="1358150" cy="4030375"/>
          </a:xfrm>
        </p:grpSpPr>
        <p:sp>
          <p:nvSpPr>
            <p:cNvPr id="401" name="Google Shape;401;p8"/>
            <p:cNvSpPr/>
            <p:nvPr/>
          </p:nvSpPr>
          <p:spPr>
            <a:xfrm>
              <a:off x="6371275" y="842300"/>
              <a:ext cx="397100" cy="492450"/>
            </a:xfrm>
            <a:custGeom>
              <a:rect b="b" l="l" r="r" t="t"/>
              <a:pathLst>
                <a:path extrusionOk="0" h="19698" w="15884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" name="Google Shape;402;p8"/>
            <p:cNvSpPr/>
            <p:nvPr/>
          </p:nvSpPr>
          <p:spPr>
            <a:xfrm>
              <a:off x="6991200" y="2879025"/>
              <a:ext cx="390675" cy="444800"/>
            </a:xfrm>
            <a:custGeom>
              <a:rect b="b" l="l" r="r" t="t"/>
              <a:pathLst>
                <a:path extrusionOk="0" h="17792" w="15627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" name="Google Shape;403;p8"/>
            <p:cNvSpPr/>
            <p:nvPr/>
          </p:nvSpPr>
          <p:spPr>
            <a:xfrm>
              <a:off x="6244725" y="2547975"/>
              <a:ext cx="185275" cy="404450"/>
            </a:xfrm>
            <a:custGeom>
              <a:rect b="b" l="l" r="r" t="t"/>
              <a:pathLst>
                <a:path extrusionOk="0" h="16178" w="7411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" name="Google Shape;404;p8"/>
            <p:cNvSpPr/>
            <p:nvPr/>
          </p:nvSpPr>
          <p:spPr>
            <a:xfrm>
              <a:off x="6823375" y="1978500"/>
              <a:ext cx="365025" cy="447525"/>
            </a:xfrm>
            <a:custGeom>
              <a:rect b="b" l="l" r="r" t="t"/>
              <a:pathLst>
                <a:path extrusionOk="0" h="17901" w="14601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" name="Google Shape;405;p8"/>
            <p:cNvSpPr/>
            <p:nvPr/>
          </p:nvSpPr>
          <p:spPr>
            <a:xfrm>
              <a:off x="6071400" y="1791425"/>
              <a:ext cx="402625" cy="375100"/>
            </a:xfrm>
            <a:custGeom>
              <a:rect b="b" l="l" r="r" t="t"/>
              <a:pathLst>
                <a:path extrusionOk="0" h="15004" w="16105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" name="Google Shape;406;p8"/>
            <p:cNvSpPr/>
            <p:nvPr/>
          </p:nvSpPr>
          <p:spPr>
            <a:xfrm>
              <a:off x="6902250" y="3951050"/>
              <a:ext cx="436525" cy="299875"/>
            </a:xfrm>
            <a:custGeom>
              <a:rect b="b" l="l" r="r" t="t"/>
              <a:pathLst>
                <a:path extrusionOk="0" h="11995" w="17461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" name="Google Shape;407;p8"/>
            <p:cNvSpPr/>
            <p:nvPr/>
          </p:nvSpPr>
          <p:spPr>
            <a:xfrm>
              <a:off x="6405225" y="2154575"/>
              <a:ext cx="328325" cy="339325"/>
            </a:xfrm>
            <a:custGeom>
              <a:rect b="b" l="l" r="r" t="t"/>
              <a:pathLst>
                <a:path extrusionOk="0" h="13573" w="13133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" name="Google Shape;408;p8"/>
            <p:cNvSpPr/>
            <p:nvPr/>
          </p:nvSpPr>
          <p:spPr>
            <a:xfrm>
              <a:off x="6537275" y="2750650"/>
              <a:ext cx="459450" cy="475050"/>
            </a:xfrm>
            <a:custGeom>
              <a:rect b="b" l="l" r="r" t="t"/>
              <a:pathLst>
                <a:path extrusionOk="0" h="19002" w="18378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" name="Google Shape;409;p8"/>
            <p:cNvSpPr/>
            <p:nvPr/>
          </p:nvSpPr>
          <p:spPr>
            <a:xfrm>
              <a:off x="6855475" y="1544725"/>
              <a:ext cx="444800" cy="353100"/>
            </a:xfrm>
            <a:custGeom>
              <a:rect b="b" l="l" r="r" t="t"/>
              <a:pathLst>
                <a:path extrusionOk="0" h="14124" w="17792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" name="Google Shape;410;p8"/>
            <p:cNvSpPr/>
            <p:nvPr/>
          </p:nvSpPr>
          <p:spPr>
            <a:xfrm>
              <a:off x="6844475" y="1037625"/>
              <a:ext cx="414525" cy="389750"/>
            </a:xfrm>
            <a:custGeom>
              <a:rect b="b" l="l" r="r" t="t"/>
              <a:pathLst>
                <a:path extrusionOk="0" h="15590" w="16581">
                  <a:moveTo>
                    <a:pt x="13793" y="2568"/>
                  </a:moveTo>
                  <a:lnTo>
                    <a:pt x="14123" y="2641"/>
                  </a:lnTo>
                  <a:lnTo>
                    <a:pt x="14123" y="2678"/>
                  </a:lnTo>
                  <a:lnTo>
                    <a:pt x="14086" y="2825"/>
                  </a:lnTo>
                  <a:lnTo>
                    <a:pt x="14013" y="2935"/>
                  </a:lnTo>
                  <a:lnTo>
                    <a:pt x="13866" y="3045"/>
                  </a:lnTo>
                  <a:lnTo>
                    <a:pt x="13756" y="3081"/>
                  </a:lnTo>
                  <a:lnTo>
                    <a:pt x="13573" y="2971"/>
                  </a:lnTo>
                  <a:lnTo>
                    <a:pt x="13609" y="2788"/>
                  </a:lnTo>
                  <a:lnTo>
                    <a:pt x="13683" y="2678"/>
                  </a:lnTo>
                  <a:lnTo>
                    <a:pt x="13720" y="2605"/>
                  </a:lnTo>
                  <a:lnTo>
                    <a:pt x="13793" y="2568"/>
                  </a:lnTo>
                  <a:close/>
                  <a:moveTo>
                    <a:pt x="9428" y="3705"/>
                  </a:moveTo>
                  <a:lnTo>
                    <a:pt x="9831" y="4475"/>
                  </a:lnTo>
                  <a:lnTo>
                    <a:pt x="10161" y="5246"/>
                  </a:lnTo>
                  <a:lnTo>
                    <a:pt x="8327" y="4402"/>
                  </a:lnTo>
                  <a:lnTo>
                    <a:pt x="8878" y="4035"/>
                  </a:lnTo>
                  <a:lnTo>
                    <a:pt x="9428" y="3705"/>
                  </a:lnTo>
                  <a:close/>
                  <a:moveTo>
                    <a:pt x="5283" y="3668"/>
                  </a:moveTo>
                  <a:lnTo>
                    <a:pt x="6383" y="4072"/>
                  </a:lnTo>
                  <a:lnTo>
                    <a:pt x="7410" y="4512"/>
                  </a:lnTo>
                  <a:lnTo>
                    <a:pt x="6383" y="5319"/>
                  </a:lnTo>
                  <a:lnTo>
                    <a:pt x="5393" y="6163"/>
                  </a:lnTo>
                  <a:lnTo>
                    <a:pt x="5319" y="5282"/>
                  </a:lnTo>
                  <a:lnTo>
                    <a:pt x="5283" y="4365"/>
                  </a:lnTo>
                  <a:lnTo>
                    <a:pt x="5283" y="3668"/>
                  </a:lnTo>
                  <a:close/>
                  <a:moveTo>
                    <a:pt x="13096" y="2494"/>
                  </a:moveTo>
                  <a:lnTo>
                    <a:pt x="13023" y="2641"/>
                  </a:lnTo>
                  <a:lnTo>
                    <a:pt x="12986" y="2825"/>
                  </a:lnTo>
                  <a:lnTo>
                    <a:pt x="12949" y="3008"/>
                  </a:lnTo>
                  <a:lnTo>
                    <a:pt x="12986" y="3191"/>
                  </a:lnTo>
                  <a:lnTo>
                    <a:pt x="13096" y="3412"/>
                  </a:lnTo>
                  <a:lnTo>
                    <a:pt x="13243" y="3595"/>
                  </a:lnTo>
                  <a:lnTo>
                    <a:pt x="13426" y="3705"/>
                  </a:lnTo>
                  <a:lnTo>
                    <a:pt x="13646" y="3778"/>
                  </a:lnTo>
                  <a:lnTo>
                    <a:pt x="13793" y="3815"/>
                  </a:lnTo>
                  <a:lnTo>
                    <a:pt x="13536" y="4512"/>
                  </a:lnTo>
                  <a:lnTo>
                    <a:pt x="13243" y="5209"/>
                  </a:lnTo>
                  <a:lnTo>
                    <a:pt x="12913" y="5869"/>
                  </a:lnTo>
                  <a:lnTo>
                    <a:pt x="12546" y="6529"/>
                  </a:lnTo>
                  <a:lnTo>
                    <a:pt x="11665" y="6016"/>
                  </a:lnTo>
                  <a:lnTo>
                    <a:pt x="10785" y="5576"/>
                  </a:lnTo>
                  <a:lnTo>
                    <a:pt x="10602" y="5026"/>
                  </a:lnTo>
                  <a:lnTo>
                    <a:pt x="10345" y="4475"/>
                  </a:lnTo>
                  <a:lnTo>
                    <a:pt x="10125" y="3962"/>
                  </a:lnTo>
                  <a:lnTo>
                    <a:pt x="9831" y="3448"/>
                  </a:lnTo>
                  <a:lnTo>
                    <a:pt x="10602" y="3045"/>
                  </a:lnTo>
                  <a:lnTo>
                    <a:pt x="11005" y="2898"/>
                  </a:lnTo>
                  <a:lnTo>
                    <a:pt x="11409" y="2751"/>
                  </a:lnTo>
                  <a:lnTo>
                    <a:pt x="11849" y="2641"/>
                  </a:lnTo>
                  <a:lnTo>
                    <a:pt x="12252" y="2568"/>
                  </a:lnTo>
                  <a:lnTo>
                    <a:pt x="12692" y="2494"/>
                  </a:lnTo>
                  <a:close/>
                  <a:moveTo>
                    <a:pt x="2605" y="6713"/>
                  </a:moveTo>
                  <a:lnTo>
                    <a:pt x="2678" y="6750"/>
                  </a:lnTo>
                  <a:lnTo>
                    <a:pt x="2752" y="6823"/>
                  </a:lnTo>
                  <a:lnTo>
                    <a:pt x="2788" y="6970"/>
                  </a:lnTo>
                  <a:lnTo>
                    <a:pt x="2752" y="7116"/>
                  </a:lnTo>
                  <a:lnTo>
                    <a:pt x="2715" y="7153"/>
                  </a:lnTo>
                  <a:lnTo>
                    <a:pt x="2605" y="7226"/>
                  </a:lnTo>
                  <a:lnTo>
                    <a:pt x="2458" y="7336"/>
                  </a:lnTo>
                  <a:lnTo>
                    <a:pt x="2165" y="7116"/>
                  </a:lnTo>
                  <a:lnTo>
                    <a:pt x="2275" y="6970"/>
                  </a:lnTo>
                  <a:lnTo>
                    <a:pt x="2275" y="6896"/>
                  </a:lnTo>
                  <a:lnTo>
                    <a:pt x="2458" y="6860"/>
                  </a:lnTo>
                  <a:lnTo>
                    <a:pt x="2715" y="6860"/>
                  </a:lnTo>
                  <a:lnTo>
                    <a:pt x="2715" y="6823"/>
                  </a:lnTo>
                  <a:lnTo>
                    <a:pt x="2678" y="6786"/>
                  </a:lnTo>
                  <a:lnTo>
                    <a:pt x="2605" y="6713"/>
                  </a:lnTo>
                  <a:close/>
                  <a:moveTo>
                    <a:pt x="8364" y="6529"/>
                  </a:moveTo>
                  <a:lnTo>
                    <a:pt x="8547" y="6566"/>
                  </a:lnTo>
                  <a:lnTo>
                    <a:pt x="8657" y="6603"/>
                  </a:lnTo>
                  <a:lnTo>
                    <a:pt x="8657" y="6713"/>
                  </a:lnTo>
                  <a:lnTo>
                    <a:pt x="8694" y="6860"/>
                  </a:lnTo>
                  <a:lnTo>
                    <a:pt x="8694" y="6970"/>
                  </a:lnTo>
                  <a:lnTo>
                    <a:pt x="8694" y="7116"/>
                  </a:lnTo>
                  <a:lnTo>
                    <a:pt x="8657" y="7226"/>
                  </a:lnTo>
                  <a:lnTo>
                    <a:pt x="8621" y="7336"/>
                  </a:lnTo>
                  <a:lnTo>
                    <a:pt x="8547" y="7446"/>
                  </a:lnTo>
                  <a:lnTo>
                    <a:pt x="8364" y="7446"/>
                  </a:lnTo>
                  <a:lnTo>
                    <a:pt x="8107" y="7520"/>
                  </a:lnTo>
                  <a:lnTo>
                    <a:pt x="7850" y="7593"/>
                  </a:lnTo>
                  <a:lnTo>
                    <a:pt x="7704" y="7483"/>
                  </a:lnTo>
                  <a:lnTo>
                    <a:pt x="7630" y="7336"/>
                  </a:lnTo>
                  <a:lnTo>
                    <a:pt x="7557" y="7190"/>
                  </a:lnTo>
                  <a:lnTo>
                    <a:pt x="7594" y="7006"/>
                  </a:lnTo>
                  <a:lnTo>
                    <a:pt x="7667" y="6750"/>
                  </a:lnTo>
                  <a:lnTo>
                    <a:pt x="7777" y="6750"/>
                  </a:lnTo>
                  <a:lnTo>
                    <a:pt x="7850" y="6786"/>
                  </a:lnTo>
                  <a:lnTo>
                    <a:pt x="7924" y="6750"/>
                  </a:lnTo>
                  <a:lnTo>
                    <a:pt x="7960" y="6713"/>
                  </a:lnTo>
                  <a:lnTo>
                    <a:pt x="8071" y="6566"/>
                  </a:lnTo>
                  <a:lnTo>
                    <a:pt x="8364" y="6529"/>
                  </a:lnTo>
                  <a:close/>
                  <a:moveTo>
                    <a:pt x="3155" y="3191"/>
                  </a:moveTo>
                  <a:lnTo>
                    <a:pt x="3595" y="3228"/>
                  </a:lnTo>
                  <a:lnTo>
                    <a:pt x="4036" y="3301"/>
                  </a:lnTo>
                  <a:lnTo>
                    <a:pt x="4439" y="3412"/>
                  </a:lnTo>
                  <a:lnTo>
                    <a:pt x="4879" y="3522"/>
                  </a:lnTo>
                  <a:lnTo>
                    <a:pt x="4843" y="4072"/>
                  </a:lnTo>
                  <a:lnTo>
                    <a:pt x="4843" y="4659"/>
                  </a:lnTo>
                  <a:lnTo>
                    <a:pt x="4879" y="5282"/>
                  </a:lnTo>
                  <a:lnTo>
                    <a:pt x="4989" y="6529"/>
                  </a:lnTo>
                  <a:lnTo>
                    <a:pt x="4182" y="7263"/>
                  </a:lnTo>
                  <a:lnTo>
                    <a:pt x="3779" y="7630"/>
                  </a:lnTo>
                  <a:lnTo>
                    <a:pt x="3375" y="8033"/>
                  </a:lnTo>
                  <a:lnTo>
                    <a:pt x="3265" y="7960"/>
                  </a:lnTo>
                  <a:lnTo>
                    <a:pt x="2898" y="7667"/>
                  </a:lnTo>
                  <a:lnTo>
                    <a:pt x="3008" y="7520"/>
                  </a:lnTo>
                  <a:lnTo>
                    <a:pt x="3119" y="7410"/>
                  </a:lnTo>
                  <a:lnTo>
                    <a:pt x="3155" y="7336"/>
                  </a:lnTo>
                  <a:lnTo>
                    <a:pt x="3192" y="7300"/>
                  </a:lnTo>
                  <a:lnTo>
                    <a:pt x="3192" y="7153"/>
                  </a:lnTo>
                  <a:lnTo>
                    <a:pt x="3229" y="6933"/>
                  </a:lnTo>
                  <a:lnTo>
                    <a:pt x="3192" y="6823"/>
                  </a:lnTo>
                  <a:lnTo>
                    <a:pt x="3155" y="6676"/>
                  </a:lnTo>
                  <a:lnTo>
                    <a:pt x="3119" y="6566"/>
                  </a:lnTo>
                  <a:lnTo>
                    <a:pt x="3045" y="6456"/>
                  </a:lnTo>
                  <a:lnTo>
                    <a:pt x="2972" y="6383"/>
                  </a:lnTo>
                  <a:lnTo>
                    <a:pt x="2862" y="6309"/>
                  </a:lnTo>
                  <a:lnTo>
                    <a:pt x="2752" y="6273"/>
                  </a:lnTo>
                  <a:lnTo>
                    <a:pt x="2605" y="6236"/>
                  </a:lnTo>
                  <a:lnTo>
                    <a:pt x="2495" y="6236"/>
                  </a:lnTo>
                  <a:lnTo>
                    <a:pt x="2348" y="6273"/>
                  </a:lnTo>
                  <a:lnTo>
                    <a:pt x="2128" y="6383"/>
                  </a:lnTo>
                  <a:lnTo>
                    <a:pt x="1908" y="6529"/>
                  </a:lnTo>
                  <a:lnTo>
                    <a:pt x="1761" y="6713"/>
                  </a:lnTo>
                  <a:lnTo>
                    <a:pt x="1321" y="6309"/>
                  </a:lnTo>
                  <a:lnTo>
                    <a:pt x="954" y="5833"/>
                  </a:lnTo>
                  <a:lnTo>
                    <a:pt x="734" y="5502"/>
                  </a:lnTo>
                  <a:lnTo>
                    <a:pt x="624" y="5172"/>
                  </a:lnTo>
                  <a:lnTo>
                    <a:pt x="551" y="4805"/>
                  </a:lnTo>
                  <a:lnTo>
                    <a:pt x="514" y="4439"/>
                  </a:lnTo>
                  <a:lnTo>
                    <a:pt x="551" y="4255"/>
                  </a:lnTo>
                  <a:lnTo>
                    <a:pt x="624" y="4072"/>
                  </a:lnTo>
                  <a:lnTo>
                    <a:pt x="734" y="3925"/>
                  </a:lnTo>
                  <a:lnTo>
                    <a:pt x="844" y="3778"/>
                  </a:lnTo>
                  <a:lnTo>
                    <a:pt x="991" y="3668"/>
                  </a:lnTo>
                  <a:lnTo>
                    <a:pt x="1174" y="3558"/>
                  </a:lnTo>
                  <a:lnTo>
                    <a:pt x="1541" y="3412"/>
                  </a:lnTo>
                  <a:lnTo>
                    <a:pt x="1908" y="3265"/>
                  </a:lnTo>
                  <a:lnTo>
                    <a:pt x="2312" y="3191"/>
                  </a:lnTo>
                  <a:close/>
                  <a:moveTo>
                    <a:pt x="11005" y="6199"/>
                  </a:moveTo>
                  <a:lnTo>
                    <a:pt x="12289" y="6896"/>
                  </a:lnTo>
                  <a:lnTo>
                    <a:pt x="11885" y="7483"/>
                  </a:lnTo>
                  <a:lnTo>
                    <a:pt x="11482" y="8033"/>
                  </a:lnTo>
                  <a:lnTo>
                    <a:pt x="11335" y="7410"/>
                  </a:lnTo>
                  <a:lnTo>
                    <a:pt x="11188" y="6750"/>
                  </a:lnTo>
                  <a:lnTo>
                    <a:pt x="11005" y="6199"/>
                  </a:lnTo>
                  <a:close/>
                  <a:moveTo>
                    <a:pt x="7264" y="8180"/>
                  </a:moveTo>
                  <a:lnTo>
                    <a:pt x="7410" y="8253"/>
                  </a:lnTo>
                  <a:lnTo>
                    <a:pt x="7594" y="8290"/>
                  </a:lnTo>
                  <a:lnTo>
                    <a:pt x="7960" y="8290"/>
                  </a:lnTo>
                  <a:lnTo>
                    <a:pt x="7704" y="8327"/>
                  </a:lnTo>
                  <a:lnTo>
                    <a:pt x="7557" y="8327"/>
                  </a:lnTo>
                  <a:lnTo>
                    <a:pt x="7447" y="8290"/>
                  </a:lnTo>
                  <a:lnTo>
                    <a:pt x="7337" y="8253"/>
                  </a:lnTo>
                  <a:lnTo>
                    <a:pt x="7264" y="8180"/>
                  </a:lnTo>
                  <a:close/>
                  <a:moveTo>
                    <a:pt x="8181" y="5979"/>
                  </a:moveTo>
                  <a:lnTo>
                    <a:pt x="7997" y="6016"/>
                  </a:lnTo>
                  <a:lnTo>
                    <a:pt x="7814" y="6089"/>
                  </a:lnTo>
                  <a:lnTo>
                    <a:pt x="7667" y="6236"/>
                  </a:lnTo>
                  <a:lnTo>
                    <a:pt x="7410" y="6346"/>
                  </a:lnTo>
                  <a:lnTo>
                    <a:pt x="7190" y="6529"/>
                  </a:lnTo>
                  <a:lnTo>
                    <a:pt x="6970" y="6713"/>
                  </a:lnTo>
                  <a:lnTo>
                    <a:pt x="6787" y="6933"/>
                  </a:lnTo>
                  <a:lnTo>
                    <a:pt x="6677" y="7080"/>
                  </a:lnTo>
                  <a:lnTo>
                    <a:pt x="6640" y="7263"/>
                  </a:lnTo>
                  <a:lnTo>
                    <a:pt x="6567" y="7410"/>
                  </a:lnTo>
                  <a:lnTo>
                    <a:pt x="6567" y="7593"/>
                  </a:lnTo>
                  <a:lnTo>
                    <a:pt x="6567" y="7923"/>
                  </a:lnTo>
                  <a:lnTo>
                    <a:pt x="6677" y="8253"/>
                  </a:lnTo>
                  <a:lnTo>
                    <a:pt x="6787" y="8437"/>
                  </a:lnTo>
                  <a:lnTo>
                    <a:pt x="6897" y="8584"/>
                  </a:lnTo>
                  <a:lnTo>
                    <a:pt x="7043" y="8694"/>
                  </a:lnTo>
                  <a:lnTo>
                    <a:pt x="7190" y="8767"/>
                  </a:lnTo>
                  <a:lnTo>
                    <a:pt x="7374" y="8804"/>
                  </a:lnTo>
                  <a:lnTo>
                    <a:pt x="7557" y="8840"/>
                  </a:lnTo>
                  <a:lnTo>
                    <a:pt x="7924" y="8840"/>
                  </a:lnTo>
                  <a:lnTo>
                    <a:pt x="8254" y="8767"/>
                  </a:lnTo>
                  <a:lnTo>
                    <a:pt x="8584" y="8620"/>
                  </a:lnTo>
                  <a:lnTo>
                    <a:pt x="8914" y="8364"/>
                  </a:lnTo>
                  <a:lnTo>
                    <a:pt x="9208" y="8070"/>
                  </a:lnTo>
                  <a:lnTo>
                    <a:pt x="9464" y="7740"/>
                  </a:lnTo>
                  <a:lnTo>
                    <a:pt x="9538" y="7593"/>
                  </a:lnTo>
                  <a:lnTo>
                    <a:pt x="9611" y="7410"/>
                  </a:lnTo>
                  <a:lnTo>
                    <a:pt x="9648" y="7226"/>
                  </a:lnTo>
                  <a:lnTo>
                    <a:pt x="9648" y="7043"/>
                  </a:lnTo>
                  <a:lnTo>
                    <a:pt x="9648" y="6860"/>
                  </a:lnTo>
                  <a:lnTo>
                    <a:pt x="9574" y="6713"/>
                  </a:lnTo>
                  <a:lnTo>
                    <a:pt x="9464" y="6529"/>
                  </a:lnTo>
                  <a:lnTo>
                    <a:pt x="9354" y="6419"/>
                  </a:lnTo>
                  <a:lnTo>
                    <a:pt x="9208" y="6273"/>
                  </a:lnTo>
                  <a:lnTo>
                    <a:pt x="9061" y="6199"/>
                  </a:lnTo>
                  <a:lnTo>
                    <a:pt x="8731" y="6053"/>
                  </a:lnTo>
                  <a:lnTo>
                    <a:pt x="8364" y="5979"/>
                  </a:lnTo>
                  <a:close/>
                  <a:moveTo>
                    <a:pt x="5063" y="7080"/>
                  </a:moveTo>
                  <a:lnTo>
                    <a:pt x="5246" y="8180"/>
                  </a:lnTo>
                  <a:lnTo>
                    <a:pt x="5466" y="9281"/>
                  </a:lnTo>
                  <a:lnTo>
                    <a:pt x="4622" y="8804"/>
                  </a:lnTo>
                  <a:lnTo>
                    <a:pt x="3779" y="8290"/>
                  </a:lnTo>
                  <a:lnTo>
                    <a:pt x="4439" y="7667"/>
                  </a:lnTo>
                  <a:lnTo>
                    <a:pt x="5063" y="7080"/>
                  </a:lnTo>
                  <a:close/>
                  <a:moveTo>
                    <a:pt x="7887" y="4732"/>
                  </a:moveTo>
                  <a:lnTo>
                    <a:pt x="9171" y="5282"/>
                  </a:lnTo>
                  <a:lnTo>
                    <a:pt x="10381" y="5869"/>
                  </a:lnTo>
                  <a:lnTo>
                    <a:pt x="10602" y="6529"/>
                  </a:lnTo>
                  <a:lnTo>
                    <a:pt x="10785" y="7190"/>
                  </a:lnTo>
                  <a:lnTo>
                    <a:pt x="10932" y="7850"/>
                  </a:lnTo>
                  <a:lnTo>
                    <a:pt x="11078" y="8547"/>
                  </a:lnTo>
                  <a:lnTo>
                    <a:pt x="10565" y="9097"/>
                  </a:lnTo>
                  <a:lnTo>
                    <a:pt x="10015" y="9647"/>
                  </a:lnTo>
                  <a:lnTo>
                    <a:pt x="9428" y="10161"/>
                  </a:lnTo>
                  <a:lnTo>
                    <a:pt x="8841" y="10674"/>
                  </a:lnTo>
                  <a:lnTo>
                    <a:pt x="8107" y="10418"/>
                  </a:lnTo>
                  <a:lnTo>
                    <a:pt x="7374" y="10161"/>
                  </a:lnTo>
                  <a:lnTo>
                    <a:pt x="6677" y="9867"/>
                  </a:lnTo>
                  <a:lnTo>
                    <a:pt x="5980" y="9537"/>
                  </a:lnTo>
                  <a:lnTo>
                    <a:pt x="5723" y="8143"/>
                  </a:lnTo>
                  <a:lnTo>
                    <a:pt x="5466" y="6713"/>
                  </a:lnTo>
                  <a:lnTo>
                    <a:pt x="6677" y="5722"/>
                  </a:lnTo>
                  <a:lnTo>
                    <a:pt x="7887" y="4732"/>
                  </a:lnTo>
                  <a:close/>
                  <a:moveTo>
                    <a:pt x="11152" y="9171"/>
                  </a:moveTo>
                  <a:lnTo>
                    <a:pt x="11225" y="10161"/>
                  </a:lnTo>
                  <a:lnTo>
                    <a:pt x="11225" y="11188"/>
                  </a:lnTo>
                  <a:lnTo>
                    <a:pt x="11225" y="11225"/>
                  </a:lnTo>
                  <a:lnTo>
                    <a:pt x="10308" y="11041"/>
                  </a:lnTo>
                  <a:lnTo>
                    <a:pt x="9391" y="10821"/>
                  </a:lnTo>
                  <a:lnTo>
                    <a:pt x="10015" y="10308"/>
                  </a:lnTo>
                  <a:lnTo>
                    <a:pt x="10565" y="9794"/>
                  </a:lnTo>
                  <a:lnTo>
                    <a:pt x="11152" y="9171"/>
                  </a:lnTo>
                  <a:close/>
                  <a:moveTo>
                    <a:pt x="12729" y="7153"/>
                  </a:moveTo>
                  <a:lnTo>
                    <a:pt x="13243" y="7483"/>
                  </a:lnTo>
                  <a:lnTo>
                    <a:pt x="13756" y="7813"/>
                  </a:lnTo>
                  <a:lnTo>
                    <a:pt x="14233" y="8180"/>
                  </a:lnTo>
                  <a:lnTo>
                    <a:pt x="14673" y="8584"/>
                  </a:lnTo>
                  <a:lnTo>
                    <a:pt x="15113" y="9024"/>
                  </a:lnTo>
                  <a:lnTo>
                    <a:pt x="15480" y="9464"/>
                  </a:lnTo>
                  <a:lnTo>
                    <a:pt x="15810" y="9941"/>
                  </a:lnTo>
                  <a:lnTo>
                    <a:pt x="16067" y="10454"/>
                  </a:lnTo>
                  <a:lnTo>
                    <a:pt x="16251" y="11005"/>
                  </a:lnTo>
                  <a:lnTo>
                    <a:pt x="16177" y="11041"/>
                  </a:lnTo>
                  <a:lnTo>
                    <a:pt x="15957" y="11188"/>
                  </a:lnTo>
                  <a:lnTo>
                    <a:pt x="15700" y="11298"/>
                  </a:lnTo>
                  <a:lnTo>
                    <a:pt x="15444" y="11371"/>
                  </a:lnTo>
                  <a:lnTo>
                    <a:pt x="15187" y="11445"/>
                  </a:lnTo>
                  <a:lnTo>
                    <a:pt x="15113" y="11371"/>
                  </a:lnTo>
                  <a:lnTo>
                    <a:pt x="15077" y="11408"/>
                  </a:lnTo>
                  <a:lnTo>
                    <a:pt x="14233" y="11445"/>
                  </a:lnTo>
                  <a:lnTo>
                    <a:pt x="13389" y="11408"/>
                  </a:lnTo>
                  <a:lnTo>
                    <a:pt x="12582" y="11371"/>
                  </a:lnTo>
                  <a:lnTo>
                    <a:pt x="11739" y="11298"/>
                  </a:lnTo>
                  <a:lnTo>
                    <a:pt x="11702" y="10198"/>
                  </a:lnTo>
                  <a:lnTo>
                    <a:pt x="11665" y="9464"/>
                  </a:lnTo>
                  <a:lnTo>
                    <a:pt x="11592" y="8694"/>
                  </a:lnTo>
                  <a:lnTo>
                    <a:pt x="12179" y="7923"/>
                  </a:lnTo>
                  <a:lnTo>
                    <a:pt x="12729" y="7153"/>
                  </a:lnTo>
                  <a:close/>
                  <a:moveTo>
                    <a:pt x="6126" y="10161"/>
                  </a:moveTo>
                  <a:lnTo>
                    <a:pt x="6787" y="10454"/>
                  </a:lnTo>
                  <a:lnTo>
                    <a:pt x="7447" y="10711"/>
                  </a:lnTo>
                  <a:lnTo>
                    <a:pt x="8327" y="11005"/>
                  </a:lnTo>
                  <a:lnTo>
                    <a:pt x="7557" y="11555"/>
                  </a:lnTo>
                  <a:lnTo>
                    <a:pt x="6713" y="11995"/>
                  </a:lnTo>
                  <a:lnTo>
                    <a:pt x="6603" y="12068"/>
                  </a:lnTo>
                  <a:lnTo>
                    <a:pt x="6346" y="11078"/>
                  </a:lnTo>
                  <a:lnTo>
                    <a:pt x="6126" y="10161"/>
                  </a:lnTo>
                  <a:close/>
                  <a:moveTo>
                    <a:pt x="3449" y="8657"/>
                  </a:moveTo>
                  <a:lnTo>
                    <a:pt x="3889" y="8950"/>
                  </a:lnTo>
                  <a:lnTo>
                    <a:pt x="4733" y="9427"/>
                  </a:lnTo>
                  <a:lnTo>
                    <a:pt x="5613" y="9904"/>
                  </a:lnTo>
                  <a:lnTo>
                    <a:pt x="5870" y="11078"/>
                  </a:lnTo>
                  <a:lnTo>
                    <a:pt x="6016" y="11665"/>
                  </a:lnTo>
                  <a:lnTo>
                    <a:pt x="6200" y="12288"/>
                  </a:lnTo>
                  <a:lnTo>
                    <a:pt x="5686" y="12509"/>
                  </a:lnTo>
                  <a:lnTo>
                    <a:pt x="5136" y="12729"/>
                  </a:lnTo>
                  <a:lnTo>
                    <a:pt x="4622" y="12875"/>
                  </a:lnTo>
                  <a:lnTo>
                    <a:pt x="4072" y="12985"/>
                  </a:lnTo>
                  <a:lnTo>
                    <a:pt x="3705" y="12985"/>
                  </a:lnTo>
                  <a:lnTo>
                    <a:pt x="3375" y="12949"/>
                  </a:lnTo>
                  <a:lnTo>
                    <a:pt x="3045" y="12875"/>
                  </a:lnTo>
                  <a:lnTo>
                    <a:pt x="2715" y="12692"/>
                  </a:lnTo>
                  <a:lnTo>
                    <a:pt x="2568" y="12582"/>
                  </a:lnTo>
                  <a:lnTo>
                    <a:pt x="2458" y="12435"/>
                  </a:lnTo>
                  <a:lnTo>
                    <a:pt x="2348" y="12288"/>
                  </a:lnTo>
                  <a:lnTo>
                    <a:pt x="2275" y="12105"/>
                  </a:lnTo>
                  <a:lnTo>
                    <a:pt x="2165" y="11775"/>
                  </a:lnTo>
                  <a:lnTo>
                    <a:pt x="2165" y="11371"/>
                  </a:lnTo>
                  <a:lnTo>
                    <a:pt x="2201" y="11005"/>
                  </a:lnTo>
                  <a:lnTo>
                    <a:pt x="2275" y="10638"/>
                  </a:lnTo>
                  <a:lnTo>
                    <a:pt x="2385" y="10271"/>
                  </a:lnTo>
                  <a:lnTo>
                    <a:pt x="2532" y="9941"/>
                  </a:lnTo>
                  <a:lnTo>
                    <a:pt x="2715" y="9574"/>
                  </a:lnTo>
                  <a:lnTo>
                    <a:pt x="2935" y="9281"/>
                  </a:lnTo>
                  <a:lnTo>
                    <a:pt x="3192" y="8950"/>
                  </a:lnTo>
                  <a:lnTo>
                    <a:pt x="3449" y="8657"/>
                  </a:lnTo>
                  <a:close/>
                  <a:moveTo>
                    <a:pt x="8291" y="14049"/>
                  </a:moveTo>
                  <a:lnTo>
                    <a:pt x="8401" y="14086"/>
                  </a:lnTo>
                  <a:lnTo>
                    <a:pt x="8401" y="14196"/>
                  </a:lnTo>
                  <a:lnTo>
                    <a:pt x="8401" y="14343"/>
                  </a:lnTo>
                  <a:lnTo>
                    <a:pt x="8364" y="14489"/>
                  </a:lnTo>
                  <a:lnTo>
                    <a:pt x="8291" y="14599"/>
                  </a:lnTo>
                  <a:lnTo>
                    <a:pt x="8181" y="14673"/>
                  </a:lnTo>
                  <a:lnTo>
                    <a:pt x="7960" y="14489"/>
                  </a:lnTo>
                  <a:lnTo>
                    <a:pt x="7777" y="14306"/>
                  </a:lnTo>
                  <a:lnTo>
                    <a:pt x="7850" y="14159"/>
                  </a:lnTo>
                  <a:lnTo>
                    <a:pt x="7997" y="14086"/>
                  </a:lnTo>
                  <a:lnTo>
                    <a:pt x="8144" y="14049"/>
                  </a:lnTo>
                  <a:close/>
                  <a:moveTo>
                    <a:pt x="8914" y="11188"/>
                  </a:moveTo>
                  <a:lnTo>
                    <a:pt x="10051" y="11481"/>
                  </a:lnTo>
                  <a:lnTo>
                    <a:pt x="11225" y="11702"/>
                  </a:lnTo>
                  <a:lnTo>
                    <a:pt x="11188" y="12288"/>
                  </a:lnTo>
                  <a:lnTo>
                    <a:pt x="11115" y="12839"/>
                  </a:lnTo>
                  <a:lnTo>
                    <a:pt x="10968" y="13426"/>
                  </a:lnTo>
                  <a:lnTo>
                    <a:pt x="10822" y="13976"/>
                  </a:lnTo>
                  <a:lnTo>
                    <a:pt x="10638" y="14269"/>
                  </a:lnTo>
                  <a:lnTo>
                    <a:pt x="10455" y="14563"/>
                  </a:lnTo>
                  <a:lnTo>
                    <a:pt x="10198" y="14819"/>
                  </a:lnTo>
                  <a:lnTo>
                    <a:pt x="9905" y="15003"/>
                  </a:lnTo>
                  <a:lnTo>
                    <a:pt x="9648" y="15113"/>
                  </a:lnTo>
                  <a:lnTo>
                    <a:pt x="9391" y="15150"/>
                  </a:lnTo>
                  <a:lnTo>
                    <a:pt x="9098" y="15113"/>
                  </a:lnTo>
                  <a:lnTo>
                    <a:pt x="8841" y="15040"/>
                  </a:lnTo>
                  <a:lnTo>
                    <a:pt x="8951" y="14856"/>
                  </a:lnTo>
                  <a:lnTo>
                    <a:pt x="8988" y="14673"/>
                  </a:lnTo>
                  <a:lnTo>
                    <a:pt x="9061" y="14453"/>
                  </a:lnTo>
                  <a:lnTo>
                    <a:pt x="9061" y="14269"/>
                  </a:lnTo>
                  <a:lnTo>
                    <a:pt x="9024" y="14086"/>
                  </a:lnTo>
                  <a:lnTo>
                    <a:pt x="8951" y="13976"/>
                  </a:lnTo>
                  <a:lnTo>
                    <a:pt x="8841" y="13829"/>
                  </a:lnTo>
                  <a:lnTo>
                    <a:pt x="8731" y="13756"/>
                  </a:lnTo>
                  <a:lnTo>
                    <a:pt x="8547" y="13646"/>
                  </a:lnTo>
                  <a:lnTo>
                    <a:pt x="8401" y="13609"/>
                  </a:lnTo>
                  <a:lnTo>
                    <a:pt x="8254" y="13572"/>
                  </a:lnTo>
                  <a:lnTo>
                    <a:pt x="8071" y="13572"/>
                  </a:lnTo>
                  <a:lnTo>
                    <a:pt x="7887" y="13609"/>
                  </a:lnTo>
                  <a:lnTo>
                    <a:pt x="7740" y="13682"/>
                  </a:lnTo>
                  <a:lnTo>
                    <a:pt x="7594" y="13792"/>
                  </a:lnTo>
                  <a:lnTo>
                    <a:pt x="7447" y="13902"/>
                  </a:lnTo>
                  <a:lnTo>
                    <a:pt x="7264" y="13609"/>
                  </a:lnTo>
                  <a:lnTo>
                    <a:pt x="7080" y="13242"/>
                  </a:lnTo>
                  <a:lnTo>
                    <a:pt x="6897" y="12912"/>
                  </a:lnTo>
                  <a:lnTo>
                    <a:pt x="6750" y="12545"/>
                  </a:lnTo>
                  <a:lnTo>
                    <a:pt x="7814" y="11958"/>
                  </a:lnTo>
                  <a:lnTo>
                    <a:pt x="8364" y="11591"/>
                  </a:lnTo>
                  <a:lnTo>
                    <a:pt x="8914" y="11188"/>
                  </a:lnTo>
                  <a:close/>
                  <a:moveTo>
                    <a:pt x="6493" y="0"/>
                  </a:moveTo>
                  <a:lnTo>
                    <a:pt x="6163" y="294"/>
                  </a:lnTo>
                  <a:lnTo>
                    <a:pt x="5870" y="624"/>
                  </a:lnTo>
                  <a:lnTo>
                    <a:pt x="5613" y="991"/>
                  </a:lnTo>
                  <a:lnTo>
                    <a:pt x="5429" y="1394"/>
                  </a:lnTo>
                  <a:lnTo>
                    <a:pt x="5246" y="1798"/>
                  </a:lnTo>
                  <a:lnTo>
                    <a:pt x="5099" y="2201"/>
                  </a:lnTo>
                  <a:lnTo>
                    <a:pt x="5026" y="2641"/>
                  </a:lnTo>
                  <a:lnTo>
                    <a:pt x="4953" y="3081"/>
                  </a:lnTo>
                  <a:lnTo>
                    <a:pt x="4219" y="2898"/>
                  </a:lnTo>
                  <a:lnTo>
                    <a:pt x="3485" y="2788"/>
                  </a:lnTo>
                  <a:lnTo>
                    <a:pt x="2752" y="2715"/>
                  </a:lnTo>
                  <a:lnTo>
                    <a:pt x="2385" y="2751"/>
                  </a:lnTo>
                  <a:lnTo>
                    <a:pt x="2055" y="2788"/>
                  </a:lnTo>
                  <a:lnTo>
                    <a:pt x="1725" y="2825"/>
                  </a:lnTo>
                  <a:lnTo>
                    <a:pt x="1394" y="2898"/>
                  </a:lnTo>
                  <a:lnTo>
                    <a:pt x="1101" y="3045"/>
                  </a:lnTo>
                  <a:lnTo>
                    <a:pt x="808" y="3191"/>
                  </a:lnTo>
                  <a:lnTo>
                    <a:pt x="551" y="3338"/>
                  </a:lnTo>
                  <a:lnTo>
                    <a:pt x="367" y="3558"/>
                  </a:lnTo>
                  <a:lnTo>
                    <a:pt x="184" y="3815"/>
                  </a:lnTo>
                  <a:lnTo>
                    <a:pt x="74" y="4108"/>
                  </a:lnTo>
                  <a:lnTo>
                    <a:pt x="1" y="4402"/>
                  </a:lnTo>
                  <a:lnTo>
                    <a:pt x="1" y="4732"/>
                  </a:lnTo>
                  <a:lnTo>
                    <a:pt x="37" y="5026"/>
                  </a:lnTo>
                  <a:lnTo>
                    <a:pt x="147" y="5356"/>
                  </a:lnTo>
                  <a:lnTo>
                    <a:pt x="257" y="5649"/>
                  </a:lnTo>
                  <a:lnTo>
                    <a:pt x="441" y="5943"/>
                  </a:lnTo>
                  <a:lnTo>
                    <a:pt x="624" y="6236"/>
                  </a:lnTo>
                  <a:lnTo>
                    <a:pt x="844" y="6493"/>
                  </a:lnTo>
                  <a:lnTo>
                    <a:pt x="1211" y="6860"/>
                  </a:lnTo>
                  <a:lnTo>
                    <a:pt x="1615" y="7263"/>
                  </a:lnTo>
                  <a:lnTo>
                    <a:pt x="1615" y="7300"/>
                  </a:lnTo>
                  <a:lnTo>
                    <a:pt x="1615" y="7520"/>
                  </a:lnTo>
                  <a:lnTo>
                    <a:pt x="1688" y="7777"/>
                  </a:lnTo>
                  <a:lnTo>
                    <a:pt x="1725" y="7887"/>
                  </a:lnTo>
                  <a:lnTo>
                    <a:pt x="1835" y="7960"/>
                  </a:lnTo>
                  <a:lnTo>
                    <a:pt x="1908" y="8033"/>
                  </a:lnTo>
                  <a:lnTo>
                    <a:pt x="2055" y="8070"/>
                  </a:lnTo>
                  <a:lnTo>
                    <a:pt x="2165" y="8107"/>
                  </a:lnTo>
                  <a:lnTo>
                    <a:pt x="2275" y="8070"/>
                  </a:lnTo>
                  <a:lnTo>
                    <a:pt x="2532" y="7997"/>
                  </a:lnTo>
                  <a:lnTo>
                    <a:pt x="3045" y="8400"/>
                  </a:lnTo>
                  <a:lnTo>
                    <a:pt x="2642" y="8914"/>
                  </a:lnTo>
                  <a:lnTo>
                    <a:pt x="2312" y="9464"/>
                  </a:lnTo>
                  <a:lnTo>
                    <a:pt x="2018" y="10051"/>
                  </a:lnTo>
                  <a:lnTo>
                    <a:pt x="1871" y="10344"/>
                  </a:lnTo>
                  <a:lnTo>
                    <a:pt x="1798" y="10674"/>
                  </a:lnTo>
                  <a:lnTo>
                    <a:pt x="1725" y="10968"/>
                  </a:lnTo>
                  <a:lnTo>
                    <a:pt x="1688" y="11261"/>
                  </a:lnTo>
                  <a:lnTo>
                    <a:pt x="1688" y="11555"/>
                  </a:lnTo>
                  <a:lnTo>
                    <a:pt x="1725" y="11885"/>
                  </a:lnTo>
                  <a:lnTo>
                    <a:pt x="1798" y="12142"/>
                  </a:lnTo>
                  <a:lnTo>
                    <a:pt x="1908" y="12435"/>
                  </a:lnTo>
                  <a:lnTo>
                    <a:pt x="2055" y="12692"/>
                  </a:lnTo>
                  <a:lnTo>
                    <a:pt x="2238" y="12912"/>
                  </a:lnTo>
                  <a:lnTo>
                    <a:pt x="2495" y="13132"/>
                  </a:lnTo>
                  <a:lnTo>
                    <a:pt x="2788" y="13279"/>
                  </a:lnTo>
                  <a:lnTo>
                    <a:pt x="3045" y="13389"/>
                  </a:lnTo>
                  <a:lnTo>
                    <a:pt x="3375" y="13426"/>
                  </a:lnTo>
                  <a:lnTo>
                    <a:pt x="3669" y="13462"/>
                  </a:lnTo>
                  <a:lnTo>
                    <a:pt x="3999" y="13462"/>
                  </a:lnTo>
                  <a:lnTo>
                    <a:pt x="4292" y="13426"/>
                  </a:lnTo>
                  <a:lnTo>
                    <a:pt x="4586" y="13389"/>
                  </a:lnTo>
                  <a:lnTo>
                    <a:pt x="5026" y="13242"/>
                  </a:lnTo>
                  <a:lnTo>
                    <a:pt x="5503" y="13095"/>
                  </a:lnTo>
                  <a:lnTo>
                    <a:pt x="5906" y="12949"/>
                  </a:lnTo>
                  <a:lnTo>
                    <a:pt x="6346" y="12729"/>
                  </a:lnTo>
                  <a:lnTo>
                    <a:pt x="6530" y="13169"/>
                  </a:lnTo>
                  <a:lnTo>
                    <a:pt x="6713" y="13572"/>
                  </a:lnTo>
                  <a:lnTo>
                    <a:pt x="6970" y="13976"/>
                  </a:lnTo>
                  <a:lnTo>
                    <a:pt x="7227" y="14343"/>
                  </a:lnTo>
                  <a:lnTo>
                    <a:pt x="7153" y="14526"/>
                  </a:lnTo>
                  <a:lnTo>
                    <a:pt x="7117" y="14709"/>
                  </a:lnTo>
                  <a:lnTo>
                    <a:pt x="7153" y="14893"/>
                  </a:lnTo>
                  <a:lnTo>
                    <a:pt x="7227" y="15076"/>
                  </a:lnTo>
                  <a:lnTo>
                    <a:pt x="7337" y="15223"/>
                  </a:lnTo>
                  <a:lnTo>
                    <a:pt x="7484" y="15333"/>
                  </a:lnTo>
                  <a:lnTo>
                    <a:pt x="7630" y="15406"/>
                  </a:lnTo>
                  <a:lnTo>
                    <a:pt x="7777" y="15480"/>
                  </a:lnTo>
                  <a:lnTo>
                    <a:pt x="7924" y="15516"/>
                  </a:lnTo>
                  <a:lnTo>
                    <a:pt x="8107" y="15516"/>
                  </a:lnTo>
                  <a:lnTo>
                    <a:pt x="8254" y="15480"/>
                  </a:lnTo>
                  <a:lnTo>
                    <a:pt x="8437" y="15406"/>
                  </a:lnTo>
                  <a:lnTo>
                    <a:pt x="8474" y="15406"/>
                  </a:lnTo>
                  <a:lnTo>
                    <a:pt x="8804" y="15516"/>
                  </a:lnTo>
                  <a:lnTo>
                    <a:pt x="9171" y="15590"/>
                  </a:lnTo>
                  <a:lnTo>
                    <a:pt x="9501" y="15590"/>
                  </a:lnTo>
                  <a:lnTo>
                    <a:pt x="9868" y="15516"/>
                  </a:lnTo>
                  <a:lnTo>
                    <a:pt x="10161" y="15406"/>
                  </a:lnTo>
                  <a:lnTo>
                    <a:pt x="10418" y="15260"/>
                  </a:lnTo>
                  <a:lnTo>
                    <a:pt x="10675" y="15040"/>
                  </a:lnTo>
                  <a:lnTo>
                    <a:pt x="10858" y="14819"/>
                  </a:lnTo>
                  <a:lnTo>
                    <a:pt x="11042" y="14563"/>
                  </a:lnTo>
                  <a:lnTo>
                    <a:pt x="11188" y="14269"/>
                  </a:lnTo>
                  <a:lnTo>
                    <a:pt x="11299" y="13976"/>
                  </a:lnTo>
                  <a:lnTo>
                    <a:pt x="11409" y="13682"/>
                  </a:lnTo>
                  <a:lnTo>
                    <a:pt x="11519" y="13242"/>
                  </a:lnTo>
                  <a:lnTo>
                    <a:pt x="11629" y="12765"/>
                  </a:lnTo>
                  <a:lnTo>
                    <a:pt x="11665" y="12252"/>
                  </a:lnTo>
                  <a:lnTo>
                    <a:pt x="11702" y="11775"/>
                  </a:lnTo>
                  <a:lnTo>
                    <a:pt x="12619" y="11848"/>
                  </a:lnTo>
                  <a:lnTo>
                    <a:pt x="13499" y="11922"/>
                  </a:lnTo>
                  <a:lnTo>
                    <a:pt x="14416" y="11922"/>
                  </a:lnTo>
                  <a:lnTo>
                    <a:pt x="15297" y="11885"/>
                  </a:lnTo>
                  <a:lnTo>
                    <a:pt x="15333" y="11848"/>
                  </a:lnTo>
                  <a:lnTo>
                    <a:pt x="15333" y="11775"/>
                  </a:lnTo>
                  <a:lnTo>
                    <a:pt x="15590" y="11702"/>
                  </a:lnTo>
                  <a:lnTo>
                    <a:pt x="15884" y="11628"/>
                  </a:lnTo>
                  <a:lnTo>
                    <a:pt x="16140" y="11481"/>
                  </a:lnTo>
                  <a:lnTo>
                    <a:pt x="16397" y="11335"/>
                  </a:lnTo>
                  <a:lnTo>
                    <a:pt x="16507" y="11335"/>
                  </a:lnTo>
                  <a:lnTo>
                    <a:pt x="16544" y="11298"/>
                  </a:lnTo>
                  <a:lnTo>
                    <a:pt x="16581" y="11225"/>
                  </a:lnTo>
                  <a:lnTo>
                    <a:pt x="16544" y="10931"/>
                  </a:lnTo>
                  <a:lnTo>
                    <a:pt x="16471" y="10638"/>
                  </a:lnTo>
                  <a:lnTo>
                    <a:pt x="16397" y="10344"/>
                  </a:lnTo>
                  <a:lnTo>
                    <a:pt x="16287" y="10088"/>
                  </a:lnTo>
                  <a:lnTo>
                    <a:pt x="15994" y="9537"/>
                  </a:lnTo>
                  <a:lnTo>
                    <a:pt x="15627" y="9060"/>
                  </a:lnTo>
                  <a:lnTo>
                    <a:pt x="15223" y="8584"/>
                  </a:lnTo>
                  <a:lnTo>
                    <a:pt x="14783" y="8143"/>
                  </a:lnTo>
                  <a:lnTo>
                    <a:pt x="14306" y="7740"/>
                  </a:lnTo>
                  <a:lnTo>
                    <a:pt x="13793" y="7336"/>
                  </a:lnTo>
                  <a:lnTo>
                    <a:pt x="12949" y="6786"/>
                  </a:lnTo>
                  <a:lnTo>
                    <a:pt x="13353" y="6053"/>
                  </a:lnTo>
                  <a:lnTo>
                    <a:pt x="13720" y="5319"/>
                  </a:lnTo>
                  <a:lnTo>
                    <a:pt x="14050" y="4549"/>
                  </a:lnTo>
                  <a:lnTo>
                    <a:pt x="14306" y="3778"/>
                  </a:lnTo>
                  <a:lnTo>
                    <a:pt x="14306" y="3632"/>
                  </a:lnTo>
                  <a:lnTo>
                    <a:pt x="14453" y="3522"/>
                  </a:lnTo>
                  <a:lnTo>
                    <a:pt x="14600" y="3375"/>
                  </a:lnTo>
                  <a:lnTo>
                    <a:pt x="14747" y="3155"/>
                  </a:lnTo>
                  <a:lnTo>
                    <a:pt x="14820" y="2935"/>
                  </a:lnTo>
                  <a:lnTo>
                    <a:pt x="14820" y="2678"/>
                  </a:lnTo>
                  <a:lnTo>
                    <a:pt x="14747" y="2421"/>
                  </a:lnTo>
                  <a:lnTo>
                    <a:pt x="14637" y="2238"/>
                  </a:lnTo>
                  <a:lnTo>
                    <a:pt x="14490" y="2054"/>
                  </a:lnTo>
                  <a:lnTo>
                    <a:pt x="14270" y="1944"/>
                  </a:lnTo>
                  <a:lnTo>
                    <a:pt x="14160" y="1908"/>
                  </a:lnTo>
                  <a:lnTo>
                    <a:pt x="14013" y="1908"/>
                  </a:lnTo>
                  <a:lnTo>
                    <a:pt x="13830" y="1944"/>
                  </a:lnTo>
                  <a:lnTo>
                    <a:pt x="13683" y="2018"/>
                  </a:lnTo>
                  <a:lnTo>
                    <a:pt x="13536" y="2091"/>
                  </a:lnTo>
                  <a:lnTo>
                    <a:pt x="13389" y="2201"/>
                  </a:lnTo>
                  <a:lnTo>
                    <a:pt x="12949" y="2128"/>
                  </a:lnTo>
                  <a:lnTo>
                    <a:pt x="12472" y="2164"/>
                  </a:lnTo>
                  <a:lnTo>
                    <a:pt x="12032" y="2201"/>
                  </a:lnTo>
                  <a:lnTo>
                    <a:pt x="11592" y="2274"/>
                  </a:lnTo>
                  <a:lnTo>
                    <a:pt x="11115" y="2421"/>
                  </a:lnTo>
                  <a:lnTo>
                    <a:pt x="10675" y="2568"/>
                  </a:lnTo>
                  <a:lnTo>
                    <a:pt x="10271" y="2751"/>
                  </a:lnTo>
                  <a:lnTo>
                    <a:pt x="9831" y="2971"/>
                  </a:lnTo>
                  <a:lnTo>
                    <a:pt x="9611" y="3081"/>
                  </a:lnTo>
                  <a:lnTo>
                    <a:pt x="9208" y="2421"/>
                  </a:lnTo>
                  <a:lnTo>
                    <a:pt x="8767" y="1761"/>
                  </a:lnTo>
                  <a:lnTo>
                    <a:pt x="8254" y="1137"/>
                  </a:lnTo>
                  <a:lnTo>
                    <a:pt x="7740" y="550"/>
                  </a:lnTo>
                  <a:lnTo>
                    <a:pt x="7630" y="477"/>
                  </a:lnTo>
                  <a:lnTo>
                    <a:pt x="7520" y="477"/>
                  </a:lnTo>
                  <a:lnTo>
                    <a:pt x="7117" y="624"/>
                  </a:lnTo>
                  <a:lnTo>
                    <a:pt x="6713" y="807"/>
                  </a:lnTo>
                  <a:lnTo>
                    <a:pt x="6640" y="844"/>
                  </a:lnTo>
                  <a:lnTo>
                    <a:pt x="6603" y="881"/>
                  </a:lnTo>
                  <a:lnTo>
                    <a:pt x="6640" y="991"/>
                  </a:lnTo>
                  <a:lnTo>
                    <a:pt x="6677" y="1064"/>
                  </a:lnTo>
                  <a:lnTo>
                    <a:pt x="6787" y="1064"/>
                  </a:lnTo>
                  <a:lnTo>
                    <a:pt x="7153" y="1027"/>
                  </a:lnTo>
                  <a:lnTo>
                    <a:pt x="7484" y="991"/>
                  </a:lnTo>
                  <a:lnTo>
                    <a:pt x="7960" y="1541"/>
                  </a:lnTo>
                  <a:lnTo>
                    <a:pt x="8401" y="2091"/>
                  </a:lnTo>
                  <a:lnTo>
                    <a:pt x="8841" y="2715"/>
                  </a:lnTo>
                  <a:lnTo>
                    <a:pt x="9208" y="3301"/>
                  </a:lnTo>
                  <a:lnTo>
                    <a:pt x="8511" y="3742"/>
                  </a:lnTo>
                  <a:lnTo>
                    <a:pt x="7850" y="4219"/>
                  </a:lnTo>
                  <a:lnTo>
                    <a:pt x="6603" y="3668"/>
                  </a:lnTo>
                  <a:lnTo>
                    <a:pt x="5980" y="3412"/>
                  </a:lnTo>
                  <a:lnTo>
                    <a:pt x="5319" y="3191"/>
                  </a:lnTo>
                  <a:lnTo>
                    <a:pt x="5393" y="2788"/>
                  </a:lnTo>
                  <a:lnTo>
                    <a:pt x="5466" y="2384"/>
                  </a:lnTo>
                  <a:lnTo>
                    <a:pt x="5576" y="1981"/>
                  </a:lnTo>
                  <a:lnTo>
                    <a:pt x="5723" y="1577"/>
                  </a:lnTo>
                  <a:lnTo>
                    <a:pt x="5906" y="1211"/>
                  </a:lnTo>
                  <a:lnTo>
                    <a:pt x="6126" y="844"/>
                  </a:lnTo>
                  <a:lnTo>
                    <a:pt x="6383" y="514"/>
                  </a:lnTo>
                  <a:lnTo>
                    <a:pt x="6640" y="184"/>
                  </a:lnTo>
                  <a:lnTo>
                    <a:pt x="6677" y="110"/>
                  </a:lnTo>
                  <a:lnTo>
                    <a:pt x="6677" y="37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" name="Google Shape;411;p8"/>
            <p:cNvSpPr/>
            <p:nvPr/>
          </p:nvSpPr>
          <p:spPr>
            <a:xfrm>
              <a:off x="6553775" y="1840025"/>
              <a:ext cx="234775" cy="276975"/>
            </a:xfrm>
            <a:custGeom>
              <a:rect b="b" l="l" r="r" t="t"/>
              <a:pathLst>
                <a:path extrusionOk="0" h="11079" w="9391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" name="Google Shape;412;p8"/>
            <p:cNvSpPr/>
            <p:nvPr/>
          </p:nvSpPr>
          <p:spPr>
            <a:xfrm>
              <a:off x="6618875" y="2550725"/>
              <a:ext cx="408125" cy="156850"/>
            </a:xfrm>
            <a:custGeom>
              <a:rect b="b" l="l" r="r" t="t"/>
              <a:pathLst>
                <a:path extrusionOk="0" h="6274" w="16325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" name="Google Shape;413;p8"/>
            <p:cNvSpPr/>
            <p:nvPr/>
          </p:nvSpPr>
          <p:spPr>
            <a:xfrm>
              <a:off x="6336425" y="4507675"/>
              <a:ext cx="520000" cy="365000"/>
            </a:xfrm>
            <a:custGeom>
              <a:rect b="b" l="l" r="r" t="t"/>
              <a:pathLst>
                <a:path extrusionOk="0" h="14600" w="2080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" name="Google Shape;414;p8"/>
            <p:cNvSpPr/>
            <p:nvPr/>
          </p:nvSpPr>
          <p:spPr>
            <a:xfrm>
              <a:off x="6425400" y="3728200"/>
              <a:ext cx="342075" cy="360425"/>
            </a:xfrm>
            <a:custGeom>
              <a:rect b="b" l="l" r="r" t="t"/>
              <a:pathLst>
                <a:path extrusionOk="0" h="14417" w="13683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" name="Google Shape;415;p8"/>
            <p:cNvSpPr/>
            <p:nvPr/>
          </p:nvSpPr>
          <p:spPr>
            <a:xfrm>
              <a:off x="6789450" y="3384325"/>
              <a:ext cx="262300" cy="186175"/>
            </a:xfrm>
            <a:custGeom>
              <a:rect b="b" l="l" r="r" t="t"/>
              <a:pathLst>
                <a:path extrusionOk="0" h="7447" w="10492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" name="Google Shape;416;p8"/>
            <p:cNvSpPr/>
            <p:nvPr/>
          </p:nvSpPr>
          <p:spPr>
            <a:xfrm>
              <a:off x="6950850" y="4617725"/>
              <a:ext cx="254050" cy="162350"/>
            </a:xfrm>
            <a:custGeom>
              <a:rect b="b" l="l" r="r" t="t"/>
              <a:pathLst>
                <a:path extrusionOk="0" h="6494" w="10162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" name="Google Shape;417;p8"/>
            <p:cNvSpPr/>
            <p:nvPr/>
          </p:nvSpPr>
          <p:spPr>
            <a:xfrm>
              <a:off x="6051225" y="1090800"/>
              <a:ext cx="285225" cy="283400"/>
            </a:xfrm>
            <a:custGeom>
              <a:rect b="b" l="l" r="r" t="t"/>
              <a:pathLst>
                <a:path extrusionOk="0" h="11336" w="11409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" name="Google Shape;418;p8"/>
            <p:cNvSpPr/>
            <p:nvPr/>
          </p:nvSpPr>
          <p:spPr>
            <a:xfrm>
              <a:off x="6849975" y="3631900"/>
              <a:ext cx="270550" cy="339350"/>
            </a:xfrm>
            <a:custGeom>
              <a:rect b="b" l="l" r="r" t="t"/>
              <a:pathLst>
                <a:path extrusionOk="0" h="13574" w="10822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" name="Google Shape;419;p8"/>
            <p:cNvSpPr/>
            <p:nvPr/>
          </p:nvSpPr>
          <p:spPr>
            <a:xfrm>
              <a:off x="6351100" y="3281600"/>
              <a:ext cx="366850" cy="361350"/>
            </a:xfrm>
            <a:custGeom>
              <a:rect b="b" l="l" r="r" t="t"/>
              <a:pathLst>
                <a:path extrusionOk="0" h="14454" w="14674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" name="Google Shape;420;p8"/>
            <p:cNvSpPr/>
            <p:nvPr/>
          </p:nvSpPr>
          <p:spPr>
            <a:xfrm>
              <a:off x="6316250" y="3040425"/>
              <a:ext cx="137600" cy="122000"/>
            </a:xfrm>
            <a:custGeom>
              <a:rect b="b" l="l" r="r" t="t"/>
              <a:pathLst>
                <a:path extrusionOk="0" h="4880" w="5504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" name="Google Shape;421;p8"/>
            <p:cNvSpPr/>
            <p:nvPr/>
          </p:nvSpPr>
          <p:spPr>
            <a:xfrm>
              <a:off x="6879325" y="4294925"/>
              <a:ext cx="344825" cy="254975"/>
            </a:xfrm>
            <a:custGeom>
              <a:rect b="b" l="l" r="r" t="t"/>
              <a:pathLst>
                <a:path extrusionOk="0" h="10199" w="13793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" name="Google Shape;422;p8"/>
            <p:cNvSpPr/>
            <p:nvPr/>
          </p:nvSpPr>
          <p:spPr>
            <a:xfrm>
              <a:off x="6114500" y="2324225"/>
              <a:ext cx="158675" cy="329225"/>
            </a:xfrm>
            <a:custGeom>
              <a:rect b="b" l="l" r="r" t="t"/>
              <a:pathLst>
                <a:path extrusionOk="0" h="13169" w="6347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" name="Google Shape;423;p8"/>
            <p:cNvSpPr/>
            <p:nvPr/>
          </p:nvSpPr>
          <p:spPr>
            <a:xfrm>
              <a:off x="6335525" y="1405350"/>
              <a:ext cx="442025" cy="375100"/>
            </a:xfrm>
            <a:custGeom>
              <a:rect b="b" l="l" r="r" t="t"/>
              <a:pathLst>
                <a:path extrusionOk="0" h="15004" w="17681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" name="Google Shape;424;p8"/>
            <p:cNvSpPr/>
            <p:nvPr/>
          </p:nvSpPr>
          <p:spPr>
            <a:xfrm>
              <a:off x="6059500" y="3516375"/>
              <a:ext cx="268700" cy="232025"/>
            </a:xfrm>
            <a:custGeom>
              <a:rect b="b" l="l" r="r" t="t"/>
              <a:pathLst>
                <a:path extrusionOk="0" h="9281" w="10748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" name="Google Shape;425;p8"/>
            <p:cNvSpPr/>
            <p:nvPr/>
          </p:nvSpPr>
          <p:spPr>
            <a:xfrm>
              <a:off x="6385050" y="4208725"/>
              <a:ext cx="422775" cy="298975"/>
            </a:xfrm>
            <a:custGeom>
              <a:rect b="b" l="l" r="r" t="t"/>
              <a:pathLst>
                <a:path extrusionOk="0" h="11959" w="16911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" name="Google Shape;426;p8"/>
            <p:cNvSpPr/>
            <p:nvPr/>
          </p:nvSpPr>
          <p:spPr>
            <a:xfrm>
              <a:off x="7121425" y="2437925"/>
              <a:ext cx="246700" cy="315500"/>
            </a:xfrm>
            <a:custGeom>
              <a:rect b="b" l="l" r="r" t="t"/>
              <a:pathLst>
                <a:path extrusionOk="0" h="12620" w="9868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" name="Google Shape;427;p8"/>
            <p:cNvSpPr/>
            <p:nvPr/>
          </p:nvSpPr>
          <p:spPr>
            <a:xfrm>
              <a:off x="6062250" y="3853825"/>
              <a:ext cx="332900" cy="376025"/>
            </a:xfrm>
            <a:custGeom>
              <a:rect b="b" l="l" r="r" t="t"/>
              <a:pathLst>
                <a:path extrusionOk="0" h="15041" w="13316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" name="Google Shape;428;p8"/>
            <p:cNvSpPr/>
            <p:nvPr/>
          </p:nvSpPr>
          <p:spPr>
            <a:xfrm>
              <a:off x="6023725" y="3167900"/>
              <a:ext cx="340250" cy="227450"/>
            </a:xfrm>
            <a:custGeom>
              <a:rect b="b" l="l" r="r" t="t"/>
              <a:pathLst>
                <a:path extrusionOk="0" h="9098" w="1361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" name="Google Shape;429;p8"/>
            <p:cNvSpPr/>
            <p:nvPr/>
          </p:nvSpPr>
          <p:spPr>
            <a:xfrm>
              <a:off x="7109500" y="3449425"/>
              <a:ext cx="154100" cy="165100"/>
            </a:xfrm>
            <a:custGeom>
              <a:rect b="b" l="l" r="r" t="t"/>
              <a:pathLst>
                <a:path extrusionOk="0" h="6604" w="6164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430" name="Google Shape;430;p8"/>
          <p:cNvCxnSpPr/>
          <p:nvPr/>
        </p:nvCxnSpPr>
        <p:spPr>
          <a:xfrm>
            <a:off x="850475" y="1031425"/>
            <a:ext cx="6037800" cy="0"/>
          </a:xfrm>
          <a:prstGeom prst="straightConnector1">
            <a:avLst/>
          </a:prstGeom>
          <a:noFill/>
          <a:ln cap="rnd" cmpd="sng" w="19050">
            <a:solidFill>
              <a:srgbClr val="A4C2F4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431" name="Google Shape;431;p8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9"/>
          <p:cNvSpPr txBox="1"/>
          <p:nvPr>
            <p:ph idx="1" type="body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/>
        </p:txBody>
      </p:sp>
      <p:sp>
        <p:nvSpPr>
          <p:cNvPr id="434" name="Google Shape;434;p9"/>
          <p:cNvSpPr/>
          <p:nvPr/>
        </p:nvSpPr>
        <p:spPr>
          <a:xfrm>
            <a:off x="7302880" y="-294362"/>
            <a:ext cx="450550" cy="558734"/>
          </a:xfrm>
          <a:custGeom>
            <a:rect b="b" l="l" r="r" t="t"/>
            <a:pathLst>
              <a:path extrusionOk="0" h="19698" w="15884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35" name="Google Shape;435;p9"/>
          <p:cNvSpPr/>
          <p:nvPr/>
        </p:nvSpPr>
        <p:spPr>
          <a:xfrm>
            <a:off x="-35374" y="3366963"/>
            <a:ext cx="443260" cy="504670"/>
          </a:xfrm>
          <a:custGeom>
            <a:rect b="b" l="l" r="r" t="t"/>
            <a:pathLst>
              <a:path extrusionOk="0" h="17792" w="15627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36" name="Google Shape;436;p9"/>
          <p:cNvSpPr/>
          <p:nvPr/>
        </p:nvSpPr>
        <p:spPr>
          <a:xfrm>
            <a:off x="8817948" y="3439661"/>
            <a:ext cx="414157" cy="507762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37" name="Google Shape;437;p9"/>
          <p:cNvSpPr/>
          <p:nvPr/>
        </p:nvSpPr>
        <p:spPr>
          <a:xfrm>
            <a:off x="8742973" y="4166677"/>
            <a:ext cx="495281" cy="340238"/>
          </a:xfrm>
          <a:custGeom>
            <a:rect b="b" l="l" r="r" t="t"/>
            <a:pathLst>
              <a:path extrusionOk="0" h="11995" w="17461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38" name="Google Shape;438;p9"/>
          <p:cNvSpPr/>
          <p:nvPr/>
        </p:nvSpPr>
        <p:spPr>
          <a:xfrm>
            <a:off x="8360955" y="4506916"/>
            <a:ext cx="372518" cy="384998"/>
          </a:xfrm>
          <a:custGeom>
            <a:rect b="b" l="l" r="r" t="t"/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39" name="Google Shape;439;p9"/>
          <p:cNvSpPr/>
          <p:nvPr/>
        </p:nvSpPr>
        <p:spPr>
          <a:xfrm>
            <a:off x="-77078" y="1488018"/>
            <a:ext cx="339602" cy="400617"/>
          </a:xfrm>
          <a:custGeom>
            <a:rect b="b" l="l" r="r" t="t"/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0" name="Google Shape;440;p9"/>
          <p:cNvSpPr/>
          <p:nvPr/>
        </p:nvSpPr>
        <p:spPr>
          <a:xfrm>
            <a:off x="8052572" y="4825260"/>
            <a:ext cx="589992" cy="414129"/>
          </a:xfrm>
          <a:custGeom>
            <a:rect b="b" l="l" r="r" t="t"/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1" name="Google Shape;441;p9"/>
          <p:cNvSpPr/>
          <p:nvPr/>
        </p:nvSpPr>
        <p:spPr>
          <a:xfrm>
            <a:off x="8052577" y="4132327"/>
            <a:ext cx="388118" cy="408938"/>
          </a:xfrm>
          <a:custGeom>
            <a:rect b="b" l="l" r="r" t="t"/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2" name="Google Shape;442;p9"/>
          <p:cNvSpPr/>
          <p:nvPr/>
        </p:nvSpPr>
        <p:spPr>
          <a:xfrm>
            <a:off x="7430898" y="4873171"/>
            <a:ext cx="297606" cy="211234"/>
          </a:xfrm>
          <a:custGeom>
            <a:rect b="b" l="l" r="r" t="t"/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3" name="Google Shape;443;p9"/>
          <p:cNvSpPr/>
          <p:nvPr/>
        </p:nvSpPr>
        <p:spPr>
          <a:xfrm>
            <a:off x="8749725" y="4950125"/>
            <a:ext cx="288245" cy="184202"/>
          </a:xfrm>
          <a:custGeom>
            <a:rect b="b" l="l" r="r" t="t"/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4" name="Google Shape;444;p9"/>
          <p:cNvSpPr/>
          <p:nvPr/>
        </p:nvSpPr>
        <p:spPr>
          <a:xfrm>
            <a:off x="8522444" y="4000279"/>
            <a:ext cx="306966" cy="385027"/>
          </a:xfrm>
          <a:custGeom>
            <a:rect b="b" l="l" r="r" t="t"/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5" name="Google Shape;445;p9"/>
          <p:cNvSpPr/>
          <p:nvPr/>
        </p:nvSpPr>
        <p:spPr>
          <a:xfrm>
            <a:off x="8829403" y="4583868"/>
            <a:ext cx="391238" cy="289295"/>
          </a:xfrm>
          <a:custGeom>
            <a:rect b="b" l="l" r="r" t="t"/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6" name="Google Shape;446;p9"/>
          <p:cNvSpPr/>
          <p:nvPr/>
        </p:nvSpPr>
        <p:spPr>
          <a:xfrm>
            <a:off x="8963979" y="1338718"/>
            <a:ext cx="180033" cy="373539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7" name="Google Shape;447;p9"/>
          <p:cNvSpPr/>
          <p:nvPr/>
        </p:nvSpPr>
        <p:spPr>
          <a:xfrm rot="-2426120">
            <a:off x="7110132" y="4877011"/>
            <a:ext cx="279910" cy="357971"/>
          </a:xfrm>
          <a:custGeom>
            <a:rect b="b" l="l" r="r" t="t"/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8" name="Google Shape;448;p9"/>
          <p:cNvSpPr/>
          <p:nvPr/>
        </p:nvSpPr>
        <p:spPr>
          <a:xfrm>
            <a:off x="7659648" y="4370196"/>
            <a:ext cx="377708" cy="426638"/>
          </a:xfrm>
          <a:custGeom>
            <a:rect b="b" l="l" r="r" t="t"/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9" name="Google Shape;449;p9"/>
          <p:cNvSpPr/>
          <p:nvPr/>
        </p:nvSpPr>
        <p:spPr>
          <a:xfrm>
            <a:off x="8797588" y="3078732"/>
            <a:ext cx="386048" cy="258065"/>
          </a:xfrm>
          <a:custGeom>
            <a:rect b="b" l="l" r="r" t="t"/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0" name="Google Shape;450;p9"/>
          <p:cNvSpPr/>
          <p:nvPr/>
        </p:nvSpPr>
        <p:spPr>
          <a:xfrm>
            <a:off x="7782420" y="4885132"/>
            <a:ext cx="174842" cy="187322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1" name="Google Shape;451;p9"/>
          <p:cNvSpPr/>
          <p:nvPr/>
        </p:nvSpPr>
        <p:spPr>
          <a:xfrm>
            <a:off x="346877" y="608615"/>
            <a:ext cx="210213" cy="458889"/>
          </a:xfrm>
          <a:custGeom>
            <a:rect b="b" l="l" r="r" t="t"/>
            <a:pathLst>
              <a:path extrusionOk="0" h="16178" w="7411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2" name="Google Shape;452;p9"/>
          <p:cNvSpPr/>
          <p:nvPr/>
        </p:nvSpPr>
        <p:spPr>
          <a:xfrm>
            <a:off x="645010" y="355961"/>
            <a:ext cx="414157" cy="507762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3" name="Google Shape;453;p9"/>
          <p:cNvSpPr/>
          <p:nvPr/>
        </p:nvSpPr>
        <p:spPr>
          <a:xfrm>
            <a:off x="8318810" y="-29822"/>
            <a:ext cx="456818" cy="425588"/>
          </a:xfrm>
          <a:custGeom>
            <a:rect b="b" l="l" r="r" t="t"/>
            <a:pathLst>
              <a:path extrusionOk="0" h="15004" w="16105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4" name="Google Shape;454;p9"/>
          <p:cNvSpPr/>
          <p:nvPr/>
        </p:nvSpPr>
        <p:spPr>
          <a:xfrm>
            <a:off x="-8" y="1013366"/>
            <a:ext cx="372518" cy="384998"/>
          </a:xfrm>
          <a:custGeom>
            <a:rect b="b" l="l" r="r" t="t"/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5" name="Google Shape;455;p9"/>
          <p:cNvSpPr/>
          <p:nvPr/>
        </p:nvSpPr>
        <p:spPr>
          <a:xfrm>
            <a:off x="8699356" y="179112"/>
            <a:ext cx="521292" cy="538992"/>
          </a:xfrm>
          <a:custGeom>
            <a:rect b="b" l="l" r="r" t="t"/>
            <a:pathLst>
              <a:path extrusionOk="0" h="19002" w="18378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6" name="Google Shape;456;p9"/>
          <p:cNvSpPr/>
          <p:nvPr/>
        </p:nvSpPr>
        <p:spPr>
          <a:xfrm>
            <a:off x="700454" y="4557600"/>
            <a:ext cx="504670" cy="400627"/>
          </a:xfrm>
          <a:custGeom>
            <a:rect b="b" l="l" r="r" t="t"/>
            <a:pathLst>
              <a:path extrusionOk="0" h="14124" w="17792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7" name="Google Shape;457;p9"/>
          <p:cNvSpPr/>
          <p:nvPr/>
        </p:nvSpPr>
        <p:spPr>
          <a:xfrm>
            <a:off x="258967" y="-86251"/>
            <a:ext cx="470320" cy="442210"/>
          </a:xfrm>
          <a:custGeom>
            <a:rect b="b" l="l" r="r" t="t"/>
            <a:pathLst>
              <a:path extrusionOk="0" h="15590" w="16581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8" name="Google Shape;458;p9"/>
          <p:cNvSpPr/>
          <p:nvPr/>
        </p:nvSpPr>
        <p:spPr>
          <a:xfrm>
            <a:off x="-35016" y="4075593"/>
            <a:ext cx="339602" cy="400617"/>
          </a:xfrm>
          <a:custGeom>
            <a:rect b="b" l="l" r="r" t="t"/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9" name="Google Shape;459;p9"/>
          <p:cNvSpPr/>
          <p:nvPr/>
        </p:nvSpPr>
        <p:spPr>
          <a:xfrm>
            <a:off x="721258" y="4998019"/>
            <a:ext cx="463059" cy="177962"/>
          </a:xfrm>
          <a:custGeom>
            <a:rect b="b" l="l" r="r" t="t"/>
            <a:pathLst>
              <a:path extrusionOk="0" h="6274" w="16325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0" name="Google Shape;460;p9"/>
          <p:cNvSpPr/>
          <p:nvPr/>
        </p:nvSpPr>
        <p:spPr>
          <a:xfrm>
            <a:off x="-243128" y="54210"/>
            <a:ext cx="589992" cy="414129"/>
          </a:xfrm>
          <a:custGeom>
            <a:rect b="b" l="l" r="r" t="t"/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1" name="Google Shape;461;p9"/>
          <p:cNvSpPr/>
          <p:nvPr/>
        </p:nvSpPr>
        <p:spPr>
          <a:xfrm>
            <a:off x="7842052" y="-100873"/>
            <a:ext cx="388118" cy="408938"/>
          </a:xfrm>
          <a:custGeom>
            <a:rect b="b" l="l" r="r" t="t"/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2" name="Google Shape;462;p9"/>
          <p:cNvSpPr/>
          <p:nvPr/>
        </p:nvSpPr>
        <p:spPr>
          <a:xfrm>
            <a:off x="-38626" y="579046"/>
            <a:ext cx="297606" cy="211234"/>
          </a:xfrm>
          <a:custGeom>
            <a:rect b="b" l="l" r="r" t="t"/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3" name="Google Shape;463;p9"/>
          <p:cNvSpPr/>
          <p:nvPr/>
        </p:nvSpPr>
        <p:spPr>
          <a:xfrm>
            <a:off x="1403775" y="11500"/>
            <a:ext cx="288245" cy="184202"/>
          </a:xfrm>
          <a:custGeom>
            <a:rect b="b" l="l" r="r" t="t"/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4" name="Google Shape;464;p9"/>
          <p:cNvSpPr/>
          <p:nvPr/>
        </p:nvSpPr>
        <p:spPr>
          <a:xfrm>
            <a:off x="955990" y="-57166"/>
            <a:ext cx="323616" cy="321546"/>
          </a:xfrm>
          <a:custGeom>
            <a:rect b="b" l="l" r="r" t="t"/>
            <a:pathLst>
              <a:path extrusionOk="0" h="11336" w="11409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5" name="Google Shape;465;p9"/>
          <p:cNvSpPr/>
          <p:nvPr/>
        </p:nvSpPr>
        <p:spPr>
          <a:xfrm>
            <a:off x="1333294" y="4678454"/>
            <a:ext cx="306966" cy="385027"/>
          </a:xfrm>
          <a:custGeom>
            <a:rect b="b" l="l" r="r" t="t"/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6" name="Google Shape;466;p9"/>
          <p:cNvSpPr/>
          <p:nvPr/>
        </p:nvSpPr>
        <p:spPr>
          <a:xfrm>
            <a:off x="91624" y="4552927"/>
            <a:ext cx="416228" cy="409988"/>
          </a:xfrm>
          <a:custGeom>
            <a:rect b="b" l="l" r="r" t="t"/>
            <a:pathLst>
              <a:path extrusionOk="0" h="14454" w="14674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7" name="Google Shape;467;p9"/>
          <p:cNvSpPr/>
          <p:nvPr/>
        </p:nvSpPr>
        <p:spPr>
          <a:xfrm>
            <a:off x="1525678" y="4911343"/>
            <a:ext cx="391238" cy="289295"/>
          </a:xfrm>
          <a:custGeom>
            <a:rect b="b" l="l" r="r" t="t"/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8" name="Google Shape;468;p9"/>
          <p:cNvSpPr/>
          <p:nvPr/>
        </p:nvSpPr>
        <p:spPr>
          <a:xfrm>
            <a:off x="2704" y="4900231"/>
            <a:ext cx="180033" cy="373539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9" name="Google Shape;469;p9"/>
          <p:cNvSpPr/>
          <p:nvPr/>
        </p:nvSpPr>
        <p:spPr>
          <a:xfrm rot="1920548">
            <a:off x="8225551" y="625274"/>
            <a:ext cx="501522" cy="425557"/>
          </a:xfrm>
          <a:custGeom>
            <a:rect b="b" l="l" r="r" t="t"/>
            <a:pathLst>
              <a:path extrusionOk="0" h="15004" w="17681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70" name="Google Shape;470;p9"/>
          <p:cNvSpPr/>
          <p:nvPr/>
        </p:nvSpPr>
        <p:spPr>
          <a:xfrm>
            <a:off x="346867" y="4064142"/>
            <a:ext cx="479681" cy="339217"/>
          </a:xfrm>
          <a:custGeom>
            <a:rect b="b" l="l" r="r" t="t"/>
            <a:pathLst>
              <a:path extrusionOk="0" h="11959" w="16911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71" name="Google Shape;471;p9"/>
          <p:cNvSpPr/>
          <p:nvPr/>
        </p:nvSpPr>
        <p:spPr>
          <a:xfrm rot="-5400000">
            <a:off x="7996280" y="316930"/>
            <a:ext cx="279906" cy="357966"/>
          </a:xfrm>
          <a:custGeom>
            <a:rect b="b" l="l" r="r" t="t"/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72" name="Google Shape;472;p9"/>
          <p:cNvSpPr/>
          <p:nvPr/>
        </p:nvSpPr>
        <p:spPr>
          <a:xfrm>
            <a:off x="8801760" y="790271"/>
            <a:ext cx="377708" cy="426638"/>
          </a:xfrm>
          <a:custGeom>
            <a:rect b="b" l="l" r="r" t="t"/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73" name="Google Shape;473;p9"/>
          <p:cNvSpPr/>
          <p:nvPr/>
        </p:nvSpPr>
        <p:spPr>
          <a:xfrm>
            <a:off x="258963" y="4957957"/>
            <a:ext cx="386048" cy="258065"/>
          </a:xfrm>
          <a:custGeom>
            <a:rect b="b" l="l" r="r" t="t"/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74" name="Google Shape;474;p9"/>
          <p:cNvSpPr/>
          <p:nvPr/>
        </p:nvSpPr>
        <p:spPr>
          <a:xfrm>
            <a:off x="8699345" y="1151407"/>
            <a:ext cx="174842" cy="187322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75" name="Google Shape;475;p9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/>
            </a:lvl1pPr>
            <a:lvl2pPr lvl="1" rtl="0" algn="ctr">
              <a:buNone/>
              <a:defRPr/>
            </a:lvl2pPr>
            <a:lvl3pPr lvl="2" rtl="0" algn="ctr">
              <a:buNone/>
              <a:defRPr/>
            </a:lvl3pPr>
            <a:lvl4pPr lvl="3" rtl="0" algn="ctr">
              <a:buNone/>
              <a:defRPr/>
            </a:lvl4pPr>
            <a:lvl5pPr lvl="4" rtl="0" algn="ctr">
              <a:buNone/>
              <a:defRPr/>
            </a:lvl5pPr>
            <a:lvl6pPr lvl="5" rtl="0" algn="ctr">
              <a:buNone/>
              <a:defRPr/>
            </a:lvl6pPr>
            <a:lvl7pPr lvl="6" rtl="0" algn="ctr">
              <a:buNone/>
              <a:defRPr/>
            </a:lvl7pPr>
            <a:lvl8pPr lvl="7" rtl="0" algn="ctr">
              <a:buNone/>
              <a:defRPr/>
            </a:lvl8pPr>
            <a:lvl9pPr lvl="8" rtl="0" algn="ctr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10"/>
          <p:cNvSpPr/>
          <p:nvPr/>
        </p:nvSpPr>
        <p:spPr>
          <a:xfrm>
            <a:off x="7302880" y="-294362"/>
            <a:ext cx="450550" cy="558734"/>
          </a:xfrm>
          <a:custGeom>
            <a:rect b="b" l="l" r="r" t="t"/>
            <a:pathLst>
              <a:path extrusionOk="0" h="19698" w="15884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78" name="Google Shape;478;p10"/>
          <p:cNvSpPr/>
          <p:nvPr/>
        </p:nvSpPr>
        <p:spPr>
          <a:xfrm>
            <a:off x="-35374" y="3366963"/>
            <a:ext cx="443260" cy="504670"/>
          </a:xfrm>
          <a:custGeom>
            <a:rect b="b" l="l" r="r" t="t"/>
            <a:pathLst>
              <a:path extrusionOk="0" h="17792" w="15627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79" name="Google Shape;479;p10"/>
          <p:cNvSpPr/>
          <p:nvPr/>
        </p:nvSpPr>
        <p:spPr>
          <a:xfrm>
            <a:off x="8817948" y="3439661"/>
            <a:ext cx="414157" cy="507762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0" name="Google Shape;480;p10"/>
          <p:cNvSpPr/>
          <p:nvPr/>
        </p:nvSpPr>
        <p:spPr>
          <a:xfrm>
            <a:off x="8742973" y="4166677"/>
            <a:ext cx="495281" cy="340238"/>
          </a:xfrm>
          <a:custGeom>
            <a:rect b="b" l="l" r="r" t="t"/>
            <a:pathLst>
              <a:path extrusionOk="0" h="11995" w="17461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1" name="Google Shape;481;p10"/>
          <p:cNvSpPr/>
          <p:nvPr/>
        </p:nvSpPr>
        <p:spPr>
          <a:xfrm>
            <a:off x="8360955" y="4506916"/>
            <a:ext cx="372518" cy="384998"/>
          </a:xfrm>
          <a:custGeom>
            <a:rect b="b" l="l" r="r" t="t"/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2" name="Google Shape;482;p10"/>
          <p:cNvSpPr/>
          <p:nvPr/>
        </p:nvSpPr>
        <p:spPr>
          <a:xfrm>
            <a:off x="-77078" y="1488018"/>
            <a:ext cx="339602" cy="400617"/>
          </a:xfrm>
          <a:custGeom>
            <a:rect b="b" l="l" r="r" t="t"/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3" name="Google Shape;483;p10"/>
          <p:cNvSpPr/>
          <p:nvPr/>
        </p:nvSpPr>
        <p:spPr>
          <a:xfrm>
            <a:off x="8052572" y="4825260"/>
            <a:ext cx="589992" cy="414129"/>
          </a:xfrm>
          <a:custGeom>
            <a:rect b="b" l="l" r="r" t="t"/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4" name="Google Shape;484;p10"/>
          <p:cNvSpPr/>
          <p:nvPr/>
        </p:nvSpPr>
        <p:spPr>
          <a:xfrm>
            <a:off x="8052577" y="4132327"/>
            <a:ext cx="388118" cy="408938"/>
          </a:xfrm>
          <a:custGeom>
            <a:rect b="b" l="l" r="r" t="t"/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5" name="Google Shape;485;p10"/>
          <p:cNvSpPr/>
          <p:nvPr/>
        </p:nvSpPr>
        <p:spPr>
          <a:xfrm>
            <a:off x="7430898" y="4873171"/>
            <a:ext cx="297606" cy="211234"/>
          </a:xfrm>
          <a:custGeom>
            <a:rect b="b" l="l" r="r" t="t"/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6" name="Google Shape;486;p10"/>
          <p:cNvSpPr/>
          <p:nvPr/>
        </p:nvSpPr>
        <p:spPr>
          <a:xfrm>
            <a:off x="8749725" y="4950125"/>
            <a:ext cx="288245" cy="184202"/>
          </a:xfrm>
          <a:custGeom>
            <a:rect b="b" l="l" r="r" t="t"/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7" name="Google Shape;487;p10"/>
          <p:cNvSpPr/>
          <p:nvPr/>
        </p:nvSpPr>
        <p:spPr>
          <a:xfrm>
            <a:off x="8522444" y="4000279"/>
            <a:ext cx="306966" cy="385027"/>
          </a:xfrm>
          <a:custGeom>
            <a:rect b="b" l="l" r="r" t="t"/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8" name="Google Shape;488;p10"/>
          <p:cNvSpPr/>
          <p:nvPr/>
        </p:nvSpPr>
        <p:spPr>
          <a:xfrm>
            <a:off x="8829403" y="4583868"/>
            <a:ext cx="391238" cy="289295"/>
          </a:xfrm>
          <a:custGeom>
            <a:rect b="b" l="l" r="r" t="t"/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9" name="Google Shape;489;p10"/>
          <p:cNvSpPr/>
          <p:nvPr/>
        </p:nvSpPr>
        <p:spPr>
          <a:xfrm>
            <a:off x="8963979" y="1338718"/>
            <a:ext cx="180033" cy="373539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0" name="Google Shape;490;p10"/>
          <p:cNvSpPr/>
          <p:nvPr/>
        </p:nvSpPr>
        <p:spPr>
          <a:xfrm rot="-2426120">
            <a:off x="7110132" y="4877011"/>
            <a:ext cx="279910" cy="357971"/>
          </a:xfrm>
          <a:custGeom>
            <a:rect b="b" l="l" r="r" t="t"/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1" name="Google Shape;491;p10"/>
          <p:cNvSpPr/>
          <p:nvPr/>
        </p:nvSpPr>
        <p:spPr>
          <a:xfrm>
            <a:off x="7659648" y="4370196"/>
            <a:ext cx="377708" cy="426638"/>
          </a:xfrm>
          <a:custGeom>
            <a:rect b="b" l="l" r="r" t="t"/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2" name="Google Shape;492;p10"/>
          <p:cNvSpPr/>
          <p:nvPr/>
        </p:nvSpPr>
        <p:spPr>
          <a:xfrm>
            <a:off x="8797588" y="3078732"/>
            <a:ext cx="386048" cy="258065"/>
          </a:xfrm>
          <a:custGeom>
            <a:rect b="b" l="l" r="r" t="t"/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3" name="Google Shape;493;p10"/>
          <p:cNvSpPr/>
          <p:nvPr/>
        </p:nvSpPr>
        <p:spPr>
          <a:xfrm>
            <a:off x="7782420" y="4885132"/>
            <a:ext cx="174842" cy="187322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4" name="Google Shape;494;p10"/>
          <p:cNvSpPr/>
          <p:nvPr/>
        </p:nvSpPr>
        <p:spPr>
          <a:xfrm>
            <a:off x="346877" y="608615"/>
            <a:ext cx="210213" cy="458889"/>
          </a:xfrm>
          <a:custGeom>
            <a:rect b="b" l="l" r="r" t="t"/>
            <a:pathLst>
              <a:path extrusionOk="0" h="16178" w="7411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5" name="Google Shape;495;p10"/>
          <p:cNvSpPr/>
          <p:nvPr/>
        </p:nvSpPr>
        <p:spPr>
          <a:xfrm>
            <a:off x="645010" y="355961"/>
            <a:ext cx="414157" cy="507762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6" name="Google Shape;496;p10"/>
          <p:cNvSpPr/>
          <p:nvPr/>
        </p:nvSpPr>
        <p:spPr>
          <a:xfrm>
            <a:off x="8318810" y="-29822"/>
            <a:ext cx="456818" cy="425588"/>
          </a:xfrm>
          <a:custGeom>
            <a:rect b="b" l="l" r="r" t="t"/>
            <a:pathLst>
              <a:path extrusionOk="0" h="15004" w="16105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7" name="Google Shape;497;p10"/>
          <p:cNvSpPr/>
          <p:nvPr/>
        </p:nvSpPr>
        <p:spPr>
          <a:xfrm>
            <a:off x="-8" y="1013366"/>
            <a:ext cx="372518" cy="384998"/>
          </a:xfrm>
          <a:custGeom>
            <a:rect b="b" l="l" r="r" t="t"/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8" name="Google Shape;498;p10"/>
          <p:cNvSpPr/>
          <p:nvPr/>
        </p:nvSpPr>
        <p:spPr>
          <a:xfrm>
            <a:off x="8699356" y="179112"/>
            <a:ext cx="521292" cy="538992"/>
          </a:xfrm>
          <a:custGeom>
            <a:rect b="b" l="l" r="r" t="t"/>
            <a:pathLst>
              <a:path extrusionOk="0" h="19002" w="18378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9" name="Google Shape;499;p10"/>
          <p:cNvSpPr/>
          <p:nvPr/>
        </p:nvSpPr>
        <p:spPr>
          <a:xfrm>
            <a:off x="700454" y="4557600"/>
            <a:ext cx="504670" cy="400627"/>
          </a:xfrm>
          <a:custGeom>
            <a:rect b="b" l="l" r="r" t="t"/>
            <a:pathLst>
              <a:path extrusionOk="0" h="14124" w="17792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0" name="Google Shape;500;p10"/>
          <p:cNvSpPr/>
          <p:nvPr/>
        </p:nvSpPr>
        <p:spPr>
          <a:xfrm>
            <a:off x="258967" y="-86251"/>
            <a:ext cx="470320" cy="442210"/>
          </a:xfrm>
          <a:custGeom>
            <a:rect b="b" l="l" r="r" t="t"/>
            <a:pathLst>
              <a:path extrusionOk="0" h="15590" w="16581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1" name="Google Shape;501;p10"/>
          <p:cNvSpPr/>
          <p:nvPr/>
        </p:nvSpPr>
        <p:spPr>
          <a:xfrm>
            <a:off x="-35016" y="4075593"/>
            <a:ext cx="339602" cy="400617"/>
          </a:xfrm>
          <a:custGeom>
            <a:rect b="b" l="l" r="r" t="t"/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2" name="Google Shape;502;p10"/>
          <p:cNvSpPr/>
          <p:nvPr/>
        </p:nvSpPr>
        <p:spPr>
          <a:xfrm>
            <a:off x="721258" y="4998019"/>
            <a:ext cx="463059" cy="177962"/>
          </a:xfrm>
          <a:custGeom>
            <a:rect b="b" l="l" r="r" t="t"/>
            <a:pathLst>
              <a:path extrusionOk="0" h="6274" w="16325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3" name="Google Shape;503;p10"/>
          <p:cNvSpPr/>
          <p:nvPr/>
        </p:nvSpPr>
        <p:spPr>
          <a:xfrm>
            <a:off x="-243128" y="54210"/>
            <a:ext cx="589992" cy="414129"/>
          </a:xfrm>
          <a:custGeom>
            <a:rect b="b" l="l" r="r" t="t"/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4" name="Google Shape;504;p10"/>
          <p:cNvSpPr/>
          <p:nvPr/>
        </p:nvSpPr>
        <p:spPr>
          <a:xfrm>
            <a:off x="7842052" y="-100873"/>
            <a:ext cx="388118" cy="408938"/>
          </a:xfrm>
          <a:custGeom>
            <a:rect b="b" l="l" r="r" t="t"/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5" name="Google Shape;505;p10"/>
          <p:cNvSpPr/>
          <p:nvPr/>
        </p:nvSpPr>
        <p:spPr>
          <a:xfrm>
            <a:off x="-38626" y="579046"/>
            <a:ext cx="297606" cy="211234"/>
          </a:xfrm>
          <a:custGeom>
            <a:rect b="b" l="l" r="r" t="t"/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6" name="Google Shape;506;p10"/>
          <p:cNvSpPr/>
          <p:nvPr/>
        </p:nvSpPr>
        <p:spPr>
          <a:xfrm>
            <a:off x="1403775" y="11500"/>
            <a:ext cx="288245" cy="184202"/>
          </a:xfrm>
          <a:custGeom>
            <a:rect b="b" l="l" r="r" t="t"/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7" name="Google Shape;507;p10"/>
          <p:cNvSpPr/>
          <p:nvPr/>
        </p:nvSpPr>
        <p:spPr>
          <a:xfrm>
            <a:off x="955990" y="-57166"/>
            <a:ext cx="323616" cy="321546"/>
          </a:xfrm>
          <a:custGeom>
            <a:rect b="b" l="l" r="r" t="t"/>
            <a:pathLst>
              <a:path extrusionOk="0" h="11336" w="11409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8" name="Google Shape;508;p10"/>
          <p:cNvSpPr/>
          <p:nvPr/>
        </p:nvSpPr>
        <p:spPr>
          <a:xfrm>
            <a:off x="1333294" y="4678454"/>
            <a:ext cx="306966" cy="385027"/>
          </a:xfrm>
          <a:custGeom>
            <a:rect b="b" l="l" r="r" t="t"/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9" name="Google Shape;509;p10"/>
          <p:cNvSpPr/>
          <p:nvPr/>
        </p:nvSpPr>
        <p:spPr>
          <a:xfrm>
            <a:off x="91624" y="4552927"/>
            <a:ext cx="416228" cy="409988"/>
          </a:xfrm>
          <a:custGeom>
            <a:rect b="b" l="l" r="r" t="t"/>
            <a:pathLst>
              <a:path extrusionOk="0" h="14454" w="14674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10" name="Google Shape;510;p10"/>
          <p:cNvSpPr/>
          <p:nvPr/>
        </p:nvSpPr>
        <p:spPr>
          <a:xfrm>
            <a:off x="1525678" y="4911343"/>
            <a:ext cx="391238" cy="289295"/>
          </a:xfrm>
          <a:custGeom>
            <a:rect b="b" l="l" r="r" t="t"/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11" name="Google Shape;511;p10"/>
          <p:cNvSpPr/>
          <p:nvPr/>
        </p:nvSpPr>
        <p:spPr>
          <a:xfrm>
            <a:off x="2704" y="4900231"/>
            <a:ext cx="180033" cy="373539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12" name="Google Shape;512;p10"/>
          <p:cNvSpPr/>
          <p:nvPr/>
        </p:nvSpPr>
        <p:spPr>
          <a:xfrm rot="1920548">
            <a:off x="8225551" y="625274"/>
            <a:ext cx="501522" cy="425557"/>
          </a:xfrm>
          <a:custGeom>
            <a:rect b="b" l="l" r="r" t="t"/>
            <a:pathLst>
              <a:path extrusionOk="0" h="15004" w="17681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13" name="Google Shape;513;p10"/>
          <p:cNvSpPr/>
          <p:nvPr/>
        </p:nvSpPr>
        <p:spPr>
          <a:xfrm>
            <a:off x="346867" y="4064142"/>
            <a:ext cx="479681" cy="339217"/>
          </a:xfrm>
          <a:custGeom>
            <a:rect b="b" l="l" r="r" t="t"/>
            <a:pathLst>
              <a:path extrusionOk="0" h="11959" w="16911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14" name="Google Shape;514;p10"/>
          <p:cNvSpPr/>
          <p:nvPr/>
        </p:nvSpPr>
        <p:spPr>
          <a:xfrm rot="-5400000">
            <a:off x="7996280" y="316930"/>
            <a:ext cx="279906" cy="357966"/>
          </a:xfrm>
          <a:custGeom>
            <a:rect b="b" l="l" r="r" t="t"/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15" name="Google Shape;515;p10"/>
          <p:cNvSpPr/>
          <p:nvPr/>
        </p:nvSpPr>
        <p:spPr>
          <a:xfrm>
            <a:off x="8801760" y="790271"/>
            <a:ext cx="377708" cy="426638"/>
          </a:xfrm>
          <a:custGeom>
            <a:rect b="b" l="l" r="r" t="t"/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16" name="Google Shape;516;p10"/>
          <p:cNvSpPr/>
          <p:nvPr/>
        </p:nvSpPr>
        <p:spPr>
          <a:xfrm>
            <a:off x="258963" y="4957957"/>
            <a:ext cx="386048" cy="258065"/>
          </a:xfrm>
          <a:custGeom>
            <a:rect b="b" l="l" r="r" t="t"/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17" name="Google Shape;517;p10"/>
          <p:cNvSpPr/>
          <p:nvPr/>
        </p:nvSpPr>
        <p:spPr>
          <a:xfrm>
            <a:off x="8699345" y="1151407"/>
            <a:ext cx="174842" cy="187322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18" name="Google Shape;518;p10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/>
            </a:lvl1pPr>
            <a:lvl2pPr lvl="1" rtl="0" algn="ctr">
              <a:buNone/>
              <a:defRPr/>
            </a:lvl2pPr>
            <a:lvl3pPr lvl="2" rtl="0" algn="ctr">
              <a:buNone/>
              <a:defRPr/>
            </a:lvl3pPr>
            <a:lvl4pPr lvl="3" rtl="0" algn="ctr">
              <a:buNone/>
              <a:defRPr/>
            </a:lvl4pPr>
            <a:lvl5pPr lvl="4" rtl="0" algn="ctr">
              <a:buNone/>
              <a:defRPr/>
            </a:lvl5pPr>
            <a:lvl6pPr lvl="5" rtl="0" algn="ctr">
              <a:buNone/>
              <a:defRPr/>
            </a:lvl6pPr>
            <a:lvl7pPr lvl="6" rtl="0" algn="ctr">
              <a:buNone/>
              <a:defRPr/>
            </a:lvl7pPr>
            <a:lvl8pPr lvl="7" rtl="0" algn="ctr">
              <a:buNone/>
              <a:defRPr/>
            </a:lvl8pPr>
            <a:lvl9pPr lvl="8" rtl="0" algn="ctr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-6" y="-23"/>
            <a:ext cx="9143797" cy="5143378"/>
            <a:chOff x="239950" y="872550"/>
            <a:chExt cx="7042900" cy="3961625"/>
          </a:xfrm>
        </p:grpSpPr>
        <p:sp>
          <p:nvSpPr>
            <p:cNvPr id="7" name="Google Shape;7;p1"/>
            <p:cNvSpPr/>
            <p:nvPr/>
          </p:nvSpPr>
          <p:spPr>
            <a:xfrm>
              <a:off x="239950" y="872550"/>
              <a:ext cx="7042900" cy="3961625"/>
            </a:xfrm>
            <a:custGeom>
              <a:rect b="b" l="l" r="r" t="t"/>
              <a:pathLst>
                <a:path extrusionOk="0" fill="none" h="158465" w="281716">
                  <a:moveTo>
                    <a:pt x="0" y="0"/>
                  </a:moveTo>
                  <a:lnTo>
                    <a:pt x="281715" y="0"/>
                  </a:lnTo>
                  <a:lnTo>
                    <a:pt x="281715" y="158464"/>
                  </a:lnTo>
                  <a:lnTo>
                    <a:pt x="0" y="158464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" name="Google Shape;8;p1"/>
            <p:cNvSpPr/>
            <p:nvPr/>
          </p:nvSpPr>
          <p:spPr>
            <a:xfrm>
              <a:off x="239950" y="47617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" name="Google Shape;9;p1"/>
            <p:cNvSpPr/>
            <p:nvPr/>
          </p:nvSpPr>
          <p:spPr>
            <a:xfrm>
              <a:off x="239950" y="46901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" name="Google Shape;10;p1"/>
            <p:cNvSpPr/>
            <p:nvPr/>
          </p:nvSpPr>
          <p:spPr>
            <a:xfrm>
              <a:off x="239950" y="46177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" name="Google Shape;11;p1"/>
            <p:cNvSpPr/>
            <p:nvPr/>
          </p:nvSpPr>
          <p:spPr>
            <a:xfrm>
              <a:off x="239950" y="45462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1"/>
            <p:cNvSpPr/>
            <p:nvPr/>
          </p:nvSpPr>
          <p:spPr>
            <a:xfrm>
              <a:off x="239950" y="44737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1"/>
            <p:cNvSpPr/>
            <p:nvPr/>
          </p:nvSpPr>
          <p:spPr>
            <a:xfrm>
              <a:off x="239950" y="44022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1"/>
            <p:cNvSpPr/>
            <p:nvPr/>
          </p:nvSpPr>
          <p:spPr>
            <a:xfrm>
              <a:off x="239950" y="43297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1"/>
            <p:cNvSpPr/>
            <p:nvPr/>
          </p:nvSpPr>
          <p:spPr>
            <a:xfrm>
              <a:off x="239950" y="42582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1"/>
            <p:cNvSpPr/>
            <p:nvPr/>
          </p:nvSpPr>
          <p:spPr>
            <a:xfrm>
              <a:off x="239950" y="41858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1"/>
            <p:cNvSpPr/>
            <p:nvPr/>
          </p:nvSpPr>
          <p:spPr>
            <a:xfrm>
              <a:off x="239950" y="41142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" name="Google Shape;18;p1"/>
            <p:cNvSpPr/>
            <p:nvPr/>
          </p:nvSpPr>
          <p:spPr>
            <a:xfrm>
              <a:off x="239950" y="40418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" name="Google Shape;19;p1"/>
            <p:cNvSpPr/>
            <p:nvPr/>
          </p:nvSpPr>
          <p:spPr>
            <a:xfrm>
              <a:off x="239950" y="39693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1"/>
            <p:cNvSpPr/>
            <p:nvPr/>
          </p:nvSpPr>
          <p:spPr>
            <a:xfrm>
              <a:off x="239950" y="38978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1"/>
            <p:cNvSpPr/>
            <p:nvPr/>
          </p:nvSpPr>
          <p:spPr>
            <a:xfrm>
              <a:off x="239950" y="38254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1"/>
            <p:cNvSpPr/>
            <p:nvPr/>
          </p:nvSpPr>
          <p:spPr>
            <a:xfrm>
              <a:off x="239950" y="37538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1"/>
            <p:cNvSpPr/>
            <p:nvPr/>
          </p:nvSpPr>
          <p:spPr>
            <a:xfrm>
              <a:off x="239950" y="36814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1"/>
            <p:cNvSpPr/>
            <p:nvPr/>
          </p:nvSpPr>
          <p:spPr>
            <a:xfrm>
              <a:off x="239950" y="36099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1"/>
            <p:cNvSpPr/>
            <p:nvPr/>
          </p:nvSpPr>
          <p:spPr>
            <a:xfrm>
              <a:off x="239950" y="35374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1"/>
            <p:cNvSpPr/>
            <p:nvPr/>
          </p:nvSpPr>
          <p:spPr>
            <a:xfrm>
              <a:off x="239950" y="34659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1"/>
            <p:cNvSpPr/>
            <p:nvPr/>
          </p:nvSpPr>
          <p:spPr>
            <a:xfrm>
              <a:off x="239950" y="33934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1"/>
            <p:cNvSpPr/>
            <p:nvPr/>
          </p:nvSpPr>
          <p:spPr>
            <a:xfrm>
              <a:off x="239950" y="33219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1"/>
            <p:cNvSpPr/>
            <p:nvPr/>
          </p:nvSpPr>
          <p:spPr>
            <a:xfrm>
              <a:off x="239950" y="32495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1"/>
            <p:cNvSpPr/>
            <p:nvPr/>
          </p:nvSpPr>
          <p:spPr>
            <a:xfrm>
              <a:off x="239950" y="31770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1"/>
            <p:cNvSpPr/>
            <p:nvPr/>
          </p:nvSpPr>
          <p:spPr>
            <a:xfrm>
              <a:off x="239950" y="31055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1"/>
            <p:cNvSpPr/>
            <p:nvPr/>
          </p:nvSpPr>
          <p:spPr>
            <a:xfrm>
              <a:off x="239950" y="3033100"/>
              <a:ext cx="7042900" cy="0"/>
            </a:xfrm>
            <a:custGeom>
              <a:rect b="b" l="l" r="r" t="t"/>
              <a:pathLst>
                <a:path extrusionOk="0" fill="none" h="0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1"/>
            <p:cNvSpPr/>
            <p:nvPr/>
          </p:nvSpPr>
          <p:spPr>
            <a:xfrm>
              <a:off x="239950" y="29615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1"/>
            <p:cNvSpPr/>
            <p:nvPr/>
          </p:nvSpPr>
          <p:spPr>
            <a:xfrm>
              <a:off x="239950" y="28891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1"/>
            <p:cNvSpPr/>
            <p:nvPr/>
          </p:nvSpPr>
          <p:spPr>
            <a:xfrm>
              <a:off x="239950" y="28175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1"/>
            <p:cNvSpPr/>
            <p:nvPr/>
          </p:nvSpPr>
          <p:spPr>
            <a:xfrm>
              <a:off x="239950" y="27451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1"/>
            <p:cNvSpPr/>
            <p:nvPr/>
          </p:nvSpPr>
          <p:spPr>
            <a:xfrm>
              <a:off x="239950" y="26736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1"/>
            <p:cNvSpPr/>
            <p:nvPr/>
          </p:nvSpPr>
          <p:spPr>
            <a:xfrm>
              <a:off x="239950" y="26011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" name="Google Shape;39;p1"/>
            <p:cNvSpPr/>
            <p:nvPr/>
          </p:nvSpPr>
          <p:spPr>
            <a:xfrm>
              <a:off x="239950" y="25296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" name="Google Shape;40;p1"/>
            <p:cNvSpPr/>
            <p:nvPr/>
          </p:nvSpPr>
          <p:spPr>
            <a:xfrm>
              <a:off x="239950" y="24572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1"/>
            <p:cNvSpPr/>
            <p:nvPr/>
          </p:nvSpPr>
          <p:spPr>
            <a:xfrm>
              <a:off x="239950" y="23847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1"/>
            <p:cNvSpPr/>
            <p:nvPr/>
          </p:nvSpPr>
          <p:spPr>
            <a:xfrm>
              <a:off x="239950" y="23132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" name="Google Shape;43;p1"/>
            <p:cNvSpPr/>
            <p:nvPr/>
          </p:nvSpPr>
          <p:spPr>
            <a:xfrm>
              <a:off x="239950" y="22407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1"/>
            <p:cNvSpPr/>
            <p:nvPr/>
          </p:nvSpPr>
          <p:spPr>
            <a:xfrm>
              <a:off x="239950" y="21692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1"/>
            <p:cNvSpPr/>
            <p:nvPr/>
          </p:nvSpPr>
          <p:spPr>
            <a:xfrm>
              <a:off x="239950" y="20968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1"/>
            <p:cNvSpPr/>
            <p:nvPr/>
          </p:nvSpPr>
          <p:spPr>
            <a:xfrm>
              <a:off x="239950" y="20252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" name="Google Shape;47;p1"/>
            <p:cNvSpPr/>
            <p:nvPr/>
          </p:nvSpPr>
          <p:spPr>
            <a:xfrm>
              <a:off x="239950" y="19528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" name="Google Shape;48;p1"/>
            <p:cNvSpPr/>
            <p:nvPr/>
          </p:nvSpPr>
          <p:spPr>
            <a:xfrm>
              <a:off x="239950" y="18813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" name="Google Shape;49;p1"/>
            <p:cNvSpPr/>
            <p:nvPr/>
          </p:nvSpPr>
          <p:spPr>
            <a:xfrm>
              <a:off x="239950" y="18088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" name="Google Shape;50;p1"/>
            <p:cNvSpPr/>
            <p:nvPr/>
          </p:nvSpPr>
          <p:spPr>
            <a:xfrm>
              <a:off x="239950" y="17373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1"/>
            <p:cNvSpPr/>
            <p:nvPr/>
          </p:nvSpPr>
          <p:spPr>
            <a:xfrm>
              <a:off x="239950" y="16648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" name="Google Shape;52;p1"/>
            <p:cNvSpPr/>
            <p:nvPr/>
          </p:nvSpPr>
          <p:spPr>
            <a:xfrm>
              <a:off x="239950" y="15924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Google Shape;53;p1"/>
            <p:cNvSpPr/>
            <p:nvPr/>
          </p:nvSpPr>
          <p:spPr>
            <a:xfrm>
              <a:off x="239950" y="15209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" name="Google Shape;54;p1"/>
            <p:cNvSpPr/>
            <p:nvPr/>
          </p:nvSpPr>
          <p:spPr>
            <a:xfrm>
              <a:off x="239950" y="14484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Google Shape;55;p1"/>
            <p:cNvSpPr/>
            <p:nvPr/>
          </p:nvSpPr>
          <p:spPr>
            <a:xfrm>
              <a:off x="239950" y="13769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1"/>
            <p:cNvSpPr/>
            <p:nvPr/>
          </p:nvSpPr>
          <p:spPr>
            <a:xfrm>
              <a:off x="239950" y="13044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" name="Google Shape;57;p1"/>
            <p:cNvSpPr/>
            <p:nvPr/>
          </p:nvSpPr>
          <p:spPr>
            <a:xfrm>
              <a:off x="239950" y="12329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1"/>
            <p:cNvSpPr/>
            <p:nvPr/>
          </p:nvSpPr>
          <p:spPr>
            <a:xfrm>
              <a:off x="239950" y="11605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1"/>
            <p:cNvSpPr/>
            <p:nvPr/>
          </p:nvSpPr>
          <p:spPr>
            <a:xfrm>
              <a:off x="239950" y="10889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" name="Google Shape;60;p1"/>
            <p:cNvSpPr/>
            <p:nvPr/>
          </p:nvSpPr>
          <p:spPr>
            <a:xfrm>
              <a:off x="239950" y="10165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" name="Google Shape;61;p1"/>
            <p:cNvSpPr/>
            <p:nvPr/>
          </p:nvSpPr>
          <p:spPr>
            <a:xfrm>
              <a:off x="239950" y="9450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" name="Google Shape;62;p1"/>
            <p:cNvSpPr/>
            <p:nvPr/>
          </p:nvSpPr>
          <p:spPr>
            <a:xfrm>
              <a:off x="72103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" name="Google Shape;63;p1"/>
            <p:cNvSpPr/>
            <p:nvPr/>
          </p:nvSpPr>
          <p:spPr>
            <a:xfrm>
              <a:off x="71379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" name="Google Shape;64;p1"/>
            <p:cNvSpPr/>
            <p:nvPr/>
          </p:nvSpPr>
          <p:spPr>
            <a:xfrm>
              <a:off x="70645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1"/>
            <p:cNvSpPr/>
            <p:nvPr/>
          </p:nvSpPr>
          <p:spPr>
            <a:xfrm>
              <a:off x="69921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" name="Google Shape;66;p1"/>
            <p:cNvSpPr/>
            <p:nvPr/>
          </p:nvSpPr>
          <p:spPr>
            <a:xfrm>
              <a:off x="69196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" name="Google Shape;67;p1"/>
            <p:cNvSpPr/>
            <p:nvPr/>
          </p:nvSpPr>
          <p:spPr>
            <a:xfrm>
              <a:off x="68472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" name="Google Shape;68;p1"/>
            <p:cNvSpPr/>
            <p:nvPr/>
          </p:nvSpPr>
          <p:spPr>
            <a:xfrm>
              <a:off x="67747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" name="Google Shape;69;p1"/>
            <p:cNvSpPr/>
            <p:nvPr/>
          </p:nvSpPr>
          <p:spPr>
            <a:xfrm>
              <a:off x="67023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" name="Google Shape;70;p1"/>
            <p:cNvSpPr/>
            <p:nvPr/>
          </p:nvSpPr>
          <p:spPr>
            <a:xfrm>
              <a:off x="66289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" name="Google Shape;71;p1"/>
            <p:cNvSpPr/>
            <p:nvPr/>
          </p:nvSpPr>
          <p:spPr>
            <a:xfrm>
              <a:off x="65565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1"/>
            <p:cNvSpPr/>
            <p:nvPr/>
          </p:nvSpPr>
          <p:spPr>
            <a:xfrm>
              <a:off x="64840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1"/>
            <p:cNvSpPr/>
            <p:nvPr/>
          </p:nvSpPr>
          <p:spPr>
            <a:xfrm>
              <a:off x="64116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1"/>
            <p:cNvSpPr/>
            <p:nvPr/>
          </p:nvSpPr>
          <p:spPr>
            <a:xfrm>
              <a:off x="63391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1"/>
            <p:cNvSpPr/>
            <p:nvPr/>
          </p:nvSpPr>
          <p:spPr>
            <a:xfrm>
              <a:off x="62667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"/>
            <p:cNvSpPr/>
            <p:nvPr/>
          </p:nvSpPr>
          <p:spPr>
            <a:xfrm>
              <a:off x="61933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1"/>
            <p:cNvSpPr/>
            <p:nvPr/>
          </p:nvSpPr>
          <p:spPr>
            <a:xfrm>
              <a:off x="61209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1"/>
            <p:cNvSpPr/>
            <p:nvPr/>
          </p:nvSpPr>
          <p:spPr>
            <a:xfrm>
              <a:off x="60484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1"/>
            <p:cNvSpPr/>
            <p:nvPr/>
          </p:nvSpPr>
          <p:spPr>
            <a:xfrm>
              <a:off x="59760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1"/>
            <p:cNvSpPr/>
            <p:nvPr/>
          </p:nvSpPr>
          <p:spPr>
            <a:xfrm>
              <a:off x="59036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1"/>
            <p:cNvSpPr/>
            <p:nvPr/>
          </p:nvSpPr>
          <p:spPr>
            <a:xfrm>
              <a:off x="58302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1"/>
            <p:cNvSpPr/>
            <p:nvPr/>
          </p:nvSpPr>
          <p:spPr>
            <a:xfrm>
              <a:off x="57577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1"/>
            <p:cNvSpPr/>
            <p:nvPr/>
          </p:nvSpPr>
          <p:spPr>
            <a:xfrm>
              <a:off x="56853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1"/>
            <p:cNvSpPr/>
            <p:nvPr/>
          </p:nvSpPr>
          <p:spPr>
            <a:xfrm>
              <a:off x="56129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1"/>
            <p:cNvSpPr/>
            <p:nvPr/>
          </p:nvSpPr>
          <p:spPr>
            <a:xfrm>
              <a:off x="55404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1"/>
            <p:cNvSpPr/>
            <p:nvPr/>
          </p:nvSpPr>
          <p:spPr>
            <a:xfrm>
              <a:off x="54680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1"/>
            <p:cNvSpPr/>
            <p:nvPr/>
          </p:nvSpPr>
          <p:spPr>
            <a:xfrm>
              <a:off x="53946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1"/>
            <p:cNvSpPr/>
            <p:nvPr/>
          </p:nvSpPr>
          <p:spPr>
            <a:xfrm>
              <a:off x="53222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Google Shape;89;p1"/>
            <p:cNvSpPr/>
            <p:nvPr/>
          </p:nvSpPr>
          <p:spPr>
            <a:xfrm>
              <a:off x="52497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" name="Google Shape;90;p1"/>
            <p:cNvSpPr/>
            <p:nvPr/>
          </p:nvSpPr>
          <p:spPr>
            <a:xfrm>
              <a:off x="51773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1"/>
            <p:cNvSpPr/>
            <p:nvPr/>
          </p:nvSpPr>
          <p:spPr>
            <a:xfrm>
              <a:off x="51048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1"/>
            <p:cNvSpPr/>
            <p:nvPr/>
          </p:nvSpPr>
          <p:spPr>
            <a:xfrm>
              <a:off x="50324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" name="Google Shape;93;p1"/>
            <p:cNvSpPr/>
            <p:nvPr/>
          </p:nvSpPr>
          <p:spPr>
            <a:xfrm>
              <a:off x="49590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1"/>
            <p:cNvSpPr/>
            <p:nvPr/>
          </p:nvSpPr>
          <p:spPr>
            <a:xfrm>
              <a:off x="48866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1"/>
            <p:cNvSpPr/>
            <p:nvPr/>
          </p:nvSpPr>
          <p:spPr>
            <a:xfrm>
              <a:off x="48141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Google Shape;96;p1"/>
            <p:cNvSpPr/>
            <p:nvPr/>
          </p:nvSpPr>
          <p:spPr>
            <a:xfrm>
              <a:off x="47417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" name="Google Shape;97;p1"/>
            <p:cNvSpPr/>
            <p:nvPr/>
          </p:nvSpPr>
          <p:spPr>
            <a:xfrm>
              <a:off x="46692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1"/>
            <p:cNvSpPr/>
            <p:nvPr/>
          </p:nvSpPr>
          <p:spPr>
            <a:xfrm>
              <a:off x="45968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1"/>
            <p:cNvSpPr/>
            <p:nvPr/>
          </p:nvSpPr>
          <p:spPr>
            <a:xfrm>
              <a:off x="45234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1"/>
            <p:cNvSpPr/>
            <p:nvPr/>
          </p:nvSpPr>
          <p:spPr>
            <a:xfrm>
              <a:off x="44510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1"/>
            <p:cNvSpPr/>
            <p:nvPr/>
          </p:nvSpPr>
          <p:spPr>
            <a:xfrm>
              <a:off x="43785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1"/>
            <p:cNvSpPr/>
            <p:nvPr/>
          </p:nvSpPr>
          <p:spPr>
            <a:xfrm>
              <a:off x="43061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" name="Google Shape;103;p1"/>
            <p:cNvSpPr/>
            <p:nvPr/>
          </p:nvSpPr>
          <p:spPr>
            <a:xfrm>
              <a:off x="42336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1"/>
            <p:cNvSpPr/>
            <p:nvPr/>
          </p:nvSpPr>
          <p:spPr>
            <a:xfrm>
              <a:off x="41603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1"/>
            <p:cNvSpPr/>
            <p:nvPr/>
          </p:nvSpPr>
          <p:spPr>
            <a:xfrm>
              <a:off x="40878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Google Shape;106;p1"/>
            <p:cNvSpPr/>
            <p:nvPr/>
          </p:nvSpPr>
          <p:spPr>
            <a:xfrm>
              <a:off x="40154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" name="Google Shape;107;p1"/>
            <p:cNvSpPr/>
            <p:nvPr/>
          </p:nvSpPr>
          <p:spPr>
            <a:xfrm>
              <a:off x="39429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1"/>
            <p:cNvSpPr/>
            <p:nvPr/>
          </p:nvSpPr>
          <p:spPr>
            <a:xfrm>
              <a:off x="38705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1"/>
            <p:cNvSpPr/>
            <p:nvPr/>
          </p:nvSpPr>
          <p:spPr>
            <a:xfrm>
              <a:off x="37980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1"/>
            <p:cNvSpPr/>
            <p:nvPr/>
          </p:nvSpPr>
          <p:spPr>
            <a:xfrm>
              <a:off x="37247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1"/>
            <p:cNvSpPr/>
            <p:nvPr/>
          </p:nvSpPr>
          <p:spPr>
            <a:xfrm>
              <a:off x="36522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1"/>
            <p:cNvSpPr/>
            <p:nvPr/>
          </p:nvSpPr>
          <p:spPr>
            <a:xfrm>
              <a:off x="35798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"/>
            <p:cNvSpPr/>
            <p:nvPr/>
          </p:nvSpPr>
          <p:spPr>
            <a:xfrm>
              <a:off x="35073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"/>
            <p:cNvSpPr/>
            <p:nvPr/>
          </p:nvSpPr>
          <p:spPr>
            <a:xfrm>
              <a:off x="34349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1"/>
            <p:cNvSpPr/>
            <p:nvPr/>
          </p:nvSpPr>
          <p:spPr>
            <a:xfrm>
              <a:off x="33624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1"/>
            <p:cNvSpPr/>
            <p:nvPr/>
          </p:nvSpPr>
          <p:spPr>
            <a:xfrm>
              <a:off x="32891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"/>
            <p:cNvSpPr/>
            <p:nvPr/>
          </p:nvSpPr>
          <p:spPr>
            <a:xfrm>
              <a:off x="32166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"/>
            <p:cNvSpPr/>
            <p:nvPr/>
          </p:nvSpPr>
          <p:spPr>
            <a:xfrm>
              <a:off x="31442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1"/>
            <p:cNvSpPr/>
            <p:nvPr/>
          </p:nvSpPr>
          <p:spPr>
            <a:xfrm>
              <a:off x="30717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1"/>
            <p:cNvSpPr/>
            <p:nvPr/>
          </p:nvSpPr>
          <p:spPr>
            <a:xfrm>
              <a:off x="29993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1"/>
            <p:cNvSpPr/>
            <p:nvPr/>
          </p:nvSpPr>
          <p:spPr>
            <a:xfrm>
              <a:off x="29259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1"/>
            <p:cNvSpPr/>
            <p:nvPr/>
          </p:nvSpPr>
          <p:spPr>
            <a:xfrm>
              <a:off x="28535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1"/>
            <p:cNvSpPr/>
            <p:nvPr/>
          </p:nvSpPr>
          <p:spPr>
            <a:xfrm>
              <a:off x="27810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1"/>
            <p:cNvSpPr/>
            <p:nvPr/>
          </p:nvSpPr>
          <p:spPr>
            <a:xfrm>
              <a:off x="27086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1"/>
            <p:cNvSpPr/>
            <p:nvPr/>
          </p:nvSpPr>
          <p:spPr>
            <a:xfrm>
              <a:off x="26361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1"/>
            <p:cNvSpPr/>
            <p:nvPr/>
          </p:nvSpPr>
          <p:spPr>
            <a:xfrm>
              <a:off x="25637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1"/>
            <p:cNvSpPr/>
            <p:nvPr/>
          </p:nvSpPr>
          <p:spPr>
            <a:xfrm>
              <a:off x="24903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1"/>
            <p:cNvSpPr/>
            <p:nvPr/>
          </p:nvSpPr>
          <p:spPr>
            <a:xfrm>
              <a:off x="24179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1"/>
            <p:cNvSpPr/>
            <p:nvPr/>
          </p:nvSpPr>
          <p:spPr>
            <a:xfrm>
              <a:off x="23454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1"/>
            <p:cNvSpPr/>
            <p:nvPr/>
          </p:nvSpPr>
          <p:spPr>
            <a:xfrm>
              <a:off x="22730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Google Shape;131;p1"/>
            <p:cNvSpPr/>
            <p:nvPr/>
          </p:nvSpPr>
          <p:spPr>
            <a:xfrm>
              <a:off x="22005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p1"/>
            <p:cNvSpPr/>
            <p:nvPr/>
          </p:nvSpPr>
          <p:spPr>
            <a:xfrm>
              <a:off x="21281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p1"/>
            <p:cNvSpPr/>
            <p:nvPr/>
          </p:nvSpPr>
          <p:spPr>
            <a:xfrm>
              <a:off x="20547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1"/>
            <p:cNvSpPr/>
            <p:nvPr/>
          </p:nvSpPr>
          <p:spPr>
            <a:xfrm>
              <a:off x="19823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1"/>
            <p:cNvSpPr/>
            <p:nvPr/>
          </p:nvSpPr>
          <p:spPr>
            <a:xfrm>
              <a:off x="19098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" name="Google Shape;136;p1"/>
            <p:cNvSpPr/>
            <p:nvPr/>
          </p:nvSpPr>
          <p:spPr>
            <a:xfrm>
              <a:off x="18374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" name="Google Shape;137;p1"/>
            <p:cNvSpPr/>
            <p:nvPr/>
          </p:nvSpPr>
          <p:spPr>
            <a:xfrm>
              <a:off x="17649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1"/>
            <p:cNvSpPr/>
            <p:nvPr/>
          </p:nvSpPr>
          <p:spPr>
            <a:xfrm>
              <a:off x="16925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1"/>
            <p:cNvSpPr/>
            <p:nvPr/>
          </p:nvSpPr>
          <p:spPr>
            <a:xfrm>
              <a:off x="16191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Google Shape;140;p1"/>
            <p:cNvSpPr/>
            <p:nvPr/>
          </p:nvSpPr>
          <p:spPr>
            <a:xfrm>
              <a:off x="15467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" name="Google Shape;141;p1"/>
            <p:cNvSpPr/>
            <p:nvPr/>
          </p:nvSpPr>
          <p:spPr>
            <a:xfrm>
              <a:off x="14742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" name="Google Shape;142;p1"/>
            <p:cNvSpPr/>
            <p:nvPr/>
          </p:nvSpPr>
          <p:spPr>
            <a:xfrm>
              <a:off x="14018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1"/>
            <p:cNvSpPr/>
            <p:nvPr/>
          </p:nvSpPr>
          <p:spPr>
            <a:xfrm>
              <a:off x="13294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p1"/>
            <p:cNvSpPr/>
            <p:nvPr/>
          </p:nvSpPr>
          <p:spPr>
            <a:xfrm>
              <a:off x="12560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1"/>
            <p:cNvSpPr/>
            <p:nvPr/>
          </p:nvSpPr>
          <p:spPr>
            <a:xfrm>
              <a:off x="11835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1"/>
            <p:cNvSpPr/>
            <p:nvPr/>
          </p:nvSpPr>
          <p:spPr>
            <a:xfrm>
              <a:off x="11111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1"/>
            <p:cNvSpPr/>
            <p:nvPr/>
          </p:nvSpPr>
          <p:spPr>
            <a:xfrm>
              <a:off x="10387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Google Shape;148;p1"/>
            <p:cNvSpPr/>
            <p:nvPr/>
          </p:nvSpPr>
          <p:spPr>
            <a:xfrm>
              <a:off x="9662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1"/>
            <p:cNvSpPr/>
            <p:nvPr/>
          </p:nvSpPr>
          <p:spPr>
            <a:xfrm>
              <a:off x="8938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p1"/>
            <p:cNvSpPr/>
            <p:nvPr/>
          </p:nvSpPr>
          <p:spPr>
            <a:xfrm>
              <a:off x="8204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Google Shape;151;p1"/>
            <p:cNvSpPr/>
            <p:nvPr/>
          </p:nvSpPr>
          <p:spPr>
            <a:xfrm>
              <a:off x="7479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" name="Google Shape;152;p1"/>
            <p:cNvSpPr/>
            <p:nvPr/>
          </p:nvSpPr>
          <p:spPr>
            <a:xfrm>
              <a:off x="6755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1"/>
            <p:cNvSpPr/>
            <p:nvPr/>
          </p:nvSpPr>
          <p:spPr>
            <a:xfrm>
              <a:off x="6031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1"/>
            <p:cNvSpPr/>
            <p:nvPr/>
          </p:nvSpPr>
          <p:spPr>
            <a:xfrm>
              <a:off x="5306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1"/>
            <p:cNvSpPr/>
            <p:nvPr/>
          </p:nvSpPr>
          <p:spPr>
            <a:xfrm>
              <a:off x="4582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1"/>
            <p:cNvSpPr/>
            <p:nvPr/>
          </p:nvSpPr>
          <p:spPr>
            <a:xfrm>
              <a:off x="3848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1"/>
            <p:cNvSpPr/>
            <p:nvPr/>
          </p:nvSpPr>
          <p:spPr>
            <a:xfrm>
              <a:off x="3124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8" name="Google Shape;158;p1"/>
          <p:cNvSpPr txBox="1"/>
          <p:nvPr>
            <p:ph type="title"/>
          </p:nvPr>
        </p:nvSpPr>
        <p:spPr>
          <a:xfrm>
            <a:off x="747925" y="225025"/>
            <a:ext cx="67917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/>
        </p:txBody>
      </p:sp>
      <p:sp>
        <p:nvSpPr>
          <p:cNvPr id="159" name="Google Shape;159;p1"/>
          <p:cNvSpPr txBox="1"/>
          <p:nvPr>
            <p:ph idx="1" type="body"/>
          </p:nvPr>
        </p:nvSpPr>
        <p:spPr>
          <a:xfrm>
            <a:off x="747925" y="1314900"/>
            <a:ext cx="6791700" cy="361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93700" lvl="0" marL="45720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Dosis"/>
              <a:buChar char="✘"/>
              <a:defRPr sz="26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osis"/>
              <a:buChar char="✗"/>
              <a:defRPr sz="20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osis"/>
              <a:buChar char="■"/>
              <a:defRPr sz="20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●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○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■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●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○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■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/>
        </p:txBody>
      </p:sp>
      <p:sp>
        <p:nvSpPr>
          <p:cNvPr id="160" name="Google Shape;160;p1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lvl="1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lvl="2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lvl="3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lvl="4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lvl="5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lvl="6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lvl="7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lvl="8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0" Type="http://schemas.openxmlformats.org/officeDocument/2006/relationships/image" Target="../media/image6.pn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jpg"/><Relationship Id="rId4" Type="http://schemas.openxmlformats.org/officeDocument/2006/relationships/image" Target="../media/image5.png"/><Relationship Id="rId9" Type="http://schemas.openxmlformats.org/officeDocument/2006/relationships/image" Target="../media/image1.png"/><Relationship Id="rId5" Type="http://schemas.openxmlformats.org/officeDocument/2006/relationships/hyperlink" Target="https://campus.recit.qc.ca/" TargetMode="External"/><Relationship Id="rId6" Type="http://schemas.openxmlformats.org/officeDocument/2006/relationships/hyperlink" Target="http://www.recitmst.qc.ca" TargetMode="External"/><Relationship Id="rId7" Type="http://schemas.openxmlformats.org/officeDocument/2006/relationships/hyperlink" Target="https://monurl.ca/bloc281022" TargetMode="External"/><Relationship Id="rId8" Type="http://schemas.openxmlformats.org/officeDocument/2006/relationships/hyperlink" Target="https://monurl.ca/bloc281022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www.blockscad3d.com/community/projects/829232" TargetMode="External"/><Relationship Id="rId4" Type="http://schemas.openxmlformats.org/officeDocument/2006/relationships/hyperlink" Target="https://youtu.be/v158Tlys35A" TargetMode="External"/><Relationship Id="rId5" Type="http://schemas.openxmlformats.org/officeDocument/2006/relationships/hyperlink" Target="https://youtu.be/5m1flM3ahxY" TargetMode="External"/><Relationship Id="rId6" Type="http://schemas.openxmlformats.org/officeDocument/2006/relationships/hyperlink" Target="https://youtu.be/F0xo5s6axyY" TargetMode="External"/><Relationship Id="rId7" Type="http://schemas.openxmlformats.org/officeDocument/2006/relationships/hyperlink" Target="https://youtu.be/UpX_98XlYJE" TargetMode="External"/><Relationship Id="rId8" Type="http://schemas.openxmlformats.org/officeDocument/2006/relationships/image" Target="../media/image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7.png"/><Relationship Id="rId4" Type="http://schemas.openxmlformats.org/officeDocument/2006/relationships/image" Target="../media/image11.png"/><Relationship Id="rId5" Type="http://schemas.openxmlformats.org/officeDocument/2006/relationships/image" Target="../media/image9.png"/><Relationship Id="rId6" Type="http://schemas.openxmlformats.org/officeDocument/2006/relationships/hyperlink" Target="https://docs.google.com/presentation/d/1h0dxwacm7e6J0CPcEAHzHikwrplmCmg834U8xPvmalM/copy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4.jpg"/><Relationship Id="rId4" Type="http://schemas.openxmlformats.org/officeDocument/2006/relationships/hyperlink" Target="https://jamboard.google.com/d/16YNgkrLhkyYONarjsgmoWcYPo5vsxc7WxoAoMCuCbkg/edit?usp=sharing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://www.education.gouv.qc.ca/references/tx-solrtyperecherchepublicationtx-solrpublicationnouveaute/resultats-de-la-recherche/detail/article/cadre-de-reference-de-la-competence-numerique/?fbclid=IwAR02kujgADiHkBgtfqqTZLNz-eIPcYYDK7AN8Z1ZgOgdQuEJwUCmiDkqapg" TargetMode="External"/><Relationship Id="rId4" Type="http://schemas.openxmlformats.org/officeDocument/2006/relationships/hyperlink" Target="https://view.genial.ly/5d812659369a7d0fc95ca03b/interactive-content-cadre-de-reference-de-la-competence-numerique" TargetMode="External"/><Relationship Id="rId5" Type="http://schemas.openxmlformats.org/officeDocument/2006/relationships/image" Target="../media/image1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campus.recit.qc.ca/math%c3%a9matique-science-et-technologie/blockscad101" TargetMode="External"/><Relationship Id="rId4" Type="http://schemas.openxmlformats.org/officeDocument/2006/relationships/hyperlink" Target="https://www.youtube.com/playlist?list=PLbE85KlaADWnbTMYlCBj12Hju4758r4FZ" TargetMode="External"/><Relationship Id="rId5" Type="http://schemas.openxmlformats.org/officeDocument/2006/relationships/hyperlink" Target="https://se.csbe.qc.ca/kreolab/files/2019/01/blockscadsolides.pdf" TargetMode="External"/><Relationship Id="rId6" Type="http://schemas.openxmlformats.org/officeDocument/2006/relationships/hyperlink" Target="https://drive.google.com/file/d/1YXbMK5KneL1jRXdjXkX7-s76a_T9znTc/view?usp=sharing" TargetMode="External"/><Relationship Id="rId7" Type="http://schemas.openxmlformats.org/officeDocument/2006/relationships/hyperlink" Target="https://docs.google.com/document/d/1DU1O_EImmHYAKPWYEh6lY4imMm177F7bl8zwQtlgouk/edit?usp=sharing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7.png"/><Relationship Id="rId4" Type="http://schemas.openxmlformats.org/officeDocument/2006/relationships/hyperlink" Target="http://recitmst.qc.ca/ecv-zoom" TargetMode="External"/><Relationship Id="rId5" Type="http://schemas.openxmlformats.org/officeDocument/2006/relationships/hyperlink" Target="http://www.recitmst.qc.ca/ecv" TargetMode="External"/><Relationship Id="rId6" Type="http://schemas.openxmlformats.org/officeDocument/2006/relationships/image" Target="../media/image1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s://campus.recit.qc.ca/login/index.php" TargetMode="External"/><Relationship Id="rId4" Type="http://schemas.openxmlformats.org/officeDocument/2006/relationships/hyperlink" Target="https://campus.recit.qc.ca/enrol/index.php?id=185" TargetMode="External"/><Relationship Id="rId5" Type="http://schemas.openxmlformats.org/officeDocument/2006/relationships/hyperlink" Target="https://campus.recit.qc.ca/mod/page/view.php?id=16627" TargetMode="External"/><Relationship Id="rId6" Type="http://schemas.openxmlformats.org/officeDocument/2006/relationships/image" Target="../media/image2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5.png"/><Relationship Id="rId4" Type="http://schemas.openxmlformats.org/officeDocument/2006/relationships/hyperlink" Target="mailto:equipe@recitmst.qc.ca" TargetMode="External"/><Relationship Id="rId9" Type="http://schemas.openxmlformats.org/officeDocument/2006/relationships/image" Target="../media/image4.png"/><Relationship Id="rId5" Type="http://schemas.openxmlformats.org/officeDocument/2006/relationships/hyperlink" Target="https://www.facebook.com/RECITMST2020/" TargetMode="External"/><Relationship Id="rId6" Type="http://schemas.openxmlformats.org/officeDocument/2006/relationships/hyperlink" Target="https://twitter.com/recitmst" TargetMode="External"/><Relationship Id="rId7" Type="http://schemas.openxmlformats.org/officeDocument/2006/relationships/hyperlink" Target="https://www.youtube.com/channel/UC7IcadI_rZFwso9N81PYqFg" TargetMode="External"/><Relationship Id="rId8" Type="http://schemas.openxmlformats.org/officeDocument/2006/relationships/hyperlink" Target="http://creativecommons.org/licenses/by-nc-sa/4.0/" TargetMode="External"/></Relationships>
</file>

<file path=ppt/slides/_rels/slide2.xml.rels><?xml version="1.0" encoding="UTF-8" standalone="yes"?><Relationships xmlns="http://schemas.openxmlformats.org/package/2006/relationships"><Relationship Id="rId10" Type="http://schemas.openxmlformats.org/officeDocument/2006/relationships/image" Target="../media/image4.pn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0.png"/><Relationship Id="rId4" Type="http://schemas.openxmlformats.org/officeDocument/2006/relationships/image" Target="../media/image15.png"/><Relationship Id="rId9" Type="http://schemas.openxmlformats.org/officeDocument/2006/relationships/hyperlink" Target="https://creativecommons.org/licenses/by-nc-sa/4.0/deed.fr" TargetMode="External"/><Relationship Id="rId5" Type="http://schemas.openxmlformats.org/officeDocument/2006/relationships/hyperlink" Target="https://monurl.ca/bloc281022" TargetMode="External"/><Relationship Id="rId6" Type="http://schemas.openxmlformats.org/officeDocument/2006/relationships/hyperlink" Target="https://monurl.ca/bloc281022" TargetMode="External"/><Relationship Id="rId7" Type="http://schemas.openxmlformats.org/officeDocument/2006/relationships/hyperlink" Target="mailto:equipe@recitmst.qc.ca" TargetMode="External"/><Relationship Id="rId8" Type="http://schemas.openxmlformats.org/officeDocument/2006/relationships/hyperlink" Target="https://creativecommons.org/licenses/by-nc-sa/4.0/deed.fr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laboratoirecreatif.recit.org/approche-matis/" TargetMode="External"/><Relationship Id="rId4" Type="http://schemas.openxmlformats.org/officeDocument/2006/relationships/hyperlink" Target="http://www.education.gouv.qc.ca/references/tx-solrtyperecherchepublicationtx-solrpublicationnouveaute/resultats-de-la-recherche/detail/article/plan-daction-numerique-en-education-et-en-enseignement-superieur/" TargetMode="External"/><Relationship Id="rId5" Type="http://schemas.openxmlformats.org/officeDocument/2006/relationships/hyperlink" Target="http://www.education.gouv.qc.ca/fileadmin/site_web/documents/ministere/Cadre-reference-competence-num.pdf" TargetMode="External"/><Relationship Id="rId6" Type="http://schemas.openxmlformats.org/officeDocument/2006/relationships/hyperlink" Target="http://www.education.gouv.qc.ca/fileadmin/site_web/documents/ministere/Usage-pedagogique-programmation-informatique.pdf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hyperlink" Target="http://www.blockscad3d.com" TargetMode="External"/><Relationship Id="rId4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docs.google.com/document/d/1j_qTxOiVrX63wyNFhw3Y5FVQ1m0dAHgckfbkUhI9Emc/edit?usp=sharing" TargetMode="External"/><Relationship Id="rId4" Type="http://schemas.openxmlformats.org/officeDocument/2006/relationships/image" Target="../media/image1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Relationship Id="rId4" Type="http://schemas.openxmlformats.org/officeDocument/2006/relationships/hyperlink" Target="https://docs.google.com/document/d/1I012YUwUcX0iiB6fth2cT0OzJ9vSXQKxaxwqrNRh9pk/edit?usp=sharing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drive.google.com/file/d/1-E7sBOhBXOn_QyiOBozOz1IIL0dIbevl/view?usp=sharing" TargetMode="External"/><Relationship Id="rId4" Type="http://schemas.openxmlformats.org/officeDocument/2006/relationships/hyperlink" Target="https://recitmst.qc.ca/Projet-Pieces-d-echecs-et-maths" TargetMode="External"/><Relationship Id="rId5" Type="http://schemas.openxmlformats.org/officeDocument/2006/relationships/image" Target="../media/image19.jpg"/><Relationship Id="rId6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3" name="Google Shape;533;p14"/>
          <p:cNvPicPr preferRelativeResize="0"/>
          <p:nvPr/>
        </p:nvPicPr>
        <p:blipFill rotWithShape="1">
          <a:blip r:embed="rId3">
            <a:alphaModFix/>
          </a:blip>
          <a:srcRect b="0" l="0" r="0" t="18166"/>
          <a:stretch/>
        </p:blipFill>
        <p:spPr>
          <a:xfrm>
            <a:off x="0" y="0"/>
            <a:ext cx="8858251" cy="4785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34" name="Google Shape;534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2525" y="-18500"/>
            <a:ext cx="9169025" cy="5180499"/>
          </a:xfrm>
          <a:prstGeom prst="rect">
            <a:avLst/>
          </a:prstGeom>
          <a:noFill/>
          <a:ln>
            <a:noFill/>
          </a:ln>
        </p:spPr>
      </p:pic>
      <p:sp>
        <p:nvSpPr>
          <p:cNvPr id="535" name="Google Shape;535;p14">
            <a:hlinkClick r:id="rId5"/>
          </p:cNvPr>
          <p:cNvSpPr txBox="1"/>
          <p:nvPr/>
        </p:nvSpPr>
        <p:spPr>
          <a:xfrm>
            <a:off x="4501425" y="4719300"/>
            <a:ext cx="4140300" cy="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Ubuntu"/>
                <a:ea typeface="Ubuntu"/>
                <a:cs typeface="Ubuntu"/>
                <a:sym typeface="Ubuntu"/>
              </a:rPr>
              <a:t>Pour plus de détails : </a:t>
            </a:r>
            <a:r>
              <a:rPr b="1" lang="en" sz="16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6"/>
              </a:rPr>
              <a:t>recitmst.qc.ca</a:t>
            </a:r>
            <a:endParaRPr b="1" sz="16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36" name="Google Shape;536;p14"/>
          <p:cNvSpPr txBox="1"/>
          <p:nvPr>
            <p:ph type="ctrTitle"/>
          </p:nvPr>
        </p:nvSpPr>
        <p:spPr>
          <a:xfrm>
            <a:off x="20225" y="2342675"/>
            <a:ext cx="8082300" cy="1143000"/>
          </a:xfrm>
          <a:prstGeom prst="rect">
            <a:avLst/>
          </a:prstGeom>
          <a:solidFill>
            <a:srgbClr val="202D36">
              <a:alpha val="486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72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rgbClr val="FFFFFF"/>
                </a:solidFill>
              </a:rPr>
              <a:t>Modélisation 3D et programmation informatique avec BlocksCAD</a:t>
            </a:r>
            <a:endParaRPr sz="3500">
              <a:solidFill>
                <a:srgbClr val="FFFFFF"/>
              </a:solidFill>
            </a:endParaRPr>
          </a:p>
        </p:txBody>
      </p:sp>
      <p:sp>
        <p:nvSpPr>
          <p:cNvPr id="537" name="Google Shape;537;p14"/>
          <p:cNvSpPr txBox="1"/>
          <p:nvPr/>
        </p:nvSpPr>
        <p:spPr>
          <a:xfrm>
            <a:off x="20225" y="3626400"/>
            <a:ext cx="4479900" cy="133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07999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107999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28 octobre 2022</a:t>
            </a:r>
            <a:r>
              <a:rPr lang="en" sz="20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endParaRPr sz="200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107999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rPr>
              <a:t>CSS du Lac-Saint-Jean</a:t>
            </a:r>
            <a:endParaRPr sz="2000">
              <a:solidFill>
                <a:schemeClr val="lt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rPr>
              <a:t>  </a:t>
            </a:r>
            <a:r>
              <a:rPr b="1" lang="en" sz="1800" u="sng">
                <a:solidFill>
                  <a:srgbClr val="FAA22A"/>
                </a:solidFill>
                <a:latin typeface="Ubuntu"/>
                <a:ea typeface="Ubuntu"/>
                <a:cs typeface="Ubuntu"/>
                <a:sym typeface="Ubuntu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monurl.ca/bloc</a:t>
            </a:r>
            <a:r>
              <a:rPr lang="en" sz="2000" u="sng">
                <a:solidFill>
                  <a:srgbClr val="FAA22A"/>
                </a:solidFill>
                <a:latin typeface="Ubuntu"/>
                <a:ea typeface="Ubuntu"/>
                <a:cs typeface="Ubuntu"/>
                <a:sym typeface="Ubuntu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28102022</a:t>
            </a:r>
            <a:endParaRPr sz="2000">
              <a:solidFill>
                <a:srgbClr val="FAA22A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AA22A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38" name="Google Shape;538;p14"/>
          <p:cNvSpPr txBox="1"/>
          <p:nvPr/>
        </p:nvSpPr>
        <p:spPr>
          <a:xfrm>
            <a:off x="1142606" y="386233"/>
            <a:ext cx="3357600" cy="67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FFFFFF"/>
                </a:solidFill>
                <a:latin typeface="Viga"/>
                <a:ea typeface="Viga"/>
                <a:cs typeface="Viga"/>
                <a:sym typeface="Viga"/>
              </a:rPr>
              <a:t>Service national</a:t>
            </a:r>
            <a:endParaRPr sz="1300">
              <a:solidFill>
                <a:srgbClr val="FFFFFF"/>
              </a:solidFill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DOMAINE DE LA MATHÉMATIQUE,</a:t>
            </a:r>
            <a:endParaRPr b="1" sz="130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DE LA SCIENCE ET TECHNOLOGIE</a:t>
            </a:r>
            <a:endParaRPr b="1" sz="130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539" name="Google Shape;539;p1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27350" y="90939"/>
            <a:ext cx="874765" cy="1411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40" name="Google Shape;540;p1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373700" y="135050"/>
            <a:ext cx="1642175" cy="1655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8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p23"/>
          <p:cNvSpPr txBox="1"/>
          <p:nvPr>
            <p:ph idx="4294967295" type="subTitle"/>
          </p:nvPr>
        </p:nvSpPr>
        <p:spPr>
          <a:xfrm>
            <a:off x="1589549" y="299025"/>
            <a:ext cx="59649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Quelques idées de projet</a:t>
            </a:r>
            <a:endParaRPr b="1" sz="25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610" name="Google Shape;610;p23"/>
          <p:cNvSpPr txBox="1"/>
          <p:nvPr/>
        </p:nvSpPr>
        <p:spPr>
          <a:xfrm>
            <a:off x="321475" y="1476750"/>
            <a:ext cx="2973600" cy="27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latin typeface="Raleway"/>
                <a:ea typeface="Raleway"/>
                <a:cs typeface="Raleway"/>
                <a:sym typeface="Raleway"/>
              </a:rPr>
              <a:t>Emoji Arc-en-ciel</a:t>
            </a:r>
            <a:endParaRPr sz="20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u="sng">
                <a:solidFill>
                  <a:schemeClr val="hlink"/>
                </a:solidFill>
                <a:latin typeface="Raleway"/>
                <a:ea typeface="Raleway"/>
                <a:cs typeface="Raleway"/>
                <a:sym typeface="Raleway"/>
                <a:hlinkClick r:id="rId3"/>
              </a:rPr>
              <a:t>Lien vers la conception</a:t>
            </a:r>
            <a:endParaRPr sz="20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Raleway"/>
                <a:ea typeface="Raleway"/>
                <a:cs typeface="Raleway"/>
                <a:sym typeface="Raleway"/>
              </a:rPr>
              <a:t>Tutoriel - </a:t>
            </a:r>
            <a:r>
              <a:rPr lang="en" sz="2000" u="sng">
                <a:solidFill>
                  <a:schemeClr val="hlink"/>
                </a:solidFill>
                <a:latin typeface="Raleway"/>
                <a:ea typeface="Raleway"/>
                <a:cs typeface="Raleway"/>
                <a:sym typeface="Raleway"/>
                <a:hlinkClick r:id="rId4"/>
              </a:rPr>
              <a:t>Étape 1</a:t>
            </a:r>
            <a:endParaRPr sz="20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Raleway"/>
                <a:ea typeface="Raleway"/>
                <a:cs typeface="Raleway"/>
                <a:sym typeface="Raleway"/>
              </a:rPr>
              <a:t>Tutoriel - </a:t>
            </a:r>
            <a:r>
              <a:rPr lang="en" sz="2000" u="sng">
                <a:solidFill>
                  <a:schemeClr val="hlink"/>
                </a:solidFill>
                <a:latin typeface="Raleway"/>
                <a:ea typeface="Raleway"/>
                <a:cs typeface="Raleway"/>
                <a:sym typeface="Raleway"/>
                <a:hlinkClick r:id="rId5"/>
              </a:rPr>
              <a:t>Étape 2</a:t>
            </a:r>
            <a:endParaRPr sz="20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Raleway"/>
                <a:ea typeface="Raleway"/>
                <a:cs typeface="Raleway"/>
                <a:sym typeface="Raleway"/>
              </a:rPr>
              <a:t>Tutoriel - </a:t>
            </a:r>
            <a:r>
              <a:rPr lang="en" sz="2000" u="sng">
                <a:solidFill>
                  <a:schemeClr val="hlink"/>
                </a:solidFill>
                <a:latin typeface="Raleway"/>
                <a:ea typeface="Raleway"/>
                <a:cs typeface="Raleway"/>
                <a:sym typeface="Raleway"/>
                <a:hlinkClick r:id="rId6"/>
              </a:rPr>
              <a:t>Étape 3</a:t>
            </a:r>
            <a:endParaRPr sz="20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Raleway"/>
                <a:ea typeface="Raleway"/>
                <a:cs typeface="Raleway"/>
                <a:sym typeface="Raleway"/>
              </a:rPr>
              <a:t>Tutoriel - </a:t>
            </a:r>
            <a:r>
              <a:rPr lang="en" sz="2000" u="sng">
                <a:solidFill>
                  <a:schemeClr val="hlink"/>
                </a:solidFill>
                <a:latin typeface="Raleway"/>
                <a:ea typeface="Raleway"/>
                <a:cs typeface="Raleway"/>
                <a:sym typeface="Raleway"/>
                <a:hlinkClick r:id="rId7"/>
              </a:rPr>
              <a:t>Étape 4</a:t>
            </a:r>
            <a:endParaRPr sz="20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chemeClr val="accen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11" name="Google Shape;611;p23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12" name="Google Shape;612;p2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507750" y="1476740"/>
            <a:ext cx="5164101" cy="28725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6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p24"/>
          <p:cNvSpPr txBox="1"/>
          <p:nvPr>
            <p:ph idx="4294967295" type="subTitle"/>
          </p:nvPr>
        </p:nvSpPr>
        <p:spPr>
          <a:xfrm>
            <a:off x="1589549" y="299025"/>
            <a:ext cx="59649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Quelques idées de projet</a:t>
            </a:r>
            <a:endParaRPr b="1" sz="25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618" name="Google Shape;618;p24"/>
          <p:cNvSpPr txBox="1"/>
          <p:nvPr/>
        </p:nvSpPr>
        <p:spPr>
          <a:xfrm>
            <a:off x="382800" y="1083825"/>
            <a:ext cx="8378400" cy="7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latin typeface="Raleway"/>
                <a:ea typeface="Raleway"/>
                <a:cs typeface="Raleway"/>
                <a:sym typeface="Raleway"/>
              </a:rPr>
              <a:t>Cornet de crème glacée</a:t>
            </a:r>
            <a:endParaRPr b="1" sz="20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latin typeface="Raleway"/>
                <a:ea typeface="Raleway"/>
                <a:cs typeface="Raleway"/>
                <a:sym typeface="Raleway"/>
              </a:rPr>
              <a:t>Généraliser le coût avec variables et opérateurs mathématiques</a:t>
            </a:r>
            <a:endParaRPr b="1" sz="20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chemeClr val="accen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19" name="Google Shape;619;p24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20" name="Google Shape;620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3700" y="1868625"/>
            <a:ext cx="2231125" cy="2131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621" name="Google Shape;621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47875" y="1791303"/>
            <a:ext cx="2362158" cy="2208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2" name="Google Shape;622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81294" y="1791300"/>
            <a:ext cx="2453300" cy="2208376"/>
          </a:xfrm>
          <a:prstGeom prst="rect">
            <a:avLst/>
          </a:prstGeom>
          <a:noFill/>
          <a:ln>
            <a:noFill/>
          </a:ln>
        </p:spPr>
      </p:pic>
      <p:sp>
        <p:nvSpPr>
          <p:cNvPr id="623" name="Google Shape;623;p24"/>
          <p:cNvSpPr txBox="1"/>
          <p:nvPr/>
        </p:nvSpPr>
        <p:spPr>
          <a:xfrm>
            <a:off x="2591850" y="4209225"/>
            <a:ext cx="3918000" cy="4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u="sng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Lien vers tous les détails</a:t>
            </a:r>
            <a:endParaRPr sz="2000">
              <a:solidFill>
                <a:schemeClr val="accent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7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p25"/>
          <p:cNvSpPr txBox="1"/>
          <p:nvPr>
            <p:ph idx="4294967295" type="subTitle"/>
          </p:nvPr>
        </p:nvSpPr>
        <p:spPr>
          <a:xfrm>
            <a:off x="1269450" y="299025"/>
            <a:ext cx="66051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Temps de création</a:t>
            </a:r>
            <a:endParaRPr b="1" sz="25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629" name="Google Shape;629;p25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30" name="Google Shape;63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9250" y="1083825"/>
            <a:ext cx="5197005" cy="3464670"/>
          </a:xfrm>
          <a:prstGeom prst="rect">
            <a:avLst/>
          </a:prstGeom>
          <a:noFill/>
          <a:ln>
            <a:noFill/>
          </a:ln>
        </p:spPr>
      </p:pic>
      <p:sp>
        <p:nvSpPr>
          <p:cNvPr id="631" name="Google Shape;631;p25"/>
          <p:cNvSpPr txBox="1"/>
          <p:nvPr/>
        </p:nvSpPr>
        <p:spPr>
          <a:xfrm>
            <a:off x="6178450" y="1136450"/>
            <a:ext cx="2772900" cy="287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Partagez vos créations dans ce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u="sng">
                <a:solidFill>
                  <a:srgbClr val="FF0000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Jamboard</a:t>
            </a:r>
            <a:endParaRPr sz="32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5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p26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37" name="Google Shape;637;p26"/>
          <p:cNvSpPr txBox="1"/>
          <p:nvPr/>
        </p:nvSpPr>
        <p:spPr>
          <a:xfrm>
            <a:off x="0" y="-76200"/>
            <a:ext cx="9144000" cy="78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500" u="sng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Cadre de référence de la compétence numérique</a:t>
            </a:r>
            <a:endParaRPr sz="40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638" name="Google Shape;638;p26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79563" y="550875"/>
            <a:ext cx="4584876" cy="4296026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639" name="Google Shape;639;p26"/>
          <p:cNvSpPr txBox="1"/>
          <p:nvPr/>
        </p:nvSpPr>
        <p:spPr>
          <a:xfrm>
            <a:off x="6864450" y="4410500"/>
            <a:ext cx="1644000" cy="44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MEQ - Avril 2019</a:t>
            </a:r>
            <a:endParaRPr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3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p27"/>
          <p:cNvSpPr/>
          <p:nvPr/>
        </p:nvSpPr>
        <p:spPr>
          <a:xfrm>
            <a:off x="337213" y="1111675"/>
            <a:ext cx="7022100" cy="762600"/>
          </a:xfrm>
          <a:prstGeom prst="roundRect">
            <a:avLst>
              <a:gd fmla="val 16667" name="adj"/>
            </a:avLst>
          </a:prstGeom>
          <a:solidFill>
            <a:srgbClr val="FFE599"/>
          </a:solidFill>
          <a:ln cap="flat" cmpd="sng" w="9525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5" name="Google Shape;645;p27"/>
          <p:cNvSpPr txBox="1"/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Partage de ressources</a:t>
            </a:r>
            <a:endParaRPr sz="30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646" name="Google Shape;646;p27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47" name="Google Shape;647;p27"/>
          <p:cNvSpPr txBox="1"/>
          <p:nvPr>
            <p:ph idx="1" type="body"/>
          </p:nvPr>
        </p:nvSpPr>
        <p:spPr>
          <a:xfrm>
            <a:off x="341550" y="1205800"/>
            <a:ext cx="7725300" cy="337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73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Ubuntu"/>
              <a:buChar char="■"/>
            </a:pPr>
            <a:r>
              <a:rPr lang="en" u="sng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Autoformation Blockscad du Campus RÉCIT</a:t>
            </a:r>
            <a:endParaRPr/>
          </a:p>
          <a:p>
            <a:pPr indent="-3873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Ubuntu"/>
              <a:buChar char="■"/>
            </a:pPr>
            <a:r>
              <a:rPr lang="en" u="sng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Tutoriels du RÉCIT MST</a:t>
            </a:r>
            <a:endParaRPr/>
          </a:p>
          <a:p>
            <a:pPr indent="-3873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Ubuntu"/>
              <a:buChar char="■"/>
            </a:pPr>
            <a:r>
              <a:rPr lang="en" u="sng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Résumé de l’outil en 2 pages</a:t>
            </a:r>
            <a:endParaRPr/>
          </a:p>
          <a:p>
            <a:pPr indent="-3873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Ubuntu"/>
              <a:buChar char="■"/>
            </a:pPr>
            <a:r>
              <a:rPr lang="en" u="sng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Document complet et détaillé</a:t>
            </a:r>
            <a:endParaRPr/>
          </a:p>
          <a:p>
            <a:pPr indent="-3873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Ubuntu"/>
              <a:buChar char="■"/>
            </a:pPr>
            <a:r>
              <a:rPr lang="en" u="sng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Blocs disponibles à imprimer</a:t>
            </a:r>
            <a:endParaRPr>
              <a:solidFill>
                <a:schemeClr val="accent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accent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accent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p28"/>
          <p:cNvSpPr txBox="1"/>
          <p:nvPr/>
        </p:nvSpPr>
        <p:spPr>
          <a:xfrm>
            <a:off x="0" y="228600"/>
            <a:ext cx="9144000" cy="78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500">
                <a:latin typeface="Viga"/>
                <a:ea typeface="Viga"/>
                <a:cs typeface="Viga"/>
                <a:sym typeface="Viga"/>
              </a:rPr>
              <a:t>Accompagnement</a:t>
            </a:r>
            <a:endParaRPr sz="4000"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653" name="Google Shape;653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29666" y="4289025"/>
            <a:ext cx="691434" cy="638875"/>
          </a:xfrm>
          <a:prstGeom prst="rect">
            <a:avLst/>
          </a:prstGeom>
          <a:noFill/>
          <a:ln>
            <a:noFill/>
          </a:ln>
        </p:spPr>
      </p:pic>
      <p:sp>
        <p:nvSpPr>
          <p:cNvPr id="654" name="Google Shape;654;p28"/>
          <p:cNvSpPr txBox="1"/>
          <p:nvPr/>
        </p:nvSpPr>
        <p:spPr>
          <a:xfrm>
            <a:off x="520500" y="788725"/>
            <a:ext cx="8400600" cy="70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 fontScale="775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355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L’équipe du RÉCIT MST est disponible les mercredis matins de 9 h à 11 h 30.</a:t>
            </a:r>
            <a:r>
              <a:rPr lang="en" sz="28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endParaRPr sz="2800">
              <a:solidFill>
                <a:srgbClr val="000000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655" name="Google Shape;655;p28"/>
          <p:cNvSpPr txBox="1"/>
          <p:nvPr/>
        </p:nvSpPr>
        <p:spPr>
          <a:xfrm>
            <a:off x="2035955" y="3837433"/>
            <a:ext cx="4902000" cy="127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Lien vers notre salle de vidéoconférence : </a:t>
            </a:r>
            <a:endParaRPr sz="1500">
              <a:solidFill>
                <a:srgbClr val="000000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">
              <a:solidFill>
                <a:srgbClr val="000000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u="sng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recitmst.qc.ca/ecv-zoom</a:t>
            </a:r>
            <a:r>
              <a:rPr lang="en" sz="2500">
                <a:solidFill>
                  <a:schemeClr val="dk2"/>
                </a:solidFill>
                <a:highlight>
                  <a:srgbClr val="FFFFFF"/>
                </a:highlight>
                <a:latin typeface="Ubuntu"/>
                <a:ea typeface="Ubuntu"/>
                <a:cs typeface="Ubuntu"/>
                <a:sym typeface="Ubuntu"/>
              </a:rPr>
              <a:t> </a:t>
            </a:r>
            <a:endParaRPr b="1" sz="25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300">
              <a:solidFill>
                <a:srgbClr val="000000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3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Toutes les informations: </a:t>
            </a:r>
            <a:r>
              <a:rPr i="1" lang="en" sz="1300" u="sng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recitmst.qc.ca/ecv</a:t>
            </a:r>
            <a:endParaRPr i="1" sz="9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656" name="Google Shape;656;p2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860358" y="1525586"/>
            <a:ext cx="3252927" cy="1900843"/>
          </a:xfrm>
          <a:prstGeom prst="rect">
            <a:avLst/>
          </a:prstGeom>
          <a:noFill/>
          <a:ln>
            <a:noFill/>
          </a:ln>
        </p:spPr>
      </p:pic>
      <p:sp>
        <p:nvSpPr>
          <p:cNvPr id="657" name="Google Shape;657;p28"/>
          <p:cNvSpPr/>
          <p:nvPr/>
        </p:nvSpPr>
        <p:spPr>
          <a:xfrm>
            <a:off x="2652787" y="1407351"/>
            <a:ext cx="3668325" cy="2481196"/>
          </a:xfrm>
          <a:custGeom>
            <a:rect b="b" l="l" r="r" t="t"/>
            <a:pathLst>
              <a:path extrusionOk="0" h="111665" w="143434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chemeClr val="dk2"/>
          </a:solidFill>
          <a:ln cap="flat" cmpd="sng" w="19050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658" name="Google Shape;658;p28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2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p29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64" name="Google Shape;664;p29"/>
          <p:cNvSpPr txBox="1"/>
          <p:nvPr/>
        </p:nvSpPr>
        <p:spPr>
          <a:xfrm>
            <a:off x="0" y="228600"/>
            <a:ext cx="9144000" cy="78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500">
                <a:latin typeface="Viga"/>
                <a:ea typeface="Viga"/>
                <a:cs typeface="Viga"/>
                <a:sym typeface="Viga"/>
              </a:rPr>
              <a:t>Badge « Découverte »</a:t>
            </a:r>
            <a:endParaRPr sz="40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665" name="Google Shape;665;p29"/>
          <p:cNvSpPr txBox="1"/>
          <p:nvPr/>
        </p:nvSpPr>
        <p:spPr>
          <a:xfrm>
            <a:off x="780200" y="1018200"/>
            <a:ext cx="7649700" cy="288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Ubuntu"/>
              <a:buChar char="■"/>
            </a:pPr>
            <a:r>
              <a:rPr lang="en" sz="2000">
                <a:latin typeface="Ubuntu"/>
                <a:ea typeface="Ubuntu"/>
                <a:cs typeface="Ubuntu"/>
                <a:sym typeface="Ubuntu"/>
              </a:rPr>
              <a:t>Se créer un compte gratuit sur </a:t>
            </a:r>
            <a:r>
              <a:rPr lang="en" sz="2000" u="sng">
                <a:solidFill>
                  <a:srgbClr val="0069BF"/>
                </a:solidFill>
                <a:latin typeface="Ubuntu"/>
                <a:ea typeface="Ubuntu"/>
                <a:cs typeface="Ubuntu"/>
                <a:sym typeface="Ubuntu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Campus RÉCIT</a:t>
            </a:r>
            <a:r>
              <a:rPr lang="en" sz="2000">
                <a:latin typeface="Ubuntu"/>
                <a:ea typeface="Ubuntu"/>
                <a:cs typeface="Ubuntu"/>
                <a:sym typeface="Ubuntu"/>
              </a:rPr>
              <a:t>;</a:t>
            </a:r>
            <a:endParaRPr sz="2000">
              <a:latin typeface="Ubuntu"/>
              <a:ea typeface="Ubuntu"/>
              <a:cs typeface="Ubuntu"/>
              <a:sym typeface="Ubuntu"/>
            </a:endParaRPr>
          </a:p>
          <a:p>
            <a:pPr indent="-355600" lvl="1" marL="9144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Ubuntu"/>
              <a:buChar char="✓"/>
            </a:pPr>
            <a:r>
              <a:rPr lang="en" sz="2000">
                <a:latin typeface="Ubuntu"/>
                <a:ea typeface="Ubuntu"/>
                <a:cs typeface="Ubuntu"/>
                <a:sym typeface="Ubuntu"/>
              </a:rPr>
              <a:t>Valider le courriel, se connecter;</a:t>
            </a:r>
            <a:endParaRPr sz="2000">
              <a:latin typeface="Ubuntu"/>
              <a:ea typeface="Ubuntu"/>
              <a:cs typeface="Ubuntu"/>
              <a:sym typeface="Ubuntu"/>
            </a:endParaRPr>
          </a:p>
          <a:p>
            <a:pPr indent="0" lvl="0" marL="9144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Ubuntu"/>
              <a:ea typeface="Ubuntu"/>
              <a:cs typeface="Ubuntu"/>
              <a:sym typeface="Ubuntu"/>
            </a:endParaRPr>
          </a:p>
          <a:p>
            <a:pPr indent="-35560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Ubuntu"/>
              <a:buChar char="■"/>
            </a:pPr>
            <a:r>
              <a:rPr lang="en" sz="2000">
                <a:latin typeface="Ubuntu"/>
                <a:ea typeface="Ubuntu"/>
                <a:cs typeface="Ubuntu"/>
                <a:sym typeface="Ubuntu"/>
              </a:rPr>
              <a:t>S’inscrire à l’autoformation </a:t>
            </a:r>
            <a:endParaRPr sz="2000">
              <a:latin typeface="Ubuntu"/>
              <a:ea typeface="Ubuntu"/>
              <a:cs typeface="Ubuntu"/>
              <a:sym typeface="Ubuntu"/>
            </a:endParaRPr>
          </a:p>
          <a:p>
            <a:pPr indent="-355600" lvl="1" marL="9144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Ubuntu"/>
              <a:buChar char="✓"/>
            </a:pPr>
            <a:r>
              <a:rPr lang="en" sz="2000">
                <a:latin typeface="Ubuntu"/>
                <a:ea typeface="Ubuntu"/>
                <a:cs typeface="Ubuntu"/>
                <a:sym typeface="Ubuntu"/>
              </a:rPr>
              <a:t>«</a:t>
            </a:r>
            <a:r>
              <a:rPr lang="en" sz="20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4"/>
              </a:rPr>
              <a:t>Modélisation 3D et programmation avec BlocksCAD</a:t>
            </a:r>
            <a:r>
              <a:rPr lang="en" sz="2000">
                <a:latin typeface="Ubuntu"/>
                <a:ea typeface="Ubuntu"/>
                <a:cs typeface="Ubuntu"/>
                <a:sym typeface="Ubuntu"/>
              </a:rPr>
              <a:t>»; </a:t>
            </a:r>
            <a:endParaRPr sz="2000">
              <a:latin typeface="Ubuntu"/>
              <a:ea typeface="Ubuntu"/>
              <a:cs typeface="Ubuntu"/>
              <a:sym typeface="Ubuntu"/>
            </a:endParaRPr>
          </a:p>
          <a:p>
            <a:pPr indent="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Ubuntu"/>
              <a:ea typeface="Ubuntu"/>
              <a:cs typeface="Ubuntu"/>
              <a:sym typeface="Ubuntu"/>
            </a:endParaRPr>
          </a:p>
          <a:p>
            <a:pPr indent="-35560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Ubuntu"/>
              <a:buChar char="■"/>
            </a:pPr>
            <a:r>
              <a:rPr lang="en" sz="2000">
                <a:latin typeface="Ubuntu"/>
                <a:ea typeface="Ubuntu"/>
                <a:cs typeface="Ubuntu"/>
                <a:sym typeface="Ubuntu"/>
              </a:rPr>
              <a:t>Consulter </a:t>
            </a:r>
            <a:r>
              <a:rPr lang="en" sz="20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5"/>
              </a:rPr>
              <a:t>cette page</a:t>
            </a:r>
            <a:r>
              <a:rPr lang="en" sz="2000">
                <a:latin typeface="Ubuntu"/>
                <a:ea typeface="Ubuntu"/>
                <a:cs typeface="Ubuntu"/>
                <a:sym typeface="Ubuntu"/>
              </a:rPr>
              <a:t>.</a:t>
            </a:r>
            <a:endParaRPr sz="20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latin typeface="Ubuntu"/>
                <a:ea typeface="Ubuntu"/>
                <a:cs typeface="Ubuntu"/>
                <a:sym typeface="Ubuntu"/>
              </a:rPr>
              <a:t>Note : le lien sera disponible que quelques heures.</a:t>
            </a:r>
            <a:endParaRPr i="1">
              <a:latin typeface="Ubuntu"/>
              <a:ea typeface="Ubuntu"/>
              <a:cs typeface="Ubuntu"/>
              <a:sym typeface="Ubuntu"/>
            </a:endParaRPr>
          </a:p>
          <a:p>
            <a:pPr indent="0" lvl="0" marL="457200" rtl="0" algn="l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700"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666" name="Google Shape;666;p2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566475" y="2658700"/>
            <a:ext cx="2529107" cy="219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0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p30"/>
          <p:cNvSpPr txBox="1"/>
          <p:nvPr>
            <p:ph idx="4294967295" type="ctrTitle"/>
          </p:nvPr>
        </p:nvSpPr>
        <p:spPr>
          <a:xfrm>
            <a:off x="1761750" y="1598975"/>
            <a:ext cx="5620500" cy="70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0">
                <a:latin typeface="Viga"/>
                <a:ea typeface="Viga"/>
                <a:cs typeface="Viga"/>
                <a:sym typeface="Viga"/>
              </a:rPr>
              <a:t>MERCI !</a:t>
            </a:r>
            <a:endParaRPr b="1" sz="10000">
              <a:latin typeface="Viga"/>
              <a:ea typeface="Viga"/>
              <a:cs typeface="Viga"/>
              <a:sym typeface="Viga"/>
            </a:endParaRPr>
          </a:p>
        </p:txBody>
      </p:sp>
      <p:pic>
        <p:nvPicPr>
          <p:cNvPr id="672" name="Google Shape;672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23537" y="178450"/>
            <a:ext cx="3496925" cy="1003900"/>
          </a:xfrm>
          <a:prstGeom prst="rect">
            <a:avLst/>
          </a:prstGeom>
          <a:noFill/>
          <a:ln>
            <a:noFill/>
          </a:ln>
        </p:spPr>
      </p:pic>
      <p:sp>
        <p:nvSpPr>
          <p:cNvPr id="673" name="Google Shape;673;p30"/>
          <p:cNvSpPr txBox="1"/>
          <p:nvPr/>
        </p:nvSpPr>
        <p:spPr>
          <a:xfrm>
            <a:off x="4142800" y="2643500"/>
            <a:ext cx="5128800" cy="18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stephanie.rioux@recitmst.qc.ca</a:t>
            </a:r>
            <a:endParaRPr sz="25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equipe</a:t>
            </a:r>
            <a:r>
              <a:rPr lang="en" sz="2500">
                <a:solidFill>
                  <a:schemeClr val="dk2"/>
                </a:solidFill>
                <a:uFill>
                  <a:noFill/>
                </a:uFill>
                <a:latin typeface="Ubuntu"/>
                <a:ea typeface="Ubuntu"/>
                <a:cs typeface="Ubuntu"/>
                <a:sym typeface="Ubuntu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@recitmst.qc.ca</a:t>
            </a:r>
            <a:r>
              <a:rPr lang="en" sz="25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endParaRPr sz="25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30200" lvl="0" marL="457200" rtl="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Ubuntu"/>
              <a:buChar char="❏"/>
            </a:pPr>
            <a:r>
              <a:rPr lang="en" sz="1600" u="sng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Page Facebook</a:t>
            </a:r>
            <a:endParaRPr sz="1600" u="sng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Ubuntu"/>
              <a:buChar char="❏"/>
            </a:pPr>
            <a:r>
              <a:rPr lang="en" sz="1600" u="sng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Twitter</a:t>
            </a:r>
            <a:endParaRPr sz="1600" u="sng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Ubuntu"/>
              <a:buChar char="❏"/>
            </a:pPr>
            <a:r>
              <a:rPr lang="en" sz="1600" u="sng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Chaîne Youtube</a:t>
            </a:r>
            <a:endParaRPr sz="900">
              <a:solidFill>
                <a:schemeClr val="dk2"/>
              </a:solidFill>
            </a:endParaRPr>
          </a:p>
        </p:txBody>
      </p:sp>
      <p:sp>
        <p:nvSpPr>
          <p:cNvPr id="674" name="Google Shape;674;p30"/>
          <p:cNvSpPr txBox="1"/>
          <p:nvPr/>
        </p:nvSpPr>
        <p:spPr>
          <a:xfrm>
            <a:off x="1147300" y="2624750"/>
            <a:ext cx="3321300" cy="7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4300">
                <a:solidFill>
                  <a:srgbClr val="FAA22A"/>
                </a:solidFill>
                <a:latin typeface="Ubuntu"/>
                <a:ea typeface="Ubuntu"/>
                <a:cs typeface="Ubuntu"/>
                <a:sym typeface="Ubuntu"/>
              </a:rPr>
              <a:t>Questions?</a:t>
            </a:r>
            <a:endParaRPr sz="4300">
              <a:solidFill>
                <a:srgbClr val="FAA22A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675" name="Google Shape;675;p30"/>
          <p:cNvSpPr txBox="1"/>
          <p:nvPr/>
        </p:nvSpPr>
        <p:spPr>
          <a:xfrm>
            <a:off x="2451875" y="4528300"/>
            <a:ext cx="5392500" cy="3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Ubuntu"/>
                <a:ea typeface="Ubuntu"/>
                <a:cs typeface="Ubuntu"/>
                <a:sym typeface="Ubuntu"/>
              </a:rPr>
              <a:t>Ces formations du RÉCIT </a:t>
            </a:r>
            <a:r>
              <a:rPr lang="en" sz="800">
                <a:latin typeface="Ubuntu"/>
                <a:ea typeface="Ubuntu"/>
                <a:cs typeface="Ubuntu"/>
                <a:sym typeface="Ubuntu"/>
              </a:rPr>
              <a:t>sont mise</a:t>
            </a:r>
            <a:r>
              <a:rPr lang="en" sz="800">
                <a:latin typeface="Ubuntu"/>
                <a:ea typeface="Ubuntu"/>
                <a:cs typeface="Ubuntu"/>
                <a:sym typeface="Ubuntu"/>
              </a:rPr>
              <a:t>s à disposition, sauf </a:t>
            </a:r>
            <a:r>
              <a:rPr lang="en" sz="800">
                <a:latin typeface="Ubuntu"/>
                <a:ea typeface="Ubuntu"/>
                <a:cs typeface="Ubuntu"/>
                <a:sym typeface="Ubuntu"/>
              </a:rPr>
              <a:t>exception</a:t>
            </a:r>
            <a:r>
              <a:rPr lang="en" sz="800">
                <a:latin typeface="Ubuntu"/>
                <a:ea typeface="Ubuntu"/>
                <a:cs typeface="Ubuntu"/>
                <a:sym typeface="Ubuntu"/>
              </a:rPr>
              <a:t>, selon les termes de la licence</a:t>
            </a:r>
            <a:r>
              <a:rPr lang="en" sz="800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" sz="800" u="sng">
                <a:solidFill>
                  <a:schemeClr val="accent1"/>
                </a:solidFill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Licence Creative Commons Attribution - Pas d’Utilisation Commerciale - Partage dans les Mêmes Conditions 4.0 International</a:t>
            </a:r>
            <a:r>
              <a:rPr lang="en" sz="800">
                <a:solidFill>
                  <a:schemeClr val="accent1"/>
                </a:solidFill>
              </a:rPr>
              <a:t>.</a:t>
            </a:r>
            <a:r>
              <a:rPr lang="en" sz="800">
                <a:solidFill>
                  <a:schemeClr val="accent1"/>
                </a:solidFill>
                <a:highlight>
                  <a:srgbClr val="FFFF00"/>
                </a:highlight>
                <a:latin typeface="Ubuntu"/>
                <a:ea typeface="Ubuntu"/>
                <a:cs typeface="Ubuntu"/>
                <a:sym typeface="Ubuntu"/>
              </a:rPr>
              <a:t>  </a:t>
            </a:r>
            <a:endParaRPr sz="800">
              <a:solidFill>
                <a:schemeClr val="accent1"/>
              </a:solidFill>
              <a:highlight>
                <a:srgbClr val="FFFF00"/>
              </a:highlight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676" name="Google Shape;676;p3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699475" y="4552425"/>
            <a:ext cx="808425" cy="286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5" name="Google Shape;54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3700" y="1749644"/>
            <a:ext cx="2509447" cy="1666682"/>
          </a:xfrm>
          <a:prstGeom prst="rect">
            <a:avLst/>
          </a:prstGeom>
          <a:noFill/>
          <a:ln>
            <a:noFill/>
          </a:ln>
        </p:spPr>
      </p:pic>
      <p:sp>
        <p:nvSpPr>
          <p:cNvPr id="546" name="Google Shape;546;p15"/>
          <p:cNvSpPr txBox="1"/>
          <p:nvPr>
            <p:ph idx="4294967295" type="body"/>
          </p:nvPr>
        </p:nvSpPr>
        <p:spPr>
          <a:xfrm>
            <a:off x="4073375" y="1834183"/>
            <a:ext cx="4641300" cy="149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Stéphanie Rioux</a:t>
            </a:r>
            <a:endParaRPr b="1" sz="36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stephanie.rioux@recitmst.qc.ca</a:t>
            </a:r>
            <a:endParaRPr b="1" sz="20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47" name="Google Shape;547;p15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48" name="Google Shape;548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81275" y="247500"/>
            <a:ext cx="3981450" cy="1143000"/>
          </a:xfrm>
          <a:prstGeom prst="rect">
            <a:avLst/>
          </a:prstGeom>
          <a:noFill/>
          <a:ln>
            <a:noFill/>
          </a:ln>
        </p:spPr>
      </p:pic>
      <p:sp>
        <p:nvSpPr>
          <p:cNvPr id="549" name="Google Shape;549;p15"/>
          <p:cNvSpPr txBox="1"/>
          <p:nvPr/>
        </p:nvSpPr>
        <p:spPr>
          <a:xfrm>
            <a:off x="2062800" y="3597825"/>
            <a:ext cx="5018400" cy="66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Ubuntu"/>
                <a:ea typeface="Ubuntu"/>
                <a:cs typeface="Ubuntu"/>
                <a:sym typeface="Ubuntu"/>
              </a:rPr>
              <a:t>Lien vers la présentation :</a:t>
            </a:r>
            <a:r>
              <a:rPr b="1" lang="en"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b="1" lang="en" u="sng">
                <a:solidFill>
                  <a:srgbClr val="0000FF"/>
                </a:solidFill>
                <a:latin typeface="Ubuntu"/>
                <a:ea typeface="Ubuntu"/>
                <a:cs typeface="Ubuntu"/>
                <a:sym typeface="Ubuntu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monurl.ca/blo</a:t>
            </a:r>
            <a:r>
              <a:rPr b="1" lang="en" u="sng">
                <a:solidFill>
                  <a:srgbClr val="0000FF"/>
                </a:solidFill>
                <a:latin typeface="Ubuntu"/>
                <a:ea typeface="Ubuntu"/>
                <a:cs typeface="Ubuntu"/>
                <a:sym typeface="Ubuntu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c28102022</a:t>
            </a:r>
            <a:endParaRPr b="1" u="sng">
              <a:solidFill>
                <a:srgbClr val="0000F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50" name="Google Shape;550;p15"/>
          <p:cNvSpPr txBox="1"/>
          <p:nvPr/>
        </p:nvSpPr>
        <p:spPr>
          <a:xfrm>
            <a:off x="351600" y="4648000"/>
            <a:ext cx="72933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" sz="1100">
                <a:latin typeface="Red Hat Text"/>
                <a:ea typeface="Red Hat Text"/>
                <a:cs typeface="Red Hat Text"/>
                <a:sym typeface="Red Hat Text"/>
              </a:rPr>
              <a:t>Cette présentation est mise à disposition par le  </a:t>
            </a:r>
            <a:r>
              <a:rPr lang="en" sz="1100" u="sng">
                <a:solidFill>
                  <a:srgbClr val="0000FF"/>
                </a:solidFill>
                <a:latin typeface="Red Hat Text"/>
                <a:ea typeface="Red Hat Text"/>
                <a:cs typeface="Red Hat Text"/>
                <a:sym typeface="Red Hat Text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RÉCIT MST</a:t>
            </a:r>
            <a:r>
              <a:rPr lang="en" sz="1100">
                <a:latin typeface="Red Hat Text"/>
                <a:ea typeface="Red Hat Text"/>
                <a:cs typeface="Red Hat Text"/>
                <a:sym typeface="Red Hat Text"/>
              </a:rPr>
              <a:t>, </a:t>
            </a:r>
            <a:r>
              <a:rPr lang="en" sz="1100">
                <a:latin typeface="Ubuntu"/>
                <a:ea typeface="Ubuntu"/>
                <a:cs typeface="Ubuntu"/>
                <a:sym typeface="Ubuntu"/>
              </a:rPr>
              <a:t>sauf exception, selon les termes de la</a:t>
            </a:r>
            <a:r>
              <a:rPr lang="en" sz="1100">
                <a:solidFill>
                  <a:srgbClr val="0000FF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" sz="1100" u="sng">
                <a:solidFill>
                  <a:srgbClr val="0000FF"/>
                </a:solidFill>
                <a:latin typeface="Ubuntu"/>
                <a:ea typeface="Ubuntu"/>
                <a:cs typeface="Ubuntu"/>
                <a:sym typeface="Ubuntu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Licence CC</a:t>
            </a:r>
            <a:r>
              <a:rPr lang="en" sz="1100">
                <a:latin typeface="Ubuntu"/>
                <a:ea typeface="Ubuntu"/>
                <a:cs typeface="Ubuntu"/>
                <a:sym typeface="Ubuntu"/>
              </a:rPr>
              <a:t>, 2022.</a:t>
            </a:r>
            <a:endParaRPr sz="1100">
              <a:latin typeface="Red Hat Text"/>
              <a:ea typeface="Red Hat Text"/>
              <a:cs typeface="Red Hat Text"/>
              <a:sym typeface="Red Hat Text"/>
            </a:endParaRPr>
          </a:p>
        </p:txBody>
      </p:sp>
      <p:pic>
        <p:nvPicPr>
          <p:cNvPr id="551" name="Google Shape;551;p15">
            <a:hlinkClick r:id="rId9"/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873897" y="4480972"/>
            <a:ext cx="1106300" cy="387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5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16"/>
          <p:cNvSpPr txBox="1"/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Plan de la rencontre</a:t>
            </a:r>
            <a:endParaRPr sz="32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557" name="Google Shape;557;p16"/>
          <p:cNvSpPr txBox="1"/>
          <p:nvPr>
            <p:ph idx="1" type="body"/>
          </p:nvPr>
        </p:nvSpPr>
        <p:spPr>
          <a:xfrm>
            <a:off x="747925" y="1302825"/>
            <a:ext cx="6826800" cy="333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7465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Ubuntu"/>
              <a:buChar char="■"/>
            </a:pPr>
            <a:r>
              <a:rPr lang="en" sz="23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Pourquoi la programmation? Pourquoi BlocksCAD?</a:t>
            </a:r>
            <a:endParaRPr sz="23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Ubuntu"/>
              <a:buChar char="■"/>
            </a:pPr>
            <a:r>
              <a:rPr lang="en" sz="23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Initiation au logiciel</a:t>
            </a:r>
            <a:endParaRPr sz="23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Ubuntu"/>
              <a:buChar char="■"/>
            </a:pPr>
            <a:r>
              <a:rPr lang="en" sz="23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Quelques idées de projet</a:t>
            </a:r>
            <a:endParaRPr sz="23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Ubuntu"/>
              <a:buChar char="■"/>
            </a:pPr>
            <a:r>
              <a:rPr lang="en" sz="23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Temps de création ?</a:t>
            </a:r>
            <a:endParaRPr sz="23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Ubuntu"/>
              <a:buChar char="■"/>
            </a:pPr>
            <a:r>
              <a:rPr lang="en" sz="23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Partage de ressources</a:t>
            </a:r>
            <a:endParaRPr sz="23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58" name="Google Shape;558;p16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2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17"/>
          <p:cNvSpPr txBox="1"/>
          <p:nvPr>
            <p:ph idx="4294967295" type="subTitle"/>
          </p:nvPr>
        </p:nvSpPr>
        <p:spPr>
          <a:xfrm>
            <a:off x="1611599" y="222100"/>
            <a:ext cx="5920800" cy="7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Pourquoi la </a:t>
            </a:r>
            <a:r>
              <a:rPr b="1" lang="en" sz="25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programmation</a:t>
            </a:r>
            <a:r>
              <a:rPr b="1" lang="en" sz="25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?</a:t>
            </a:r>
            <a:endParaRPr b="1" sz="25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Pourquoi Blockscad?</a:t>
            </a:r>
            <a:endParaRPr b="1" sz="25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564" name="Google Shape;564;p17"/>
          <p:cNvSpPr txBox="1"/>
          <p:nvPr>
            <p:ph idx="4294967295" type="body"/>
          </p:nvPr>
        </p:nvSpPr>
        <p:spPr>
          <a:xfrm>
            <a:off x="681425" y="1136550"/>
            <a:ext cx="8186700" cy="339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Ubuntu"/>
              <a:buChar char="■"/>
            </a:pPr>
            <a:r>
              <a:rPr lang="en" sz="20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Engagement, donner du sens, faire des maths autrement, approche par projet, </a:t>
            </a:r>
            <a:r>
              <a:rPr lang="en" sz="20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3"/>
              </a:rPr>
              <a:t>MATIS</a:t>
            </a:r>
            <a:r>
              <a:rPr lang="en" sz="20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 ou STEAM;</a:t>
            </a:r>
            <a:endParaRPr sz="20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Ubuntu"/>
              <a:buChar char="■"/>
            </a:pPr>
            <a:r>
              <a:rPr lang="en" sz="20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PFEQ, arithmétique, géométrie, algèbre;</a:t>
            </a:r>
            <a:endParaRPr sz="20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Ubuntu"/>
              <a:buChar char="■"/>
            </a:pPr>
            <a:r>
              <a:rPr lang="en" sz="20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Pensée algébrique, pensée informatique, pensée algorithmique;</a:t>
            </a:r>
            <a:endParaRPr sz="2000">
              <a:solidFill>
                <a:schemeClr val="accent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Ubuntu"/>
              <a:buChar char="■"/>
            </a:pPr>
            <a:r>
              <a:rPr lang="en" sz="2000" u="sng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Plan d’action numérique (PAN)</a:t>
            </a:r>
            <a:r>
              <a:rPr lang="en" sz="20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 (mesure 02);</a:t>
            </a:r>
            <a:endParaRPr sz="20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Ubuntu"/>
              <a:buChar char="■"/>
            </a:pPr>
            <a:r>
              <a:rPr lang="en" sz="2000" u="sng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Cadre de référence de la compétence numérique</a:t>
            </a:r>
            <a:r>
              <a:rPr lang="en" sz="20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 ;</a:t>
            </a:r>
            <a:endParaRPr sz="20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Ubuntu"/>
              <a:buChar char="■"/>
            </a:pPr>
            <a:r>
              <a:rPr lang="en" sz="2000" u="sng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Nouveau document du MEQ</a:t>
            </a:r>
            <a:r>
              <a:rPr lang="en" sz="20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 : L'usage pédagogique  de la programmation informatique.</a:t>
            </a:r>
            <a:endParaRPr sz="20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65" name="Google Shape;565;p17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9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18"/>
          <p:cNvSpPr txBox="1"/>
          <p:nvPr>
            <p:ph idx="4294967295" type="subTitle"/>
          </p:nvPr>
        </p:nvSpPr>
        <p:spPr>
          <a:xfrm>
            <a:off x="1611599" y="222100"/>
            <a:ext cx="5920800" cy="7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Pourquoi la </a:t>
            </a:r>
            <a:r>
              <a:rPr b="1" lang="en" sz="25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programmation</a:t>
            </a:r>
            <a:r>
              <a:rPr b="1" lang="en" sz="25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?</a:t>
            </a:r>
            <a:endParaRPr b="1" sz="25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Pourquoi Blockscad?</a:t>
            </a:r>
            <a:endParaRPr b="1" sz="25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571" name="Google Shape;571;p18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72" name="Google Shape;57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58325" y="1115025"/>
            <a:ext cx="6427347" cy="3541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6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19"/>
          <p:cNvSpPr txBox="1"/>
          <p:nvPr>
            <p:ph idx="1" type="subTitle"/>
          </p:nvPr>
        </p:nvSpPr>
        <p:spPr>
          <a:xfrm>
            <a:off x="1589549" y="202000"/>
            <a:ext cx="59649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Initiation à Blockscad</a:t>
            </a:r>
            <a:endParaRPr b="1" sz="25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78" name="Google Shape;578;p19"/>
          <p:cNvSpPr txBox="1"/>
          <p:nvPr/>
        </p:nvSpPr>
        <p:spPr>
          <a:xfrm>
            <a:off x="1362450" y="843375"/>
            <a:ext cx="6419100" cy="33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Font typeface="Ubuntu"/>
              <a:buChar char="■"/>
            </a:pPr>
            <a:r>
              <a:rPr lang="en" sz="2500">
                <a:latin typeface="Ubuntu"/>
                <a:ea typeface="Ubuntu"/>
                <a:cs typeface="Ubuntu"/>
                <a:sym typeface="Ubuntu"/>
              </a:rPr>
              <a:t>Allez à l’adresse: </a:t>
            </a:r>
            <a:r>
              <a:rPr lang="en" sz="2500" u="sng">
                <a:solidFill>
                  <a:srgbClr val="0069BF"/>
                </a:solidFill>
                <a:latin typeface="Ubuntu"/>
                <a:ea typeface="Ubuntu"/>
                <a:cs typeface="Ubuntu"/>
                <a:sym typeface="Ubuntu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www.blockscad3d.com</a:t>
            </a:r>
            <a:endParaRPr sz="2500">
              <a:solidFill>
                <a:srgbClr val="0069BF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latin typeface="Ubuntu"/>
              <a:ea typeface="Ubuntu"/>
              <a:cs typeface="Ubuntu"/>
              <a:sym typeface="Ubuntu"/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Font typeface="Ubuntu"/>
              <a:buChar char="■"/>
            </a:pPr>
            <a:r>
              <a:rPr lang="en" sz="2500">
                <a:latin typeface="Ubuntu"/>
                <a:ea typeface="Ubuntu"/>
                <a:cs typeface="Ubuntu"/>
                <a:sym typeface="Ubuntu"/>
              </a:rPr>
              <a:t>Créez votre compte </a:t>
            </a:r>
            <a:endParaRPr sz="25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latin typeface="Ubuntu"/>
              <a:ea typeface="Ubuntu"/>
              <a:cs typeface="Ubuntu"/>
              <a:sym typeface="Ubuntu"/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Font typeface="Ubuntu"/>
              <a:buChar char="■"/>
            </a:pPr>
            <a:r>
              <a:rPr lang="en" sz="2500">
                <a:latin typeface="Ubuntu"/>
                <a:ea typeface="Ubuntu"/>
                <a:cs typeface="Ubuntu"/>
                <a:sym typeface="Ubuntu"/>
              </a:rPr>
              <a:t>Survol de l’interface</a:t>
            </a:r>
            <a:endParaRPr sz="2500">
              <a:latin typeface="Ubuntu"/>
              <a:ea typeface="Ubuntu"/>
              <a:cs typeface="Ubuntu"/>
              <a:sym typeface="Ubuntu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latin typeface="Ubuntu"/>
              <a:ea typeface="Ubuntu"/>
              <a:cs typeface="Ubuntu"/>
              <a:sym typeface="Ubuntu"/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Font typeface="Ubuntu"/>
              <a:buChar char="■"/>
            </a:pPr>
            <a:r>
              <a:rPr lang="en" sz="2500">
                <a:latin typeface="Ubuntu"/>
                <a:ea typeface="Ubuntu"/>
                <a:cs typeface="Ubuntu"/>
                <a:sym typeface="Ubuntu"/>
              </a:rPr>
              <a:t>Quelques défis</a:t>
            </a:r>
            <a:endParaRPr sz="2500"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579" name="Google Shape;579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24580" y="1610475"/>
            <a:ext cx="1510725" cy="53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3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20"/>
          <p:cNvSpPr txBox="1"/>
          <p:nvPr>
            <p:ph idx="4294967295" type="subTitle"/>
          </p:nvPr>
        </p:nvSpPr>
        <p:spPr>
          <a:xfrm>
            <a:off x="1589549" y="49600"/>
            <a:ext cx="59649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Quelques idées de projet</a:t>
            </a:r>
            <a:endParaRPr b="1" sz="25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85" name="Google Shape;585;p20"/>
          <p:cNvSpPr txBox="1"/>
          <p:nvPr/>
        </p:nvSpPr>
        <p:spPr>
          <a:xfrm>
            <a:off x="683100" y="914200"/>
            <a:ext cx="8129400" cy="147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latin typeface="Raleway"/>
                <a:ea typeface="Raleway"/>
                <a:cs typeface="Raleway"/>
                <a:sym typeface="Raleway"/>
              </a:rPr>
              <a:t>Dé à 6 faces</a:t>
            </a:r>
            <a:r>
              <a:rPr lang="en" sz="2000">
                <a:latin typeface="Raleway"/>
                <a:ea typeface="Raleway"/>
                <a:cs typeface="Raleway"/>
                <a:sym typeface="Raleway"/>
              </a:rPr>
              <a:t>: </a:t>
            </a:r>
            <a:endParaRPr sz="2000">
              <a:latin typeface="Raleway"/>
              <a:ea typeface="Raleway"/>
              <a:cs typeface="Raleway"/>
              <a:sym typeface="Raleway"/>
            </a:endParaRPr>
          </a:p>
          <a:p>
            <a:pPr indent="-355600" lvl="0" marL="914400" rtl="0" algn="l">
              <a:spcBef>
                <a:spcPts val="0"/>
              </a:spcBef>
              <a:spcAft>
                <a:spcPts val="0"/>
              </a:spcAft>
              <a:buSzPts val="2000"/>
              <a:buFont typeface="Raleway"/>
              <a:buChar char="➔"/>
            </a:pPr>
            <a:r>
              <a:rPr lang="en" sz="2000">
                <a:latin typeface="Raleway"/>
                <a:ea typeface="Raleway"/>
                <a:cs typeface="Raleway"/>
                <a:sym typeface="Raleway"/>
              </a:rPr>
              <a:t>Mesures manquantes dans l’aire et le volume des solides</a:t>
            </a:r>
            <a:endParaRPr sz="20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 u="sng">
                <a:solidFill>
                  <a:srgbClr val="0069BF"/>
                </a:solidFill>
                <a:latin typeface="Raleway"/>
                <a:ea typeface="Raleway"/>
                <a:cs typeface="Raleway"/>
                <a:sym typeface="Raleway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Lien vers la tâche</a:t>
            </a:r>
            <a:endParaRPr b="1" sz="2200">
              <a:solidFill>
                <a:srgbClr val="0069B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586" name="Google Shape;586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3113" y="2446301"/>
            <a:ext cx="8129373" cy="2432648"/>
          </a:xfrm>
          <a:prstGeom prst="rect">
            <a:avLst/>
          </a:prstGeom>
          <a:noFill/>
          <a:ln>
            <a:noFill/>
          </a:ln>
        </p:spPr>
      </p:pic>
      <p:sp>
        <p:nvSpPr>
          <p:cNvPr id="587" name="Google Shape;587;p20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p21"/>
          <p:cNvSpPr txBox="1"/>
          <p:nvPr>
            <p:ph idx="4294967295" type="subTitle"/>
          </p:nvPr>
        </p:nvSpPr>
        <p:spPr>
          <a:xfrm>
            <a:off x="1589549" y="49600"/>
            <a:ext cx="59649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Quelques idées de projet</a:t>
            </a:r>
            <a:endParaRPr b="1" sz="25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593" name="Google Shape;59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1200" y="2407191"/>
            <a:ext cx="9144002" cy="3155419"/>
          </a:xfrm>
          <a:prstGeom prst="rect">
            <a:avLst/>
          </a:prstGeom>
          <a:noFill/>
          <a:ln>
            <a:noFill/>
          </a:ln>
        </p:spPr>
      </p:pic>
      <p:sp>
        <p:nvSpPr>
          <p:cNvPr id="594" name="Google Shape;594;p21"/>
          <p:cNvSpPr txBox="1"/>
          <p:nvPr/>
        </p:nvSpPr>
        <p:spPr>
          <a:xfrm>
            <a:off x="0" y="704425"/>
            <a:ext cx="9144000" cy="20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latin typeface="Raleway"/>
                <a:ea typeface="Raleway"/>
                <a:cs typeface="Raleway"/>
                <a:sym typeface="Raleway"/>
              </a:rPr>
              <a:t>Les pyramides </a:t>
            </a:r>
            <a:r>
              <a:rPr lang="en" sz="2000">
                <a:latin typeface="Raleway"/>
                <a:ea typeface="Raleway"/>
                <a:cs typeface="Raleway"/>
                <a:sym typeface="Raleway"/>
              </a:rPr>
              <a:t>: </a:t>
            </a:r>
            <a:endParaRPr sz="2000">
              <a:latin typeface="Raleway"/>
              <a:ea typeface="Raleway"/>
              <a:cs typeface="Raleway"/>
              <a:sym typeface="Raleway"/>
            </a:endParaRPr>
          </a:p>
          <a:p>
            <a:pPr indent="-355600" lvl="0" marL="914400" rtl="0" algn="l">
              <a:spcBef>
                <a:spcPts val="0"/>
              </a:spcBef>
              <a:spcAft>
                <a:spcPts val="0"/>
              </a:spcAft>
              <a:buSzPts val="2000"/>
              <a:buFont typeface="Raleway"/>
              <a:buChar char="➔"/>
            </a:pPr>
            <a:r>
              <a:rPr lang="en" sz="2000">
                <a:latin typeface="Raleway"/>
                <a:ea typeface="Raleway"/>
                <a:cs typeface="Raleway"/>
                <a:sym typeface="Raleway"/>
              </a:rPr>
              <a:t>Mesures manquantes dans l’aire et le volume des solides</a:t>
            </a:r>
            <a:endParaRPr sz="2000">
              <a:latin typeface="Raleway"/>
              <a:ea typeface="Raleway"/>
              <a:cs typeface="Raleway"/>
              <a:sym typeface="Raleway"/>
            </a:endParaRPr>
          </a:p>
          <a:p>
            <a:pPr indent="-355600" lvl="0" marL="914400" rtl="0" algn="l">
              <a:spcBef>
                <a:spcPts val="0"/>
              </a:spcBef>
              <a:spcAft>
                <a:spcPts val="0"/>
              </a:spcAft>
              <a:buSzPts val="2000"/>
              <a:buFont typeface="Raleway"/>
              <a:buChar char="➔"/>
            </a:pPr>
            <a:r>
              <a:rPr lang="en" sz="2000">
                <a:latin typeface="Raleway"/>
                <a:ea typeface="Raleway"/>
                <a:cs typeface="Raleway"/>
                <a:sym typeface="Raleway"/>
              </a:rPr>
              <a:t>Rapports de similitude, des aires et des volumes</a:t>
            </a:r>
            <a:endParaRPr sz="20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69B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 u="sng">
                <a:solidFill>
                  <a:srgbClr val="0069BF"/>
                </a:solidFill>
                <a:latin typeface="Raleway"/>
                <a:ea typeface="Raleway"/>
                <a:cs typeface="Raleway"/>
                <a:sym typeface="Raleway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Lien vers la tâche</a:t>
            </a:r>
            <a:r>
              <a:rPr b="1" lang="en" sz="2200">
                <a:solidFill>
                  <a:srgbClr val="0069BF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endParaRPr b="1" sz="2200">
              <a:solidFill>
                <a:srgbClr val="0069B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95" name="Google Shape;595;p21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9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22"/>
          <p:cNvSpPr txBox="1"/>
          <p:nvPr>
            <p:ph idx="4294967295" type="subTitle"/>
          </p:nvPr>
        </p:nvSpPr>
        <p:spPr>
          <a:xfrm>
            <a:off x="1589549" y="-102800"/>
            <a:ext cx="59649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Quelques idées de projet</a:t>
            </a:r>
            <a:endParaRPr b="1" sz="25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601" name="Google Shape;601;p22"/>
          <p:cNvSpPr txBox="1"/>
          <p:nvPr/>
        </p:nvSpPr>
        <p:spPr>
          <a:xfrm>
            <a:off x="0" y="628225"/>
            <a:ext cx="9144000" cy="17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latin typeface="Raleway"/>
                <a:ea typeface="Raleway"/>
                <a:cs typeface="Raleway"/>
                <a:sym typeface="Raleway"/>
              </a:rPr>
              <a:t>Pièces d’un jeu d’échecs</a:t>
            </a:r>
            <a:r>
              <a:rPr lang="en" sz="2000">
                <a:latin typeface="Raleway"/>
                <a:ea typeface="Raleway"/>
                <a:cs typeface="Raleway"/>
                <a:sym typeface="Raleway"/>
              </a:rPr>
              <a:t>: </a:t>
            </a:r>
            <a:endParaRPr sz="2000">
              <a:latin typeface="Raleway"/>
              <a:ea typeface="Raleway"/>
              <a:cs typeface="Raleway"/>
              <a:sym typeface="Raleway"/>
            </a:endParaRPr>
          </a:p>
          <a:p>
            <a:pPr indent="-355600" lvl="0" marL="914400" rtl="0" algn="l">
              <a:spcBef>
                <a:spcPts val="0"/>
              </a:spcBef>
              <a:spcAft>
                <a:spcPts val="0"/>
              </a:spcAft>
              <a:buSzPts val="2000"/>
              <a:buFont typeface="Raleway"/>
              <a:buChar char="➔"/>
            </a:pPr>
            <a:r>
              <a:rPr lang="en" sz="2000">
                <a:latin typeface="Raleway"/>
                <a:ea typeface="Raleway"/>
                <a:cs typeface="Raleway"/>
                <a:sym typeface="Raleway"/>
              </a:rPr>
              <a:t>Mesures manquantes dans l’aire des solides</a:t>
            </a:r>
            <a:endParaRPr sz="20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 u="sng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Lien vers la tâche</a:t>
            </a:r>
            <a:r>
              <a:rPr b="1" lang="en" sz="2200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rPr>
              <a:t> - </a:t>
            </a:r>
            <a:r>
              <a:rPr b="1" lang="en" sz="2200" u="sng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Article sur le projet</a:t>
            </a:r>
            <a:endParaRPr b="1" sz="2200">
              <a:solidFill>
                <a:schemeClr val="accen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602" name="Google Shape;602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14625" y="2238225"/>
            <a:ext cx="3520800" cy="2640600"/>
          </a:xfrm>
          <a:prstGeom prst="rect">
            <a:avLst/>
          </a:prstGeom>
          <a:noFill/>
          <a:ln>
            <a:noFill/>
          </a:ln>
        </p:spPr>
      </p:pic>
      <p:sp>
        <p:nvSpPr>
          <p:cNvPr id="603" name="Google Shape;603;p22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04" name="Google Shape;604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" y="2143907"/>
            <a:ext cx="5301900" cy="28081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Friar template">
  <a:themeElements>
    <a:clrScheme name="Custom 347">
      <a:dk1>
        <a:srgbClr val="3D4965"/>
      </a:dk1>
      <a:lt1>
        <a:srgbClr val="FFFFFF"/>
      </a:lt1>
      <a:dk2>
        <a:srgbClr val="1C4587"/>
      </a:dk2>
      <a:lt2>
        <a:srgbClr val="F3F3F3"/>
      </a:lt2>
      <a:accent1>
        <a:srgbClr val="3C78D8"/>
      </a:accent1>
      <a:accent2>
        <a:srgbClr val="89ABE6"/>
      </a:accent2>
      <a:accent3>
        <a:srgbClr val="8EA3C3"/>
      </a:accent3>
      <a:accent4>
        <a:srgbClr val="EFEFEF"/>
      </a:accent4>
      <a:accent5>
        <a:srgbClr val="D9D9D9"/>
      </a:accent5>
      <a:accent6>
        <a:srgbClr val="C9DAF8"/>
      </a:accent6>
      <a:hlink>
        <a:srgbClr val="3C78D8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