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8" r:id="rId5"/>
    <p:sldMasterId id="2147483739" r:id="rId6"/>
    <p:sldMasterId id="2147483740" r:id="rId7"/>
    <p:sldMasterId id="2147483741" r:id="rId8"/>
    <p:sldMasterId id="2147483742"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Lst>
  <p:sldSz cy="5143500" cx="9144000"/>
  <p:notesSz cx="6858000" cy="9144000"/>
  <p:embeddedFontLst>
    <p:embeddedFont>
      <p:font typeface="Dosis"/>
      <p:regular r:id="rId53"/>
      <p:bold r:id="rId54"/>
    </p:embeddedFont>
    <p:embeddedFont>
      <p:font typeface="Ubuntu"/>
      <p:regular r:id="rId55"/>
      <p:bold r:id="rId56"/>
      <p:italic r:id="rId57"/>
      <p:boldItalic r:id="rId58"/>
    </p:embeddedFont>
    <p:embeddedFont>
      <p:font typeface="Roboto Slab"/>
      <p:regular r:id="rId59"/>
      <p:bold r:id="rId60"/>
    </p:embeddedFont>
    <p:embeddedFont>
      <p:font typeface="Patrick Hand"/>
      <p:regular r:id="rId61"/>
    </p:embeddedFont>
    <p:embeddedFont>
      <p:font typeface="Ubuntu Medium"/>
      <p:regular r:id="rId62"/>
      <p:bold r:id="rId63"/>
      <p:italic r:id="rId64"/>
      <p:boldItalic r:id="rId65"/>
    </p:embeddedFont>
    <p:embeddedFont>
      <p:font typeface="Viga"/>
      <p:regular r:id="rId66"/>
    </p:embeddedFont>
    <p:embeddedFont>
      <p:font typeface="Sniglet"/>
      <p:regular r:id="rId67"/>
    </p:embeddedFont>
    <p:embeddedFont>
      <p:font typeface="Play"/>
      <p:regular r:id="rId68"/>
      <p:bold r:id="rId69"/>
    </p:embeddedFont>
    <p:embeddedFont>
      <p:font typeface="Roboto"/>
      <p:regular r:id="rId70"/>
      <p:bold r:id="rId71"/>
      <p:italic r:id="rId72"/>
      <p:boldItalic r:id="rId73"/>
    </p:embeddedFont>
    <p:embeddedFont>
      <p:font typeface="Cedarville Cursive"/>
      <p:regular r:id="rId74"/>
    </p:embeddedFont>
    <p:embeddedFont>
      <p:font typeface="Nixie One"/>
      <p:regular r:id="rId75"/>
    </p:embeddedFont>
    <p:embeddedFont>
      <p:font typeface="Dosis SemiBold"/>
      <p:regular r:id="rId76"/>
      <p:bold r:id="rId77"/>
    </p:embeddedFont>
    <p:embeddedFont>
      <p:font typeface="Open Sans"/>
      <p:regular r:id="rId78"/>
      <p:bold r:id="rId79"/>
      <p:italic r:id="rId80"/>
      <p:boldItalic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0867091-A780-4AC5-8F73-63F73F63A494}">
  <a:tblStyle styleId="{F0867091-A780-4AC5-8F73-63F73F63A49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80" Type="http://schemas.openxmlformats.org/officeDocument/2006/relationships/font" Target="fonts/OpenSans-italic.fntdata"/><Relationship Id="rId81" Type="http://schemas.openxmlformats.org/officeDocument/2006/relationships/font" Target="fonts/OpenSans-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Roboto-boldItalic.fntdata"/><Relationship Id="rId72" Type="http://schemas.openxmlformats.org/officeDocument/2006/relationships/font" Target="fonts/Roboto-italic.fntdata"/><Relationship Id="rId31" Type="http://schemas.openxmlformats.org/officeDocument/2006/relationships/slide" Target="slides/slide21.xml"/><Relationship Id="rId75" Type="http://schemas.openxmlformats.org/officeDocument/2006/relationships/font" Target="fonts/NixieOne-regular.fntdata"/><Relationship Id="rId30" Type="http://schemas.openxmlformats.org/officeDocument/2006/relationships/slide" Target="slides/slide20.xml"/><Relationship Id="rId74" Type="http://schemas.openxmlformats.org/officeDocument/2006/relationships/font" Target="fonts/CedarvilleCursive-regular.fntdata"/><Relationship Id="rId33" Type="http://schemas.openxmlformats.org/officeDocument/2006/relationships/slide" Target="slides/slide23.xml"/><Relationship Id="rId77" Type="http://schemas.openxmlformats.org/officeDocument/2006/relationships/font" Target="fonts/DosisSemiBold-bold.fntdata"/><Relationship Id="rId32" Type="http://schemas.openxmlformats.org/officeDocument/2006/relationships/slide" Target="slides/slide22.xml"/><Relationship Id="rId76" Type="http://schemas.openxmlformats.org/officeDocument/2006/relationships/font" Target="fonts/DosisSemiBold-regular.fntdata"/><Relationship Id="rId35" Type="http://schemas.openxmlformats.org/officeDocument/2006/relationships/slide" Target="slides/slide25.xml"/><Relationship Id="rId79" Type="http://schemas.openxmlformats.org/officeDocument/2006/relationships/font" Target="fonts/OpenSans-bold.fntdata"/><Relationship Id="rId34" Type="http://schemas.openxmlformats.org/officeDocument/2006/relationships/slide" Target="slides/slide24.xml"/><Relationship Id="rId78" Type="http://schemas.openxmlformats.org/officeDocument/2006/relationships/font" Target="fonts/OpenSans-regular.fntdata"/><Relationship Id="rId71" Type="http://schemas.openxmlformats.org/officeDocument/2006/relationships/font" Target="fonts/Roboto-bold.fntdata"/><Relationship Id="rId70" Type="http://schemas.openxmlformats.org/officeDocument/2006/relationships/font" Target="fonts/Roboto-regular.fntdata"/><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font" Target="fonts/UbuntuMedium-regular.fntdata"/><Relationship Id="rId61" Type="http://schemas.openxmlformats.org/officeDocument/2006/relationships/font" Target="fonts/PatrickHand-regular.fntdata"/><Relationship Id="rId20" Type="http://schemas.openxmlformats.org/officeDocument/2006/relationships/slide" Target="slides/slide10.xml"/><Relationship Id="rId64" Type="http://schemas.openxmlformats.org/officeDocument/2006/relationships/font" Target="fonts/UbuntuMedium-italic.fntdata"/><Relationship Id="rId63" Type="http://schemas.openxmlformats.org/officeDocument/2006/relationships/font" Target="fonts/UbuntuMedium-bold.fntdata"/><Relationship Id="rId22" Type="http://schemas.openxmlformats.org/officeDocument/2006/relationships/slide" Target="slides/slide12.xml"/><Relationship Id="rId66" Type="http://schemas.openxmlformats.org/officeDocument/2006/relationships/font" Target="fonts/Viga-regular.fntdata"/><Relationship Id="rId21" Type="http://schemas.openxmlformats.org/officeDocument/2006/relationships/slide" Target="slides/slide11.xml"/><Relationship Id="rId65" Type="http://schemas.openxmlformats.org/officeDocument/2006/relationships/font" Target="fonts/UbuntuMedium-boldItalic.fntdata"/><Relationship Id="rId24" Type="http://schemas.openxmlformats.org/officeDocument/2006/relationships/slide" Target="slides/slide14.xml"/><Relationship Id="rId68" Type="http://schemas.openxmlformats.org/officeDocument/2006/relationships/font" Target="fonts/Play-regular.fntdata"/><Relationship Id="rId23" Type="http://schemas.openxmlformats.org/officeDocument/2006/relationships/slide" Target="slides/slide13.xml"/><Relationship Id="rId67" Type="http://schemas.openxmlformats.org/officeDocument/2006/relationships/font" Target="fonts/Sniglet-regular.fntdata"/><Relationship Id="rId60" Type="http://schemas.openxmlformats.org/officeDocument/2006/relationships/font" Target="fonts/RobotoSlab-bold.fntdata"/><Relationship Id="rId26" Type="http://schemas.openxmlformats.org/officeDocument/2006/relationships/slide" Target="slides/slide16.xml"/><Relationship Id="rId25" Type="http://schemas.openxmlformats.org/officeDocument/2006/relationships/slide" Target="slides/slide15.xml"/><Relationship Id="rId69" Type="http://schemas.openxmlformats.org/officeDocument/2006/relationships/font" Target="fonts/Play-bold.fntdata"/><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font" Target="fonts/Dosis-regular.fntdata"/><Relationship Id="rId52" Type="http://schemas.openxmlformats.org/officeDocument/2006/relationships/slide" Target="slides/slide42.xml"/><Relationship Id="rId11" Type="http://schemas.openxmlformats.org/officeDocument/2006/relationships/slide" Target="slides/slide1.xml"/><Relationship Id="rId55" Type="http://schemas.openxmlformats.org/officeDocument/2006/relationships/font" Target="fonts/Ubuntu-regular.fntdata"/><Relationship Id="rId10" Type="http://schemas.openxmlformats.org/officeDocument/2006/relationships/notesMaster" Target="notesMasters/notesMaster1.xml"/><Relationship Id="rId54" Type="http://schemas.openxmlformats.org/officeDocument/2006/relationships/font" Target="fonts/Dosis-bold.fntdata"/><Relationship Id="rId13" Type="http://schemas.openxmlformats.org/officeDocument/2006/relationships/slide" Target="slides/slide3.xml"/><Relationship Id="rId57" Type="http://schemas.openxmlformats.org/officeDocument/2006/relationships/font" Target="fonts/Ubuntu-italic.fntdata"/><Relationship Id="rId12" Type="http://schemas.openxmlformats.org/officeDocument/2006/relationships/slide" Target="slides/slide2.xml"/><Relationship Id="rId56" Type="http://schemas.openxmlformats.org/officeDocument/2006/relationships/font" Target="fonts/Ubuntu-bold.fntdata"/><Relationship Id="rId15" Type="http://schemas.openxmlformats.org/officeDocument/2006/relationships/slide" Target="slides/slide5.xml"/><Relationship Id="rId59" Type="http://schemas.openxmlformats.org/officeDocument/2006/relationships/font" Target="fonts/RobotoSlab-regular.fntdata"/><Relationship Id="rId14" Type="http://schemas.openxmlformats.org/officeDocument/2006/relationships/slide" Target="slides/slide4.xml"/><Relationship Id="rId58" Type="http://schemas.openxmlformats.org/officeDocument/2006/relationships/font" Target="fonts/Ubuntu-boldItalic.fntdata"/><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udent.amplify.com/join/ARJWT3?lang=fr" TargetMode="External"/><Relationship Id="rId3" Type="http://schemas.openxmlformats.org/officeDocument/2006/relationships/hyperlink" Target="https://classroom.amplify.com/activity/67dc4f376729c6bddf6460f2?checkAmplifyLogin=true&amp;lang=fr"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colebranchee.com/desmos-polypad/" TargetMode="External"/><Relationship Id="rId3" Type="http://schemas.openxmlformats.org/officeDocument/2006/relationships/hyperlink" Target="https://youtu.be/ponlB6ajXCU?si=XiiCmrTGmx_RLk34"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es.ed.gov/ncee/wwc/practiceguide/15"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epositum.uqat.ca/id/eprint/1442/1/simon-theberge-memoire-2023.pdf" TargetMode="External"/><Relationship Id="rId3" Type="http://schemas.openxmlformats.org/officeDocument/2006/relationships/hyperlink" Target="https://depositum.uqat.ca/id/eprint/1442/1/simon-theberge-memoire-2023.pdf"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3a36d908fb6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g3a36d908fb6_1_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329a6cee851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2" name="Google Shape;1072;g329a6cee851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2af8373a61a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4" name="Google Shape;1084;g2af8373a61a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32c7a6b8d96_0_1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32c7a6b8d96_0_1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32c7a6b8d96_0_1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32c7a6b8d96_0_1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g32c7a6b8d96_0_1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9" name="Google Shape;1119;g32c7a6b8d96_0_1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2d8dc9968f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7" name="Google Shape;1137;g2d8dc9968f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Qui peut expliquer les règles?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2af8373a61a_2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8" name="Google Shape;1148;g2af8373a61a_2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CA">
                <a:solidFill>
                  <a:schemeClr val="dk1"/>
                </a:solidFill>
              </a:rPr>
              <a:t>Teachers play a major role in deciding what concrete model to use from a selection available to them, facilitate in making connections between the external representations (concrete models or pictorial models) and thus guide the learner to create an internal representation in their memory (Goldin &amp; Kaput, 1996).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g2af8373a61a_2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5" name="Google Shape;1155;g2af8373a61a_2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dk1"/>
                </a:solidFill>
              </a:rPr>
              <a:t>Qui a utilisé les tuiles (barres)? Les cercles?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32c7a6b8d96_0_1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6" name="Google Shape;1166;g32c7a6b8d96_0_1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g3a36d908fb6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5" name="Google Shape;1195;g3a36d908fb6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2d84b03f0fe_0_16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2d84b03f0fe_0_16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g32c7a6b8d96_0_1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5" name="Google Shape;1205;g32c7a6b8d96_0_1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g3a36d908fb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9" name="Google Shape;1219;g3a36d908fb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g34c212431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7" name="Google Shape;1257;g34c212431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Lien élève: </a:t>
            </a:r>
            <a:r>
              <a:rPr lang="fr-CA" u="sng">
                <a:solidFill>
                  <a:schemeClr val="hlink"/>
                </a:solidFill>
                <a:hlinkClick r:id="rId2"/>
              </a:rPr>
              <a:t>https://student.amplify.com/join/ARJWT3?lang=fr</a:t>
            </a:r>
            <a:r>
              <a:rPr lang="fr-CA"/>
              <a:t> </a:t>
            </a:r>
            <a:endParaRPr/>
          </a:p>
          <a:p>
            <a:pPr indent="0" lvl="0" marL="0" rtl="0" algn="l">
              <a:spcBef>
                <a:spcPts val="0"/>
              </a:spcBef>
              <a:spcAft>
                <a:spcPts val="0"/>
              </a:spcAft>
              <a:buNone/>
            </a:pPr>
            <a:r>
              <a:rPr lang="fr-CA"/>
              <a:t>Lien enseignant: </a:t>
            </a:r>
            <a:r>
              <a:rPr lang="fr-CA" u="sng">
                <a:solidFill>
                  <a:schemeClr val="hlink"/>
                </a:solidFill>
                <a:hlinkClick r:id="rId3"/>
              </a:rPr>
              <a:t>https://classroom.amplify.com/activity/67dc4f376729c6bddf6460f2?checkAmplifyLogin=true&amp;lang=fr</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5" name="Shape 1265"/>
        <p:cNvGrpSpPr/>
        <p:nvPr/>
      </p:nvGrpSpPr>
      <p:grpSpPr>
        <a:xfrm>
          <a:off x="0" y="0"/>
          <a:ext cx="0" cy="0"/>
          <a:chOff x="0" y="0"/>
          <a:chExt cx="0" cy="0"/>
        </a:xfrm>
      </p:grpSpPr>
      <p:sp>
        <p:nvSpPr>
          <p:cNvPr id="1266" name="Google Shape;1266;g34446830cd5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7" name="Google Shape;1267;g34446830cd5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rgbClr val="767676"/>
              </a:solidFill>
              <a:highlight>
                <a:srgbClr val="FAFAFA"/>
              </a:highlight>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g34446830cd5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9" name="Google Shape;1279;g34446830cd5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rgbClr val="767676"/>
              </a:solidFill>
              <a:highlight>
                <a:srgbClr val="FAFAFA"/>
              </a:highlight>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g2d8f7a35883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6" name="Google Shape;1286;g2d8f7a35883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g33ab813c1ff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2" name="Google Shape;1292;g33ab813c1ff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2d8f7a35883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8" name="Google Shape;1298;g2d8f7a35883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g2d8f7a35883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5" name="Google Shape;1305;g2d8f7a35883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g34446830cd5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0" name="Google Shape;1310;g34446830cd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2d84b03f0fe_0_17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6" name="Google Shape;986;g2d84b03f0fe_0_17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g2d8f7a35883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6" name="Google Shape;1316;g2d8f7a35883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g2af8373a61a_2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2" name="Google Shape;1322;g2af8373a61a_2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g34446830cd5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8" name="Google Shape;1328;g34446830cd5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g3413a6bbf23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4" name="Google Shape;1334;g3413a6bbf23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g34446830cd5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9" name="Google Shape;1339;g34446830cd5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g2d8f7a35883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7" name="Google Shape;1347;g2d8f7a35883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Shorten URL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g2af8373a61a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3" name="Google Shape;1353;g2af8373a61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Qui peut expliquer les règles?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g2d84b03f0fe_0_26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0" name="Google Shape;1360;g2d84b03f0fe_0_2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école branchée: </a:t>
            </a:r>
            <a:r>
              <a:rPr lang="fr-CA" u="sng">
                <a:solidFill>
                  <a:schemeClr val="hlink"/>
                </a:solidFill>
                <a:hlinkClick r:id="rId2"/>
              </a:rPr>
              <a:t>https://ecolebranchee.com/desmos-polypad/</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Comment </a:t>
            </a:r>
            <a:r>
              <a:rPr lang="fr-CA"/>
              <a:t>intégrer</a:t>
            </a:r>
            <a:r>
              <a:rPr lang="fr-CA"/>
              <a:t> Polypad dans Desmos: </a:t>
            </a:r>
            <a:r>
              <a:rPr lang="fr-CA" u="sng">
                <a:solidFill>
                  <a:schemeClr val="hlink"/>
                </a:solidFill>
                <a:hlinkClick r:id="rId3"/>
              </a:rPr>
              <a:t>https://youtu.be/ponlB6ajXCU?si=XiiCmrTGmx_RLk34</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g3413a6bbf23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9" name="Google Shape;1369;g3413a6bbf23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u="sng">
                <a:solidFill>
                  <a:schemeClr val="hlink"/>
                </a:solidFill>
                <a:hlinkClick r:id="rId2"/>
              </a:rPr>
              <a:t>https://ies.ed.gov/ncee/wwc/practiceguide/15</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Les causeries mathématiques: Un dispositif innovant </a:t>
            </a:r>
            <a:r>
              <a:rPr lang="fr-CA"/>
              <a:t>pour</a:t>
            </a:r>
            <a:r>
              <a:rPr lang="fr-CA"/>
              <a:t> donner la parole aux élèves (Chenelière éducation)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g34446830cd5_0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8" name="Google Shape;1378;g34446830cd5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2d84b03f0fe_0_17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7" name="Google Shape;997;g2d84b03f0fe_0_1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chemeClr val="dk1"/>
              </a:buClr>
              <a:buSzPts val="1200"/>
              <a:buFont typeface="Ubuntu Medium"/>
              <a:buChar char="●"/>
            </a:pPr>
            <a:r>
              <a:rPr lang="fr-CA" sz="1200">
                <a:solidFill>
                  <a:schemeClr val="dk1"/>
                </a:solidFill>
                <a:latin typeface="Ubuntu Medium"/>
                <a:ea typeface="Ubuntu Medium"/>
                <a:cs typeface="Ubuntu Medium"/>
                <a:sym typeface="Ubuntu Medium"/>
              </a:rPr>
              <a:t>Accueil (5 min) - SR</a:t>
            </a:r>
            <a:endParaRPr sz="1200">
              <a:solidFill>
                <a:schemeClr val="dk1"/>
              </a:solidFill>
              <a:latin typeface="Ubuntu Medium"/>
              <a:ea typeface="Ubuntu Medium"/>
              <a:cs typeface="Ubuntu Medium"/>
              <a:sym typeface="Ubuntu Medium"/>
            </a:endParaRPr>
          </a:p>
          <a:p>
            <a:pPr indent="-304800" lvl="0" marL="457200" rtl="0" algn="l">
              <a:lnSpc>
                <a:spcPct val="150000"/>
              </a:lnSpc>
              <a:spcBef>
                <a:spcPts val="0"/>
              </a:spcBef>
              <a:spcAft>
                <a:spcPts val="0"/>
              </a:spcAft>
              <a:buClr>
                <a:schemeClr val="dk1"/>
              </a:buClr>
              <a:buSzPts val="1200"/>
              <a:buFont typeface="Ubuntu Medium"/>
              <a:buChar char="●"/>
            </a:pPr>
            <a:r>
              <a:rPr lang="fr-CA" sz="1200">
                <a:solidFill>
                  <a:schemeClr val="dk1"/>
                </a:solidFill>
                <a:latin typeface="Ubuntu Medium"/>
                <a:ea typeface="Ubuntu Medium"/>
                <a:cs typeface="Ubuntu Medium"/>
                <a:sym typeface="Ubuntu Medium"/>
              </a:rPr>
              <a:t>Pourquoi la manipulation virtuelle pour aborder les fractions? (15 min)</a:t>
            </a:r>
            <a:endParaRPr sz="1200">
              <a:solidFill>
                <a:schemeClr val="dk1"/>
              </a:solidFill>
              <a:latin typeface="Ubuntu Medium"/>
              <a:ea typeface="Ubuntu Medium"/>
              <a:cs typeface="Ubuntu Medium"/>
              <a:sym typeface="Ubuntu Medium"/>
            </a:endParaRPr>
          </a:p>
          <a:p>
            <a:pPr indent="-304800" lvl="0" marL="457200" rtl="0" algn="l">
              <a:lnSpc>
                <a:spcPct val="150000"/>
              </a:lnSpc>
              <a:spcBef>
                <a:spcPts val="0"/>
              </a:spcBef>
              <a:spcAft>
                <a:spcPts val="0"/>
              </a:spcAft>
              <a:buClr>
                <a:schemeClr val="dk1"/>
              </a:buClr>
              <a:buSzPts val="1200"/>
              <a:buFont typeface="Ubuntu Medium"/>
              <a:buChar char="●"/>
            </a:pPr>
            <a:r>
              <a:rPr lang="fr-CA" sz="1200">
                <a:solidFill>
                  <a:schemeClr val="dk1"/>
                </a:solidFill>
                <a:latin typeface="Ubuntu Medium"/>
                <a:ea typeface="Ubuntu Medium"/>
                <a:cs typeface="Ubuntu Medium"/>
                <a:sym typeface="Ubuntu Medium"/>
              </a:rPr>
              <a:t>Survol de l’outil Polypad (15 min)</a:t>
            </a:r>
            <a:endParaRPr sz="1200">
              <a:solidFill>
                <a:schemeClr val="dk1"/>
              </a:solidFill>
              <a:latin typeface="Ubuntu Medium"/>
              <a:ea typeface="Ubuntu Medium"/>
              <a:cs typeface="Ubuntu Medium"/>
              <a:sym typeface="Ubuntu Medium"/>
            </a:endParaRPr>
          </a:p>
          <a:p>
            <a:pPr indent="-304800" lvl="0" marL="457200" rtl="0" algn="l">
              <a:lnSpc>
                <a:spcPct val="150000"/>
              </a:lnSpc>
              <a:spcBef>
                <a:spcPts val="0"/>
              </a:spcBef>
              <a:spcAft>
                <a:spcPts val="0"/>
              </a:spcAft>
              <a:buClr>
                <a:schemeClr val="dk1"/>
              </a:buClr>
              <a:buSzPts val="1200"/>
              <a:buFont typeface="Ubuntu Medium"/>
              <a:buChar char="●"/>
            </a:pPr>
            <a:r>
              <a:rPr lang="fr-CA" sz="1200">
                <a:solidFill>
                  <a:schemeClr val="dk1"/>
                </a:solidFill>
                <a:latin typeface="Ubuntu Medium"/>
                <a:ea typeface="Ubuntu Medium"/>
                <a:cs typeface="Ubuntu Medium"/>
                <a:sym typeface="Ubuntu Medium"/>
              </a:rPr>
              <a:t>Options de partage (Amplify) (10 min)</a:t>
            </a:r>
            <a:endParaRPr sz="1200">
              <a:solidFill>
                <a:schemeClr val="dk1"/>
              </a:solidFill>
              <a:latin typeface="Ubuntu Medium"/>
              <a:ea typeface="Ubuntu Medium"/>
              <a:cs typeface="Ubuntu Medium"/>
              <a:sym typeface="Ubuntu Medium"/>
            </a:endParaRPr>
          </a:p>
          <a:p>
            <a:pPr indent="-304800" lvl="0" marL="457200" rtl="0" algn="l">
              <a:lnSpc>
                <a:spcPct val="150000"/>
              </a:lnSpc>
              <a:spcBef>
                <a:spcPts val="0"/>
              </a:spcBef>
              <a:spcAft>
                <a:spcPts val="0"/>
              </a:spcAft>
              <a:buClr>
                <a:schemeClr val="dk1"/>
              </a:buClr>
              <a:buSzPts val="1200"/>
              <a:buFont typeface="Ubuntu Medium"/>
              <a:buChar char="●"/>
            </a:pPr>
            <a:r>
              <a:rPr lang="fr-CA" sz="1200">
                <a:solidFill>
                  <a:schemeClr val="dk1"/>
                </a:solidFill>
                <a:latin typeface="Ubuntu Medium"/>
                <a:ea typeface="Ubuntu Medium"/>
                <a:cs typeface="Ubuntu Medium"/>
                <a:sym typeface="Ubuntu Medium"/>
              </a:rPr>
              <a:t>Démonstration et manipulation (25 min)</a:t>
            </a:r>
            <a:endParaRPr sz="1200">
              <a:solidFill>
                <a:schemeClr val="dk1"/>
              </a:solidFill>
              <a:latin typeface="Ubuntu Medium"/>
              <a:ea typeface="Ubuntu Medium"/>
              <a:cs typeface="Ubuntu Medium"/>
              <a:sym typeface="Ubuntu Medium"/>
            </a:endParaRPr>
          </a:p>
          <a:p>
            <a:pPr indent="-304800" lvl="0" marL="457200" rtl="0" algn="l">
              <a:lnSpc>
                <a:spcPct val="150000"/>
              </a:lnSpc>
              <a:spcBef>
                <a:spcPts val="0"/>
              </a:spcBef>
              <a:spcAft>
                <a:spcPts val="0"/>
              </a:spcAft>
              <a:buClr>
                <a:schemeClr val="dk1"/>
              </a:buClr>
              <a:buSzPts val="1200"/>
              <a:buFont typeface="Ubuntu Medium"/>
              <a:buChar char="●"/>
            </a:pPr>
            <a:r>
              <a:rPr lang="fr-CA" sz="1200">
                <a:solidFill>
                  <a:schemeClr val="dk1"/>
                </a:solidFill>
                <a:latin typeface="Ubuntu Medium"/>
                <a:ea typeface="Ubuntu Medium"/>
                <a:cs typeface="Ubuntu Medium"/>
                <a:sym typeface="Ubuntu Medium"/>
              </a:rPr>
              <a:t>Ressources (5 min)</a:t>
            </a:r>
            <a:endParaRPr sz="3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8" name="Shape 1388"/>
        <p:cNvGrpSpPr/>
        <p:nvPr/>
      </p:nvGrpSpPr>
      <p:grpSpPr>
        <a:xfrm>
          <a:off x="0" y="0"/>
          <a:ext cx="0" cy="0"/>
          <a:chOff x="0" y="0"/>
          <a:chExt cx="0" cy="0"/>
        </a:xfrm>
      </p:grpSpPr>
      <p:sp>
        <p:nvSpPr>
          <p:cNvPr id="1389" name="Google Shape;1389;g32c7a6b8d96_0_1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0" name="Google Shape;1390;g32c7a6b8d96_0_1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5" name="Shape 1395"/>
        <p:cNvGrpSpPr/>
        <p:nvPr/>
      </p:nvGrpSpPr>
      <p:grpSpPr>
        <a:xfrm>
          <a:off x="0" y="0"/>
          <a:ext cx="0" cy="0"/>
          <a:chOff x="0" y="0"/>
          <a:chExt cx="0" cy="0"/>
        </a:xfrm>
      </p:grpSpPr>
      <p:sp>
        <p:nvSpPr>
          <p:cNvPr id="1396" name="Google Shape;1396;g34446830cd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7" name="Google Shape;1397;g34446830cd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g3a36d908fb6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g3a36d908fb6_1_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329a6cee851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5" name="Google Shape;1005;g329a6cee851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rgbClr val="333333"/>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2af8373a61a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5" name="Google Shape;1015;g2af8373a61a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sz="1400">
                <a:solidFill>
                  <a:schemeClr val="dk1"/>
                </a:solidFill>
              </a:rPr>
              <a:t>Plusieurs élèves de 9 ans préfèrent obtenir la note de 8/10 plutôt que 90%, car ils croient qu’il vaut mieux perdre 2 points plutôt que 10.(</a:t>
            </a:r>
            <a:r>
              <a:rPr lang="fr-CA" sz="1400" u="sng">
                <a:solidFill>
                  <a:srgbClr val="0097A7"/>
                </a:solidFill>
                <a:hlinkClick r:id="rId2">
                  <a:extLst>
                    <a:ext uri="{A12FA001-AC4F-418D-AE19-62706E023703}">
                      <ahyp:hlinkClr val="tx"/>
                    </a:ext>
                  </a:extLst>
                </a:hlinkClick>
              </a:rPr>
              <a:t>Source</a:t>
            </a:r>
            <a:r>
              <a:rPr lang="fr-CA" sz="1400">
                <a:solidFill>
                  <a:schemeClr val="dk1"/>
                </a:solidFill>
              </a:rPr>
              <a:t>)</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fr-CA" sz="1400">
                <a:solidFill>
                  <a:schemeClr val="dk1"/>
                </a:solidFill>
              </a:rPr>
              <a:t>Seulement </a:t>
            </a:r>
            <a:r>
              <a:rPr lang="fr-CA" sz="1400">
                <a:solidFill>
                  <a:schemeClr val="dk1"/>
                </a:solidFill>
              </a:rPr>
              <a:t>24% des élèves âgés de 13 ans sont en mesure d’estimer la somme des fractions 12/13 et 7/8 . Lorsque des choix de réponses leur sont offerts, les élèves choisiront 18 ou 20 plutôt que 2 qui est une estimation beaucoup plus proche du résultat réel. (</a:t>
            </a:r>
            <a:r>
              <a:rPr lang="fr-CA" sz="1400" u="sng">
                <a:solidFill>
                  <a:srgbClr val="0097A7"/>
                </a:solidFill>
                <a:hlinkClick r:id="rId3">
                  <a:extLst>
                    <a:ext uri="{A12FA001-AC4F-418D-AE19-62706E023703}">
                      <ahyp:hlinkClr val="tx"/>
                    </a:ext>
                  </a:extLst>
                </a:hlinkClick>
              </a:rPr>
              <a:t>Source</a:t>
            </a:r>
            <a:r>
              <a:rPr lang="fr-CA" sz="1400">
                <a:solidFill>
                  <a:schemeClr val="dk1"/>
                </a:solidFill>
              </a:rPr>
              <a:t>)</a:t>
            </a:r>
            <a:endParaRPr sz="1300">
              <a:solidFill>
                <a:srgbClr val="333333"/>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329a6cee85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0" name="Google Shape;1030;g329a6cee85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2af8373a61a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5" name="Google Shape;1045;g2af8373a61a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33a5d09d36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0" name="Google Shape;1060;g33a5d09d36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Physique:</a:t>
            </a:r>
            <a:endParaRPr/>
          </a:p>
          <a:p>
            <a:pPr indent="-298450" lvl="0" marL="457200" rtl="0" algn="l">
              <a:spcBef>
                <a:spcPts val="0"/>
              </a:spcBef>
              <a:spcAft>
                <a:spcPts val="0"/>
              </a:spcAft>
              <a:buSzPts val="1100"/>
              <a:buChar char="-"/>
            </a:pPr>
            <a:r>
              <a:rPr lang="fr-CA"/>
              <a:t>Expérience tactile (mais élèves avec des défis psychomoteurs?)</a:t>
            </a:r>
            <a:endParaRPr/>
          </a:p>
          <a:p>
            <a:pPr indent="-298450" lvl="0" marL="457200" rtl="0" algn="l">
              <a:spcBef>
                <a:spcPts val="0"/>
              </a:spcBef>
              <a:spcAft>
                <a:spcPts val="0"/>
              </a:spcAft>
              <a:buSzPts val="1100"/>
              <a:buChar char="-"/>
            </a:pPr>
            <a:r>
              <a:rPr lang="fr-CA"/>
              <a:t>Accessibilité hors ligne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Manipulation virtuelle: </a:t>
            </a:r>
            <a:endParaRPr/>
          </a:p>
          <a:p>
            <a:pPr indent="-298450" lvl="0" marL="457200" rtl="0" algn="l">
              <a:spcBef>
                <a:spcPts val="0"/>
              </a:spcBef>
              <a:spcAft>
                <a:spcPts val="0"/>
              </a:spcAft>
              <a:buSzPts val="1100"/>
              <a:buChar char="-"/>
            </a:pPr>
            <a:r>
              <a:rPr lang="fr-CA"/>
              <a:t>Efficacité (perd pas de temps à distribuer, compter les pièces, trouver des pièces, gérer des batailles de pièces)</a:t>
            </a:r>
            <a:endParaRPr/>
          </a:p>
          <a:p>
            <a:pPr indent="-298450" lvl="0" marL="457200" rtl="0" algn="l">
              <a:spcBef>
                <a:spcPts val="0"/>
              </a:spcBef>
              <a:spcAft>
                <a:spcPts val="0"/>
              </a:spcAft>
              <a:buSzPts val="1100"/>
              <a:buChar char="-"/>
            </a:pPr>
            <a:r>
              <a:rPr lang="fr-CA"/>
              <a:t>Coût</a:t>
            </a:r>
            <a:endParaRPr/>
          </a:p>
          <a:p>
            <a:pPr indent="-298450" lvl="0" marL="457200" rtl="0" algn="l">
              <a:spcBef>
                <a:spcPts val="0"/>
              </a:spcBef>
              <a:spcAft>
                <a:spcPts val="0"/>
              </a:spcAft>
              <a:buSzPts val="1100"/>
              <a:buChar char="-"/>
            </a:pPr>
            <a:r>
              <a:rPr lang="fr-CA"/>
              <a:t>Interactivité (ex: redimensionner..)</a:t>
            </a:r>
            <a:endParaRPr/>
          </a:p>
          <a:p>
            <a:pPr indent="-298450" lvl="0" marL="457200" rtl="0" algn="l">
              <a:spcBef>
                <a:spcPts val="0"/>
              </a:spcBef>
              <a:spcAft>
                <a:spcPts val="0"/>
              </a:spcAft>
              <a:buSzPts val="1100"/>
              <a:buChar char="-"/>
            </a:pPr>
            <a:r>
              <a:rPr lang="fr-CA"/>
              <a:t>Accessibilité (seulement une connection internet)</a:t>
            </a:r>
            <a:endParaRPr/>
          </a:p>
          <a:p>
            <a:pPr indent="-298450" lvl="0" marL="457200" rtl="0" algn="l">
              <a:spcBef>
                <a:spcPts val="0"/>
              </a:spcBef>
              <a:spcAft>
                <a:spcPts val="0"/>
              </a:spcAft>
              <a:buSzPts val="1100"/>
              <a:buChar char="-"/>
            </a:pPr>
            <a:r>
              <a:rPr lang="fr-CA"/>
              <a:t>Grand nombres</a:t>
            </a:r>
            <a:endParaRPr/>
          </a:p>
          <a:p>
            <a:pPr indent="-298450" lvl="0" marL="457200" rtl="0" algn="l">
              <a:spcBef>
                <a:spcPts val="0"/>
              </a:spcBef>
              <a:spcAft>
                <a:spcPts val="0"/>
              </a:spcAft>
              <a:buSzPts val="1100"/>
              <a:buChar char="-"/>
            </a:pPr>
            <a:r>
              <a:rPr lang="fr-CA"/>
              <a:t>Validation automatique</a:t>
            </a:r>
            <a:endParaRPr/>
          </a:p>
          <a:p>
            <a:pPr indent="-298450" lvl="0" marL="457200" rtl="0" algn="l">
              <a:spcBef>
                <a:spcPts val="0"/>
              </a:spcBef>
              <a:spcAft>
                <a:spcPts val="0"/>
              </a:spcAft>
              <a:buSzPts val="1100"/>
              <a:buChar char="-"/>
            </a:pPr>
            <a:r>
              <a:rPr lang="fr-CA"/>
              <a:t>Représentations multiples</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Meilleure approche = une combinaison des 2!</a:t>
            </a:r>
            <a:endParaRPr/>
          </a:p>
          <a:p>
            <a:pPr indent="0" lvl="0" marL="0" rtl="0" algn="l">
              <a:spcBef>
                <a:spcPts val="0"/>
              </a:spcBef>
              <a:spcAft>
                <a:spcPts val="0"/>
              </a:spcAft>
              <a:buNone/>
            </a:pPr>
            <a:r>
              <a:t/>
            </a:r>
            <a:endParaRPr/>
          </a:p>
          <a:p>
            <a:pPr indent="0" lvl="0" marL="0" rtl="0" algn="l">
              <a:spcBef>
                <a:spcPts val="0"/>
              </a:spcBef>
              <a:spcAft>
                <a:spcPts val="0"/>
              </a:spcAft>
              <a:buClr>
                <a:srgbClr val="000000"/>
              </a:buClr>
              <a:buSzPts val="1100"/>
              <a:buFont typeface="Arial"/>
              <a:buNone/>
            </a:pPr>
            <a:r>
              <a:rPr i="1" lang="fr-CA"/>
              <a:t>Moyer-Packenham and Suh (2012) have argued that VM provides students with cognitive ”off-load” and that CM can lead a student to get lost with one’s idea while browsing for example, the fraction circles and finding the right pieces. The property of providing cognitive “off-load” may well be the reason for VM being more time-efficient in our study. However, this property did not seem to contribute to better fraction knowledge.</a:t>
            </a:r>
            <a:endParaRPr i="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206" name="Shape 206"/>
        <p:cNvGrpSpPr/>
        <p:nvPr/>
      </p:nvGrpSpPr>
      <p:grpSpPr>
        <a:xfrm>
          <a:off x="0" y="0"/>
          <a:ext cx="0" cy="0"/>
          <a:chOff x="0" y="0"/>
          <a:chExt cx="0" cy="0"/>
        </a:xfrm>
      </p:grpSpPr>
      <p:sp>
        <p:nvSpPr>
          <p:cNvPr id="207" name="Google Shape;207;p14"/>
          <p:cNvSpPr txBox="1"/>
          <p:nvPr>
            <p:ph type="ctrTitle"/>
          </p:nvPr>
        </p:nvSpPr>
        <p:spPr>
          <a:xfrm>
            <a:off x="2305100" y="1161050"/>
            <a:ext cx="6153000" cy="11598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dk2"/>
              </a:buClr>
              <a:buSzPts val="4800"/>
              <a:buNone/>
              <a:defRPr b="0" sz="4800">
                <a:solidFill>
                  <a:schemeClr val="dk2"/>
                </a:solidFill>
              </a:defRPr>
            </a:lvl1pPr>
            <a:lvl2pPr lvl="1" algn="r">
              <a:spcBef>
                <a:spcPts val="0"/>
              </a:spcBef>
              <a:spcAft>
                <a:spcPts val="0"/>
              </a:spcAft>
              <a:buClr>
                <a:schemeClr val="dk2"/>
              </a:buClr>
              <a:buSzPts val="4800"/>
              <a:buNone/>
              <a:defRPr b="0" sz="4800">
                <a:solidFill>
                  <a:schemeClr val="dk2"/>
                </a:solidFill>
              </a:defRPr>
            </a:lvl2pPr>
            <a:lvl3pPr lvl="2" algn="r">
              <a:spcBef>
                <a:spcPts val="0"/>
              </a:spcBef>
              <a:spcAft>
                <a:spcPts val="0"/>
              </a:spcAft>
              <a:buClr>
                <a:schemeClr val="dk2"/>
              </a:buClr>
              <a:buSzPts val="4800"/>
              <a:buNone/>
              <a:defRPr b="0" sz="4800">
                <a:solidFill>
                  <a:schemeClr val="dk2"/>
                </a:solidFill>
              </a:defRPr>
            </a:lvl3pPr>
            <a:lvl4pPr lvl="3" algn="r">
              <a:spcBef>
                <a:spcPts val="0"/>
              </a:spcBef>
              <a:spcAft>
                <a:spcPts val="0"/>
              </a:spcAft>
              <a:buClr>
                <a:schemeClr val="dk2"/>
              </a:buClr>
              <a:buSzPts val="4800"/>
              <a:buNone/>
              <a:defRPr b="0" sz="4800">
                <a:solidFill>
                  <a:schemeClr val="dk2"/>
                </a:solidFill>
              </a:defRPr>
            </a:lvl4pPr>
            <a:lvl5pPr lvl="4" algn="r">
              <a:spcBef>
                <a:spcPts val="0"/>
              </a:spcBef>
              <a:spcAft>
                <a:spcPts val="0"/>
              </a:spcAft>
              <a:buClr>
                <a:schemeClr val="dk2"/>
              </a:buClr>
              <a:buSzPts val="4800"/>
              <a:buNone/>
              <a:defRPr b="0" sz="4800">
                <a:solidFill>
                  <a:schemeClr val="dk2"/>
                </a:solidFill>
              </a:defRPr>
            </a:lvl5pPr>
            <a:lvl6pPr lvl="5" algn="r">
              <a:spcBef>
                <a:spcPts val="0"/>
              </a:spcBef>
              <a:spcAft>
                <a:spcPts val="0"/>
              </a:spcAft>
              <a:buClr>
                <a:schemeClr val="dk2"/>
              </a:buClr>
              <a:buSzPts val="4800"/>
              <a:buNone/>
              <a:defRPr b="0" sz="4800">
                <a:solidFill>
                  <a:schemeClr val="dk2"/>
                </a:solidFill>
              </a:defRPr>
            </a:lvl6pPr>
            <a:lvl7pPr lvl="6" algn="r">
              <a:spcBef>
                <a:spcPts val="0"/>
              </a:spcBef>
              <a:spcAft>
                <a:spcPts val="0"/>
              </a:spcAft>
              <a:buClr>
                <a:schemeClr val="dk2"/>
              </a:buClr>
              <a:buSzPts val="4800"/>
              <a:buNone/>
              <a:defRPr b="0" sz="4800">
                <a:solidFill>
                  <a:schemeClr val="dk2"/>
                </a:solidFill>
              </a:defRPr>
            </a:lvl7pPr>
            <a:lvl8pPr lvl="7" algn="r">
              <a:spcBef>
                <a:spcPts val="0"/>
              </a:spcBef>
              <a:spcAft>
                <a:spcPts val="0"/>
              </a:spcAft>
              <a:buClr>
                <a:schemeClr val="dk2"/>
              </a:buClr>
              <a:buSzPts val="4800"/>
              <a:buNone/>
              <a:defRPr b="0" sz="4800">
                <a:solidFill>
                  <a:schemeClr val="dk2"/>
                </a:solidFill>
              </a:defRPr>
            </a:lvl8pPr>
            <a:lvl9pPr lvl="8" algn="r">
              <a:spcBef>
                <a:spcPts val="0"/>
              </a:spcBef>
              <a:spcAft>
                <a:spcPts val="0"/>
              </a:spcAft>
              <a:buClr>
                <a:schemeClr val="dk2"/>
              </a:buClr>
              <a:buSzPts val="4800"/>
              <a:buNone/>
              <a:defRPr b="0" sz="4800">
                <a:solidFill>
                  <a:schemeClr val="dk2"/>
                </a:solidFill>
              </a:defRPr>
            </a:lvl9pPr>
          </a:lstStyle>
          <a:p/>
        </p:txBody>
      </p:sp>
      <p:sp>
        <p:nvSpPr>
          <p:cNvPr id="208" name="Google Shape;208;p14"/>
          <p:cNvSpPr/>
          <p:nvPr/>
        </p:nvSpPr>
        <p:spPr>
          <a:xfrm>
            <a:off x="723692" y="4220091"/>
            <a:ext cx="794875" cy="985737"/>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9" name="Google Shape;209;p14"/>
          <p:cNvSpPr/>
          <p:nvPr/>
        </p:nvSpPr>
        <p:spPr>
          <a:xfrm>
            <a:off x="-58319" y="3053287"/>
            <a:ext cx="782014" cy="890356"/>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0" name="Google Shape;210;p14"/>
          <p:cNvSpPr/>
          <p:nvPr/>
        </p:nvSpPr>
        <p:spPr>
          <a:xfrm>
            <a:off x="4025101" y="3422420"/>
            <a:ext cx="370865" cy="809588"/>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1" name="Google Shape;211;p14"/>
          <p:cNvSpPr/>
          <p:nvPr/>
        </p:nvSpPr>
        <p:spPr>
          <a:xfrm>
            <a:off x="3078045" y="3128354"/>
            <a:ext cx="730671" cy="895811"/>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2" name="Google Shape;212;p14"/>
          <p:cNvSpPr/>
          <p:nvPr/>
        </p:nvSpPr>
        <p:spPr>
          <a:xfrm>
            <a:off x="5401648" y="3285712"/>
            <a:ext cx="805934" cy="75083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3" name="Google Shape;213;p14"/>
          <p:cNvSpPr/>
          <p:nvPr/>
        </p:nvSpPr>
        <p:spPr>
          <a:xfrm>
            <a:off x="8364459" y="3346843"/>
            <a:ext cx="873792" cy="600260"/>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4" name="Google Shape;214;p14"/>
          <p:cNvSpPr/>
          <p:nvPr/>
        </p:nvSpPr>
        <p:spPr>
          <a:xfrm>
            <a:off x="4551116" y="3125540"/>
            <a:ext cx="657208" cy="679227"/>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5" name="Google Shape;215;p14"/>
          <p:cNvSpPr/>
          <p:nvPr/>
        </p:nvSpPr>
        <p:spPr>
          <a:xfrm>
            <a:off x="4419881" y="3994834"/>
            <a:ext cx="919681" cy="950908"/>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6" name="Google Shape;216;p14"/>
          <p:cNvSpPr/>
          <p:nvPr/>
        </p:nvSpPr>
        <p:spPr>
          <a:xfrm>
            <a:off x="2644912" y="4036538"/>
            <a:ext cx="890356" cy="7068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7" name="Google Shape;217;p14"/>
          <p:cNvSpPr/>
          <p:nvPr/>
        </p:nvSpPr>
        <p:spPr>
          <a:xfrm>
            <a:off x="2116542" y="3186156"/>
            <a:ext cx="829755" cy="780163"/>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8" name="Google Shape;218;p14"/>
          <p:cNvSpPr/>
          <p:nvPr/>
        </p:nvSpPr>
        <p:spPr>
          <a:xfrm>
            <a:off x="1347361" y="3186147"/>
            <a:ext cx="599146" cy="706813"/>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9" name="Google Shape;219;p14"/>
          <p:cNvSpPr/>
          <p:nvPr/>
        </p:nvSpPr>
        <p:spPr>
          <a:xfrm>
            <a:off x="2681615" y="4813558"/>
            <a:ext cx="816944" cy="313967"/>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20" name="Google Shape;220;p14"/>
          <p:cNvSpPr/>
          <p:nvPr/>
        </p:nvSpPr>
        <p:spPr>
          <a:xfrm>
            <a:off x="7146421" y="4508764"/>
            <a:ext cx="1040884" cy="730621"/>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21" name="Google Shape;221;p14"/>
          <p:cNvSpPr/>
          <p:nvPr/>
        </p:nvSpPr>
        <p:spPr>
          <a:xfrm>
            <a:off x="7146430" y="3104432"/>
            <a:ext cx="684732" cy="721463"/>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22" name="Google Shape;222;p14"/>
          <p:cNvSpPr/>
          <p:nvPr/>
        </p:nvSpPr>
        <p:spPr>
          <a:xfrm>
            <a:off x="5262207" y="4729516"/>
            <a:ext cx="525046" cy="372666"/>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23" name="Google Shape;223;p14"/>
          <p:cNvSpPr/>
          <p:nvPr/>
        </p:nvSpPr>
        <p:spPr>
          <a:xfrm>
            <a:off x="8376372" y="4729061"/>
            <a:ext cx="508532" cy="324976"/>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24" name="Google Shape;224;p14"/>
          <p:cNvSpPr/>
          <p:nvPr/>
        </p:nvSpPr>
        <p:spPr>
          <a:xfrm>
            <a:off x="3808716" y="4429326"/>
            <a:ext cx="570935" cy="567282"/>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25" name="Google Shape;225;p14"/>
          <p:cNvSpPr/>
          <p:nvPr/>
        </p:nvSpPr>
        <p:spPr>
          <a:xfrm>
            <a:off x="7975391" y="3053272"/>
            <a:ext cx="541560" cy="67927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26" name="Google Shape;226;p14"/>
          <p:cNvSpPr/>
          <p:nvPr/>
        </p:nvSpPr>
        <p:spPr>
          <a:xfrm>
            <a:off x="1570785" y="4028295"/>
            <a:ext cx="734324" cy="723314"/>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27" name="Google Shape;227;p14"/>
          <p:cNvSpPr/>
          <p:nvPr/>
        </p:nvSpPr>
        <p:spPr>
          <a:xfrm>
            <a:off x="247060" y="4094875"/>
            <a:ext cx="275434" cy="244207"/>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28" name="Google Shape;228;p14"/>
          <p:cNvSpPr/>
          <p:nvPr/>
        </p:nvSpPr>
        <p:spPr>
          <a:xfrm>
            <a:off x="8516944" y="4082884"/>
            <a:ext cx="690236" cy="510383"/>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29" name="Google Shape;229;p14"/>
          <p:cNvSpPr/>
          <p:nvPr/>
        </p:nvSpPr>
        <p:spPr>
          <a:xfrm>
            <a:off x="859713" y="3417443"/>
            <a:ext cx="317620" cy="659010"/>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30" name="Google Shape;230;p14"/>
          <p:cNvSpPr/>
          <p:nvPr/>
        </p:nvSpPr>
        <p:spPr>
          <a:xfrm rot="1920742">
            <a:off x="5707038" y="4213989"/>
            <a:ext cx="884797" cy="750834"/>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31" name="Google Shape;231;p14"/>
          <p:cNvSpPr/>
          <p:nvPr/>
        </p:nvSpPr>
        <p:spPr>
          <a:xfrm rot="-3496844">
            <a:off x="115839" y="4509560"/>
            <a:ext cx="537852" cy="464440"/>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32" name="Google Shape;232;p14"/>
          <p:cNvSpPr/>
          <p:nvPr/>
        </p:nvSpPr>
        <p:spPr>
          <a:xfrm>
            <a:off x="7518184" y="3966329"/>
            <a:ext cx="846269" cy="598458"/>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33" name="Google Shape;233;p14"/>
          <p:cNvSpPr/>
          <p:nvPr/>
        </p:nvSpPr>
        <p:spPr>
          <a:xfrm rot="-5400000">
            <a:off x="6496794" y="3021440"/>
            <a:ext cx="493819" cy="63153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34" name="Google Shape;234;p14"/>
          <p:cNvSpPr/>
          <p:nvPr/>
        </p:nvSpPr>
        <p:spPr>
          <a:xfrm>
            <a:off x="6453205" y="3705907"/>
            <a:ext cx="666366" cy="752689"/>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35" name="Google Shape;235;p14"/>
          <p:cNvSpPr/>
          <p:nvPr/>
        </p:nvSpPr>
        <p:spPr>
          <a:xfrm>
            <a:off x="1866011" y="4742879"/>
            <a:ext cx="681078" cy="455287"/>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36" name="Google Shape;236;p14"/>
          <p:cNvSpPr/>
          <p:nvPr/>
        </p:nvSpPr>
        <p:spPr>
          <a:xfrm>
            <a:off x="6669805" y="4614395"/>
            <a:ext cx="308462" cy="330481"/>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237" name="Shape 237"/>
        <p:cNvGrpSpPr/>
        <p:nvPr/>
      </p:nvGrpSpPr>
      <p:grpSpPr>
        <a:xfrm>
          <a:off x="0" y="0"/>
          <a:ext cx="0" cy="0"/>
          <a:chOff x="0" y="0"/>
          <a:chExt cx="0" cy="0"/>
        </a:xfrm>
      </p:grpSpPr>
      <p:sp>
        <p:nvSpPr>
          <p:cNvPr id="238" name="Google Shape;238;p15"/>
          <p:cNvSpPr txBox="1"/>
          <p:nvPr>
            <p:ph type="ctrTitle"/>
          </p:nvPr>
        </p:nvSpPr>
        <p:spPr>
          <a:xfrm>
            <a:off x="3210935" y="1661762"/>
            <a:ext cx="5301600" cy="1159800"/>
          </a:xfrm>
          <a:prstGeom prst="rect">
            <a:avLst/>
          </a:prstGeom>
        </p:spPr>
        <p:txBody>
          <a:bodyPr anchorCtr="0" anchor="b" bIns="91425" lIns="91425" spcFirstLastPara="1" rIns="91425" wrap="square" tIns="91425">
            <a:noAutofit/>
          </a:bodyPr>
          <a:lstStyle>
            <a:lvl1pPr lvl="0" algn="r">
              <a:spcBef>
                <a:spcPts val="0"/>
              </a:spcBef>
              <a:spcAft>
                <a:spcPts val="0"/>
              </a:spcAft>
              <a:buSzPts val="3700"/>
              <a:buNone/>
              <a:defRPr b="0" sz="3700"/>
            </a:lvl1pPr>
            <a:lvl2pPr lvl="1" algn="r">
              <a:spcBef>
                <a:spcPts val="0"/>
              </a:spcBef>
              <a:spcAft>
                <a:spcPts val="0"/>
              </a:spcAft>
              <a:buSzPts val="3700"/>
              <a:buNone/>
              <a:defRPr b="0" sz="3700"/>
            </a:lvl2pPr>
            <a:lvl3pPr lvl="2" algn="r">
              <a:spcBef>
                <a:spcPts val="0"/>
              </a:spcBef>
              <a:spcAft>
                <a:spcPts val="0"/>
              </a:spcAft>
              <a:buSzPts val="3700"/>
              <a:buNone/>
              <a:defRPr b="0" sz="3700"/>
            </a:lvl3pPr>
            <a:lvl4pPr lvl="3" algn="r">
              <a:spcBef>
                <a:spcPts val="0"/>
              </a:spcBef>
              <a:spcAft>
                <a:spcPts val="0"/>
              </a:spcAft>
              <a:buSzPts val="3700"/>
              <a:buNone/>
              <a:defRPr b="0" sz="3700"/>
            </a:lvl4pPr>
            <a:lvl5pPr lvl="4" algn="r">
              <a:spcBef>
                <a:spcPts val="0"/>
              </a:spcBef>
              <a:spcAft>
                <a:spcPts val="0"/>
              </a:spcAft>
              <a:buSzPts val="3700"/>
              <a:buNone/>
              <a:defRPr b="0" sz="3700"/>
            </a:lvl5pPr>
            <a:lvl6pPr lvl="5" algn="r">
              <a:spcBef>
                <a:spcPts val="0"/>
              </a:spcBef>
              <a:spcAft>
                <a:spcPts val="0"/>
              </a:spcAft>
              <a:buSzPts val="3700"/>
              <a:buNone/>
              <a:defRPr b="0" sz="3700"/>
            </a:lvl6pPr>
            <a:lvl7pPr lvl="6" algn="r">
              <a:spcBef>
                <a:spcPts val="0"/>
              </a:spcBef>
              <a:spcAft>
                <a:spcPts val="0"/>
              </a:spcAft>
              <a:buSzPts val="3700"/>
              <a:buNone/>
              <a:defRPr b="0" sz="3700"/>
            </a:lvl7pPr>
            <a:lvl8pPr lvl="7" algn="r">
              <a:spcBef>
                <a:spcPts val="0"/>
              </a:spcBef>
              <a:spcAft>
                <a:spcPts val="0"/>
              </a:spcAft>
              <a:buSzPts val="3700"/>
              <a:buNone/>
              <a:defRPr b="0" sz="3700"/>
            </a:lvl8pPr>
            <a:lvl9pPr lvl="8" algn="r">
              <a:spcBef>
                <a:spcPts val="0"/>
              </a:spcBef>
              <a:spcAft>
                <a:spcPts val="0"/>
              </a:spcAft>
              <a:buSzPts val="3700"/>
              <a:buNone/>
              <a:defRPr b="0" sz="3700"/>
            </a:lvl9pPr>
          </a:lstStyle>
          <a:p/>
        </p:txBody>
      </p:sp>
      <p:sp>
        <p:nvSpPr>
          <p:cNvPr id="239" name="Google Shape;239;p15"/>
          <p:cNvSpPr txBox="1"/>
          <p:nvPr>
            <p:ph idx="1" type="subTitle"/>
          </p:nvPr>
        </p:nvSpPr>
        <p:spPr>
          <a:xfrm>
            <a:off x="3210885" y="2864177"/>
            <a:ext cx="5301600" cy="784800"/>
          </a:xfrm>
          <a:prstGeom prst="rect">
            <a:avLst/>
          </a:prstGeom>
        </p:spPr>
        <p:txBody>
          <a:bodyPr anchorCtr="0" anchor="t" bIns="91425" lIns="91425" spcFirstLastPara="1" rIns="91425" wrap="square" tIns="91425">
            <a:noAutofit/>
          </a:bodyPr>
          <a:lstStyle>
            <a:lvl1pPr lvl="0" algn="r">
              <a:spcBef>
                <a:spcPts val="0"/>
              </a:spcBef>
              <a:spcAft>
                <a:spcPts val="0"/>
              </a:spcAft>
              <a:buClr>
                <a:srgbClr val="1C4587"/>
              </a:buClr>
              <a:buSzPts val="2600"/>
              <a:buNone/>
              <a:defRPr>
                <a:solidFill>
                  <a:srgbClr val="1C4587"/>
                </a:solidFill>
              </a:defRPr>
            </a:lvl1pPr>
            <a:lvl2pPr lvl="1" algn="r">
              <a:spcBef>
                <a:spcPts val="0"/>
              </a:spcBef>
              <a:spcAft>
                <a:spcPts val="0"/>
              </a:spcAft>
              <a:buClr>
                <a:srgbClr val="1C4587"/>
              </a:buClr>
              <a:buSzPts val="3000"/>
              <a:buNone/>
              <a:defRPr sz="3000">
                <a:solidFill>
                  <a:srgbClr val="1C4587"/>
                </a:solidFill>
              </a:defRPr>
            </a:lvl2pPr>
            <a:lvl3pPr lvl="2" algn="r">
              <a:spcBef>
                <a:spcPts val="0"/>
              </a:spcBef>
              <a:spcAft>
                <a:spcPts val="0"/>
              </a:spcAft>
              <a:buClr>
                <a:srgbClr val="1C4587"/>
              </a:buClr>
              <a:buSzPts val="3000"/>
              <a:buNone/>
              <a:defRPr sz="3000">
                <a:solidFill>
                  <a:srgbClr val="1C4587"/>
                </a:solidFill>
              </a:defRPr>
            </a:lvl3pPr>
            <a:lvl4pPr lvl="3" algn="r">
              <a:spcBef>
                <a:spcPts val="0"/>
              </a:spcBef>
              <a:spcAft>
                <a:spcPts val="0"/>
              </a:spcAft>
              <a:buClr>
                <a:srgbClr val="1C4587"/>
              </a:buClr>
              <a:buSzPts val="3000"/>
              <a:buNone/>
              <a:defRPr sz="3000">
                <a:solidFill>
                  <a:srgbClr val="1C4587"/>
                </a:solidFill>
              </a:defRPr>
            </a:lvl4pPr>
            <a:lvl5pPr lvl="4" algn="r">
              <a:spcBef>
                <a:spcPts val="0"/>
              </a:spcBef>
              <a:spcAft>
                <a:spcPts val="0"/>
              </a:spcAft>
              <a:buClr>
                <a:srgbClr val="1C4587"/>
              </a:buClr>
              <a:buSzPts val="3000"/>
              <a:buNone/>
              <a:defRPr sz="3000">
                <a:solidFill>
                  <a:srgbClr val="1C4587"/>
                </a:solidFill>
              </a:defRPr>
            </a:lvl5pPr>
            <a:lvl6pPr lvl="5" algn="r">
              <a:spcBef>
                <a:spcPts val="0"/>
              </a:spcBef>
              <a:spcAft>
                <a:spcPts val="0"/>
              </a:spcAft>
              <a:buClr>
                <a:srgbClr val="1C4587"/>
              </a:buClr>
              <a:buSzPts val="3000"/>
              <a:buNone/>
              <a:defRPr sz="3000">
                <a:solidFill>
                  <a:srgbClr val="1C4587"/>
                </a:solidFill>
              </a:defRPr>
            </a:lvl6pPr>
            <a:lvl7pPr lvl="6" algn="r">
              <a:spcBef>
                <a:spcPts val="0"/>
              </a:spcBef>
              <a:spcAft>
                <a:spcPts val="0"/>
              </a:spcAft>
              <a:buClr>
                <a:srgbClr val="1C4587"/>
              </a:buClr>
              <a:buSzPts val="3000"/>
              <a:buNone/>
              <a:defRPr sz="3000">
                <a:solidFill>
                  <a:srgbClr val="1C4587"/>
                </a:solidFill>
              </a:defRPr>
            </a:lvl7pPr>
            <a:lvl8pPr lvl="7" algn="r">
              <a:spcBef>
                <a:spcPts val="0"/>
              </a:spcBef>
              <a:spcAft>
                <a:spcPts val="0"/>
              </a:spcAft>
              <a:buClr>
                <a:srgbClr val="1C4587"/>
              </a:buClr>
              <a:buSzPts val="3000"/>
              <a:buNone/>
              <a:defRPr sz="3000">
                <a:solidFill>
                  <a:srgbClr val="1C4587"/>
                </a:solidFill>
              </a:defRPr>
            </a:lvl8pPr>
            <a:lvl9pPr lvl="8" algn="r">
              <a:spcBef>
                <a:spcPts val="0"/>
              </a:spcBef>
              <a:spcAft>
                <a:spcPts val="0"/>
              </a:spcAft>
              <a:buClr>
                <a:srgbClr val="1C4587"/>
              </a:buClr>
              <a:buSzPts val="3000"/>
              <a:buNone/>
              <a:defRPr sz="3000">
                <a:solidFill>
                  <a:srgbClr val="1C4587"/>
                </a:solidFill>
              </a:defRPr>
            </a:lvl9pPr>
          </a:lstStyle>
          <a:p/>
        </p:txBody>
      </p:sp>
      <p:sp>
        <p:nvSpPr>
          <p:cNvPr id="240" name="Google Shape;240;p15"/>
          <p:cNvSpPr/>
          <p:nvPr/>
        </p:nvSpPr>
        <p:spPr>
          <a:xfrm>
            <a:off x="4412080" y="4661638"/>
            <a:ext cx="450550" cy="558734"/>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41" name="Google Shape;241;p15"/>
          <p:cNvSpPr/>
          <p:nvPr/>
        </p:nvSpPr>
        <p:spPr>
          <a:xfrm>
            <a:off x="3968826" y="4000288"/>
            <a:ext cx="443260" cy="50467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42" name="Google Shape;242;p15"/>
          <p:cNvSpPr/>
          <p:nvPr/>
        </p:nvSpPr>
        <p:spPr>
          <a:xfrm>
            <a:off x="6283364" y="42095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43" name="Google Shape;243;p15"/>
          <p:cNvSpPr/>
          <p:nvPr/>
        </p:nvSpPr>
        <p:spPr>
          <a:xfrm>
            <a:off x="5746560" y="4042836"/>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44" name="Google Shape;244;p15"/>
          <p:cNvSpPr/>
          <p:nvPr/>
        </p:nvSpPr>
        <p:spPr>
          <a:xfrm>
            <a:off x="7063610" y="4132028"/>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45" name="Google Shape;245;p15"/>
          <p:cNvSpPr/>
          <p:nvPr/>
        </p:nvSpPr>
        <p:spPr>
          <a:xfrm>
            <a:off x="8742973" y="4166677"/>
            <a:ext cx="495281" cy="340238"/>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46" name="Google Shape;246;p15"/>
          <p:cNvSpPr/>
          <p:nvPr/>
        </p:nvSpPr>
        <p:spPr>
          <a:xfrm>
            <a:off x="6581517" y="4041241"/>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47" name="Google Shape;247;p15"/>
          <p:cNvSpPr/>
          <p:nvPr/>
        </p:nvSpPr>
        <p:spPr>
          <a:xfrm>
            <a:off x="6507132" y="453396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48" name="Google Shape;248;p15"/>
          <p:cNvSpPr/>
          <p:nvPr/>
        </p:nvSpPr>
        <p:spPr>
          <a:xfrm>
            <a:off x="55010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49" name="Google Shape;249;p15"/>
          <p:cNvSpPr/>
          <p:nvPr/>
        </p:nvSpPr>
        <p:spPr>
          <a:xfrm>
            <a:off x="5201567" y="4075599"/>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50" name="Google Shape;250;p15"/>
          <p:cNvSpPr/>
          <p:nvPr/>
        </p:nvSpPr>
        <p:spPr>
          <a:xfrm>
            <a:off x="4765584"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51" name="Google Shape;251;p15"/>
          <p:cNvSpPr/>
          <p:nvPr/>
        </p:nvSpPr>
        <p:spPr>
          <a:xfrm>
            <a:off x="55218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52" name="Google Shape;252;p15"/>
          <p:cNvSpPr/>
          <p:nvPr/>
        </p:nvSpPr>
        <p:spPr>
          <a:xfrm>
            <a:off x="80525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53" name="Google Shape;253;p15"/>
          <p:cNvSpPr/>
          <p:nvPr/>
        </p:nvSpPr>
        <p:spPr>
          <a:xfrm>
            <a:off x="8052577" y="402927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54" name="Google Shape;254;p15"/>
          <p:cNvSpPr/>
          <p:nvPr/>
        </p:nvSpPr>
        <p:spPr>
          <a:xfrm>
            <a:off x="6984573" y="4950383"/>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55" name="Google Shape;255;p15"/>
          <p:cNvSpPr/>
          <p:nvPr/>
        </p:nvSpPr>
        <p:spPr>
          <a:xfrm>
            <a:off x="87497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56" name="Google Shape;256;p15"/>
          <p:cNvSpPr/>
          <p:nvPr/>
        </p:nvSpPr>
        <p:spPr>
          <a:xfrm>
            <a:off x="6160715" y="4780234"/>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57" name="Google Shape;257;p15"/>
          <p:cNvSpPr/>
          <p:nvPr/>
        </p:nvSpPr>
        <p:spPr>
          <a:xfrm>
            <a:off x="85224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58" name="Google Shape;258;p15"/>
          <p:cNvSpPr/>
          <p:nvPr/>
        </p:nvSpPr>
        <p:spPr>
          <a:xfrm>
            <a:off x="48922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59" name="Google Shape;259;p15"/>
          <p:cNvSpPr/>
          <p:nvPr/>
        </p:nvSpPr>
        <p:spPr>
          <a:xfrm>
            <a:off x="88294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60" name="Google Shape;260;p15"/>
          <p:cNvSpPr/>
          <p:nvPr/>
        </p:nvSpPr>
        <p:spPr>
          <a:xfrm>
            <a:off x="4489179" y="4206693"/>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61" name="Google Shape;261;p15"/>
          <p:cNvSpPr/>
          <p:nvPr/>
        </p:nvSpPr>
        <p:spPr>
          <a:xfrm rot="1920548">
            <a:off x="7236726" y="46581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62" name="Google Shape;262;p15"/>
          <p:cNvSpPr/>
          <p:nvPr/>
        </p:nvSpPr>
        <p:spPr>
          <a:xfrm>
            <a:off x="8263292" y="4517805"/>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63" name="Google Shape;263;p15"/>
          <p:cNvSpPr/>
          <p:nvPr/>
        </p:nvSpPr>
        <p:spPr>
          <a:xfrm rot="-5400000">
            <a:off x="7684355" y="39822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64" name="Google Shape;264;p15"/>
          <p:cNvSpPr/>
          <p:nvPr/>
        </p:nvSpPr>
        <p:spPr>
          <a:xfrm>
            <a:off x="76596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65" name="Google Shape;265;p15"/>
          <p:cNvSpPr/>
          <p:nvPr/>
        </p:nvSpPr>
        <p:spPr>
          <a:xfrm>
            <a:off x="50595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66" name="Google Shape;266;p15"/>
          <p:cNvSpPr/>
          <p:nvPr/>
        </p:nvSpPr>
        <p:spPr>
          <a:xfrm>
            <a:off x="77824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67" name="Google Shape;267;p15"/>
          <p:cNvSpPr/>
          <p:nvPr/>
        </p:nvSpPr>
        <p:spPr>
          <a:xfrm>
            <a:off x="1482765" y="42095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68" name="Google Shape;268;p15"/>
          <p:cNvSpPr/>
          <p:nvPr/>
        </p:nvSpPr>
        <p:spPr>
          <a:xfrm>
            <a:off x="945960" y="4042836"/>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69" name="Google Shape;269;p15"/>
          <p:cNvSpPr/>
          <p:nvPr/>
        </p:nvSpPr>
        <p:spPr>
          <a:xfrm>
            <a:off x="2263010" y="4132028"/>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70" name="Google Shape;270;p15"/>
          <p:cNvSpPr/>
          <p:nvPr/>
        </p:nvSpPr>
        <p:spPr>
          <a:xfrm>
            <a:off x="1780917" y="4041241"/>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71" name="Google Shape;271;p15"/>
          <p:cNvSpPr/>
          <p:nvPr/>
        </p:nvSpPr>
        <p:spPr>
          <a:xfrm>
            <a:off x="1706532" y="453396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72" name="Google Shape;272;p15"/>
          <p:cNvSpPr/>
          <p:nvPr/>
        </p:nvSpPr>
        <p:spPr>
          <a:xfrm>
            <a:off x="7004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73" name="Google Shape;273;p15"/>
          <p:cNvSpPr/>
          <p:nvPr/>
        </p:nvSpPr>
        <p:spPr>
          <a:xfrm>
            <a:off x="400967" y="4075599"/>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74" name="Google Shape;274;p15"/>
          <p:cNvSpPr/>
          <p:nvPr/>
        </p:nvSpPr>
        <p:spPr>
          <a:xfrm>
            <a:off x="-35016"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75" name="Google Shape;275;p15"/>
          <p:cNvSpPr/>
          <p:nvPr/>
        </p:nvSpPr>
        <p:spPr>
          <a:xfrm>
            <a:off x="7212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76" name="Google Shape;276;p15"/>
          <p:cNvSpPr/>
          <p:nvPr/>
        </p:nvSpPr>
        <p:spPr>
          <a:xfrm>
            <a:off x="32519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77" name="Google Shape;277;p15"/>
          <p:cNvSpPr/>
          <p:nvPr/>
        </p:nvSpPr>
        <p:spPr>
          <a:xfrm>
            <a:off x="3251978" y="402927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78" name="Google Shape;278;p15"/>
          <p:cNvSpPr/>
          <p:nvPr/>
        </p:nvSpPr>
        <p:spPr>
          <a:xfrm>
            <a:off x="2183974" y="4950383"/>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79" name="Google Shape;279;p15"/>
          <p:cNvSpPr/>
          <p:nvPr/>
        </p:nvSpPr>
        <p:spPr>
          <a:xfrm>
            <a:off x="39491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80" name="Google Shape;280;p15"/>
          <p:cNvSpPr/>
          <p:nvPr/>
        </p:nvSpPr>
        <p:spPr>
          <a:xfrm>
            <a:off x="1360115" y="4780234"/>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81" name="Google Shape;281;p15"/>
          <p:cNvSpPr/>
          <p:nvPr/>
        </p:nvSpPr>
        <p:spPr>
          <a:xfrm>
            <a:off x="37218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82" name="Google Shape;282;p15"/>
          <p:cNvSpPr/>
          <p:nvPr/>
        </p:nvSpPr>
        <p:spPr>
          <a:xfrm>
            <a:off x="916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83" name="Google Shape;283;p15"/>
          <p:cNvSpPr/>
          <p:nvPr/>
        </p:nvSpPr>
        <p:spPr>
          <a:xfrm>
            <a:off x="40288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84" name="Google Shape;284;p15"/>
          <p:cNvSpPr/>
          <p:nvPr/>
        </p:nvSpPr>
        <p:spPr>
          <a:xfrm>
            <a:off x="2704" y="4900231"/>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85" name="Google Shape;285;p15"/>
          <p:cNvSpPr/>
          <p:nvPr/>
        </p:nvSpPr>
        <p:spPr>
          <a:xfrm rot="1920548">
            <a:off x="2436125" y="46581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86" name="Google Shape;286;p15"/>
          <p:cNvSpPr/>
          <p:nvPr/>
        </p:nvSpPr>
        <p:spPr>
          <a:xfrm>
            <a:off x="3462692" y="4517805"/>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87" name="Google Shape;287;p15"/>
          <p:cNvSpPr/>
          <p:nvPr/>
        </p:nvSpPr>
        <p:spPr>
          <a:xfrm rot="-5400000">
            <a:off x="2883755" y="39822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88" name="Google Shape;288;p15"/>
          <p:cNvSpPr/>
          <p:nvPr/>
        </p:nvSpPr>
        <p:spPr>
          <a:xfrm>
            <a:off x="28590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89" name="Google Shape;289;p15"/>
          <p:cNvSpPr/>
          <p:nvPr/>
        </p:nvSpPr>
        <p:spPr>
          <a:xfrm>
            <a:off x="2589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90" name="Google Shape;290;p15"/>
          <p:cNvSpPr/>
          <p:nvPr/>
        </p:nvSpPr>
        <p:spPr>
          <a:xfrm>
            <a:off x="29818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291" name="Shape 291"/>
        <p:cNvGrpSpPr/>
        <p:nvPr/>
      </p:nvGrpSpPr>
      <p:grpSpPr>
        <a:xfrm>
          <a:off x="0" y="0"/>
          <a:ext cx="0" cy="0"/>
          <a:chOff x="0" y="0"/>
          <a:chExt cx="0" cy="0"/>
        </a:xfrm>
      </p:grpSpPr>
      <p:sp>
        <p:nvSpPr>
          <p:cNvPr id="292" name="Google Shape;292;p16"/>
          <p:cNvSpPr txBox="1"/>
          <p:nvPr>
            <p:ph idx="1" type="body"/>
          </p:nvPr>
        </p:nvSpPr>
        <p:spPr>
          <a:xfrm>
            <a:off x="2159325" y="2161800"/>
            <a:ext cx="4825500" cy="819900"/>
          </a:xfrm>
          <a:prstGeom prst="rect">
            <a:avLst/>
          </a:prstGeom>
        </p:spPr>
        <p:txBody>
          <a:bodyPr anchorCtr="0" anchor="ctr" bIns="91425" lIns="91425" spcFirstLastPara="1" rIns="91425" wrap="square" tIns="91425">
            <a:noAutofit/>
          </a:bodyPr>
          <a:lstStyle>
            <a:lvl1pPr indent="-387350" lvl="0" marL="457200" algn="ctr">
              <a:spcBef>
                <a:spcPts val="600"/>
              </a:spcBef>
              <a:spcAft>
                <a:spcPts val="0"/>
              </a:spcAft>
              <a:buClr>
                <a:srgbClr val="1C4587"/>
              </a:buClr>
              <a:buSzPts val="2500"/>
              <a:buChar char="✘"/>
              <a:defRPr b="1" sz="2500">
                <a:solidFill>
                  <a:srgbClr val="1C4587"/>
                </a:solidFill>
              </a:defRPr>
            </a:lvl1pPr>
            <a:lvl2pPr indent="-387350" lvl="1" marL="914400" algn="ctr">
              <a:spcBef>
                <a:spcPts val="0"/>
              </a:spcBef>
              <a:spcAft>
                <a:spcPts val="0"/>
              </a:spcAft>
              <a:buClr>
                <a:srgbClr val="1C4587"/>
              </a:buClr>
              <a:buSzPts val="2500"/>
              <a:buChar char="✗"/>
              <a:defRPr b="1" sz="2500">
                <a:solidFill>
                  <a:srgbClr val="1C4587"/>
                </a:solidFill>
              </a:defRPr>
            </a:lvl2pPr>
            <a:lvl3pPr indent="-387350" lvl="2" marL="1371600" algn="ctr">
              <a:spcBef>
                <a:spcPts val="0"/>
              </a:spcBef>
              <a:spcAft>
                <a:spcPts val="0"/>
              </a:spcAft>
              <a:buClr>
                <a:srgbClr val="1C4587"/>
              </a:buClr>
              <a:buSzPts val="2500"/>
              <a:buChar char="■"/>
              <a:defRPr b="1" sz="2500">
                <a:solidFill>
                  <a:srgbClr val="1C4587"/>
                </a:solidFill>
              </a:defRPr>
            </a:lvl3pPr>
            <a:lvl4pPr indent="-387350" lvl="3" marL="1828800" algn="ctr">
              <a:spcBef>
                <a:spcPts val="0"/>
              </a:spcBef>
              <a:spcAft>
                <a:spcPts val="0"/>
              </a:spcAft>
              <a:buClr>
                <a:srgbClr val="1C4587"/>
              </a:buClr>
              <a:buSzPts val="2500"/>
              <a:buChar char="●"/>
              <a:defRPr b="1" sz="2500">
                <a:solidFill>
                  <a:srgbClr val="1C4587"/>
                </a:solidFill>
              </a:defRPr>
            </a:lvl4pPr>
            <a:lvl5pPr indent="-387350" lvl="4" marL="2286000" algn="ctr">
              <a:spcBef>
                <a:spcPts val="0"/>
              </a:spcBef>
              <a:spcAft>
                <a:spcPts val="0"/>
              </a:spcAft>
              <a:buClr>
                <a:srgbClr val="1C4587"/>
              </a:buClr>
              <a:buSzPts val="2500"/>
              <a:buChar char="○"/>
              <a:defRPr b="1" sz="2500">
                <a:solidFill>
                  <a:srgbClr val="1C4587"/>
                </a:solidFill>
              </a:defRPr>
            </a:lvl5pPr>
            <a:lvl6pPr indent="-387350" lvl="5" marL="2743200" algn="ctr">
              <a:spcBef>
                <a:spcPts val="0"/>
              </a:spcBef>
              <a:spcAft>
                <a:spcPts val="0"/>
              </a:spcAft>
              <a:buClr>
                <a:srgbClr val="1C4587"/>
              </a:buClr>
              <a:buSzPts val="2500"/>
              <a:buChar char="■"/>
              <a:defRPr b="1" sz="2500">
                <a:solidFill>
                  <a:srgbClr val="1C4587"/>
                </a:solidFill>
              </a:defRPr>
            </a:lvl6pPr>
            <a:lvl7pPr indent="-387350" lvl="6" marL="3200400" algn="ctr">
              <a:spcBef>
                <a:spcPts val="0"/>
              </a:spcBef>
              <a:spcAft>
                <a:spcPts val="0"/>
              </a:spcAft>
              <a:buClr>
                <a:srgbClr val="1C4587"/>
              </a:buClr>
              <a:buSzPts val="2500"/>
              <a:buChar char="●"/>
              <a:defRPr b="1" sz="2500">
                <a:solidFill>
                  <a:srgbClr val="1C4587"/>
                </a:solidFill>
              </a:defRPr>
            </a:lvl7pPr>
            <a:lvl8pPr indent="-387350" lvl="7" marL="3657600" algn="ctr">
              <a:spcBef>
                <a:spcPts val="0"/>
              </a:spcBef>
              <a:spcAft>
                <a:spcPts val="0"/>
              </a:spcAft>
              <a:buClr>
                <a:srgbClr val="1C4587"/>
              </a:buClr>
              <a:buSzPts val="2500"/>
              <a:buChar char="○"/>
              <a:defRPr b="1" sz="2500">
                <a:solidFill>
                  <a:srgbClr val="1C4587"/>
                </a:solidFill>
              </a:defRPr>
            </a:lvl8pPr>
            <a:lvl9pPr indent="-387350" lvl="8" marL="4114800" algn="ctr">
              <a:spcBef>
                <a:spcPts val="0"/>
              </a:spcBef>
              <a:spcAft>
                <a:spcPts val="0"/>
              </a:spcAft>
              <a:buClr>
                <a:srgbClr val="1C4587"/>
              </a:buClr>
              <a:buSzPts val="2500"/>
              <a:buChar char="■"/>
              <a:defRPr b="1" sz="2500">
                <a:solidFill>
                  <a:srgbClr val="1C4587"/>
                </a:solidFill>
              </a:defRPr>
            </a:lvl9pPr>
          </a:lstStyle>
          <a:p/>
        </p:txBody>
      </p:sp>
      <p:sp>
        <p:nvSpPr>
          <p:cNvPr id="293" name="Google Shape;293;p16"/>
          <p:cNvSpPr/>
          <p:nvPr/>
        </p:nvSpPr>
        <p:spPr>
          <a:xfrm>
            <a:off x="7302880" y="-294362"/>
            <a:ext cx="450550" cy="558734"/>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94" name="Google Shape;294;p16"/>
          <p:cNvSpPr/>
          <p:nvPr/>
        </p:nvSpPr>
        <p:spPr>
          <a:xfrm>
            <a:off x="-35374" y="3366963"/>
            <a:ext cx="443260" cy="50467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95" name="Google Shape;295;p16"/>
          <p:cNvSpPr/>
          <p:nvPr/>
        </p:nvSpPr>
        <p:spPr>
          <a:xfrm>
            <a:off x="8817948" y="34396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96" name="Google Shape;296;p16"/>
          <p:cNvSpPr/>
          <p:nvPr/>
        </p:nvSpPr>
        <p:spPr>
          <a:xfrm>
            <a:off x="8742973" y="4166677"/>
            <a:ext cx="495281" cy="340238"/>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97" name="Google Shape;297;p16"/>
          <p:cNvSpPr/>
          <p:nvPr/>
        </p:nvSpPr>
        <p:spPr>
          <a:xfrm>
            <a:off x="8360955" y="450691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98" name="Google Shape;298;p16"/>
          <p:cNvSpPr/>
          <p:nvPr/>
        </p:nvSpPr>
        <p:spPr>
          <a:xfrm>
            <a:off x="-77078" y="1488018"/>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99" name="Google Shape;299;p16"/>
          <p:cNvSpPr/>
          <p:nvPr/>
        </p:nvSpPr>
        <p:spPr>
          <a:xfrm>
            <a:off x="80525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00" name="Google Shape;300;p16"/>
          <p:cNvSpPr/>
          <p:nvPr/>
        </p:nvSpPr>
        <p:spPr>
          <a:xfrm>
            <a:off x="8052577" y="413232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01" name="Google Shape;301;p16"/>
          <p:cNvSpPr/>
          <p:nvPr/>
        </p:nvSpPr>
        <p:spPr>
          <a:xfrm>
            <a:off x="7430898" y="4873171"/>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02" name="Google Shape;302;p16"/>
          <p:cNvSpPr/>
          <p:nvPr/>
        </p:nvSpPr>
        <p:spPr>
          <a:xfrm>
            <a:off x="87497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03" name="Google Shape;303;p16"/>
          <p:cNvSpPr/>
          <p:nvPr/>
        </p:nvSpPr>
        <p:spPr>
          <a:xfrm>
            <a:off x="85224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04" name="Google Shape;304;p16"/>
          <p:cNvSpPr/>
          <p:nvPr/>
        </p:nvSpPr>
        <p:spPr>
          <a:xfrm>
            <a:off x="88294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05" name="Google Shape;305;p16"/>
          <p:cNvSpPr/>
          <p:nvPr/>
        </p:nvSpPr>
        <p:spPr>
          <a:xfrm>
            <a:off x="8963979" y="1338718"/>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06" name="Google Shape;306;p16"/>
          <p:cNvSpPr/>
          <p:nvPr/>
        </p:nvSpPr>
        <p:spPr>
          <a:xfrm rot="-2426120">
            <a:off x="7110132" y="4877011"/>
            <a:ext cx="279910" cy="357971"/>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07" name="Google Shape;307;p16"/>
          <p:cNvSpPr/>
          <p:nvPr/>
        </p:nvSpPr>
        <p:spPr>
          <a:xfrm>
            <a:off x="76596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08" name="Google Shape;308;p16"/>
          <p:cNvSpPr/>
          <p:nvPr/>
        </p:nvSpPr>
        <p:spPr>
          <a:xfrm>
            <a:off x="8797588" y="3078732"/>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09" name="Google Shape;309;p16"/>
          <p:cNvSpPr/>
          <p:nvPr/>
        </p:nvSpPr>
        <p:spPr>
          <a:xfrm>
            <a:off x="77824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10" name="Google Shape;310;p16"/>
          <p:cNvSpPr/>
          <p:nvPr/>
        </p:nvSpPr>
        <p:spPr>
          <a:xfrm>
            <a:off x="346877" y="6086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11" name="Google Shape;311;p16"/>
          <p:cNvSpPr/>
          <p:nvPr/>
        </p:nvSpPr>
        <p:spPr>
          <a:xfrm>
            <a:off x="645010" y="3559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12" name="Google Shape;312;p16"/>
          <p:cNvSpPr/>
          <p:nvPr/>
        </p:nvSpPr>
        <p:spPr>
          <a:xfrm>
            <a:off x="8318810" y="-29822"/>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13" name="Google Shape;313;p16"/>
          <p:cNvSpPr/>
          <p:nvPr/>
        </p:nvSpPr>
        <p:spPr>
          <a:xfrm>
            <a:off x="-8" y="101336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14" name="Google Shape;314;p16"/>
          <p:cNvSpPr/>
          <p:nvPr/>
        </p:nvSpPr>
        <p:spPr>
          <a:xfrm>
            <a:off x="8699356" y="17911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15" name="Google Shape;315;p16"/>
          <p:cNvSpPr/>
          <p:nvPr/>
        </p:nvSpPr>
        <p:spPr>
          <a:xfrm>
            <a:off x="7004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16" name="Google Shape;316;p16"/>
          <p:cNvSpPr/>
          <p:nvPr/>
        </p:nvSpPr>
        <p:spPr>
          <a:xfrm>
            <a:off x="258967" y="-86251"/>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17" name="Google Shape;317;p16"/>
          <p:cNvSpPr/>
          <p:nvPr/>
        </p:nvSpPr>
        <p:spPr>
          <a:xfrm>
            <a:off x="-35016"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18" name="Google Shape;318;p16"/>
          <p:cNvSpPr/>
          <p:nvPr/>
        </p:nvSpPr>
        <p:spPr>
          <a:xfrm>
            <a:off x="7212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19" name="Google Shape;319;p16"/>
          <p:cNvSpPr/>
          <p:nvPr/>
        </p:nvSpPr>
        <p:spPr>
          <a:xfrm>
            <a:off x="-243128" y="5421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20" name="Google Shape;320;p16"/>
          <p:cNvSpPr/>
          <p:nvPr/>
        </p:nvSpPr>
        <p:spPr>
          <a:xfrm>
            <a:off x="7842052" y="-100873"/>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21" name="Google Shape;321;p16"/>
          <p:cNvSpPr/>
          <p:nvPr/>
        </p:nvSpPr>
        <p:spPr>
          <a:xfrm>
            <a:off x="-38626" y="579046"/>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22" name="Google Shape;322;p16"/>
          <p:cNvSpPr/>
          <p:nvPr/>
        </p:nvSpPr>
        <p:spPr>
          <a:xfrm>
            <a:off x="1403775" y="11500"/>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23" name="Google Shape;323;p16"/>
          <p:cNvSpPr/>
          <p:nvPr/>
        </p:nvSpPr>
        <p:spPr>
          <a:xfrm>
            <a:off x="955990" y="-57166"/>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24" name="Google Shape;324;p16"/>
          <p:cNvSpPr/>
          <p:nvPr/>
        </p:nvSpPr>
        <p:spPr>
          <a:xfrm>
            <a:off x="1333294" y="4678454"/>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25" name="Google Shape;325;p16"/>
          <p:cNvSpPr/>
          <p:nvPr/>
        </p:nvSpPr>
        <p:spPr>
          <a:xfrm>
            <a:off x="916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26" name="Google Shape;326;p16"/>
          <p:cNvSpPr/>
          <p:nvPr/>
        </p:nvSpPr>
        <p:spPr>
          <a:xfrm>
            <a:off x="1525678" y="4911343"/>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27" name="Google Shape;327;p16"/>
          <p:cNvSpPr/>
          <p:nvPr/>
        </p:nvSpPr>
        <p:spPr>
          <a:xfrm>
            <a:off x="2704" y="4900231"/>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28" name="Google Shape;328;p16"/>
          <p:cNvSpPr/>
          <p:nvPr/>
        </p:nvSpPr>
        <p:spPr>
          <a:xfrm rot="1920548">
            <a:off x="8225551" y="6252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29" name="Google Shape;329;p16"/>
          <p:cNvSpPr/>
          <p:nvPr/>
        </p:nvSpPr>
        <p:spPr>
          <a:xfrm>
            <a:off x="346867" y="4064142"/>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30" name="Google Shape;330;p16"/>
          <p:cNvSpPr/>
          <p:nvPr/>
        </p:nvSpPr>
        <p:spPr>
          <a:xfrm rot="-5400000">
            <a:off x="7996280" y="3169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31" name="Google Shape;331;p16"/>
          <p:cNvSpPr/>
          <p:nvPr/>
        </p:nvSpPr>
        <p:spPr>
          <a:xfrm>
            <a:off x="8801760" y="790271"/>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32" name="Google Shape;332;p16"/>
          <p:cNvSpPr/>
          <p:nvPr/>
        </p:nvSpPr>
        <p:spPr>
          <a:xfrm>
            <a:off x="2589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33" name="Google Shape;333;p16"/>
          <p:cNvSpPr/>
          <p:nvPr/>
        </p:nvSpPr>
        <p:spPr>
          <a:xfrm>
            <a:off x="8699345" y="1151407"/>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34" name="Google Shape;334;p16"/>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indent="0" lvl="0" marL="0" rtl="0" algn="ct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335" name="Shape 335"/>
        <p:cNvGrpSpPr/>
        <p:nvPr/>
      </p:nvGrpSpPr>
      <p:grpSpPr>
        <a:xfrm>
          <a:off x="0" y="0"/>
          <a:ext cx="0" cy="0"/>
          <a:chOff x="0" y="0"/>
          <a:chExt cx="0" cy="0"/>
        </a:xfrm>
      </p:grpSpPr>
      <p:sp>
        <p:nvSpPr>
          <p:cNvPr id="336" name="Google Shape;336;p17"/>
          <p:cNvSpPr txBox="1"/>
          <p:nvPr>
            <p:ph type="title"/>
          </p:nvPr>
        </p:nvSpPr>
        <p:spPr>
          <a:xfrm>
            <a:off x="729769" y="190783"/>
            <a:ext cx="6140400" cy="657000"/>
          </a:xfrm>
          <a:prstGeom prst="rect">
            <a:avLst/>
          </a:prstGeom>
        </p:spPr>
        <p:txBody>
          <a:bodyPr anchorCtr="0" anchor="b" bIns="91425" lIns="91425" spcFirstLastPara="1" rIns="91425" wrap="square" tIns="91425">
            <a:noAutofit/>
          </a:bodyPr>
          <a:lstStyle>
            <a:lvl1pPr lvl="0">
              <a:spcBef>
                <a:spcPts val="0"/>
              </a:spcBef>
              <a:spcAft>
                <a:spcPts val="0"/>
              </a:spcAft>
              <a:buSzPts val="1800"/>
              <a:buNone/>
              <a:defRPr sz="2700"/>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337" name="Google Shape;337;p17"/>
          <p:cNvSpPr txBox="1"/>
          <p:nvPr>
            <p:ph idx="1" type="body"/>
          </p:nvPr>
        </p:nvSpPr>
        <p:spPr>
          <a:xfrm>
            <a:off x="747925" y="1302837"/>
            <a:ext cx="6140400" cy="3610800"/>
          </a:xfrm>
          <a:prstGeom prst="rect">
            <a:avLst/>
          </a:prstGeom>
        </p:spPr>
        <p:txBody>
          <a:bodyPr anchorCtr="0" anchor="t" bIns="91425" lIns="91425" spcFirstLastPara="1" rIns="91425" wrap="square" tIns="91425">
            <a:noAutofit/>
          </a:bodyPr>
          <a:lstStyle>
            <a:lvl1pPr indent="-387350" lvl="0" marL="457200">
              <a:spcBef>
                <a:spcPts val="600"/>
              </a:spcBef>
              <a:spcAft>
                <a:spcPts val="0"/>
              </a:spcAft>
              <a:buSzPts val="2500"/>
              <a:buChar char="✘"/>
              <a:defRPr sz="2500"/>
            </a:lvl1pPr>
            <a:lvl2pPr indent="-355600" lvl="1" marL="914400">
              <a:spcBef>
                <a:spcPts val="0"/>
              </a:spcBef>
              <a:spcAft>
                <a:spcPts val="0"/>
              </a:spcAft>
              <a:buSzPts val="2000"/>
              <a:buChar char="✗"/>
              <a:defRPr/>
            </a:lvl2pPr>
            <a:lvl3pPr indent="-355600" lvl="2" marL="1371600">
              <a:spcBef>
                <a:spcPts val="0"/>
              </a:spcBef>
              <a:spcAft>
                <a:spcPts val="0"/>
              </a:spcAft>
              <a:buSzPts val="20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grpSp>
        <p:nvGrpSpPr>
          <p:cNvPr id="338" name="Google Shape;338;p17"/>
          <p:cNvGrpSpPr/>
          <p:nvPr/>
        </p:nvGrpSpPr>
        <p:grpSpPr>
          <a:xfrm>
            <a:off x="7442902" y="-91154"/>
            <a:ext cx="1796289" cy="5330574"/>
            <a:chOff x="6023725" y="842300"/>
            <a:chExt cx="1358150" cy="4030375"/>
          </a:xfrm>
        </p:grpSpPr>
        <p:sp>
          <p:nvSpPr>
            <p:cNvPr id="339" name="Google Shape;339;p17"/>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40" name="Google Shape;340;p17"/>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41" name="Google Shape;341;p17"/>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42" name="Google Shape;342;p17"/>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43" name="Google Shape;343;p17"/>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44" name="Google Shape;344;p17"/>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45" name="Google Shape;345;p17"/>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46" name="Google Shape;346;p17"/>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47" name="Google Shape;347;p17"/>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48" name="Google Shape;348;p17"/>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49" name="Google Shape;349;p17"/>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50" name="Google Shape;350;p17"/>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51" name="Google Shape;351;p17"/>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52" name="Google Shape;352;p17"/>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53" name="Google Shape;353;p17"/>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54" name="Google Shape;354;p17"/>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55" name="Google Shape;355;p17"/>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56" name="Google Shape;356;p17"/>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57" name="Google Shape;357;p17"/>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58" name="Google Shape;358;p17"/>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59" name="Google Shape;359;p17"/>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60" name="Google Shape;360;p17"/>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61" name="Google Shape;361;p17"/>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62" name="Google Shape;362;p17"/>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63" name="Google Shape;363;p17"/>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64" name="Google Shape;364;p17"/>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65" name="Google Shape;365;p17"/>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66" name="Google Shape;366;p17"/>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367" name="Google Shape;367;p17"/>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grpSp>
      <p:cxnSp>
        <p:nvCxnSpPr>
          <p:cNvPr id="368" name="Google Shape;368;p17"/>
          <p:cNvCxnSpPr/>
          <p:nvPr/>
        </p:nvCxnSpPr>
        <p:spPr>
          <a:xfrm>
            <a:off x="850475" y="1031425"/>
            <a:ext cx="6037800" cy="0"/>
          </a:xfrm>
          <a:prstGeom prst="straightConnector1">
            <a:avLst/>
          </a:prstGeom>
          <a:noFill/>
          <a:ln cap="rnd" cmpd="sng" w="19050">
            <a:solidFill>
              <a:srgbClr val="A4C2F4"/>
            </a:solidFill>
            <a:prstDash val="dash"/>
            <a:round/>
            <a:headEnd len="med" w="med" type="none"/>
            <a:tailEnd len="med" w="med" type="none"/>
          </a:ln>
        </p:spPr>
      </p:cxnSp>
      <p:sp>
        <p:nvSpPr>
          <p:cNvPr id="369" name="Google Shape;369;p17"/>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370" name="Shape 370"/>
        <p:cNvGrpSpPr/>
        <p:nvPr/>
      </p:nvGrpSpPr>
      <p:grpSpPr>
        <a:xfrm>
          <a:off x="0" y="0"/>
          <a:ext cx="0" cy="0"/>
          <a:chOff x="0" y="0"/>
          <a:chExt cx="0" cy="0"/>
        </a:xfrm>
      </p:grpSpPr>
      <p:sp>
        <p:nvSpPr>
          <p:cNvPr id="371" name="Google Shape;371;p18"/>
          <p:cNvSpPr txBox="1"/>
          <p:nvPr>
            <p:ph type="title"/>
          </p:nvPr>
        </p:nvSpPr>
        <p:spPr>
          <a:xfrm>
            <a:off x="747925" y="225025"/>
            <a:ext cx="6140400" cy="857400"/>
          </a:xfrm>
          <a:prstGeom prst="rect">
            <a:avLst/>
          </a:prstGeom>
        </p:spPr>
        <p:txBody>
          <a:bodyPr anchorCtr="0" anchor="b" bIns="91425" lIns="91425" spcFirstLastPara="1" rIns="91425" wrap="square" tIns="91425">
            <a:noAutofit/>
          </a:bodyPr>
          <a:lstStyle>
            <a:lvl1pPr lvl="0">
              <a:spcBef>
                <a:spcPts val="0"/>
              </a:spcBef>
              <a:spcAft>
                <a:spcPts val="0"/>
              </a:spcAft>
              <a:buSzPts val="1800"/>
              <a:buFont typeface="Viga"/>
              <a:buNone/>
              <a:defRPr>
                <a:latin typeface="Viga"/>
                <a:ea typeface="Viga"/>
                <a:cs typeface="Viga"/>
                <a:sym typeface="Viga"/>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372" name="Google Shape;372;p18"/>
          <p:cNvSpPr txBox="1"/>
          <p:nvPr>
            <p:ph idx="1" type="body"/>
          </p:nvPr>
        </p:nvSpPr>
        <p:spPr>
          <a:xfrm>
            <a:off x="747925" y="1363150"/>
            <a:ext cx="3386400" cy="3610800"/>
          </a:xfrm>
          <a:prstGeom prst="rect">
            <a:avLst/>
          </a:prstGeom>
        </p:spPr>
        <p:txBody>
          <a:bodyPr anchorCtr="0" anchor="t" bIns="91425" lIns="91425" spcFirstLastPara="1" rIns="91425" wrap="square" tIns="91425">
            <a:noAutofit/>
          </a:bodyPr>
          <a:lstStyle>
            <a:lvl1pPr indent="-368300" lvl="0" marL="457200">
              <a:spcBef>
                <a:spcPts val="600"/>
              </a:spcBef>
              <a:spcAft>
                <a:spcPts val="0"/>
              </a:spcAft>
              <a:buSzPts val="2200"/>
              <a:buFont typeface="Ubuntu"/>
              <a:buChar char="✘"/>
              <a:defRPr sz="2200">
                <a:latin typeface="Ubuntu"/>
                <a:ea typeface="Ubuntu"/>
                <a:cs typeface="Ubuntu"/>
                <a:sym typeface="Ubuntu"/>
              </a:defRPr>
            </a:lvl1pPr>
            <a:lvl2pPr indent="-368300" lvl="1" marL="914400">
              <a:spcBef>
                <a:spcPts val="0"/>
              </a:spcBef>
              <a:spcAft>
                <a:spcPts val="0"/>
              </a:spcAft>
              <a:buSzPts val="2200"/>
              <a:buFont typeface="Ubuntu"/>
              <a:buChar char="✗"/>
              <a:defRPr sz="2200">
                <a:latin typeface="Ubuntu"/>
                <a:ea typeface="Ubuntu"/>
                <a:cs typeface="Ubuntu"/>
                <a:sym typeface="Ubuntu"/>
              </a:defRPr>
            </a:lvl2pPr>
            <a:lvl3pPr indent="-368300" lvl="2" marL="1371600">
              <a:spcBef>
                <a:spcPts val="0"/>
              </a:spcBef>
              <a:spcAft>
                <a:spcPts val="0"/>
              </a:spcAft>
              <a:buSzPts val="2200"/>
              <a:buFont typeface="Ubuntu"/>
              <a:buChar char="■"/>
              <a:defRPr sz="2200">
                <a:latin typeface="Ubuntu"/>
                <a:ea typeface="Ubuntu"/>
                <a:cs typeface="Ubuntu"/>
                <a:sym typeface="Ubuntu"/>
              </a:defRPr>
            </a:lvl3pPr>
            <a:lvl4pPr indent="-368300" lvl="3" marL="1828800">
              <a:spcBef>
                <a:spcPts val="0"/>
              </a:spcBef>
              <a:spcAft>
                <a:spcPts val="0"/>
              </a:spcAft>
              <a:buSzPts val="2200"/>
              <a:buFont typeface="Ubuntu"/>
              <a:buChar char="●"/>
              <a:defRPr sz="2200">
                <a:latin typeface="Ubuntu"/>
                <a:ea typeface="Ubuntu"/>
                <a:cs typeface="Ubuntu"/>
                <a:sym typeface="Ubuntu"/>
              </a:defRPr>
            </a:lvl4pPr>
            <a:lvl5pPr indent="-368300" lvl="4" marL="2286000">
              <a:spcBef>
                <a:spcPts val="0"/>
              </a:spcBef>
              <a:spcAft>
                <a:spcPts val="0"/>
              </a:spcAft>
              <a:buSzPts val="2200"/>
              <a:buFont typeface="Ubuntu"/>
              <a:buChar char="○"/>
              <a:defRPr sz="2200">
                <a:latin typeface="Ubuntu"/>
                <a:ea typeface="Ubuntu"/>
                <a:cs typeface="Ubuntu"/>
                <a:sym typeface="Ubuntu"/>
              </a:defRPr>
            </a:lvl5pPr>
            <a:lvl6pPr indent="-368300" lvl="5" marL="2743200">
              <a:spcBef>
                <a:spcPts val="0"/>
              </a:spcBef>
              <a:spcAft>
                <a:spcPts val="0"/>
              </a:spcAft>
              <a:buSzPts val="2200"/>
              <a:buFont typeface="Ubuntu"/>
              <a:buChar char="■"/>
              <a:defRPr sz="2200">
                <a:latin typeface="Ubuntu"/>
                <a:ea typeface="Ubuntu"/>
                <a:cs typeface="Ubuntu"/>
                <a:sym typeface="Ubuntu"/>
              </a:defRPr>
            </a:lvl6pPr>
            <a:lvl7pPr indent="-368300" lvl="6" marL="3200400">
              <a:spcBef>
                <a:spcPts val="0"/>
              </a:spcBef>
              <a:spcAft>
                <a:spcPts val="0"/>
              </a:spcAft>
              <a:buSzPts val="2200"/>
              <a:buChar char="●"/>
              <a:defRPr sz="2200"/>
            </a:lvl7pPr>
            <a:lvl8pPr indent="-368300" lvl="7" marL="3657600">
              <a:spcBef>
                <a:spcPts val="0"/>
              </a:spcBef>
              <a:spcAft>
                <a:spcPts val="0"/>
              </a:spcAft>
              <a:buSzPts val="2200"/>
              <a:buChar char="○"/>
              <a:defRPr sz="2200"/>
            </a:lvl8pPr>
            <a:lvl9pPr indent="-368300" lvl="8" marL="4114800">
              <a:spcBef>
                <a:spcPts val="0"/>
              </a:spcBef>
              <a:spcAft>
                <a:spcPts val="0"/>
              </a:spcAft>
              <a:buSzPts val="2200"/>
              <a:buChar char="■"/>
              <a:defRPr sz="2200"/>
            </a:lvl9pPr>
          </a:lstStyle>
          <a:p/>
        </p:txBody>
      </p:sp>
      <p:sp>
        <p:nvSpPr>
          <p:cNvPr id="373" name="Google Shape;373;p18"/>
          <p:cNvSpPr txBox="1"/>
          <p:nvPr>
            <p:ph idx="2" type="body"/>
          </p:nvPr>
        </p:nvSpPr>
        <p:spPr>
          <a:xfrm>
            <a:off x="4097098" y="1363153"/>
            <a:ext cx="3159000" cy="3610800"/>
          </a:xfrm>
          <a:prstGeom prst="rect">
            <a:avLst/>
          </a:prstGeom>
        </p:spPr>
        <p:txBody>
          <a:bodyPr anchorCtr="0" anchor="t" bIns="91425" lIns="91425" spcFirstLastPara="1" rIns="91425" wrap="square" tIns="91425">
            <a:noAutofit/>
          </a:bodyPr>
          <a:lstStyle>
            <a:lvl1pPr indent="-368300" lvl="0" marL="457200">
              <a:spcBef>
                <a:spcPts val="600"/>
              </a:spcBef>
              <a:spcAft>
                <a:spcPts val="0"/>
              </a:spcAft>
              <a:buSzPts val="2200"/>
              <a:buFont typeface="Ubuntu"/>
              <a:buChar char="✘"/>
              <a:defRPr sz="2200">
                <a:latin typeface="Ubuntu"/>
                <a:ea typeface="Ubuntu"/>
                <a:cs typeface="Ubuntu"/>
                <a:sym typeface="Ubuntu"/>
              </a:defRPr>
            </a:lvl1pPr>
            <a:lvl2pPr indent="-368300" lvl="1" marL="914400">
              <a:spcBef>
                <a:spcPts val="0"/>
              </a:spcBef>
              <a:spcAft>
                <a:spcPts val="0"/>
              </a:spcAft>
              <a:buSzPts val="2200"/>
              <a:buFont typeface="Ubuntu"/>
              <a:buChar char="✗"/>
              <a:defRPr sz="2200">
                <a:latin typeface="Ubuntu"/>
                <a:ea typeface="Ubuntu"/>
                <a:cs typeface="Ubuntu"/>
                <a:sym typeface="Ubuntu"/>
              </a:defRPr>
            </a:lvl2pPr>
            <a:lvl3pPr indent="-368300" lvl="2" marL="1371600">
              <a:spcBef>
                <a:spcPts val="0"/>
              </a:spcBef>
              <a:spcAft>
                <a:spcPts val="0"/>
              </a:spcAft>
              <a:buSzPts val="2200"/>
              <a:buFont typeface="Ubuntu"/>
              <a:buChar char="■"/>
              <a:defRPr sz="2200">
                <a:latin typeface="Ubuntu"/>
                <a:ea typeface="Ubuntu"/>
                <a:cs typeface="Ubuntu"/>
                <a:sym typeface="Ubuntu"/>
              </a:defRPr>
            </a:lvl3pPr>
            <a:lvl4pPr indent="-368300" lvl="3" marL="1828800">
              <a:spcBef>
                <a:spcPts val="0"/>
              </a:spcBef>
              <a:spcAft>
                <a:spcPts val="0"/>
              </a:spcAft>
              <a:buSzPts val="2200"/>
              <a:buChar char="●"/>
              <a:defRPr sz="2200"/>
            </a:lvl4pPr>
            <a:lvl5pPr indent="-368300" lvl="4" marL="2286000">
              <a:spcBef>
                <a:spcPts val="0"/>
              </a:spcBef>
              <a:spcAft>
                <a:spcPts val="0"/>
              </a:spcAft>
              <a:buSzPts val="2200"/>
              <a:buChar char="○"/>
              <a:defRPr sz="2200"/>
            </a:lvl5pPr>
            <a:lvl6pPr indent="-368300" lvl="5" marL="2743200">
              <a:spcBef>
                <a:spcPts val="0"/>
              </a:spcBef>
              <a:spcAft>
                <a:spcPts val="0"/>
              </a:spcAft>
              <a:buSzPts val="2200"/>
              <a:buChar char="■"/>
              <a:defRPr sz="2200"/>
            </a:lvl6pPr>
            <a:lvl7pPr indent="-368300" lvl="6" marL="3200400">
              <a:spcBef>
                <a:spcPts val="0"/>
              </a:spcBef>
              <a:spcAft>
                <a:spcPts val="0"/>
              </a:spcAft>
              <a:buSzPts val="2200"/>
              <a:buChar char="●"/>
              <a:defRPr sz="2200"/>
            </a:lvl7pPr>
            <a:lvl8pPr indent="-368300" lvl="7" marL="3657600">
              <a:spcBef>
                <a:spcPts val="0"/>
              </a:spcBef>
              <a:spcAft>
                <a:spcPts val="0"/>
              </a:spcAft>
              <a:buSzPts val="2200"/>
              <a:buChar char="○"/>
              <a:defRPr sz="2200"/>
            </a:lvl8pPr>
            <a:lvl9pPr indent="-368300" lvl="8" marL="4114800">
              <a:spcBef>
                <a:spcPts val="0"/>
              </a:spcBef>
              <a:spcAft>
                <a:spcPts val="0"/>
              </a:spcAft>
              <a:buSzPts val="2200"/>
              <a:buChar char="■"/>
              <a:defRPr sz="2200"/>
            </a:lvl9pPr>
          </a:lstStyle>
          <a:p/>
        </p:txBody>
      </p:sp>
      <p:grpSp>
        <p:nvGrpSpPr>
          <p:cNvPr id="374" name="Google Shape;374;p18"/>
          <p:cNvGrpSpPr/>
          <p:nvPr/>
        </p:nvGrpSpPr>
        <p:grpSpPr>
          <a:xfrm>
            <a:off x="7442902" y="-91154"/>
            <a:ext cx="1796289" cy="5330574"/>
            <a:chOff x="6023725" y="842300"/>
            <a:chExt cx="1358150" cy="4030375"/>
          </a:xfrm>
        </p:grpSpPr>
        <p:sp>
          <p:nvSpPr>
            <p:cNvPr id="375" name="Google Shape;375;p18"/>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8"/>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8"/>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8"/>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8"/>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8"/>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8"/>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8"/>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8"/>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8"/>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8"/>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8"/>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8"/>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8"/>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8"/>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8"/>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8"/>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8"/>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8"/>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8"/>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8"/>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8"/>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8"/>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8"/>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8"/>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8"/>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8"/>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8"/>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8"/>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04" name="Google Shape;404;p18"/>
          <p:cNvCxnSpPr/>
          <p:nvPr/>
        </p:nvCxnSpPr>
        <p:spPr>
          <a:xfrm>
            <a:off x="850475" y="1031425"/>
            <a:ext cx="6037800" cy="0"/>
          </a:xfrm>
          <a:prstGeom prst="straightConnector1">
            <a:avLst/>
          </a:prstGeom>
          <a:noFill/>
          <a:ln cap="rnd" cmpd="sng" w="19050">
            <a:solidFill>
              <a:srgbClr val="A4C2F4"/>
            </a:solidFill>
            <a:prstDash val="dash"/>
            <a:round/>
            <a:headEnd len="med" w="med" type="none"/>
            <a:tailEnd len="med" w="med" type="none"/>
          </a:ln>
        </p:spPr>
      </p:cxnSp>
      <p:sp>
        <p:nvSpPr>
          <p:cNvPr id="405" name="Google Shape;405;p18"/>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406" name="Shape 406"/>
        <p:cNvGrpSpPr/>
        <p:nvPr/>
      </p:nvGrpSpPr>
      <p:grpSpPr>
        <a:xfrm>
          <a:off x="0" y="0"/>
          <a:ext cx="0" cy="0"/>
          <a:chOff x="0" y="0"/>
          <a:chExt cx="0" cy="0"/>
        </a:xfrm>
      </p:grpSpPr>
      <p:sp>
        <p:nvSpPr>
          <p:cNvPr id="407" name="Google Shape;407;p19"/>
          <p:cNvSpPr txBox="1"/>
          <p:nvPr>
            <p:ph type="title"/>
          </p:nvPr>
        </p:nvSpPr>
        <p:spPr>
          <a:xfrm>
            <a:off x="747925" y="225025"/>
            <a:ext cx="6140400" cy="857400"/>
          </a:xfrm>
          <a:prstGeom prst="rect">
            <a:avLst/>
          </a:prstGeom>
        </p:spPr>
        <p:txBody>
          <a:bodyPr anchorCtr="0" anchor="b"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408" name="Google Shape;408;p19"/>
          <p:cNvSpPr txBox="1"/>
          <p:nvPr>
            <p:ph idx="1" type="body"/>
          </p:nvPr>
        </p:nvSpPr>
        <p:spPr>
          <a:xfrm>
            <a:off x="747925" y="1308875"/>
            <a:ext cx="2097900" cy="36171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409" name="Google Shape;409;p19"/>
          <p:cNvSpPr txBox="1"/>
          <p:nvPr>
            <p:ph idx="2" type="body"/>
          </p:nvPr>
        </p:nvSpPr>
        <p:spPr>
          <a:xfrm>
            <a:off x="2953087" y="1308875"/>
            <a:ext cx="2097900" cy="36171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410" name="Google Shape;410;p19"/>
          <p:cNvSpPr txBox="1"/>
          <p:nvPr>
            <p:ph idx="3" type="body"/>
          </p:nvPr>
        </p:nvSpPr>
        <p:spPr>
          <a:xfrm>
            <a:off x="5158248" y="1308875"/>
            <a:ext cx="2097900" cy="36171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grpSp>
        <p:nvGrpSpPr>
          <p:cNvPr id="411" name="Google Shape;411;p19"/>
          <p:cNvGrpSpPr/>
          <p:nvPr/>
        </p:nvGrpSpPr>
        <p:grpSpPr>
          <a:xfrm>
            <a:off x="7442902" y="-91154"/>
            <a:ext cx="1796289" cy="5330574"/>
            <a:chOff x="6023725" y="842300"/>
            <a:chExt cx="1358150" cy="4030375"/>
          </a:xfrm>
        </p:grpSpPr>
        <p:sp>
          <p:nvSpPr>
            <p:cNvPr id="412" name="Google Shape;412;p19"/>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9"/>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9"/>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9"/>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9"/>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9"/>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9"/>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9"/>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9"/>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9"/>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9"/>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9"/>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9"/>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9"/>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9"/>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9"/>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9"/>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9"/>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9"/>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9"/>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9"/>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9"/>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9"/>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9"/>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9"/>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9"/>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9"/>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9"/>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41" name="Google Shape;441;p19"/>
          <p:cNvCxnSpPr/>
          <p:nvPr/>
        </p:nvCxnSpPr>
        <p:spPr>
          <a:xfrm>
            <a:off x="850475" y="1031425"/>
            <a:ext cx="6037800" cy="0"/>
          </a:xfrm>
          <a:prstGeom prst="straightConnector1">
            <a:avLst/>
          </a:prstGeom>
          <a:noFill/>
          <a:ln cap="rnd" cmpd="sng" w="19050">
            <a:solidFill>
              <a:srgbClr val="A4C2F4"/>
            </a:solidFill>
            <a:prstDash val="dash"/>
            <a:round/>
            <a:headEnd len="med" w="med" type="none"/>
            <a:tailEnd len="med" w="med" type="none"/>
          </a:ln>
        </p:spPr>
      </p:cxnSp>
      <p:sp>
        <p:nvSpPr>
          <p:cNvPr id="442" name="Google Shape;442;p19"/>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3" name="Shape 443"/>
        <p:cNvGrpSpPr/>
        <p:nvPr/>
      </p:nvGrpSpPr>
      <p:grpSpPr>
        <a:xfrm>
          <a:off x="0" y="0"/>
          <a:ext cx="0" cy="0"/>
          <a:chOff x="0" y="0"/>
          <a:chExt cx="0" cy="0"/>
        </a:xfrm>
      </p:grpSpPr>
      <p:sp>
        <p:nvSpPr>
          <p:cNvPr id="444" name="Google Shape;444;p20"/>
          <p:cNvSpPr txBox="1"/>
          <p:nvPr>
            <p:ph type="title"/>
          </p:nvPr>
        </p:nvSpPr>
        <p:spPr>
          <a:xfrm>
            <a:off x="747925" y="225025"/>
            <a:ext cx="6140400" cy="857400"/>
          </a:xfrm>
          <a:prstGeom prst="rect">
            <a:avLst/>
          </a:prstGeom>
        </p:spPr>
        <p:txBody>
          <a:bodyPr anchorCtr="0" anchor="b"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grpSp>
        <p:nvGrpSpPr>
          <p:cNvPr id="445" name="Google Shape;445;p20"/>
          <p:cNvGrpSpPr/>
          <p:nvPr/>
        </p:nvGrpSpPr>
        <p:grpSpPr>
          <a:xfrm>
            <a:off x="7442902" y="-91154"/>
            <a:ext cx="1796289" cy="5330574"/>
            <a:chOff x="6023725" y="842300"/>
            <a:chExt cx="1358150" cy="4030375"/>
          </a:xfrm>
        </p:grpSpPr>
        <p:sp>
          <p:nvSpPr>
            <p:cNvPr id="446" name="Google Shape;446;p20"/>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0"/>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0"/>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0"/>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0"/>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0"/>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0"/>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0"/>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0"/>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0"/>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0"/>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0"/>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0"/>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0"/>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0"/>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0"/>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0"/>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0"/>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0"/>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0"/>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0"/>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0"/>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0"/>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0"/>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0"/>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0"/>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0"/>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0"/>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0"/>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75" name="Google Shape;475;p20"/>
          <p:cNvCxnSpPr/>
          <p:nvPr/>
        </p:nvCxnSpPr>
        <p:spPr>
          <a:xfrm>
            <a:off x="850475" y="1031425"/>
            <a:ext cx="6037800" cy="0"/>
          </a:xfrm>
          <a:prstGeom prst="straightConnector1">
            <a:avLst/>
          </a:prstGeom>
          <a:noFill/>
          <a:ln cap="rnd" cmpd="sng" w="19050">
            <a:solidFill>
              <a:srgbClr val="A4C2F4"/>
            </a:solidFill>
            <a:prstDash val="dash"/>
            <a:round/>
            <a:headEnd len="med" w="med" type="none"/>
            <a:tailEnd len="med" w="med" type="none"/>
          </a:ln>
        </p:spPr>
      </p:cxnSp>
      <p:sp>
        <p:nvSpPr>
          <p:cNvPr id="476" name="Google Shape;476;p20"/>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77" name="Shape 477"/>
        <p:cNvGrpSpPr/>
        <p:nvPr/>
      </p:nvGrpSpPr>
      <p:grpSpPr>
        <a:xfrm>
          <a:off x="0" y="0"/>
          <a:ext cx="0" cy="0"/>
          <a:chOff x="0" y="0"/>
          <a:chExt cx="0" cy="0"/>
        </a:xfrm>
      </p:grpSpPr>
      <p:sp>
        <p:nvSpPr>
          <p:cNvPr id="478" name="Google Shape;478;p21"/>
          <p:cNvSpPr txBox="1"/>
          <p:nvPr>
            <p:ph idx="1" type="body"/>
          </p:nvPr>
        </p:nvSpPr>
        <p:spPr>
          <a:xfrm>
            <a:off x="457200" y="4406309"/>
            <a:ext cx="8229600" cy="519600"/>
          </a:xfrm>
          <a:prstGeom prst="rect">
            <a:avLst/>
          </a:prstGeom>
        </p:spPr>
        <p:txBody>
          <a:bodyPr anchorCtr="0" anchor="t" bIns="91425" lIns="91425" spcFirstLastPara="1" rIns="91425" wrap="square" tIns="91425">
            <a:noAutofit/>
          </a:bodyPr>
          <a:lstStyle>
            <a:lvl1pPr indent="-228600" lvl="0" marL="457200" algn="ctr">
              <a:spcBef>
                <a:spcPts val="400"/>
              </a:spcBef>
              <a:spcAft>
                <a:spcPts val="0"/>
              </a:spcAft>
              <a:buSzPts val="1800"/>
              <a:buNone/>
              <a:defRPr sz="1800"/>
            </a:lvl1pPr>
          </a:lstStyle>
          <a:p/>
        </p:txBody>
      </p:sp>
      <p:sp>
        <p:nvSpPr>
          <p:cNvPr id="479" name="Google Shape;479;p21"/>
          <p:cNvSpPr/>
          <p:nvPr/>
        </p:nvSpPr>
        <p:spPr>
          <a:xfrm>
            <a:off x="7302880" y="-294362"/>
            <a:ext cx="450550" cy="558734"/>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80" name="Google Shape;480;p21"/>
          <p:cNvSpPr/>
          <p:nvPr/>
        </p:nvSpPr>
        <p:spPr>
          <a:xfrm>
            <a:off x="-35374" y="3366963"/>
            <a:ext cx="443260" cy="50467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81" name="Google Shape;481;p21"/>
          <p:cNvSpPr/>
          <p:nvPr/>
        </p:nvSpPr>
        <p:spPr>
          <a:xfrm>
            <a:off x="8817948" y="34396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82" name="Google Shape;482;p21"/>
          <p:cNvSpPr/>
          <p:nvPr/>
        </p:nvSpPr>
        <p:spPr>
          <a:xfrm>
            <a:off x="8742973" y="4166677"/>
            <a:ext cx="495281" cy="340238"/>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83" name="Google Shape;483;p21"/>
          <p:cNvSpPr/>
          <p:nvPr/>
        </p:nvSpPr>
        <p:spPr>
          <a:xfrm>
            <a:off x="8360955" y="450691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84" name="Google Shape;484;p21"/>
          <p:cNvSpPr/>
          <p:nvPr/>
        </p:nvSpPr>
        <p:spPr>
          <a:xfrm>
            <a:off x="-77078" y="1488018"/>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85" name="Google Shape;485;p21"/>
          <p:cNvSpPr/>
          <p:nvPr/>
        </p:nvSpPr>
        <p:spPr>
          <a:xfrm>
            <a:off x="80525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86" name="Google Shape;486;p21"/>
          <p:cNvSpPr/>
          <p:nvPr/>
        </p:nvSpPr>
        <p:spPr>
          <a:xfrm>
            <a:off x="8052577" y="413232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87" name="Google Shape;487;p21"/>
          <p:cNvSpPr/>
          <p:nvPr/>
        </p:nvSpPr>
        <p:spPr>
          <a:xfrm>
            <a:off x="7430898" y="4873171"/>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88" name="Google Shape;488;p21"/>
          <p:cNvSpPr/>
          <p:nvPr/>
        </p:nvSpPr>
        <p:spPr>
          <a:xfrm>
            <a:off x="87497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89" name="Google Shape;489;p21"/>
          <p:cNvSpPr/>
          <p:nvPr/>
        </p:nvSpPr>
        <p:spPr>
          <a:xfrm>
            <a:off x="85224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90" name="Google Shape;490;p21"/>
          <p:cNvSpPr/>
          <p:nvPr/>
        </p:nvSpPr>
        <p:spPr>
          <a:xfrm>
            <a:off x="88294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91" name="Google Shape;491;p21"/>
          <p:cNvSpPr/>
          <p:nvPr/>
        </p:nvSpPr>
        <p:spPr>
          <a:xfrm>
            <a:off x="8963979" y="1338718"/>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92" name="Google Shape;492;p21"/>
          <p:cNvSpPr/>
          <p:nvPr/>
        </p:nvSpPr>
        <p:spPr>
          <a:xfrm rot="-2426120">
            <a:off x="7110132" y="4877011"/>
            <a:ext cx="279910" cy="357971"/>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93" name="Google Shape;493;p21"/>
          <p:cNvSpPr/>
          <p:nvPr/>
        </p:nvSpPr>
        <p:spPr>
          <a:xfrm>
            <a:off x="76596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94" name="Google Shape;494;p21"/>
          <p:cNvSpPr/>
          <p:nvPr/>
        </p:nvSpPr>
        <p:spPr>
          <a:xfrm>
            <a:off x="8797588" y="3078732"/>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95" name="Google Shape;495;p21"/>
          <p:cNvSpPr/>
          <p:nvPr/>
        </p:nvSpPr>
        <p:spPr>
          <a:xfrm>
            <a:off x="77824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96" name="Google Shape;496;p21"/>
          <p:cNvSpPr/>
          <p:nvPr/>
        </p:nvSpPr>
        <p:spPr>
          <a:xfrm>
            <a:off x="346877" y="6086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97" name="Google Shape;497;p21"/>
          <p:cNvSpPr/>
          <p:nvPr/>
        </p:nvSpPr>
        <p:spPr>
          <a:xfrm>
            <a:off x="645010" y="3559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98" name="Google Shape;498;p21"/>
          <p:cNvSpPr/>
          <p:nvPr/>
        </p:nvSpPr>
        <p:spPr>
          <a:xfrm>
            <a:off x="8318810" y="-29822"/>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499" name="Google Shape;499;p21"/>
          <p:cNvSpPr/>
          <p:nvPr/>
        </p:nvSpPr>
        <p:spPr>
          <a:xfrm>
            <a:off x="-8" y="101336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00" name="Google Shape;500;p21"/>
          <p:cNvSpPr/>
          <p:nvPr/>
        </p:nvSpPr>
        <p:spPr>
          <a:xfrm>
            <a:off x="8699356" y="17911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01" name="Google Shape;501;p21"/>
          <p:cNvSpPr/>
          <p:nvPr/>
        </p:nvSpPr>
        <p:spPr>
          <a:xfrm>
            <a:off x="7004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02" name="Google Shape;502;p21"/>
          <p:cNvSpPr/>
          <p:nvPr/>
        </p:nvSpPr>
        <p:spPr>
          <a:xfrm>
            <a:off x="258967" y="-86251"/>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03" name="Google Shape;503;p21"/>
          <p:cNvSpPr/>
          <p:nvPr/>
        </p:nvSpPr>
        <p:spPr>
          <a:xfrm>
            <a:off x="-35016"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04" name="Google Shape;504;p21"/>
          <p:cNvSpPr/>
          <p:nvPr/>
        </p:nvSpPr>
        <p:spPr>
          <a:xfrm>
            <a:off x="7212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05" name="Google Shape;505;p21"/>
          <p:cNvSpPr/>
          <p:nvPr/>
        </p:nvSpPr>
        <p:spPr>
          <a:xfrm>
            <a:off x="-243128" y="5421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06" name="Google Shape;506;p21"/>
          <p:cNvSpPr/>
          <p:nvPr/>
        </p:nvSpPr>
        <p:spPr>
          <a:xfrm>
            <a:off x="7842052" y="-100873"/>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07" name="Google Shape;507;p21"/>
          <p:cNvSpPr/>
          <p:nvPr/>
        </p:nvSpPr>
        <p:spPr>
          <a:xfrm>
            <a:off x="-38626" y="579046"/>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08" name="Google Shape;508;p21"/>
          <p:cNvSpPr/>
          <p:nvPr/>
        </p:nvSpPr>
        <p:spPr>
          <a:xfrm>
            <a:off x="1403775" y="11500"/>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09" name="Google Shape;509;p21"/>
          <p:cNvSpPr/>
          <p:nvPr/>
        </p:nvSpPr>
        <p:spPr>
          <a:xfrm>
            <a:off x="955990" y="-57166"/>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10" name="Google Shape;510;p21"/>
          <p:cNvSpPr/>
          <p:nvPr/>
        </p:nvSpPr>
        <p:spPr>
          <a:xfrm>
            <a:off x="1333294" y="4678454"/>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11" name="Google Shape;511;p21"/>
          <p:cNvSpPr/>
          <p:nvPr/>
        </p:nvSpPr>
        <p:spPr>
          <a:xfrm>
            <a:off x="916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12" name="Google Shape;512;p21"/>
          <p:cNvSpPr/>
          <p:nvPr/>
        </p:nvSpPr>
        <p:spPr>
          <a:xfrm>
            <a:off x="1525678" y="4911343"/>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13" name="Google Shape;513;p21"/>
          <p:cNvSpPr/>
          <p:nvPr/>
        </p:nvSpPr>
        <p:spPr>
          <a:xfrm>
            <a:off x="2704" y="4900231"/>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14" name="Google Shape;514;p21"/>
          <p:cNvSpPr/>
          <p:nvPr/>
        </p:nvSpPr>
        <p:spPr>
          <a:xfrm rot="1920548">
            <a:off x="8225551" y="6252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15" name="Google Shape;515;p21"/>
          <p:cNvSpPr/>
          <p:nvPr/>
        </p:nvSpPr>
        <p:spPr>
          <a:xfrm>
            <a:off x="346867" y="4064142"/>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16" name="Google Shape;516;p21"/>
          <p:cNvSpPr/>
          <p:nvPr/>
        </p:nvSpPr>
        <p:spPr>
          <a:xfrm rot="-5400000">
            <a:off x="7996280" y="3169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17" name="Google Shape;517;p21"/>
          <p:cNvSpPr/>
          <p:nvPr/>
        </p:nvSpPr>
        <p:spPr>
          <a:xfrm>
            <a:off x="8801760" y="790271"/>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18" name="Google Shape;518;p21"/>
          <p:cNvSpPr/>
          <p:nvPr/>
        </p:nvSpPr>
        <p:spPr>
          <a:xfrm>
            <a:off x="2589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19" name="Google Shape;519;p21"/>
          <p:cNvSpPr/>
          <p:nvPr/>
        </p:nvSpPr>
        <p:spPr>
          <a:xfrm>
            <a:off x="8699345" y="1151407"/>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20" name="Google Shape;520;p21"/>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indent="0" lvl="0" marL="0" rtl="0" algn="ct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1" name="Shape 521"/>
        <p:cNvGrpSpPr/>
        <p:nvPr/>
      </p:nvGrpSpPr>
      <p:grpSpPr>
        <a:xfrm>
          <a:off x="0" y="0"/>
          <a:ext cx="0" cy="0"/>
          <a:chOff x="0" y="0"/>
          <a:chExt cx="0" cy="0"/>
        </a:xfrm>
      </p:grpSpPr>
      <p:sp>
        <p:nvSpPr>
          <p:cNvPr id="522" name="Google Shape;522;p22"/>
          <p:cNvSpPr/>
          <p:nvPr/>
        </p:nvSpPr>
        <p:spPr>
          <a:xfrm>
            <a:off x="7302880" y="-294362"/>
            <a:ext cx="450550" cy="558734"/>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23" name="Google Shape;523;p22"/>
          <p:cNvSpPr/>
          <p:nvPr/>
        </p:nvSpPr>
        <p:spPr>
          <a:xfrm>
            <a:off x="-35374" y="3366963"/>
            <a:ext cx="443260" cy="50467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24" name="Google Shape;524;p22"/>
          <p:cNvSpPr/>
          <p:nvPr/>
        </p:nvSpPr>
        <p:spPr>
          <a:xfrm>
            <a:off x="8817948" y="34396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25" name="Google Shape;525;p22"/>
          <p:cNvSpPr/>
          <p:nvPr/>
        </p:nvSpPr>
        <p:spPr>
          <a:xfrm>
            <a:off x="8742973" y="4166677"/>
            <a:ext cx="495281" cy="340238"/>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26" name="Google Shape;526;p22"/>
          <p:cNvSpPr/>
          <p:nvPr/>
        </p:nvSpPr>
        <p:spPr>
          <a:xfrm>
            <a:off x="8360955" y="450691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27" name="Google Shape;527;p22"/>
          <p:cNvSpPr/>
          <p:nvPr/>
        </p:nvSpPr>
        <p:spPr>
          <a:xfrm>
            <a:off x="-77078" y="1488018"/>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28" name="Google Shape;528;p22"/>
          <p:cNvSpPr/>
          <p:nvPr/>
        </p:nvSpPr>
        <p:spPr>
          <a:xfrm>
            <a:off x="80525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29" name="Google Shape;529;p22"/>
          <p:cNvSpPr/>
          <p:nvPr/>
        </p:nvSpPr>
        <p:spPr>
          <a:xfrm>
            <a:off x="8052577" y="413232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30" name="Google Shape;530;p22"/>
          <p:cNvSpPr/>
          <p:nvPr/>
        </p:nvSpPr>
        <p:spPr>
          <a:xfrm>
            <a:off x="7430898" y="4873171"/>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31" name="Google Shape;531;p22"/>
          <p:cNvSpPr/>
          <p:nvPr/>
        </p:nvSpPr>
        <p:spPr>
          <a:xfrm>
            <a:off x="87497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32" name="Google Shape;532;p22"/>
          <p:cNvSpPr/>
          <p:nvPr/>
        </p:nvSpPr>
        <p:spPr>
          <a:xfrm>
            <a:off x="85224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33" name="Google Shape;533;p22"/>
          <p:cNvSpPr/>
          <p:nvPr/>
        </p:nvSpPr>
        <p:spPr>
          <a:xfrm>
            <a:off x="88294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34" name="Google Shape;534;p22"/>
          <p:cNvSpPr/>
          <p:nvPr/>
        </p:nvSpPr>
        <p:spPr>
          <a:xfrm>
            <a:off x="8963979" y="1338718"/>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35" name="Google Shape;535;p22"/>
          <p:cNvSpPr/>
          <p:nvPr/>
        </p:nvSpPr>
        <p:spPr>
          <a:xfrm rot="-2426120">
            <a:off x="7110132" y="4877011"/>
            <a:ext cx="279910" cy="357971"/>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36" name="Google Shape;536;p22"/>
          <p:cNvSpPr/>
          <p:nvPr/>
        </p:nvSpPr>
        <p:spPr>
          <a:xfrm>
            <a:off x="76596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37" name="Google Shape;537;p22"/>
          <p:cNvSpPr/>
          <p:nvPr/>
        </p:nvSpPr>
        <p:spPr>
          <a:xfrm>
            <a:off x="8797588" y="3078732"/>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38" name="Google Shape;538;p22"/>
          <p:cNvSpPr/>
          <p:nvPr/>
        </p:nvSpPr>
        <p:spPr>
          <a:xfrm>
            <a:off x="77824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39" name="Google Shape;539;p22"/>
          <p:cNvSpPr/>
          <p:nvPr/>
        </p:nvSpPr>
        <p:spPr>
          <a:xfrm>
            <a:off x="346877" y="6086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40" name="Google Shape;540;p22"/>
          <p:cNvSpPr/>
          <p:nvPr/>
        </p:nvSpPr>
        <p:spPr>
          <a:xfrm>
            <a:off x="645010" y="3559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41" name="Google Shape;541;p22"/>
          <p:cNvSpPr/>
          <p:nvPr/>
        </p:nvSpPr>
        <p:spPr>
          <a:xfrm>
            <a:off x="8318810" y="-29822"/>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42" name="Google Shape;542;p22"/>
          <p:cNvSpPr/>
          <p:nvPr/>
        </p:nvSpPr>
        <p:spPr>
          <a:xfrm>
            <a:off x="-8" y="101336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43" name="Google Shape;543;p22"/>
          <p:cNvSpPr/>
          <p:nvPr/>
        </p:nvSpPr>
        <p:spPr>
          <a:xfrm>
            <a:off x="8699356" y="17911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44" name="Google Shape;544;p22"/>
          <p:cNvSpPr/>
          <p:nvPr/>
        </p:nvSpPr>
        <p:spPr>
          <a:xfrm>
            <a:off x="7004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45" name="Google Shape;545;p22"/>
          <p:cNvSpPr/>
          <p:nvPr/>
        </p:nvSpPr>
        <p:spPr>
          <a:xfrm>
            <a:off x="258967" y="-86251"/>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46" name="Google Shape;546;p22"/>
          <p:cNvSpPr/>
          <p:nvPr/>
        </p:nvSpPr>
        <p:spPr>
          <a:xfrm>
            <a:off x="-35016"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47" name="Google Shape;547;p22"/>
          <p:cNvSpPr/>
          <p:nvPr/>
        </p:nvSpPr>
        <p:spPr>
          <a:xfrm>
            <a:off x="7212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48" name="Google Shape;548;p22"/>
          <p:cNvSpPr/>
          <p:nvPr/>
        </p:nvSpPr>
        <p:spPr>
          <a:xfrm>
            <a:off x="-243128" y="5421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49" name="Google Shape;549;p22"/>
          <p:cNvSpPr/>
          <p:nvPr/>
        </p:nvSpPr>
        <p:spPr>
          <a:xfrm>
            <a:off x="7842052" y="-100873"/>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50" name="Google Shape;550;p22"/>
          <p:cNvSpPr/>
          <p:nvPr/>
        </p:nvSpPr>
        <p:spPr>
          <a:xfrm>
            <a:off x="-38626" y="579046"/>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51" name="Google Shape;551;p22"/>
          <p:cNvSpPr/>
          <p:nvPr/>
        </p:nvSpPr>
        <p:spPr>
          <a:xfrm>
            <a:off x="1403775" y="11500"/>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52" name="Google Shape;552;p22"/>
          <p:cNvSpPr/>
          <p:nvPr/>
        </p:nvSpPr>
        <p:spPr>
          <a:xfrm>
            <a:off x="955990" y="-57166"/>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53" name="Google Shape;553;p22"/>
          <p:cNvSpPr/>
          <p:nvPr/>
        </p:nvSpPr>
        <p:spPr>
          <a:xfrm>
            <a:off x="1333294" y="4678454"/>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54" name="Google Shape;554;p22"/>
          <p:cNvSpPr/>
          <p:nvPr/>
        </p:nvSpPr>
        <p:spPr>
          <a:xfrm>
            <a:off x="916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55" name="Google Shape;555;p22"/>
          <p:cNvSpPr/>
          <p:nvPr/>
        </p:nvSpPr>
        <p:spPr>
          <a:xfrm>
            <a:off x="1525678" y="4911343"/>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56" name="Google Shape;556;p22"/>
          <p:cNvSpPr/>
          <p:nvPr/>
        </p:nvSpPr>
        <p:spPr>
          <a:xfrm>
            <a:off x="2704" y="4900231"/>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57" name="Google Shape;557;p22"/>
          <p:cNvSpPr/>
          <p:nvPr/>
        </p:nvSpPr>
        <p:spPr>
          <a:xfrm rot="1920548">
            <a:off x="8225551" y="6252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58" name="Google Shape;558;p22"/>
          <p:cNvSpPr/>
          <p:nvPr/>
        </p:nvSpPr>
        <p:spPr>
          <a:xfrm>
            <a:off x="346867" y="4064142"/>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59" name="Google Shape;559;p22"/>
          <p:cNvSpPr/>
          <p:nvPr/>
        </p:nvSpPr>
        <p:spPr>
          <a:xfrm rot="-5400000">
            <a:off x="7996280" y="3169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60" name="Google Shape;560;p22"/>
          <p:cNvSpPr/>
          <p:nvPr/>
        </p:nvSpPr>
        <p:spPr>
          <a:xfrm>
            <a:off x="8801760" y="790271"/>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61" name="Google Shape;561;p22"/>
          <p:cNvSpPr/>
          <p:nvPr/>
        </p:nvSpPr>
        <p:spPr>
          <a:xfrm>
            <a:off x="2589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62" name="Google Shape;562;p22"/>
          <p:cNvSpPr/>
          <p:nvPr/>
        </p:nvSpPr>
        <p:spPr>
          <a:xfrm>
            <a:off x="8699345" y="1151407"/>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63" name="Google Shape;563;p22"/>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indent="0" lvl="0" marL="0" rtl="0" algn="ct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p:cSld name="BLANK_1">
    <p:spTree>
      <p:nvGrpSpPr>
        <p:cNvPr id="564" name="Shape 564"/>
        <p:cNvGrpSpPr/>
        <p:nvPr/>
      </p:nvGrpSpPr>
      <p:grpSpPr>
        <a:xfrm>
          <a:off x="0" y="0"/>
          <a:ext cx="0" cy="0"/>
          <a:chOff x="0" y="0"/>
          <a:chExt cx="0" cy="0"/>
        </a:xfrm>
      </p:grpSpPr>
      <p:sp>
        <p:nvSpPr>
          <p:cNvPr id="565" name="Google Shape;565;p23"/>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indent="0" lvl="0" marL="0" rtl="0" algn="ct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showMasterSp="0">
  <p:cSld name="TITLE_2">
    <p:spTree>
      <p:nvGrpSpPr>
        <p:cNvPr id="566" name="Shape 566"/>
        <p:cNvGrpSpPr/>
        <p:nvPr/>
      </p:nvGrpSpPr>
      <p:grpSpPr>
        <a:xfrm>
          <a:off x="0" y="0"/>
          <a:ext cx="0" cy="0"/>
          <a:chOff x="0" y="0"/>
          <a:chExt cx="0" cy="0"/>
        </a:xfrm>
      </p:grpSpPr>
      <p:sp>
        <p:nvSpPr>
          <p:cNvPr id="567" name="Google Shape;567;p24"/>
          <p:cNvSpPr txBox="1"/>
          <p:nvPr>
            <p:ph idx="12" type="sldNum"/>
          </p:nvPr>
        </p:nvSpPr>
        <p:spPr>
          <a:xfrm>
            <a:off x="6442998" y="4531022"/>
            <a:ext cx="512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568" name="Shape 568"/>
        <p:cNvGrpSpPr/>
        <p:nvPr/>
      </p:nvGrpSpPr>
      <p:grpSpPr>
        <a:xfrm>
          <a:off x="0" y="0"/>
          <a:ext cx="0" cy="0"/>
          <a:chOff x="0" y="0"/>
          <a:chExt cx="0" cy="0"/>
        </a:xfrm>
      </p:grpSpPr>
      <p:sp>
        <p:nvSpPr>
          <p:cNvPr id="569" name="Google Shape;569;p2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1"/>
              </a:buClr>
              <a:buSzPts val="3000"/>
              <a:buFont typeface="Trebuchet MS"/>
              <a:buNone/>
              <a:defRPr sz="3000"/>
            </a:lvl1pPr>
            <a:lvl2pPr lvl="1" algn="l">
              <a:lnSpc>
                <a:spcPct val="100000"/>
              </a:lnSpc>
              <a:spcBef>
                <a:spcPts val="0"/>
              </a:spcBef>
              <a:spcAft>
                <a:spcPts val="0"/>
              </a:spcAft>
              <a:buClr>
                <a:schemeClr val="dk2"/>
              </a:buClr>
              <a:buSzPts val="3000"/>
              <a:buNone/>
              <a:defRPr sz="3000"/>
            </a:lvl2pPr>
            <a:lvl3pPr lvl="2" algn="l">
              <a:lnSpc>
                <a:spcPct val="100000"/>
              </a:lnSpc>
              <a:spcBef>
                <a:spcPts val="0"/>
              </a:spcBef>
              <a:spcAft>
                <a:spcPts val="0"/>
              </a:spcAft>
              <a:buClr>
                <a:schemeClr val="dk2"/>
              </a:buClr>
              <a:buSzPts val="3000"/>
              <a:buNone/>
              <a:defRPr sz="3000"/>
            </a:lvl3pPr>
            <a:lvl4pPr lvl="3" algn="l">
              <a:lnSpc>
                <a:spcPct val="100000"/>
              </a:lnSpc>
              <a:spcBef>
                <a:spcPts val="0"/>
              </a:spcBef>
              <a:spcAft>
                <a:spcPts val="0"/>
              </a:spcAft>
              <a:buClr>
                <a:schemeClr val="dk2"/>
              </a:buClr>
              <a:buSzPts val="3000"/>
              <a:buNone/>
              <a:defRPr sz="3000"/>
            </a:lvl4pPr>
            <a:lvl5pPr lvl="4" algn="l">
              <a:lnSpc>
                <a:spcPct val="100000"/>
              </a:lnSpc>
              <a:spcBef>
                <a:spcPts val="0"/>
              </a:spcBef>
              <a:spcAft>
                <a:spcPts val="0"/>
              </a:spcAft>
              <a:buClr>
                <a:schemeClr val="dk2"/>
              </a:buClr>
              <a:buSzPts val="3000"/>
              <a:buNone/>
              <a:defRPr sz="3000"/>
            </a:lvl5pPr>
            <a:lvl6pPr lvl="5" algn="l">
              <a:lnSpc>
                <a:spcPct val="100000"/>
              </a:lnSpc>
              <a:spcBef>
                <a:spcPts val="0"/>
              </a:spcBef>
              <a:spcAft>
                <a:spcPts val="0"/>
              </a:spcAft>
              <a:buClr>
                <a:schemeClr val="dk2"/>
              </a:buClr>
              <a:buSzPts val="3000"/>
              <a:buNone/>
              <a:defRPr sz="3000"/>
            </a:lvl6pPr>
            <a:lvl7pPr lvl="6" algn="l">
              <a:lnSpc>
                <a:spcPct val="100000"/>
              </a:lnSpc>
              <a:spcBef>
                <a:spcPts val="0"/>
              </a:spcBef>
              <a:spcAft>
                <a:spcPts val="0"/>
              </a:spcAft>
              <a:buClr>
                <a:schemeClr val="dk2"/>
              </a:buClr>
              <a:buSzPts val="3000"/>
              <a:buNone/>
              <a:defRPr sz="3000"/>
            </a:lvl7pPr>
            <a:lvl8pPr lvl="7" algn="l">
              <a:lnSpc>
                <a:spcPct val="100000"/>
              </a:lnSpc>
              <a:spcBef>
                <a:spcPts val="0"/>
              </a:spcBef>
              <a:spcAft>
                <a:spcPts val="0"/>
              </a:spcAft>
              <a:buClr>
                <a:schemeClr val="dk2"/>
              </a:buClr>
              <a:buSzPts val="3000"/>
              <a:buNone/>
              <a:defRPr sz="3000"/>
            </a:lvl8pPr>
            <a:lvl9pPr lvl="8" algn="l">
              <a:lnSpc>
                <a:spcPct val="100000"/>
              </a:lnSpc>
              <a:spcBef>
                <a:spcPts val="0"/>
              </a:spcBef>
              <a:spcAft>
                <a:spcPts val="0"/>
              </a:spcAft>
              <a:buClr>
                <a:schemeClr val="dk2"/>
              </a:buClr>
              <a:buSzPts val="3000"/>
              <a:buNone/>
              <a:defRPr sz="3000"/>
            </a:lvl9pPr>
          </a:lstStyle>
          <a:p/>
        </p:txBody>
      </p:sp>
      <p:sp>
        <p:nvSpPr>
          <p:cNvPr id="570" name="Google Shape;570;p25"/>
          <p:cNvSpPr txBox="1"/>
          <p:nvPr>
            <p:ph idx="1" type="body"/>
          </p:nvPr>
        </p:nvSpPr>
        <p:spPr>
          <a:xfrm>
            <a:off x="311700" y="1399400"/>
            <a:ext cx="2808000" cy="27849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1600"/>
              </a:spcBef>
              <a:spcAft>
                <a:spcPts val="0"/>
              </a:spcAft>
              <a:buSzPts val="1200"/>
              <a:buChar char="○"/>
              <a:defRPr sz="1200"/>
            </a:lvl2pPr>
            <a:lvl3pPr indent="-304800" lvl="2" marL="1371600" algn="l">
              <a:lnSpc>
                <a:spcPct val="100000"/>
              </a:lnSpc>
              <a:spcBef>
                <a:spcPts val="1600"/>
              </a:spcBef>
              <a:spcAft>
                <a:spcPts val="0"/>
              </a:spcAft>
              <a:buSzPts val="1200"/>
              <a:buChar char="■"/>
              <a:defRPr sz="1200"/>
            </a:lvl3pPr>
            <a:lvl4pPr indent="-304800" lvl="3" marL="1828800" algn="l">
              <a:lnSpc>
                <a:spcPct val="100000"/>
              </a:lnSpc>
              <a:spcBef>
                <a:spcPts val="1600"/>
              </a:spcBef>
              <a:spcAft>
                <a:spcPts val="0"/>
              </a:spcAft>
              <a:buSzPts val="1200"/>
              <a:buChar char="●"/>
              <a:defRPr sz="1200"/>
            </a:lvl4pPr>
            <a:lvl5pPr indent="-304800" lvl="4" marL="2286000" algn="l">
              <a:lnSpc>
                <a:spcPct val="100000"/>
              </a:lnSpc>
              <a:spcBef>
                <a:spcPts val="1600"/>
              </a:spcBef>
              <a:spcAft>
                <a:spcPts val="0"/>
              </a:spcAft>
              <a:buSzPts val="1200"/>
              <a:buChar char="○"/>
              <a:defRPr sz="1200"/>
            </a:lvl5pPr>
            <a:lvl6pPr indent="-304800" lvl="5" marL="2743200" algn="l">
              <a:lnSpc>
                <a:spcPct val="100000"/>
              </a:lnSpc>
              <a:spcBef>
                <a:spcPts val="1600"/>
              </a:spcBef>
              <a:spcAft>
                <a:spcPts val="0"/>
              </a:spcAft>
              <a:buSzPts val="1200"/>
              <a:buChar char="■"/>
              <a:defRPr sz="1200"/>
            </a:lvl6pPr>
            <a:lvl7pPr indent="-304800" lvl="6" marL="3200400" algn="l">
              <a:lnSpc>
                <a:spcPct val="100000"/>
              </a:lnSpc>
              <a:spcBef>
                <a:spcPts val="1600"/>
              </a:spcBef>
              <a:spcAft>
                <a:spcPts val="0"/>
              </a:spcAft>
              <a:buSzPts val="1200"/>
              <a:buChar char="●"/>
              <a:defRPr sz="1200"/>
            </a:lvl7pPr>
            <a:lvl8pPr indent="-304800" lvl="7" marL="3657600" algn="l">
              <a:lnSpc>
                <a:spcPct val="100000"/>
              </a:lnSpc>
              <a:spcBef>
                <a:spcPts val="1600"/>
              </a:spcBef>
              <a:spcAft>
                <a:spcPts val="0"/>
              </a:spcAft>
              <a:buSzPts val="1200"/>
              <a:buChar char="○"/>
              <a:defRPr sz="1200"/>
            </a:lvl8pPr>
            <a:lvl9pPr indent="-304800" lvl="8" marL="4114800" algn="l">
              <a:lnSpc>
                <a:spcPct val="100000"/>
              </a:lnSpc>
              <a:spcBef>
                <a:spcPts val="1600"/>
              </a:spcBef>
              <a:spcAft>
                <a:spcPts val="1600"/>
              </a:spcAft>
              <a:buSzPts val="1200"/>
              <a:buChar char="■"/>
              <a:defRPr sz="1200"/>
            </a:lvl9pPr>
          </a:lstStyle>
          <a:p/>
        </p:txBody>
      </p:sp>
      <p:sp>
        <p:nvSpPr>
          <p:cNvPr id="571" name="Google Shape;571;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572" name="Shape 572"/>
        <p:cNvGrpSpPr/>
        <p:nvPr/>
      </p:nvGrpSpPr>
      <p:grpSpPr>
        <a:xfrm>
          <a:off x="0" y="0"/>
          <a:ext cx="0" cy="0"/>
          <a:chOff x="0" y="0"/>
          <a:chExt cx="0" cy="0"/>
        </a:xfrm>
      </p:grpSpPr>
      <p:sp>
        <p:nvSpPr>
          <p:cNvPr id="573" name="Google Shape;573;p26"/>
          <p:cNvSpPr txBox="1"/>
          <p:nvPr>
            <p:ph type="title"/>
          </p:nvPr>
        </p:nvSpPr>
        <p:spPr>
          <a:xfrm>
            <a:off x="508001" y="457200"/>
            <a:ext cx="6447600" cy="9906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2700"/>
              <a:buFont typeface="Trebuchet MS"/>
              <a:buNone/>
              <a:defRPr sz="27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4" name="Google Shape;574;p26"/>
          <p:cNvSpPr txBox="1"/>
          <p:nvPr>
            <p:ph idx="1" type="body"/>
          </p:nvPr>
        </p:nvSpPr>
        <p:spPr>
          <a:xfrm>
            <a:off x="508001" y="1620442"/>
            <a:ext cx="6447600" cy="2910600"/>
          </a:xfrm>
          <a:prstGeom prst="rect">
            <a:avLst/>
          </a:prstGeom>
          <a:noFill/>
          <a:ln>
            <a:noFill/>
          </a:ln>
        </p:spPr>
        <p:txBody>
          <a:bodyPr anchorCtr="0" anchor="t" bIns="45700" lIns="91425" spcFirstLastPara="1" rIns="91425" wrap="square" tIns="45700">
            <a:no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575" name="Google Shape;575;p26"/>
          <p:cNvSpPr txBox="1"/>
          <p:nvPr>
            <p:ph idx="10" type="dt"/>
          </p:nvPr>
        </p:nvSpPr>
        <p:spPr>
          <a:xfrm>
            <a:off x="5403850" y="4531022"/>
            <a:ext cx="684000" cy="2739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576" name="Google Shape;576;p26"/>
          <p:cNvSpPr txBox="1"/>
          <p:nvPr>
            <p:ph idx="11" type="ftr"/>
          </p:nvPr>
        </p:nvSpPr>
        <p:spPr>
          <a:xfrm>
            <a:off x="508001" y="4531022"/>
            <a:ext cx="4723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577" name="Google Shape;577;p26"/>
          <p:cNvSpPr txBox="1"/>
          <p:nvPr>
            <p:ph idx="12" type="sldNum"/>
          </p:nvPr>
        </p:nvSpPr>
        <p:spPr>
          <a:xfrm>
            <a:off x="6442998" y="4531022"/>
            <a:ext cx="512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578" name="Shape 578"/>
        <p:cNvGrpSpPr/>
        <p:nvPr/>
      </p:nvGrpSpPr>
      <p:grpSpPr>
        <a:xfrm>
          <a:off x="0" y="0"/>
          <a:ext cx="0" cy="0"/>
          <a:chOff x="0" y="0"/>
          <a:chExt cx="0" cy="0"/>
        </a:xfrm>
      </p:grpSpPr>
      <p:sp>
        <p:nvSpPr>
          <p:cNvPr id="579" name="Google Shape;579;p27"/>
          <p:cNvSpPr txBox="1"/>
          <p:nvPr>
            <p:ph type="title"/>
          </p:nvPr>
        </p:nvSpPr>
        <p:spPr>
          <a:xfrm>
            <a:off x="508001" y="2025651"/>
            <a:ext cx="6447600" cy="13698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3000"/>
              <a:buFont typeface="Trebuchet MS"/>
              <a:buNone/>
              <a:defRPr b="0" sz="3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0" name="Google Shape;580;p27"/>
          <p:cNvSpPr txBox="1"/>
          <p:nvPr>
            <p:ph idx="1" type="body"/>
          </p:nvPr>
        </p:nvSpPr>
        <p:spPr>
          <a:xfrm>
            <a:off x="508001" y="3395586"/>
            <a:ext cx="6447600" cy="6453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800"/>
              </a:spcBef>
              <a:spcAft>
                <a:spcPts val="0"/>
              </a:spcAft>
              <a:buSzPts val="1200"/>
              <a:buNone/>
              <a:defRPr sz="1500">
                <a:solidFill>
                  <a:srgbClr val="7F7F7F"/>
                </a:solidFill>
              </a:defRPr>
            </a:lvl1pPr>
            <a:lvl2pPr indent="-228600" lvl="1" marL="914400" algn="l">
              <a:lnSpc>
                <a:spcPct val="100000"/>
              </a:lnSpc>
              <a:spcBef>
                <a:spcPts val="800"/>
              </a:spcBef>
              <a:spcAft>
                <a:spcPts val="0"/>
              </a:spcAft>
              <a:buSzPts val="1100"/>
              <a:buNone/>
              <a:defRPr sz="1400">
                <a:solidFill>
                  <a:srgbClr val="888888"/>
                </a:solidFill>
              </a:defRPr>
            </a:lvl2pPr>
            <a:lvl3pPr indent="-228600" lvl="2" marL="1371600" algn="l">
              <a:lnSpc>
                <a:spcPct val="100000"/>
              </a:lnSpc>
              <a:spcBef>
                <a:spcPts val="800"/>
              </a:spcBef>
              <a:spcAft>
                <a:spcPts val="0"/>
              </a:spcAft>
              <a:buSzPts val="1000"/>
              <a:buNone/>
              <a:defRPr sz="1200">
                <a:solidFill>
                  <a:srgbClr val="888888"/>
                </a:solidFill>
              </a:defRPr>
            </a:lvl3pPr>
            <a:lvl4pPr indent="-228600" lvl="3" marL="1828800" algn="l">
              <a:lnSpc>
                <a:spcPct val="100000"/>
              </a:lnSpc>
              <a:spcBef>
                <a:spcPts val="800"/>
              </a:spcBef>
              <a:spcAft>
                <a:spcPts val="0"/>
              </a:spcAft>
              <a:buSzPts val="800"/>
              <a:buNone/>
              <a:defRPr sz="1100">
                <a:solidFill>
                  <a:srgbClr val="888888"/>
                </a:solidFill>
              </a:defRPr>
            </a:lvl4pPr>
            <a:lvl5pPr indent="-228600" lvl="4" marL="2286000" algn="l">
              <a:lnSpc>
                <a:spcPct val="100000"/>
              </a:lnSpc>
              <a:spcBef>
                <a:spcPts val="800"/>
              </a:spcBef>
              <a:spcAft>
                <a:spcPts val="0"/>
              </a:spcAft>
              <a:buSzPts val="800"/>
              <a:buNone/>
              <a:defRPr sz="1100">
                <a:solidFill>
                  <a:srgbClr val="888888"/>
                </a:solidFill>
              </a:defRPr>
            </a:lvl5pPr>
            <a:lvl6pPr indent="-228600" lvl="5" marL="2743200" algn="l">
              <a:lnSpc>
                <a:spcPct val="100000"/>
              </a:lnSpc>
              <a:spcBef>
                <a:spcPts val="800"/>
              </a:spcBef>
              <a:spcAft>
                <a:spcPts val="0"/>
              </a:spcAft>
              <a:buSzPts val="800"/>
              <a:buNone/>
              <a:defRPr sz="1100">
                <a:solidFill>
                  <a:srgbClr val="888888"/>
                </a:solidFill>
              </a:defRPr>
            </a:lvl6pPr>
            <a:lvl7pPr indent="-228600" lvl="6" marL="3200400" algn="l">
              <a:lnSpc>
                <a:spcPct val="100000"/>
              </a:lnSpc>
              <a:spcBef>
                <a:spcPts val="800"/>
              </a:spcBef>
              <a:spcAft>
                <a:spcPts val="0"/>
              </a:spcAft>
              <a:buSzPts val="800"/>
              <a:buNone/>
              <a:defRPr sz="1100">
                <a:solidFill>
                  <a:srgbClr val="888888"/>
                </a:solidFill>
              </a:defRPr>
            </a:lvl7pPr>
            <a:lvl8pPr indent="-228600" lvl="7" marL="3657600" algn="l">
              <a:lnSpc>
                <a:spcPct val="100000"/>
              </a:lnSpc>
              <a:spcBef>
                <a:spcPts val="800"/>
              </a:spcBef>
              <a:spcAft>
                <a:spcPts val="0"/>
              </a:spcAft>
              <a:buSzPts val="800"/>
              <a:buNone/>
              <a:defRPr sz="1100">
                <a:solidFill>
                  <a:srgbClr val="888888"/>
                </a:solidFill>
              </a:defRPr>
            </a:lvl8pPr>
            <a:lvl9pPr indent="-228600" lvl="8" marL="4114800" algn="l">
              <a:lnSpc>
                <a:spcPct val="100000"/>
              </a:lnSpc>
              <a:spcBef>
                <a:spcPts val="800"/>
              </a:spcBef>
              <a:spcAft>
                <a:spcPts val="0"/>
              </a:spcAft>
              <a:buSzPts val="800"/>
              <a:buNone/>
              <a:defRPr sz="1100">
                <a:solidFill>
                  <a:srgbClr val="888888"/>
                </a:solidFill>
              </a:defRPr>
            </a:lvl9pPr>
          </a:lstStyle>
          <a:p/>
        </p:txBody>
      </p:sp>
      <p:sp>
        <p:nvSpPr>
          <p:cNvPr id="581" name="Google Shape;581;p27"/>
          <p:cNvSpPr txBox="1"/>
          <p:nvPr>
            <p:ph idx="10" type="dt"/>
          </p:nvPr>
        </p:nvSpPr>
        <p:spPr>
          <a:xfrm>
            <a:off x="5403850" y="4531022"/>
            <a:ext cx="684000" cy="2739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582" name="Google Shape;582;p27"/>
          <p:cNvSpPr txBox="1"/>
          <p:nvPr>
            <p:ph idx="11" type="ftr"/>
          </p:nvPr>
        </p:nvSpPr>
        <p:spPr>
          <a:xfrm>
            <a:off x="508001" y="4531022"/>
            <a:ext cx="4723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583" name="Google Shape;583;p27"/>
          <p:cNvSpPr txBox="1"/>
          <p:nvPr>
            <p:ph idx="12" type="sldNum"/>
          </p:nvPr>
        </p:nvSpPr>
        <p:spPr>
          <a:xfrm>
            <a:off x="6442998" y="4531022"/>
            <a:ext cx="512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584" name="Shape 584"/>
        <p:cNvGrpSpPr/>
        <p:nvPr/>
      </p:nvGrpSpPr>
      <p:grpSpPr>
        <a:xfrm>
          <a:off x="0" y="0"/>
          <a:ext cx="0" cy="0"/>
          <a:chOff x="0" y="0"/>
          <a:chExt cx="0" cy="0"/>
        </a:xfrm>
      </p:grpSpPr>
      <p:sp>
        <p:nvSpPr>
          <p:cNvPr id="585" name="Google Shape;585;p28"/>
          <p:cNvSpPr txBox="1"/>
          <p:nvPr>
            <p:ph type="title"/>
          </p:nvPr>
        </p:nvSpPr>
        <p:spPr>
          <a:xfrm>
            <a:off x="508001" y="457200"/>
            <a:ext cx="6447600" cy="9906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6" name="Google Shape;586;p28"/>
          <p:cNvSpPr txBox="1"/>
          <p:nvPr>
            <p:ph idx="1" type="body"/>
          </p:nvPr>
        </p:nvSpPr>
        <p:spPr>
          <a:xfrm>
            <a:off x="508001" y="1620442"/>
            <a:ext cx="3138000" cy="2910600"/>
          </a:xfrm>
          <a:prstGeom prst="rect">
            <a:avLst/>
          </a:prstGeom>
          <a:noFill/>
          <a:ln>
            <a:noFill/>
          </a:ln>
        </p:spPr>
        <p:txBody>
          <a:bodyPr anchorCtr="0" anchor="t" bIns="45700" lIns="91425" spcFirstLastPara="1" rIns="91425" wrap="square" tIns="45700">
            <a:no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587" name="Google Shape;587;p28"/>
          <p:cNvSpPr txBox="1"/>
          <p:nvPr>
            <p:ph idx="2" type="body"/>
          </p:nvPr>
        </p:nvSpPr>
        <p:spPr>
          <a:xfrm>
            <a:off x="3817477" y="1620442"/>
            <a:ext cx="3138000" cy="2910600"/>
          </a:xfrm>
          <a:prstGeom prst="rect">
            <a:avLst/>
          </a:prstGeom>
          <a:noFill/>
          <a:ln>
            <a:noFill/>
          </a:ln>
        </p:spPr>
        <p:txBody>
          <a:bodyPr anchorCtr="0" anchor="t" bIns="45700" lIns="91425" spcFirstLastPara="1" rIns="91425" wrap="square" tIns="45700">
            <a:no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588" name="Google Shape;588;p28"/>
          <p:cNvSpPr txBox="1"/>
          <p:nvPr>
            <p:ph idx="10" type="dt"/>
          </p:nvPr>
        </p:nvSpPr>
        <p:spPr>
          <a:xfrm>
            <a:off x="5403850" y="4531022"/>
            <a:ext cx="684000" cy="2739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589" name="Google Shape;589;p28"/>
          <p:cNvSpPr txBox="1"/>
          <p:nvPr>
            <p:ph idx="11" type="ftr"/>
          </p:nvPr>
        </p:nvSpPr>
        <p:spPr>
          <a:xfrm>
            <a:off x="508001" y="4531022"/>
            <a:ext cx="4723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590" name="Google Shape;590;p28"/>
          <p:cNvSpPr txBox="1"/>
          <p:nvPr>
            <p:ph idx="12" type="sldNum"/>
          </p:nvPr>
        </p:nvSpPr>
        <p:spPr>
          <a:xfrm>
            <a:off x="6442998" y="4531022"/>
            <a:ext cx="512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1">
  <p:cSld name="TITLE_3">
    <p:spTree>
      <p:nvGrpSpPr>
        <p:cNvPr id="591" name="Shape 591"/>
        <p:cNvGrpSpPr/>
        <p:nvPr/>
      </p:nvGrpSpPr>
      <p:grpSpPr>
        <a:xfrm>
          <a:off x="0" y="0"/>
          <a:ext cx="0" cy="0"/>
          <a:chOff x="0" y="0"/>
          <a:chExt cx="0" cy="0"/>
        </a:xfrm>
      </p:grpSpPr>
      <p:sp>
        <p:nvSpPr>
          <p:cNvPr id="592" name="Google Shape;592;p2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Font typeface="Viga"/>
              <a:buNone/>
              <a:defRPr sz="5200">
                <a:latin typeface="Viga"/>
                <a:ea typeface="Viga"/>
                <a:cs typeface="Viga"/>
                <a:sym typeface="Vig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93" name="Google Shape;593;p2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600"/>
              </a:spcBef>
              <a:spcAft>
                <a:spcPts val="0"/>
              </a:spcAft>
              <a:buSzPts val="2800"/>
              <a:buFont typeface="Ubuntu"/>
              <a:buNone/>
              <a:defRPr sz="2800">
                <a:latin typeface="Ubuntu"/>
                <a:ea typeface="Ubuntu"/>
                <a:cs typeface="Ubuntu"/>
                <a:sym typeface="Ubuntu"/>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94" name="Google Shape;594;p2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p:cSld name="TITLE_1_2">
    <p:spTree>
      <p:nvGrpSpPr>
        <p:cNvPr id="595" name="Shape 595"/>
        <p:cNvGrpSpPr/>
        <p:nvPr/>
      </p:nvGrpSpPr>
      <p:grpSpPr>
        <a:xfrm>
          <a:off x="0" y="0"/>
          <a:ext cx="0" cy="0"/>
          <a:chOff x="0" y="0"/>
          <a:chExt cx="0" cy="0"/>
        </a:xfrm>
      </p:grpSpPr>
      <p:sp>
        <p:nvSpPr>
          <p:cNvPr id="596" name="Google Shape;596;p30"/>
          <p:cNvSpPr txBox="1"/>
          <p:nvPr>
            <p:ph type="ctrTitle"/>
          </p:nvPr>
        </p:nvSpPr>
        <p:spPr>
          <a:xfrm>
            <a:off x="2305100" y="1161050"/>
            <a:ext cx="6153000" cy="11598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dk2"/>
              </a:buClr>
              <a:buSzPts val="4800"/>
              <a:buNone/>
              <a:defRPr b="0" sz="4800">
                <a:solidFill>
                  <a:schemeClr val="dk2"/>
                </a:solidFill>
              </a:defRPr>
            </a:lvl1pPr>
            <a:lvl2pPr lvl="1" algn="r">
              <a:spcBef>
                <a:spcPts val="0"/>
              </a:spcBef>
              <a:spcAft>
                <a:spcPts val="0"/>
              </a:spcAft>
              <a:buClr>
                <a:schemeClr val="dk2"/>
              </a:buClr>
              <a:buSzPts val="4800"/>
              <a:buNone/>
              <a:defRPr b="0" sz="4800">
                <a:solidFill>
                  <a:schemeClr val="dk2"/>
                </a:solidFill>
              </a:defRPr>
            </a:lvl2pPr>
            <a:lvl3pPr lvl="2" algn="r">
              <a:spcBef>
                <a:spcPts val="0"/>
              </a:spcBef>
              <a:spcAft>
                <a:spcPts val="0"/>
              </a:spcAft>
              <a:buClr>
                <a:schemeClr val="dk2"/>
              </a:buClr>
              <a:buSzPts val="4800"/>
              <a:buNone/>
              <a:defRPr b="0" sz="4800">
                <a:solidFill>
                  <a:schemeClr val="dk2"/>
                </a:solidFill>
              </a:defRPr>
            </a:lvl3pPr>
            <a:lvl4pPr lvl="3" algn="r">
              <a:spcBef>
                <a:spcPts val="0"/>
              </a:spcBef>
              <a:spcAft>
                <a:spcPts val="0"/>
              </a:spcAft>
              <a:buClr>
                <a:schemeClr val="dk2"/>
              </a:buClr>
              <a:buSzPts val="4800"/>
              <a:buNone/>
              <a:defRPr b="0" sz="4800">
                <a:solidFill>
                  <a:schemeClr val="dk2"/>
                </a:solidFill>
              </a:defRPr>
            </a:lvl4pPr>
            <a:lvl5pPr lvl="4" algn="r">
              <a:spcBef>
                <a:spcPts val="0"/>
              </a:spcBef>
              <a:spcAft>
                <a:spcPts val="0"/>
              </a:spcAft>
              <a:buClr>
                <a:schemeClr val="dk2"/>
              </a:buClr>
              <a:buSzPts val="4800"/>
              <a:buNone/>
              <a:defRPr b="0" sz="4800">
                <a:solidFill>
                  <a:schemeClr val="dk2"/>
                </a:solidFill>
              </a:defRPr>
            </a:lvl5pPr>
            <a:lvl6pPr lvl="5" algn="r">
              <a:spcBef>
                <a:spcPts val="0"/>
              </a:spcBef>
              <a:spcAft>
                <a:spcPts val="0"/>
              </a:spcAft>
              <a:buClr>
                <a:schemeClr val="dk2"/>
              </a:buClr>
              <a:buSzPts val="4800"/>
              <a:buNone/>
              <a:defRPr b="0" sz="4800">
                <a:solidFill>
                  <a:schemeClr val="dk2"/>
                </a:solidFill>
              </a:defRPr>
            </a:lvl6pPr>
            <a:lvl7pPr lvl="6" algn="r">
              <a:spcBef>
                <a:spcPts val="0"/>
              </a:spcBef>
              <a:spcAft>
                <a:spcPts val="0"/>
              </a:spcAft>
              <a:buClr>
                <a:schemeClr val="dk2"/>
              </a:buClr>
              <a:buSzPts val="4800"/>
              <a:buNone/>
              <a:defRPr b="0" sz="4800">
                <a:solidFill>
                  <a:schemeClr val="dk2"/>
                </a:solidFill>
              </a:defRPr>
            </a:lvl7pPr>
            <a:lvl8pPr lvl="7" algn="r">
              <a:spcBef>
                <a:spcPts val="0"/>
              </a:spcBef>
              <a:spcAft>
                <a:spcPts val="0"/>
              </a:spcAft>
              <a:buClr>
                <a:schemeClr val="dk2"/>
              </a:buClr>
              <a:buSzPts val="4800"/>
              <a:buNone/>
              <a:defRPr b="0" sz="4800">
                <a:solidFill>
                  <a:schemeClr val="dk2"/>
                </a:solidFill>
              </a:defRPr>
            </a:lvl8pPr>
            <a:lvl9pPr lvl="8" algn="r">
              <a:spcBef>
                <a:spcPts val="0"/>
              </a:spcBef>
              <a:spcAft>
                <a:spcPts val="0"/>
              </a:spcAft>
              <a:buClr>
                <a:schemeClr val="dk2"/>
              </a:buClr>
              <a:buSzPts val="4800"/>
              <a:buNone/>
              <a:defRPr b="0" sz="4800">
                <a:solidFill>
                  <a:schemeClr val="dk2"/>
                </a:solidFill>
              </a:defRPr>
            </a:lvl9pPr>
          </a:lstStyle>
          <a:p/>
        </p:txBody>
      </p:sp>
      <p:sp>
        <p:nvSpPr>
          <p:cNvPr id="597" name="Google Shape;597;p30"/>
          <p:cNvSpPr/>
          <p:nvPr/>
        </p:nvSpPr>
        <p:spPr>
          <a:xfrm>
            <a:off x="723692" y="4220091"/>
            <a:ext cx="794875" cy="985737"/>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98" name="Google Shape;598;p30"/>
          <p:cNvSpPr/>
          <p:nvPr/>
        </p:nvSpPr>
        <p:spPr>
          <a:xfrm>
            <a:off x="-58319" y="3053287"/>
            <a:ext cx="782014" cy="890356"/>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599" name="Google Shape;599;p30"/>
          <p:cNvSpPr/>
          <p:nvPr/>
        </p:nvSpPr>
        <p:spPr>
          <a:xfrm>
            <a:off x="4025101" y="3422420"/>
            <a:ext cx="370865" cy="809588"/>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00" name="Google Shape;600;p30"/>
          <p:cNvSpPr/>
          <p:nvPr/>
        </p:nvSpPr>
        <p:spPr>
          <a:xfrm>
            <a:off x="3078045" y="3128354"/>
            <a:ext cx="730671" cy="895811"/>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01" name="Google Shape;601;p30"/>
          <p:cNvSpPr/>
          <p:nvPr/>
        </p:nvSpPr>
        <p:spPr>
          <a:xfrm>
            <a:off x="5401648" y="3285712"/>
            <a:ext cx="805934" cy="75083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02" name="Google Shape;602;p30"/>
          <p:cNvSpPr/>
          <p:nvPr/>
        </p:nvSpPr>
        <p:spPr>
          <a:xfrm>
            <a:off x="8364459" y="3346843"/>
            <a:ext cx="873792" cy="600260"/>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03" name="Google Shape;603;p30"/>
          <p:cNvSpPr/>
          <p:nvPr/>
        </p:nvSpPr>
        <p:spPr>
          <a:xfrm>
            <a:off x="4551116" y="3125540"/>
            <a:ext cx="657208" cy="679227"/>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04" name="Google Shape;604;p30"/>
          <p:cNvSpPr/>
          <p:nvPr/>
        </p:nvSpPr>
        <p:spPr>
          <a:xfrm>
            <a:off x="4419881" y="3994834"/>
            <a:ext cx="919681" cy="950908"/>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05" name="Google Shape;605;p30"/>
          <p:cNvSpPr/>
          <p:nvPr/>
        </p:nvSpPr>
        <p:spPr>
          <a:xfrm>
            <a:off x="2644912" y="4036538"/>
            <a:ext cx="890356" cy="7068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06" name="Google Shape;606;p30"/>
          <p:cNvSpPr/>
          <p:nvPr/>
        </p:nvSpPr>
        <p:spPr>
          <a:xfrm>
            <a:off x="2116542" y="3186156"/>
            <a:ext cx="829755" cy="780163"/>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07" name="Google Shape;607;p30"/>
          <p:cNvSpPr/>
          <p:nvPr/>
        </p:nvSpPr>
        <p:spPr>
          <a:xfrm>
            <a:off x="1347361" y="3186147"/>
            <a:ext cx="599146" cy="706813"/>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08" name="Google Shape;608;p30"/>
          <p:cNvSpPr/>
          <p:nvPr/>
        </p:nvSpPr>
        <p:spPr>
          <a:xfrm>
            <a:off x="2681615" y="4813558"/>
            <a:ext cx="816944" cy="313967"/>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09" name="Google Shape;609;p30"/>
          <p:cNvSpPr/>
          <p:nvPr/>
        </p:nvSpPr>
        <p:spPr>
          <a:xfrm>
            <a:off x="7146421" y="4508764"/>
            <a:ext cx="1040884" cy="730621"/>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10" name="Google Shape;610;p30"/>
          <p:cNvSpPr/>
          <p:nvPr/>
        </p:nvSpPr>
        <p:spPr>
          <a:xfrm>
            <a:off x="7146430" y="3104432"/>
            <a:ext cx="684732" cy="721463"/>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11" name="Google Shape;611;p30"/>
          <p:cNvSpPr/>
          <p:nvPr/>
        </p:nvSpPr>
        <p:spPr>
          <a:xfrm>
            <a:off x="5262207" y="4729516"/>
            <a:ext cx="525046" cy="372666"/>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12" name="Google Shape;612;p30"/>
          <p:cNvSpPr/>
          <p:nvPr/>
        </p:nvSpPr>
        <p:spPr>
          <a:xfrm>
            <a:off x="8376372" y="4729061"/>
            <a:ext cx="508532" cy="324976"/>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13" name="Google Shape;613;p30"/>
          <p:cNvSpPr/>
          <p:nvPr/>
        </p:nvSpPr>
        <p:spPr>
          <a:xfrm>
            <a:off x="3808716" y="4429326"/>
            <a:ext cx="570935" cy="567282"/>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14" name="Google Shape;614;p30"/>
          <p:cNvSpPr/>
          <p:nvPr/>
        </p:nvSpPr>
        <p:spPr>
          <a:xfrm>
            <a:off x="7975391" y="3053272"/>
            <a:ext cx="541560" cy="67927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15" name="Google Shape;615;p30"/>
          <p:cNvSpPr/>
          <p:nvPr/>
        </p:nvSpPr>
        <p:spPr>
          <a:xfrm>
            <a:off x="1570785" y="4028295"/>
            <a:ext cx="734324" cy="723314"/>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16" name="Google Shape;616;p30"/>
          <p:cNvSpPr/>
          <p:nvPr/>
        </p:nvSpPr>
        <p:spPr>
          <a:xfrm>
            <a:off x="247060" y="4094875"/>
            <a:ext cx="275434" cy="244207"/>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17" name="Google Shape;617;p30"/>
          <p:cNvSpPr/>
          <p:nvPr/>
        </p:nvSpPr>
        <p:spPr>
          <a:xfrm>
            <a:off x="8516944" y="4082884"/>
            <a:ext cx="690236" cy="510383"/>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18" name="Google Shape;618;p30"/>
          <p:cNvSpPr/>
          <p:nvPr/>
        </p:nvSpPr>
        <p:spPr>
          <a:xfrm>
            <a:off x="859713" y="3417443"/>
            <a:ext cx="317620" cy="659010"/>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19" name="Google Shape;619;p30"/>
          <p:cNvSpPr/>
          <p:nvPr/>
        </p:nvSpPr>
        <p:spPr>
          <a:xfrm rot="1920742">
            <a:off x="5707038" y="4213989"/>
            <a:ext cx="884797" cy="750834"/>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20" name="Google Shape;620;p30"/>
          <p:cNvSpPr/>
          <p:nvPr/>
        </p:nvSpPr>
        <p:spPr>
          <a:xfrm rot="-3496844">
            <a:off x="115839" y="4509560"/>
            <a:ext cx="537852" cy="464440"/>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21" name="Google Shape;621;p30"/>
          <p:cNvSpPr/>
          <p:nvPr/>
        </p:nvSpPr>
        <p:spPr>
          <a:xfrm>
            <a:off x="7518184" y="3966329"/>
            <a:ext cx="846269" cy="598458"/>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22" name="Google Shape;622;p30"/>
          <p:cNvSpPr/>
          <p:nvPr/>
        </p:nvSpPr>
        <p:spPr>
          <a:xfrm rot="-5400000">
            <a:off x="6496794" y="3021440"/>
            <a:ext cx="493819" cy="63153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23" name="Google Shape;623;p30"/>
          <p:cNvSpPr/>
          <p:nvPr/>
        </p:nvSpPr>
        <p:spPr>
          <a:xfrm>
            <a:off x="6453205" y="3705907"/>
            <a:ext cx="666366" cy="752689"/>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24" name="Google Shape;624;p30"/>
          <p:cNvSpPr/>
          <p:nvPr/>
        </p:nvSpPr>
        <p:spPr>
          <a:xfrm>
            <a:off x="1866011" y="4742879"/>
            <a:ext cx="681078" cy="455287"/>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625" name="Google Shape;625;p30"/>
          <p:cNvSpPr/>
          <p:nvPr/>
        </p:nvSpPr>
        <p:spPr>
          <a:xfrm>
            <a:off x="6669805" y="4614395"/>
            <a:ext cx="308462" cy="330481"/>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626" name="Shape 626"/>
        <p:cNvGrpSpPr/>
        <p:nvPr/>
      </p:nvGrpSpPr>
      <p:grpSpPr>
        <a:xfrm>
          <a:off x="0" y="0"/>
          <a:ext cx="0" cy="0"/>
          <a:chOff x="0" y="0"/>
          <a:chExt cx="0" cy="0"/>
        </a:xfrm>
      </p:grpSpPr>
      <p:sp>
        <p:nvSpPr>
          <p:cNvPr id="627" name="Google Shape;627;p3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628" name="Google Shape;628;p31"/>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629" name="Google Shape;629;p31"/>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630" name="Google Shape;630;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631" name="Google Shape;631;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632" name="Google Shape;632;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spcAft>
                <a:spcPts val="0"/>
              </a:spcAft>
              <a:buClr>
                <a:srgbClr val="888888"/>
              </a:buClr>
              <a:buSzPts val="900"/>
              <a:buFont typeface="Calibri"/>
              <a:buNone/>
              <a:defRPr/>
            </a:lvl1pPr>
            <a:lvl2pPr indent="0" lvl="1" marL="0" algn="r">
              <a:spcBef>
                <a:spcPts val="0"/>
              </a:spcBef>
              <a:spcAft>
                <a:spcPts val="0"/>
              </a:spcAft>
              <a:buClr>
                <a:srgbClr val="888888"/>
              </a:buClr>
              <a:buSzPts val="900"/>
              <a:buFont typeface="Calibri"/>
              <a:buNone/>
              <a:defRPr/>
            </a:lvl2pPr>
            <a:lvl3pPr indent="0" lvl="2" marL="0" algn="r">
              <a:spcBef>
                <a:spcPts val="0"/>
              </a:spcBef>
              <a:spcAft>
                <a:spcPts val="0"/>
              </a:spcAft>
              <a:buClr>
                <a:srgbClr val="888888"/>
              </a:buClr>
              <a:buSzPts val="900"/>
              <a:buFont typeface="Calibri"/>
              <a:buNone/>
              <a:defRPr/>
            </a:lvl3pPr>
            <a:lvl4pPr indent="0" lvl="3" marL="0" algn="r">
              <a:spcBef>
                <a:spcPts val="0"/>
              </a:spcBef>
              <a:spcAft>
                <a:spcPts val="0"/>
              </a:spcAft>
              <a:buClr>
                <a:srgbClr val="888888"/>
              </a:buClr>
              <a:buSzPts val="900"/>
              <a:buFont typeface="Calibri"/>
              <a:buNone/>
              <a:defRPr/>
            </a:lvl4pPr>
            <a:lvl5pPr indent="0" lvl="4" marL="0" algn="r">
              <a:spcBef>
                <a:spcPts val="0"/>
              </a:spcBef>
              <a:spcAft>
                <a:spcPts val="0"/>
              </a:spcAft>
              <a:buClr>
                <a:srgbClr val="888888"/>
              </a:buClr>
              <a:buSzPts val="900"/>
              <a:buFont typeface="Calibri"/>
              <a:buNone/>
              <a:defRPr/>
            </a:lvl5pPr>
            <a:lvl6pPr indent="0" lvl="5" marL="0" algn="r">
              <a:spcBef>
                <a:spcPts val="0"/>
              </a:spcBef>
              <a:spcAft>
                <a:spcPts val="0"/>
              </a:spcAft>
              <a:buClr>
                <a:srgbClr val="888888"/>
              </a:buClr>
              <a:buSzPts val="900"/>
              <a:buFont typeface="Calibri"/>
              <a:buNone/>
              <a:defRPr/>
            </a:lvl6pPr>
            <a:lvl7pPr indent="0" lvl="6" marL="0" algn="r">
              <a:spcBef>
                <a:spcPts val="0"/>
              </a:spcBef>
              <a:spcAft>
                <a:spcPts val="0"/>
              </a:spcAft>
              <a:buClr>
                <a:srgbClr val="888888"/>
              </a:buClr>
              <a:buSzPts val="900"/>
              <a:buFont typeface="Calibri"/>
              <a:buNone/>
              <a:defRPr/>
            </a:lvl7pPr>
            <a:lvl8pPr indent="0" lvl="7" marL="0" algn="r">
              <a:spcBef>
                <a:spcPts val="0"/>
              </a:spcBef>
              <a:spcAft>
                <a:spcPts val="0"/>
              </a:spcAft>
              <a:buClr>
                <a:srgbClr val="888888"/>
              </a:buClr>
              <a:buSzPts val="900"/>
              <a:buFont typeface="Calibri"/>
              <a:buNone/>
              <a:defRPr/>
            </a:lvl8pPr>
            <a:lvl9pPr indent="0" lvl="8" mar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1">
  <p:cSld name="1_Titre de section">
    <p:spTree>
      <p:nvGrpSpPr>
        <p:cNvPr id="633" name="Shape 633"/>
        <p:cNvGrpSpPr/>
        <p:nvPr/>
      </p:nvGrpSpPr>
      <p:grpSpPr>
        <a:xfrm>
          <a:off x="0" y="0"/>
          <a:ext cx="0" cy="0"/>
          <a:chOff x="0" y="0"/>
          <a:chExt cx="0" cy="0"/>
        </a:xfrm>
      </p:grpSpPr>
      <p:sp>
        <p:nvSpPr>
          <p:cNvPr id="634" name="Google Shape;634;p32"/>
          <p:cNvSpPr txBox="1"/>
          <p:nvPr>
            <p:ph type="title"/>
          </p:nvPr>
        </p:nvSpPr>
        <p:spPr>
          <a:xfrm>
            <a:off x="829818" y="880181"/>
            <a:ext cx="7475100" cy="2194800"/>
          </a:xfrm>
          <a:prstGeom prst="rect">
            <a:avLst/>
          </a:prstGeom>
          <a:noFill/>
          <a:ln>
            <a:noFill/>
          </a:ln>
        </p:spPr>
        <p:txBody>
          <a:bodyPr anchorCtr="0" anchor="b" bIns="34275" lIns="68575" spcFirstLastPara="1" rIns="68575" wrap="square" tIns="34275">
            <a:noAutofit/>
          </a:bodyPr>
          <a:lstStyle>
            <a:lvl1pPr lvl="0" algn="ctr">
              <a:lnSpc>
                <a:spcPct val="85000"/>
              </a:lnSpc>
              <a:spcBef>
                <a:spcPts val="0"/>
              </a:spcBef>
              <a:spcAft>
                <a:spcPts val="0"/>
              </a:spcAft>
              <a:buClr>
                <a:schemeClr val="accent1"/>
              </a:buClr>
              <a:buSzPts val="5400"/>
              <a:buFont typeface="Corbel"/>
              <a:buNone/>
              <a:defRPr b="0" sz="5400" cap="none"/>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35" name="Google Shape;635;p32"/>
          <p:cNvSpPr txBox="1"/>
          <p:nvPr>
            <p:ph idx="1" type="body"/>
          </p:nvPr>
        </p:nvSpPr>
        <p:spPr>
          <a:xfrm>
            <a:off x="1282446" y="3115890"/>
            <a:ext cx="6576900" cy="1022700"/>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1100"/>
              </a:spcBef>
              <a:spcAft>
                <a:spcPts val="0"/>
              </a:spcAft>
              <a:buClr>
                <a:schemeClr val="accent1"/>
              </a:buClr>
              <a:buSzPts val="1300"/>
              <a:buNone/>
              <a:defRPr sz="1700">
                <a:solidFill>
                  <a:schemeClr val="accent1"/>
                </a:solidFill>
              </a:defRPr>
            </a:lvl1pPr>
            <a:lvl2pPr indent="-228600" lvl="1" marL="914400" algn="l">
              <a:lnSpc>
                <a:spcPct val="90000"/>
              </a:lnSpc>
              <a:spcBef>
                <a:spcPts val="1600"/>
              </a:spcBef>
              <a:spcAft>
                <a:spcPts val="0"/>
              </a:spcAft>
              <a:buClr>
                <a:srgbClr val="888888"/>
              </a:buClr>
              <a:buSzPts val="1100"/>
              <a:buNone/>
              <a:defRPr sz="1400">
                <a:solidFill>
                  <a:srgbClr val="888888"/>
                </a:solidFill>
              </a:defRPr>
            </a:lvl2pPr>
            <a:lvl3pPr indent="-228600" lvl="2" marL="1371600" algn="l">
              <a:lnSpc>
                <a:spcPct val="90000"/>
              </a:lnSpc>
              <a:spcBef>
                <a:spcPts val="300"/>
              </a:spcBef>
              <a:spcAft>
                <a:spcPts val="0"/>
              </a:spcAft>
              <a:buClr>
                <a:srgbClr val="888888"/>
              </a:buClr>
              <a:buSzPts val="1000"/>
              <a:buNone/>
              <a:defRPr sz="1200">
                <a:solidFill>
                  <a:srgbClr val="888888"/>
                </a:solidFill>
              </a:defRPr>
            </a:lvl3pPr>
            <a:lvl4pPr indent="-228600" lvl="3" marL="1828800" algn="l">
              <a:lnSpc>
                <a:spcPct val="90000"/>
              </a:lnSpc>
              <a:spcBef>
                <a:spcPts val="300"/>
              </a:spcBef>
              <a:spcAft>
                <a:spcPts val="0"/>
              </a:spcAft>
              <a:buClr>
                <a:srgbClr val="888888"/>
              </a:buClr>
              <a:buSzPts val="800"/>
              <a:buNone/>
              <a:defRPr sz="1100">
                <a:solidFill>
                  <a:srgbClr val="888888"/>
                </a:solidFill>
              </a:defRPr>
            </a:lvl4pPr>
            <a:lvl5pPr indent="-228600" lvl="4" marL="2286000" algn="l">
              <a:lnSpc>
                <a:spcPct val="90000"/>
              </a:lnSpc>
              <a:spcBef>
                <a:spcPts val="300"/>
              </a:spcBef>
              <a:spcAft>
                <a:spcPts val="0"/>
              </a:spcAft>
              <a:buClr>
                <a:srgbClr val="888888"/>
              </a:buClr>
              <a:buSzPts val="800"/>
              <a:buNone/>
              <a:defRPr sz="1100">
                <a:solidFill>
                  <a:srgbClr val="888888"/>
                </a:solidFill>
              </a:defRPr>
            </a:lvl5pPr>
            <a:lvl6pPr indent="-228600" lvl="5" marL="2743200" algn="l">
              <a:lnSpc>
                <a:spcPct val="90000"/>
              </a:lnSpc>
              <a:spcBef>
                <a:spcPts val="300"/>
              </a:spcBef>
              <a:spcAft>
                <a:spcPts val="0"/>
              </a:spcAft>
              <a:buClr>
                <a:srgbClr val="888888"/>
              </a:buClr>
              <a:buSzPts val="800"/>
              <a:buNone/>
              <a:defRPr sz="1100">
                <a:solidFill>
                  <a:srgbClr val="888888"/>
                </a:solidFill>
              </a:defRPr>
            </a:lvl6pPr>
            <a:lvl7pPr indent="-228600" lvl="6" marL="3200400" algn="l">
              <a:lnSpc>
                <a:spcPct val="90000"/>
              </a:lnSpc>
              <a:spcBef>
                <a:spcPts val="300"/>
              </a:spcBef>
              <a:spcAft>
                <a:spcPts val="0"/>
              </a:spcAft>
              <a:buClr>
                <a:srgbClr val="888888"/>
              </a:buClr>
              <a:buSzPts val="800"/>
              <a:buNone/>
              <a:defRPr sz="1100">
                <a:solidFill>
                  <a:srgbClr val="888888"/>
                </a:solidFill>
              </a:defRPr>
            </a:lvl7pPr>
            <a:lvl8pPr indent="-228600" lvl="7" marL="3657600" algn="l">
              <a:lnSpc>
                <a:spcPct val="90000"/>
              </a:lnSpc>
              <a:spcBef>
                <a:spcPts val="300"/>
              </a:spcBef>
              <a:spcAft>
                <a:spcPts val="0"/>
              </a:spcAft>
              <a:buClr>
                <a:srgbClr val="888888"/>
              </a:buClr>
              <a:buSzPts val="800"/>
              <a:buNone/>
              <a:defRPr sz="1100">
                <a:solidFill>
                  <a:srgbClr val="888888"/>
                </a:solidFill>
              </a:defRPr>
            </a:lvl8pPr>
            <a:lvl9pPr indent="-228600" lvl="8" marL="4114800" algn="l">
              <a:lnSpc>
                <a:spcPct val="90000"/>
              </a:lnSpc>
              <a:spcBef>
                <a:spcPts val="300"/>
              </a:spcBef>
              <a:spcAft>
                <a:spcPts val="300"/>
              </a:spcAft>
              <a:buClr>
                <a:srgbClr val="888888"/>
              </a:buClr>
              <a:buSzPts val="800"/>
              <a:buNone/>
              <a:defRPr sz="1100">
                <a:solidFill>
                  <a:srgbClr val="888888"/>
                </a:solidFill>
              </a:defRPr>
            </a:lvl9pPr>
          </a:lstStyle>
          <a:p/>
        </p:txBody>
      </p:sp>
      <p:sp>
        <p:nvSpPr>
          <p:cNvPr id="636" name="Google Shape;636;p32"/>
          <p:cNvSpPr txBox="1"/>
          <p:nvPr>
            <p:ph idx="10" type="dt"/>
          </p:nvPr>
        </p:nvSpPr>
        <p:spPr>
          <a:xfrm>
            <a:off x="857247" y="4667871"/>
            <a:ext cx="17469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Clr>
                <a:srgbClr val="888888"/>
              </a:buClr>
              <a:buSzPts val="1100"/>
              <a:buFont typeface="Calibri"/>
              <a:buNone/>
              <a:defRPr sz="1100"/>
            </a:lvl1pPr>
            <a:lvl2pPr lvl="1" algn="l">
              <a:spcBef>
                <a:spcPts val="0"/>
              </a:spcBef>
              <a:spcAft>
                <a:spcPts val="0"/>
              </a:spcAft>
              <a:buClr>
                <a:schemeClr val="dk1"/>
              </a:buClr>
              <a:buSzPts val="1100"/>
              <a:buFont typeface="Calibri"/>
              <a:buNone/>
              <a:defRPr sz="1100"/>
            </a:lvl2pPr>
            <a:lvl3pPr lvl="2" algn="l">
              <a:spcBef>
                <a:spcPts val="0"/>
              </a:spcBef>
              <a:spcAft>
                <a:spcPts val="0"/>
              </a:spcAft>
              <a:buClr>
                <a:schemeClr val="dk1"/>
              </a:buClr>
              <a:buSzPts val="1100"/>
              <a:buFont typeface="Calibri"/>
              <a:buNone/>
              <a:defRPr sz="1100"/>
            </a:lvl3pPr>
            <a:lvl4pPr lvl="3" algn="l">
              <a:spcBef>
                <a:spcPts val="0"/>
              </a:spcBef>
              <a:spcAft>
                <a:spcPts val="0"/>
              </a:spcAft>
              <a:buClr>
                <a:schemeClr val="dk1"/>
              </a:buClr>
              <a:buSzPts val="1100"/>
              <a:buFont typeface="Calibri"/>
              <a:buNone/>
              <a:defRPr sz="1100"/>
            </a:lvl4pPr>
            <a:lvl5pPr lvl="4" algn="l">
              <a:spcBef>
                <a:spcPts val="0"/>
              </a:spcBef>
              <a:spcAft>
                <a:spcPts val="0"/>
              </a:spcAft>
              <a:buClr>
                <a:schemeClr val="dk1"/>
              </a:buClr>
              <a:buSzPts val="1100"/>
              <a:buFont typeface="Calibri"/>
              <a:buNone/>
              <a:defRPr sz="1100"/>
            </a:lvl5pPr>
            <a:lvl6pPr lvl="5" algn="l">
              <a:spcBef>
                <a:spcPts val="0"/>
              </a:spcBef>
              <a:spcAft>
                <a:spcPts val="0"/>
              </a:spcAft>
              <a:buClr>
                <a:schemeClr val="dk1"/>
              </a:buClr>
              <a:buSzPts val="1100"/>
              <a:buFont typeface="Calibri"/>
              <a:buNone/>
              <a:defRPr sz="1100"/>
            </a:lvl6pPr>
            <a:lvl7pPr lvl="6" algn="l">
              <a:spcBef>
                <a:spcPts val="0"/>
              </a:spcBef>
              <a:spcAft>
                <a:spcPts val="0"/>
              </a:spcAft>
              <a:buClr>
                <a:schemeClr val="dk1"/>
              </a:buClr>
              <a:buSzPts val="1100"/>
              <a:buFont typeface="Calibri"/>
              <a:buNone/>
              <a:defRPr sz="1100"/>
            </a:lvl7pPr>
            <a:lvl8pPr lvl="7" algn="l">
              <a:spcBef>
                <a:spcPts val="0"/>
              </a:spcBef>
              <a:spcAft>
                <a:spcPts val="0"/>
              </a:spcAft>
              <a:buClr>
                <a:schemeClr val="dk1"/>
              </a:buClr>
              <a:buSzPts val="1100"/>
              <a:buFont typeface="Calibri"/>
              <a:buNone/>
              <a:defRPr sz="1100"/>
            </a:lvl8pPr>
            <a:lvl9pPr lvl="8" algn="l">
              <a:spcBef>
                <a:spcPts val="0"/>
              </a:spcBef>
              <a:spcAft>
                <a:spcPts val="0"/>
              </a:spcAft>
              <a:buClr>
                <a:schemeClr val="dk1"/>
              </a:buClr>
              <a:buSzPts val="1100"/>
              <a:buFont typeface="Calibri"/>
              <a:buNone/>
              <a:defRPr sz="1100"/>
            </a:lvl9pPr>
          </a:lstStyle>
          <a:p/>
        </p:txBody>
      </p:sp>
      <p:sp>
        <p:nvSpPr>
          <p:cNvPr id="637" name="Google Shape;637;p32"/>
          <p:cNvSpPr txBox="1"/>
          <p:nvPr>
            <p:ph idx="11" type="ftr"/>
          </p:nvPr>
        </p:nvSpPr>
        <p:spPr>
          <a:xfrm>
            <a:off x="2961861" y="4667871"/>
            <a:ext cx="3538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Clr>
                <a:srgbClr val="888888"/>
              </a:buClr>
              <a:buSzPts val="1100"/>
              <a:buFont typeface="Calibri"/>
              <a:buNone/>
              <a:defRPr sz="1100"/>
            </a:lvl1pPr>
            <a:lvl2pPr lvl="1" algn="l">
              <a:spcBef>
                <a:spcPts val="0"/>
              </a:spcBef>
              <a:spcAft>
                <a:spcPts val="0"/>
              </a:spcAft>
              <a:buClr>
                <a:schemeClr val="dk1"/>
              </a:buClr>
              <a:buSzPts val="1100"/>
              <a:buFont typeface="Calibri"/>
              <a:buNone/>
              <a:defRPr sz="1100"/>
            </a:lvl2pPr>
            <a:lvl3pPr lvl="2" algn="l">
              <a:spcBef>
                <a:spcPts val="0"/>
              </a:spcBef>
              <a:spcAft>
                <a:spcPts val="0"/>
              </a:spcAft>
              <a:buClr>
                <a:schemeClr val="dk1"/>
              </a:buClr>
              <a:buSzPts val="1100"/>
              <a:buFont typeface="Calibri"/>
              <a:buNone/>
              <a:defRPr sz="1100"/>
            </a:lvl3pPr>
            <a:lvl4pPr lvl="3" algn="l">
              <a:spcBef>
                <a:spcPts val="0"/>
              </a:spcBef>
              <a:spcAft>
                <a:spcPts val="0"/>
              </a:spcAft>
              <a:buClr>
                <a:schemeClr val="dk1"/>
              </a:buClr>
              <a:buSzPts val="1100"/>
              <a:buFont typeface="Calibri"/>
              <a:buNone/>
              <a:defRPr sz="1100"/>
            </a:lvl4pPr>
            <a:lvl5pPr lvl="4" algn="l">
              <a:spcBef>
                <a:spcPts val="0"/>
              </a:spcBef>
              <a:spcAft>
                <a:spcPts val="0"/>
              </a:spcAft>
              <a:buClr>
                <a:schemeClr val="dk1"/>
              </a:buClr>
              <a:buSzPts val="1100"/>
              <a:buFont typeface="Calibri"/>
              <a:buNone/>
              <a:defRPr sz="1100"/>
            </a:lvl5pPr>
            <a:lvl6pPr lvl="5" algn="l">
              <a:spcBef>
                <a:spcPts val="0"/>
              </a:spcBef>
              <a:spcAft>
                <a:spcPts val="0"/>
              </a:spcAft>
              <a:buClr>
                <a:schemeClr val="dk1"/>
              </a:buClr>
              <a:buSzPts val="1100"/>
              <a:buFont typeface="Calibri"/>
              <a:buNone/>
              <a:defRPr sz="1100"/>
            </a:lvl6pPr>
            <a:lvl7pPr lvl="6" algn="l">
              <a:spcBef>
                <a:spcPts val="0"/>
              </a:spcBef>
              <a:spcAft>
                <a:spcPts val="0"/>
              </a:spcAft>
              <a:buClr>
                <a:schemeClr val="dk1"/>
              </a:buClr>
              <a:buSzPts val="1100"/>
              <a:buFont typeface="Calibri"/>
              <a:buNone/>
              <a:defRPr sz="1100"/>
            </a:lvl7pPr>
            <a:lvl8pPr lvl="7" algn="l">
              <a:spcBef>
                <a:spcPts val="0"/>
              </a:spcBef>
              <a:spcAft>
                <a:spcPts val="0"/>
              </a:spcAft>
              <a:buClr>
                <a:schemeClr val="dk1"/>
              </a:buClr>
              <a:buSzPts val="1100"/>
              <a:buFont typeface="Calibri"/>
              <a:buNone/>
              <a:defRPr sz="1100"/>
            </a:lvl8pPr>
            <a:lvl9pPr lvl="8" algn="l">
              <a:spcBef>
                <a:spcPts val="0"/>
              </a:spcBef>
              <a:spcAft>
                <a:spcPts val="0"/>
              </a:spcAft>
              <a:buClr>
                <a:schemeClr val="dk1"/>
              </a:buClr>
              <a:buSzPts val="1100"/>
              <a:buFont typeface="Calibri"/>
              <a:buNone/>
              <a:defRPr sz="1100"/>
            </a:lvl9pPr>
          </a:lstStyle>
          <a:p/>
        </p:txBody>
      </p:sp>
      <p:sp>
        <p:nvSpPr>
          <p:cNvPr id="638" name="Google Shape;638;p32"/>
          <p:cNvSpPr txBox="1"/>
          <p:nvPr>
            <p:ph idx="12" type="sldNum"/>
          </p:nvPr>
        </p:nvSpPr>
        <p:spPr>
          <a:xfrm>
            <a:off x="6997147" y="4667871"/>
            <a:ext cx="12795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639" name="Shape 639"/>
        <p:cNvGrpSpPr/>
        <p:nvPr/>
      </p:nvGrpSpPr>
      <p:grpSpPr>
        <a:xfrm>
          <a:off x="0" y="0"/>
          <a:ext cx="0" cy="0"/>
          <a:chOff x="0" y="0"/>
          <a:chExt cx="0" cy="0"/>
        </a:xfrm>
      </p:grpSpPr>
      <p:sp>
        <p:nvSpPr>
          <p:cNvPr id="640" name="Google Shape;640;p3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41" name="Google Shape;641;p3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42" name="Google Shape;642;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2">
  <p:cSld name="TITLE_5">
    <p:spTree>
      <p:nvGrpSpPr>
        <p:cNvPr id="643" name="Shape 643"/>
        <p:cNvGrpSpPr/>
        <p:nvPr/>
      </p:nvGrpSpPr>
      <p:grpSpPr>
        <a:xfrm>
          <a:off x="0" y="0"/>
          <a:ext cx="0" cy="0"/>
          <a:chOff x="0" y="0"/>
          <a:chExt cx="0" cy="0"/>
        </a:xfrm>
      </p:grpSpPr>
      <p:sp>
        <p:nvSpPr>
          <p:cNvPr id="644" name="Google Shape;644;p34"/>
          <p:cNvSpPr txBox="1"/>
          <p:nvPr>
            <p:ph type="ctrTitle"/>
          </p:nvPr>
        </p:nvSpPr>
        <p:spPr>
          <a:xfrm>
            <a:off x="391921" y="664363"/>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645" name="Google Shape;645;p3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60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46" name="Google Shape;646;p3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51" name="Shape 651"/>
        <p:cNvGrpSpPr/>
        <p:nvPr/>
      </p:nvGrpSpPr>
      <p:grpSpPr>
        <a:xfrm>
          <a:off x="0" y="0"/>
          <a:ext cx="0" cy="0"/>
          <a:chOff x="0" y="0"/>
          <a:chExt cx="0" cy="0"/>
        </a:xfrm>
      </p:grpSpPr>
      <p:sp>
        <p:nvSpPr>
          <p:cNvPr id="652" name="Google Shape;652;p3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Font typeface="Viga"/>
              <a:buNone/>
              <a:defRPr sz="5200">
                <a:latin typeface="Viga"/>
                <a:ea typeface="Viga"/>
                <a:cs typeface="Viga"/>
                <a:sym typeface="Vig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653" name="Google Shape;653;p3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Font typeface="Ubuntu Medium"/>
              <a:buNone/>
              <a:defRPr sz="2800">
                <a:latin typeface="Ubuntu Medium"/>
                <a:ea typeface="Ubuntu Medium"/>
                <a:cs typeface="Ubuntu Medium"/>
                <a:sym typeface="Ubuntu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54" name="Google Shape;654;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55" name="Shape 655"/>
        <p:cNvGrpSpPr/>
        <p:nvPr/>
      </p:nvGrpSpPr>
      <p:grpSpPr>
        <a:xfrm>
          <a:off x="0" y="0"/>
          <a:ext cx="0" cy="0"/>
          <a:chOff x="0" y="0"/>
          <a:chExt cx="0" cy="0"/>
        </a:xfrm>
      </p:grpSpPr>
      <p:sp>
        <p:nvSpPr>
          <p:cNvPr id="656" name="Google Shape;656;p37"/>
          <p:cNvSpPr txBox="1"/>
          <p:nvPr>
            <p:ph type="title"/>
          </p:nvPr>
        </p:nvSpPr>
        <p:spPr>
          <a:xfrm>
            <a:off x="809625" y="2150850"/>
            <a:ext cx="8022600" cy="8418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rmAutofit/>
          </a:bodyPr>
          <a:lstStyle>
            <a:lvl1pPr lvl="0" algn="ctr">
              <a:spcBef>
                <a:spcPts val="0"/>
              </a:spcBef>
              <a:spcAft>
                <a:spcPts val="0"/>
              </a:spcAft>
              <a:buClr>
                <a:srgbClr val="0069BF"/>
              </a:buClr>
              <a:buSzPts val="3600"/>
              <a:buFont typeface="Viga"/>
              <a:buNone/>
              <a:defRPr sz="3600">
                <a:solidFill>
                  <a:srgbClr val="0069BF"/>
                </a:solidFill>
                <a:latin typeface="Viga"/>
                <a:ea typeface="Viga"/>
                <a:cs typeface="Viga"/>
                <a:sym typeface="Viga"/>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57" name="Google Shape;657;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
        <p:nvSpPr>
          <p:cNvPr id="658" name="Google Shape;658;p37"/>
          <p:cNvSpPr/>
          <p:nvPr/>
        </p:nvSpPr>
        <p:spPr>
          <a:xfrm rot="5400000">
            <a:off x="-303375" y="2166905"/>
            <a:ext cx="1416300" cy="809700"/>
          </a:xfrm>
          <a:prstGeom prst="triangle">
            <a:avLst>
              <a:gd fmla="val 50000" name="adj"/>
            </a:avLst>
          </a:prstGeom>
          <a:solidFill>
            <a:srgbClr val="0069B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9" name="Shape 659"/>
        <p:cNvGrpSpPr/>
        <p:nvPr/>
      </p:nvGrpSpPr>
      <p:grpSpPr>
        <a:xfrm>
          <a:off x="0" y="0"/>
          <a:ext cx="0" cy="0"/>
          <a:chOff x="0" y="0"/>
          <a:chExt cx="0" cy="0"/>
        </a:xfrm>
      </p:grpSpPr>
      <p:sp>
        <p:nvSpPr>
          <p:cNvPr id="660" name="Google Shape;660;p38"/>
          <p:cNvSpPr txBox="1"/>
          <p:nvPr>
            <p:ph type="title"/>
          </p:nvPr>
        </p:nvSpPr>
        <p:spPr>
          <a:xfrm>
            <a:off x="311700" y="184894"/>
            <a:ext cx="85206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lvl1pPr lvl="0">
              <a:spcBef>
                <a:spcPts val="0"/>
              </a:spcBef>
              <a:spcAft>
                <a:spcPts val="0"/>
              </a:spcAft>
              <a:buClr>
                <a:srgbClr val="0069BF"/>
              </a:buClr>
              <a:buSzPts val="2800"/>
              <a:buFont typeface="Viga"/>
              <a:buNone/>
              <a:defRPr>
                <a:solidFill>
                  <a:srgbClr val="0069BF"/>
                </a:solidFill>
                <a:latin typeface="Viga"/>
                <a:ea typeface="Viga"/>
                <a:cs typeface="Viga"/>
                <a:sym typeface="Viga"/>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61" name="Google Shape;661;p38"/>
          <p:cNvSpPr txBox="1"/>
          <p:nvPr>
            <p:ph idx="1" type="body"/>
          </p:nvPr>
        </p:nvSpPr>
        <p:spPr>
          <a:xfrm>
            <a:off x="311700" y="10000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Font typeface="Ubuntu Medium"/>
              <a:buChar char="●"/>
              <a:defRPr>
                <a:latin typeface="Ubuntu Medium"/>
                <a:ea typeface="Ubuntu Medium"/>
                <a:cs typeface="Ubuntu Medium"/>
                <a:sym typeface="Ubuntu Medium"/>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62" name="Google Shape;662;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
        <p:nvSpPr>
          <p:cNvPr id="663" name="Google Shape;663;p38"/>
          <p:cNvSpPr/>
          <p:nvPr/>
        </p:nvSpPr>
        <p:spPr>
          <a:xfrm rot="5400000">
            <a:off x="-100350" y="343485"/>
            <a:ext cx="468600" cy="267900"/>
          </a:xfrm>
          <a:prstGeom prst="triangle">
            <a:avLst>
              <a:gd fmla="val 50000" name="adj"/>
            </a:avLst>
          </a:prstGeom>
          <a:solidFill>
            <a:srgbClr val="0069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64" name="Shape 664"/>
        <p:cNvGrpSpPr/>
        <p:nvPr/>
      </p:nvGrpSpPr>
      <p:grpSpPr>
        <a:xfrm>
          <a:off x="0" y="0"/>
          <a:ext cx="0" cy="0"/>
          <a:chOff x="0" y="0"/>
          <a:chExt cx="0" cy="0"/>
        </a:xfrm>
      </p:grpSpPr>
      <p:sp>
        <p:nvSpPr>
          <p:cNvPr id="665" name="Google Shape;665;p39"/>
          <p:cNvSpPr txBox="1"/>
          <p:nvPr>
            <p:ph type="title"/>
          </p:nvPr>
        </p:nvSpPr>
        <p:spPr>
          <a:xfrm>
            <a:off x="311700" y="140225"/>
            <a:ext cx="85206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lvl1pPr lvl="0">
              <a:spcBef>
                <a:spcPts val="0"/>
              </a:spcBef>
              <a:spcAft>
                <a:spcPts val="0"/>
              </a:spcAft>
              <a:buClr>
                <a:srgbClr val="0069BF"/>
              </a:buClr>
              <a:buSzPts val="2800"/>
              <a:buFont typeface="Viga"/>
              <a:buNone/>
              <a:defRPr>
                <a:solidFill>
                  <a:srgbClr val="0069BF"/>
                </a:solidFill>
                <a:latin typeface="Viga"/>
                <a:ea typeface="Viga"/>
                <a:cs typeface="Viga"/>
                <a:sym typeface="Viga"/>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66" name="Google Shape;666;p3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Font typeface="Ubuntu Medium"/>
              <a:buChar char="●"/>
              <a:defRPr sz="1400">
                <a:latin typeface="Ubuntu Medium"/>
                <a:ea typeface="Ubuntu Medium"/>
                <a:cs typeface="Ubuntu Medium"/>
                <a:sym typeface="Ubuntu Medium"/>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67" name="Google Shape;667;p3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68" name="Google Shape;668;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
        <p:nvSpPr>
          <p:cNvPr id="669" name="Google Shape;669;p39"/>
          <p:cNvSpPr/>
          <p:nvPr/>
        </p:nvSpPr>
        <p:spPr>
          <a:xfrm rot="5400000">
            <a:off x="-100350" y="343485"/>
            <a:ext cx="468600" cy="267900"/>
          </a:xfrm>
          <a:prstGeom prst="triangle">
            <a:avLst>
              <a:gd fmla="val 50000" name="adj"/>
            </a:avLst>
          </a:prstGeom>
          <a:solidFill>
            <a:srgbClr val="0069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70" name="Shape 670"/>
        <p:cNvGrpSpPr/>
        <p:nvPr/>
      </p:nvGrpSpPr>
      <p:grpSpPr>
        <a:xfrm>
          <a:off x="0" y="0"/>
          <a:ext cx="0" cy="0"/>
          <a:chOff x="0" y="0"/>
          <a:chExt cx="0" cy="0"/>
        </a:xfrm>
      </p:grpSpPr>
      <p:sp>
        <p:nvSpPr>
          <p:cNvPr id="671" name="Google Shape;671;p4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72" name="Google Shape;672;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73" name="Shape 673"/>
        <p:cNvGrpSpPr/>
        <p:nvPr/>
      </p:nvGrpSpPr>
      <p:grpSpPr>
        <a:xfrm>
          <a:off x="0" y="0"/>
          <a:ext cx="0" cy="0"/>
          <a:chOff x="0" y="0"/>
          <a:chExt cx="0" cy="0"/>
        </a:xfrm>
      </p:grpSpPr>
      <p:sp>
        <p:nvSpPr>
          <p:cNvPr id="674" name="Google Shape;674;p4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5" name="Google Shape;675;p4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76" name="Google Shape;676;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77" name="Shape 677"/>
        <p:cNvGrpSpPr/>
        <p:nvPr/>
      </p:nvGrpSpPr>
      <p:grpSpPr>
        <a:xfrm>
          <a:off x="0" y="0"/>
          <a:ext cx="0" cy="0"/>
          <a:chOff x="0" y="0"/>
          <a:chExt cx="0" cy="0"/>
        </a:xfrm>
      </p:grpSpPr>
      <p:sp>
        <p:nvSpPr>
          <p:cNvPr id="678" name="Google Shape;678;p42"/>
          <p:cNvSpPr txBox="1"/>
          <p:nvPr>
            <p:ph type="title"/>
          </p:nvPr>
        </p:nvSpPr>
        <p:spPr>
          <a:xfrm>
            <a:off x="947450" y="450150"/>
            <a:ext cx="6367800" cy="40908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rmAutofit/>
          </a:bodyPr>
          <a:lstStyle>
            <a:lvl1pPr lvl="0">
              <a:spcBef>
                <a:spcPts val="0"/>
              </a:spcBef>
              <a:spcAft>
                <a:spcPts val="0"/>
              </a:spcAft>
              <a:buClr>
                <a:srgbClr val="0069BF"/>
              </a:buClr>
              <a:buSzPts val="4800"/>
              <a:buFont typeface="Viga"/>
              <a:buNone/>
              <a:defRPr sz="4800">
                <a:solidFill>
                  <a:srgbClr val="0069BF"/>
                </a:solidFill>
                <a:latin typeface="Viga"/>
                <a:ea typeface="Viga"/>
                <a:cs typeface="Viga"/>
                <a:sym typeface="Viga"/>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79" name="Google Shape;679;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
        <p:nvSpPr>
          <p:cNvPr id="680" name="Google Shape;680;p42"/>
          <p:cNvSpPr/>
          <p:nvPr/>
        </p:nvSpPr>
        <p:spPr>
          <a:xfrm rot="5400000">
            <a:off x="-303375" y="2166905"/>
            <a:ext cx="1416300" cy="809700"/>
          </a:xfrm>
          <a:prstGeom prst="triangle">
            <a:avLst>
              <a:gd fmla="val 50000" name="adj"/>
            </a:avLst>
          </a:prstGeom>
          <a:solidFill>
            <a:srgbClr val="0069B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81" name="Shape 681"/>
        <p:cNvGrpSpPr/>
        <p:nvPr/>
      </p:nvGrpSpPr>
      <p:grpSpPr>
        <a:xfrm>
          <a:off x="0" y="0"/>
          <a:ext cx="0" cy="0"/>
          <a:chOff x="0" y="0"/>
          <a:chExt cx="0" cy="0"/>
        </a:xfrm>
      </p:grpSpPr>
      <p:sp>
        <p:nvSpPr>
          <p:cNvPr id="682" name="Google Shape;682;p43"/>
          <p:cNvSpPr/>
          <p:nvPr/>
        </p:nvSpPr>
        <p:spPr>
          <a:xfrm>
            <a:off x="4572000" y="-125"/>
            <a:ext cx="4572000" cy="5143500"/>
          </a:xfrm>
          <a:prstGeom prst="rect">
            <a:avLst/>
          </a:prstGeom>
          <a:solidFill>
            <a:srgbClr val="0069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43"/>
          <p:cNvSpPr txBox="1"/>
          <p:nvPr>
            <p:ph type="title"/>
          </p:nvPr>
        </p:nvSpPr>
        <p:spPr>
          <a:xfrm>
            <a:off x="265500" y="1233175"/>
            <a:ext cx="4045200" cy="14823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rmAutofit/>
          </a:bodyPr>
          <a:lstStyle>
            <a:lvl1pPr lvl="0" algn="ctr">
              <a:spcBef>
                <a:spcPts val="0"/>
              </a:spcBef>
              <a:spcAft>
                <a:spcPts val="0"/>
              </a:spcAft>
              <a:buClr>
                <a:srgbClr val="0069BF"/>
              </a:buClr>
              <a:buSzPts val="4200"/>
              <a:buFont typeface="Viga"/>
              <a:buNone/>
              <a:defRPr sz="4200">
                <a:solidFill>
                  <a:srgbClr val="0069BF"/>
                </a:solidFill>
                <a:latin typeface="Viga"/>
                <a:ea typeface="Viga"/>
                <a:cs typeface="Viga"/>
                <a:sym typeface="Viga"/>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84" name="Google Shape;684;p43"/>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Font typeface="Ubuntu Medium"/>
              <a:buNone/>
              <a:defRPr sz="2100">
                <a:latin typeface="Ubuntu Medium"/>
                <a:ea typeface="Ubuntu Medium"/>
                <a:cs typeface="Ubuntu Medium"/>
                <a:sym typeface="Ubuntu Medium"/>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85" name="Google Shape;685;p43"/>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rgbClr val="FFFFFF"/>
              </a:buClr>
              <a:buSzPts val="1800"/>
              <a:buChar char="●"/>
              <a:defRPr>
                <a:solidFill>
                  <a:srgbClr val="FFFFFF"/>
                </a:solidFill>
              </a:defRPr>
            </a:lvl1pPr>
            <a:lvl2pPr indent="-317500" lvl="1" marL="914400">
              <a:spcBef>
                <a:spcPts val="0"/>
              </a:spcBef>
              <a:spcAft>
                <a:spcPts val="0"/>
              </a:spcAft>
              <a:buClr>
                <a:srgbClr val="FFFFFF"/>
              </a:buClr>
              <a:buSzPts val="1400"/>
              <a:buChar char="○"/>
              <a:defRPr>
                <a:solidFill>
                  <a:srgbClr val="FFFFFF"/>
                </a:solidFill>
              </a:defRPr>
            </a:lvl2pPr>
            <a:lvl3pPr indent="-317500" lvl="2" marL="1371600">
              <a:spcBef>
                <a:spcPts val="0"/>
              </a:spcBef>
              <a:spcAft>
                <a:spcPts val="0"/>
              </a:spcAft>
              <a:buClr>
                <a:srgbClr val="FFFFFF"/>
              </a:buClr>
              <a:buSzPts val="1400"/>
              <a:buChar char="■"/>
              <a:defRPr>
                <a:solidFill>
                  <a:srgbClr val="FFFFFF"/>
                </a:solidFill>
              </a:defRPr>
            </a:lvl3pPr>
            <a:lvl4pPr indent="-317500" lvl="3" marL="1828800">
              <a:spcBef>
                <a:spcPts val="0"/>
              </a:spcBef>
              <a:spcAft>
                <a:spcPts val="0"/>
              </a:spcAft>
              <a:buClr>
                <a:srgbClr val="FFFFFF"/>
              </a:buClr>
              <a:buSzPts val="1400"/>
              <a:buChar char="●"/>
              <a:defRPr>
                <a:solidFill>
                  <a:srgbClr val="FFFFFF"/>
                </a:solidFill>
              </a:defRPr>
            </a:lvl4pPr>
            <a:lvl5pPr indent="-317500" lvl="4" marL="2286000">
              <a:spcBef>
                <a:spcPts val="0"/>
              </a:spcBef>
              <a:spcAft>
                <a:spcPts val="0"/>
              </a:spcAft>
              <a:buClr>
                <a:srgbClr val="FFFFFF"/>
              </a:buClr>
              <a:buSzPts val="1400"/>
              <a:buChar char="○"/>
              <a:defRPr>
                <a:solidFill>
                  <a:srgbClr val="FFFFFF"/>
                </a:solidFill>
              </a:defRPr>
            </a:lvl5pPr>
            <a:lvl6pPr indent="-317500" lvl="5" marL="2743200">
              <a:spcBef>
                <a:spcPts val="0"/>
              </a:spcBef>
              <a:spcAft>
                <a:spcPts val="0"/>
              </a:spcAft>
              <a:buClr>
                <a:srgbClr val="FFFFFF"/>
              </a:buClr>
              <a:buSzPts val="1400"/>
              <a:buChar char="■"/>
              <a:defRPr>
                <a:solidFill>
                  <a:srgbClr val="FFFFFF"/>
                </a:solidFill>
              </a:defRPr>
            </a:lvl6pPr>
            <a:lvl7pPr indent="-317500" lvl="6" marL="3200400">
              <a:spcBef>
                <a:spcPts val="0"/>
              </a:spcBef>
              <a:spcAft>
                <a:spcPts val="0"/>
              </a:spcAft>
              <a:buClr>
                <a:srgbClr val="FFFFFF"/>
              </a:buClr>
              <a:buSzPts val="1400"/>
              <a:buChar char="●"/>
              <a:defRPr>
                <a:solidFill>
                  <a:srgbClr val="FFFFFF"/>
                </a:solidFill>
              </a:defRPr>
            </a:lvl7pPr>
            <a:lvl8pPr indent="-317500" lvl="7" marL="3657600">
              <a:spcBef>
                <a:spcPts val="0"/>
              </a:spcBef>
              <a:spcAft>
                <a:spcPts val="0"/>
              </a:spcAft>
              <a:buClr>
                <a:srgbClr val="FFFFFF"/>
              </a:buClr>
              <a:buSzPts val="1400"/>
              <a:buChar char="○"/>
              <a:defRPr>
                <a:solidFill>
                  <a:srgbClr val="FFFFFF"/>
                </a:solidFill>
              </a:defRPr>
            </a:lvl8pPr>
            <a:lvl9pPr indent="-317500" lvl="8" marL="4114800">
              <a:spcBef>
                <a:spcPts val="0"/>
              </a:spcBef>
              <a:spcAft>
                <a:spcPts val="0"/>
              </a:spcAft>
              <a:buClr>
                <a:srgbClr val="FFFFFF"/>
              </a:buClr>
              <a:buSzPts val="1400"/>
              <a:buChar char="■"/>
              <a:defRPr>
                <a:solidFill>
                  <a:srgbClr val="FFFFFF"/>
                </a:solidFill>
              </a:defRPr>
            </a:lvl9pPr>
          </a:lstStyle>
          <a:p/>
        </p:txBody>
      </p:sp>
      <p:sp>
        <p:nvSpPr>
          <p:cNvPr id="686" name="Google Shape;686;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87" name="Shape 687"/>
        <p:cNvGrpSpPr/>
        <p:nvPr/>
      </p:nvGrpSpPr>
      <p:grpSpPr>
        <a:xfrm>
          <a:off x="0" y="0"/>
          <a:ext cx="0" cy="0"/>
          <a:chOff x="0" y="0"/>
          <a:chExt cx="0" cy="0"/>
        </a:xfrm>
      </p:grpSpPr>
      <p:sp>
        <p:nvSpPr>
          <p:cNvPr id="688" name="Google Shape;688;p44"/>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89" name="Google Shape;689;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90" name="Shape 690"/>
        <p:cNvGrpSpPr/>
        <p:nvPr/>
      </p:nvGrpSpPr>
      <p:grpSpPr>
        <a:xfrm>
          <a:off x="0" y="0"/>
          <a:ext cx="0" cy="0"/>
          <a:chOff x="0" y="0"/>
          <a:chExt cx="0" cy="0"/>
        </a:xfrm>
      </p:grpSpPr>
      <p:sp>
        <p:nvSpPr>
          <p:cNvPr id="691" name="Google Shape;691;p4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92" name="Google Shape;692;p45"/>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93" name="Google Shape;693;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94" name="Shape 694"/>
        <p:cNvGrpSpPr/>
        <p:nvPr/>
      </p:nvGrpSpPr>
      <p:grpSpPr>
        <a:xfrm>
          <a:off x="0" y="0"/>
          <a:ext cx="0" cy="0"/>
          <a:chOff x="0" y="0"/>
          <a:chExt cx="0" cy="0"/>
        </a:xfrm>
      </p:grpSpPr>
      <p:sp>
        <p:nvSpPr>
          <p:cNvPr id="695" name="Google Shape;695;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p:cSld name="BLANK_1">
    <p:spTree>
      <p:nvGrpSpPr>
        <p:cNvPr id="696" name="Shape 696"/>
        <p:cNvGrpSpPr/>
        <p:nvPr/>
      </p:nvGrpSpPr>
      <p:grpSpPr>
        <a:xfrm>
          <a:off x="0" y="0"/>
          <a:ext cx="0" cy="0"/>
          <a:chOff x="0" y="0"/>
          <a:chExt cx="0" cy="0"/>
        </a:xfrm>
      </p:grpSpPr>
      <p:sp>
        <p:nvSpPr>
          <p:cNvPr id="697" name="Google Shape;697;p47"/>
          <p:cNvSpPr txBox="1"/>
          <p:nvPr>
            <p:ph idx="12" type="sldNum"/>
          </p:nvPr>
        </p:nvSpPr>
        <p:spPr>
          <a:xfrm>
            <a:off x="4297650" y="4853299"/>
            <a:ext cx="548700" cy="290100"/>
          </a:xfrm>
          <a:prstGeom prst="rect">
            <a:avLst/>
          </a:prstGeom>
        </p:spPr>
        <p:txBody>
          <a:bodyPr anchorCtr="0" anchor="ctr" bIns="91425" lIns="91425" spcFirstLastPara="1" rIns="91425" wrap="square" tIns="91425">
            <a:normAutofit fontScale="85000" lnSpcReduction="20000"/>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indent="0" lvl="0" marL="0" rtl="0" algn="ct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1" showMasterSp="0">
  <p:cSld name="TITLE_2">
    <p:spTree>
      <p:nvGrpSpPr>
        <p:cNvPr id="698" name="Shape 698"/>
        <p:cNvGrpSpPr/>
        <p:nvPr/>
      </p:nvGrpSpPr>
      <p:grpSpPr>
        <a:xfrm>
          <a:off x="0" y="0"/>
          <a:ext cx="0" cy="0"/>
          <a:chOff x="0" y="0"/>
          <a:chExt cx="0" cy="0"/>
        </a:xfrm>
      </p:grpSpPr>
      <p:sp>
        <p:nvSpPr>
          <p:cNvPr id="699" name="Google Shape;699;p48"/>
          <p:cNvSpPr txBox="1"/>
          <p:nvPr>
            <p:ph idx="12" type="sldNum"/>
          </p:nvPr>
        </p:nvSpPr>
        <p:spPr>
          <a:xfrm>
            <a:off x="6442998" y="4531022"/>
            <a:ext cx="512400" cy="2739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700" name="Shape 700"/>
        <p:cNvGrpSpPr/>
        <p:nvPr/>
      </p:nvGrpSpPr>
      <p:grpSpPr>
        <a:xfrm>
          <a:off x="0" y="0"/>
          <a:ext cx="0" cy="0"/>
          <a:chOff x="0" y="0"/>
          <a:chExt cx="0" cy="0"/>
        </a:xfrm>
      </p:grpSpPr>
      <p:sp>
        <p:nvSpPr>
          <p:cNvPr id="701" name="Google Shape;701;p49"/>
          <p:cNvSpPr txBox="1"/>
          <p:nvPr>
            <p:ph type="title"/>
          </p:nvPr>
        </p:nvSpPr>
        <p:spPr>
          <a:xfrm>
            <a:off x="508001" y="457200"/>
            <a:ext cx="6447600" cy="9906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2700"/>
              <a:buFont typeface="Trebuchet MS"/>
              <a:buNone/>
              <a:defRPr sz="27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2" name="Google Shape;702;p49"/>
          <p:cNvSpPr txBox="1"/>
          <p:nvPr>
            <p:ph idx="1" type="body"/>
          </p:nvPr>
        </p:nvSpPr>
        <p:spPr>
          <a:xfrm>
            <a:off x="508001" y="1620442"/>
            <a:ext cx="6447600" cy="2910600"/>
          </a:xfrm>
          <a:prstGeom prst="rect">
            <a:avLst/>
          </a:prstGeom>
          <a:noFill/>
          <a:ln>
            <a:noFill/>
          </a:ln>
        </p:spPr>
        <p:txBody>
          <a:bodyPr anchorCtr="0" anchor="t" bIns="45700" lIns="91425" spcFirstLastPara="1" rIns="91425" wrap="square" tIns="45700">
            <a:norm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703" name="Google Shape;703;p49"/>
          <p:cNvSpPr txBox="1"/>
          <p:nvPr>
            <p:ph idx="10" type="dt"/>
          </p:nvPr>
        </p:nvSpPr>
        <p:spPr>
          <a:xfrm>
            <a:off x="5403850" y="4531022"/>
            <a:ext cx="684000" cy="2739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704" name="Google Shape;704;p49"/>
          <p:cNvSpPr txBox="1"/>
          <p:nvPr>
            <p:ph idx="11" type="ftr"/>
          </p:nvPr>
        </p:nvSpPr>
        <p:spPr>
          <a:xfrm>
            <a:off x="508001" y="4531022"/>
            <a:ext cx="4723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705" name="Google Shape;705;p49"/>
          <p:cNvSpPr txBox="1"/>
          <p:nvPr>
            <p:ph idx="12" type="sldNum"/>
          </p:nvPr>
        </p:nvSpPr>
        <p:spPr>
          <a:xfrm>
            <a:off x="6442998" y="4531022"/>
            <a:ext cx="512400" cy="2739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uniquement 1 2">
  <p:cSld name="TITLE_ONLY_1_2">
    <p:spTree>
      <p:nvGrpSpPr>
        <p:cNvPr id="706" name="Shape 706"/>
        <p:cNvGrpSpPr/>
        <p:nvPr/>
      </p:nvGrpSpPr>
      <p:grpSpPr>
        <a:xfrm>
          <a:off x="0" y="0"/>
          <a:ext cx="0" cy="0"/>
          <a:chOff x="0" y="0"/>
          <a:chExt cx="0" cy="0"/>
        </a:xfrm>
      </p:grpSpPr>
      <p:sp>
        <p:nvSpPr>
          <p:cNvPr id="707" name="Google Shape;707;p50"/>
          <p:cNvSpPr/>
          <p:nvPr/>
        </p:nvSpPr>
        <p:spPr>
          <a:xfrm flipH="1" rot="10800000">
            <a:off x="0" y="1024200"/>
            <a:ext cx="9144000" cy="411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50"/>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709" name="Google Shape;709;p50"/>
          <p:cNvSpPr/>
          <p:nvPr/>
        </p:nvSpPr>
        <p:spPr>
          <a:xfrm rot="10799980">
            <a:off x="-59" y="648843"/>
            <a:ext cx="9143982" cy="929232"/>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10" name="Google Shape;710;p50"/>
          <p:cNvSpPr/>
          <p:nvPr/>
        </p:nvSpPr>
        <p:spPr>
          <a:xfrm rot="10799980">
            <a:off x="-59" y="731646"/>
            <a:ext cx="9143982" cy="929232"/>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11" name="Google Shape;711;p50"/>
          <p:cNvSpPr/>
          <p:nvPr/>
        </p:nvSpPr>
        <p:spPr>
          <a:xfrm>
            <a:off x="0" y="4017300"/>
            <a:ext cx="9144000" cy="1126200"/>
          </a:xfrm>
          <a:prstGeom prst="rec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12" name="Google Shape;712;p50"/>
          <p:cNvSpPr/>
          <p:nvPr/>
        </p:nvSpPr>
        <p:spPr>
          <a:xfrm>
            <a:off x="9" y="3714825"/>
            <a:ext cx="9143982" cy="929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13" name="Google Shape;713;p50"/>
          <p:cNvSpPr/>
          <p:nvPr/>
        </p:nvSpPr>
        <p:spPr>
          <a:xfrm>
            <a:off x="9" y="3632021"/>
            <a:ext cx="9143982" cy="929340"/>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mbre de grande taille 1 1">
  <p:cSld name="BIG_NUMBER_1_1">
    <p:bg>
      <p:bgPr>
        <a:solidFill>
          <a:srgbClr val="FFFFFF"/>
        </a:solidFill>
      </p:bgPr>
    </p:bg>
    <p:spTree>
      <p:nvGrpSpPr>
        <p:cNvPr id="714" name="Shape 714"/>
        <p:cNvGrpSpPr/>
        <p:nvPr/>
      </p:nvGrpSpPr>
      <p:grpSpPr>
        <a:xfrm>
          <a:off x="0" y="0"/>
          <a:ext cx="0" cy="0"/>
          <a:chOff x="0" y="0"/>
          <a:chExt cx="0" cy="0"/>
        </a:xfrm>
      </p:grpSpPr>
      <p:sp>
        <p:nvSpPr>
          <p:cNvPr id="715" name="Google Shape;715;p51"/>
          <p:cNvSpPr/>
          <p:nvPr/>
        </p:nvSpPr>
        <p:spPr>
          <a:xfrm>
            <a:off x="0" y="4017300"/>
            <a:ext cx="9144000" cy="1126200"/>
          </a:xfrm>
          <a:prstGeom prst="rec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16" name="Google Shape;716;p51"/>
          <p:cNvSpPr/>
          <p:nvPr/>
        </p:nvSpPr>
        <p:spPr>
          <a:xfrm>
            <a:off x="9" y="3714825"/>
            <a:ext cx="9143982" cy="929340"/>
          </a:xfrm>
          <a:prstGeom prst="flowChartDocument">
            <a:avLst/>
          </a:prstGeom>
          <a:solidFill>
            <a:srgbClr val="94BF6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17" name="Google Shape;717;p51"/>
          <p:cNvSpPr/>
          <p:nvPr/>
        </p:nvSpPr>
        <p:spPr>
          <a:xfrm>
            <a:off x="9" y="3632021"/>
            <a:ext cx="9143982" cy="929340"/>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mbre de grande taille 1">
  <p:cSld name="BIG_NUMBER_1">
    <p:bg>
      <p:bgPr>
        <a:solidFill>
          <a:srgbClr val="FFFFFF"/>
        </a:solidFill>
      </p:bgPr>
    </p:bg>
    <p:spTree>
      <p:nvGrpSpPr>
        <p:cNvPr id="718" name="Shape 718"/>
        <p:cNvGrpSpPr/>
        <p:nvPr/>
      </p:nvGrpSpPr>
      <p:grpSpPr>
        <a:xfrm>
          <a:off x="0" y="0"/>
          <a:ext cx="0" cy="0"/>
          <a:chOff x="0" y="0"/>
          <a:chExt cx="0" cy="0"/>
        </a:xfrm>
      </p:grpSpPr>
      <p:sp>
        <p:nvSpPr>
          <p:cNvPr id="719" name="Google Shape;719;p52"/>
          <p:cNvSpPr/>
          <p:nvPr/>
        </p:nvSpPr>
        <p:spPr>
          <a:xfrm>
            <a:off x="0" y="4017300"/>
            <a:ext cx="9144000" cy="1126200"/>
          </a:xfrm>
          <a:prstGeom prst="rect">
            <a:avLst/>
          </a:prstGeom>
          <a:solidFill>
            <a:srgbClr val="94BF6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20" name="Google Shape;720;p52"/>
          <p:cNvSpPr/>
          <p:nvPr/>
        </p:nvSpPr>
        <p:spPr>
          <a:xfrm>
            <a:off x="9" y="3714825"/>
            <a:ext cx="9143982" cy="929340"/>
          </a:xfrm>
          <a:prstGeom prst="flowChartDocumen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21" name="Google Shape;721;p52"/>
          <p:cNvSpPr/>
          <p:nvPr/>
        </p:nvSpPr>
        <p:spPr>
          <a:xfrm>
            <a:off x="9" y="3632021"/>
            <a:ext cx="9143982" cy="929340"/>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uniquement 1 3 1">
  <p:cSld name="TITLE_ONLY_1_3_1">
    <p:bg>
      <p:bgPr>
        <a:solidFill>
          <a:srgbClr val="0A0A0A"/>
        </a:solidFill>
      </p:bgPr>
    </p:bg>
    <p:spTree>
      <p:nvGrpSpPr>
        <p:cNvPr id="722" name="Shape 722"/>
        <p:cNvGrpSpPr/>
        <p:nvPr/>
      </p:nvGrpSpPr>
      <p:grpSpPr>
        <a:xfrm>
          <a:off x="0" y="0"/>
          <a:ext cx="0" cy="0"/>
          <a:chOff x="0" y="0"/>
          <a:chExt cx="0" cy="0"/>
        </a:xfrm>
      </p:grpSpPr>
      <p:sp>
        <p:nvSpPr>
          <p:cNvPr id="723" name="Google Shape;723;p53"/>
          <p:cNvSpPr/>
          <p:nvPr/>
        </p:nvSpPr>
        <p:spPr>
          <a:xfrm flipH="1" rot="10800000">
            <a:off x="0" y="1024200"/>
            <a:ext cx="9144000" cy="411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53"/>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2400"/>
              <a:buNone/>
              <a:defRPr sz="2400">
                <a:solidFill>
                  <a:srgbClr val="FFFFFF"/>
                </a:solidFill>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725" name="Google Shape;725;p53"/>
          <p:cNvSpPr/>
          <p:nvPr/>
        </p:nvSpPr>
        <p:spPr>
          <a:xfrm rot="10799980">
            <a:off x="-59" y="648843"/>
            <a:ext cx="9143982" cy="929232"/>
          </a:xfrm>
          <a:prstGeom prst="flowChartDocumen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26" name="Google Shape;726;p53"/>
          <p:cNvSpPr/>
          <p:nvPr/>
        </p:nvSpPr>
        <p:spPr>
          <a:xfrm rot="10799980">
            <a:off x="-59" y="731646"/>
            <a:ext cx="9143982" cy="929232"/>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27" name="Google Shape;727;p53"/>
          <p:cNvSpPr/>
          <p:nvPr/>
        </p:nvSpPr>
        <p:spPr>
          <a:xfrm>
            <a:off x="0" y="4017300"/>
            <a:ext cx="9144000" cy="1126200"/>
          </a:xfrm>
          <a:prstGeom prst="rect">
            <a:avLst/>
          </a:prstGeom>
          <a:solidFill>
            <a:srgbClr val="0A0A0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28" name="Google Shape;728;p53"/>
          <p:cNvSpPr/>
          <p:nvPr/>
        </p:nvSpPr>
        <p:spPr>
          <a:xfrm>
            <a:off x="9" y="3714825"/>
            <a:ext cx="9143982" cy="929340"/>
          </a:xfrm>
          <a:prstGeom prst="flowChartDocument">
            <a:avLst/>
          </a:prstGeom>
          <a:solidFill>
            <a:srgbClr val="3564B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29" name="Google Shape;729;p53"/>
          <p:cNvSpPr/>
          <p:nvPr/>
        </p:nvSpPr>
        <p:spPr>
          <a:xfrm>
            <a:off x="9" y="3632021"/>
            <a:ext cx="9143982" cy="929340"/>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égende 1">
  <p:cSld name="CAPTION_ONLY_1">
    <p:bg>
      <p:bgPr>
        <a:solidFill>
          <a:srgbClr val="FFFFFF"/>
        </a:solidFill>
      </p:bgPr>
    </p:bg>
    <p:spTree>
      <p:nvGrpSpPr>
        <p:cNvPr id="730" name="Shape 730"/>
        <p:cNvGrpSpPr/>
        <p:nvPr/>
      </p:nvGrpSpPr>
      <p:grpSpPr>
        <a:xfrm>
          <a:off x="0" y="0"/>
          <a:ext cx="0" cy="0"/>
          <a:chOff x="0" y="0"/>
          <a:chExt cx="0" cy="0"/>
        </a:xfrm>
      </p:grpSpPr>
      <p:sp>
        <p:nvSpPr>
          <p:cNvPr id="731" name="Google Shape;731;p54"/>
          <p:cNvSpPr/>
          <p:nvPr/>
        </p:nvSpPr>
        <p:spPr>
          <a:xfrm>
            <a:off x="50" y="113000"/>
            <a:ext cx="9143982" cy="4385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32" name="Google Shape;732;p54"/>
          <p:cNvSpPr/>
          <p:nvPr/>
        </p:nvSpPr>
        <p:spPr>
          <a:xfrm>
            <a:off x="50" y="0"/>
            <a:ext cx="9143982" cy="4385340"/>
          </a:xfrm>
          <a:prstGeom prst="flowChartDocument">
            <a:avLst/>
          </a:prstGeom>
          <a:solidFill>
            <a:srgbClr val="3564B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uniquement 1">
  <p:cSld name="TITLE_ONLY_1_3">
    <p:bg>
      <p:bgPr>
        <a:solidFill>
          <a:srgbClr val="3564B9"/>
        </a:solidFill>
      </p:bgPr>
    </p:bg>
    <p:spTree>
      <p:nvGrpSpPr>
        <p:cNvPr id="733" name="Shape 733"/>
        <p:cNvGrpSpPr/>
        <p:nvPr/>
      </p:nvGrpSpPr>
      <p:grpSpPr>
        <a:xfrm>
          <a:off x="0" y="0"/>
          <a:ext cx="0" cy="0"/>
          <a:chOff x="0" y="0"/>
          <a:chExt cx="0" cy="0"/>
        </a:xfrm>
      </p:grpSpPr>
      <p:sp>
        <p:nvSpPr>
          <p:cNvPr id="734" name="Google Shape;734;p55"/>
          <p:cNvSpPr/>
          <p:nvPr/>
        </p:nvSpPr>
        <p:spPr>
          <a:xfrm flipH="1" rot="10800000">
            <a:off x="0" y="1024200"/>
            <a:ext cx="9144000" cy="411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55"/>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736" name="Google Shape;736;p55"/>
          <p:cNvSpPr/>
          <p:nvPr/>
        </p:nvSpPr>
        <p:spPr>
          <a:xfrm rot="10799980">
            <a:off x="-59" y="648843"/>
            <a:ext cx="9143982" cy="929232"/>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37" name="Google Shape;737;p55"/>
          <p:cNvSpPr/>
          <p:nvPr/>
        </p:nvSpPr>
        <p:spPr>
          <a:xfrm rot="10799980">
            <a:off x="-59" y="731646"/>
            <a:ext cx="9143982" cy="929232"/>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38" name="Google Shape;738;p55"/>
          <p:cNvSpPr/>
          <p:nvPr/>
        </p:nvSpPr>
        <p:spPr>
          <a:xfrm>
            <a:off x="0" y="4017300"/>
            <a:ext cx="9144000" cy="1126200"/>
          </a:xfrm>
          <a:prstGeom prst="rect">
            <a:avLst/>
          </a:prstGeom>
          <a:solidFill>
            <a:srgbClr val="3564B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39" name="Google Shape;739;p55"/>
          <p:cNvSpPr/>
          <p:nvPr/>
        </p:nvSpPr>
        <p:spPr>
          <a:xfrm>
            <a:off x="9" y="3714825"/>
            <a:ext cx="9143982" cy="929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40" name="Google Shape;740;p55"/>
          <p:cNvSpPr/>
          <p:nvPr/>
        </p:nvSpPr>
        <p:spPr>
          <a:xfrm>
            <a:off x="9" y="3632021"/>
            <a:ext cx="9143982" cy="929340"/>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sur une colonne 1">
  <p:cSld name="ONE_COLUMN_TEXT_1">
    <p:bg>
      <p:bgPr>
        <a:solidFill>
          <a:srgbClr val="FFD966"/>
        </a:solidFill>
      </p:bgPr>
    </p:bg>
    <p:spTree>
      <p:nvGrpSpPr>
        <p:cNvPr id="741" name="Shape 741"/>
        <p:cNvGrpSpPr/>
        <p:nvPr/>
      </p:nvGrpSpPr>
      <p:grpSpPr>
        <a:xfrm>
          <a:off x="0" y="0"/>
          <a:ext cx="0" cy="0"/>
          <a:chOff x="0" y="0"/>
          <a:chExt cx="0" cy="0"/>
        </a:xfrm>
      </p:grpSpPr>
      <p:sp>
        <p:nvSpPr>
          <p:cNvPr id="742" name="Google Shape;742;p56"/>
          <p:cNvSpPr txBox="1"/>
          <p:nvPr/>
        </p:nvSpPr>
        <p:spPr>
          <a:xfrm flipH="1" rot="10800000">
            <a:off x="3276600" y="25"/>
            <a:ext cx="58674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56"/>
          <p:cNvSpPr txBox="1"/>
          <p:nvPr>
            <p:ph type="title"/>
          </p:nvPr>
        </p:nvSpPr>
        <p:spPr>
          <a:xfrm>
            <a:off x="226078" y="357800"/>
            <a:ext cx="2808000" cy="9534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44" name="Google Shape;744;p56"/>
          <p:cNvSpPr txBox="1"/>
          <p:nvPr>
            <p:ph idx="1" type="body"/>
          </p:nvPr>
        </p:nvSpPr>
        <p:spPr>
          <a:xfrm>
            <a:off x="226075" y="1465800"/>
            <a:ext cx="2808000" cy="3163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745" name="Google Shape;745;p56"/>
          <p:cNvSpPr/>
          <p:nvPr/>
        </p:nvSpPr>
        <p:spPr>
          <a:xfrm rot="5400000">
            <a:off x="891983" y="2107161"/>
            <a:ext cx="5143500" cy="929178"/>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46" name="Google Shape;746;p56"/>
          <p:cNvSpPr/>
          <p:nvPr/>
        </p:nvSpPr>
        <p:spPr>
          <a:xfrm rot="5400000">
            <a:off x="974786" y="2107161"/>
            <a:ext cx="5143500" cy="929178"/>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uniquement 2">
  <p:cSld name="TITLE_ONLY_2">
    <p:bg>
      <p:bgPr>
        <a:solidFill>
          <a:srgbClr val="3564B9"/>
        </a:solidFill>
      </p:bgPr>
    </p:bg>
    <p:spTree>
      <p:nvGrpSpPr>
        <p:cNvPr id="747" name="Shape 747"/>
        <p:cNvGrpSpPr/>
        <p:nvPr/>
      </p:nvGrpSpPr>
      <p:grpSpPr>
        <a:xfrm>
          <a:off x="0" y="0"/>
          <a:ext cx="0" cy="0"/>
          <a:chOff x="0" y="0"/>
          <a:chExt cx="0" cy="0"/>
        </a:xfrm>
      </p:grpSpPr>
      <p:sp>
        <p:nvSpPr>
          <p:cNvPr id="748" name="Google Shape;748;p57"/>
          <p:cNvSpPr/>
          <p:nvPr/>
        </p:nvSpPr>
        <p:spPr>
          <a:xfrm flipH="1" rot="10800000">
            <a:off x="0" y="1024200"/>
            <a:ext cx="9144000" cy="411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57"/>
          <p:cNvSpPr txBox="1"/>
          <p:nvPr>
            <p:ph type="title"/>
          </p:nvPr>
        </p:nvSpPr>
        <p:spPr>
          <a:xfrm>
            <a:off x="98250" y="-59850"/>
            <a:ext cx="8826600" cy="602700"/>
          </a:xfrm>
          <a:prstGeom prst="rect">
            <a:avLst/>
          </a:prstGeom>
        </p:spPr>
        <p:txBody>
          <a:bodyPr anchorCtr="0" anchor="ctr" bIns="91425" lIns="91425" spcFirstLastPara="1" rIns="91425" wrap="square" tIns="91425">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750" name="Google Shape;750;p57"/>
          <p:cNvSpPr/>
          <p:nvPr/>
        </p:nvSpPr>
        <p:spPr>
          <a:xfrm rot="10799980">
            <a:off x="-59" y="420243"/>
            <a:ext cx="9143982" cy="929232"/>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51" name="Google Shape;751;p57"/>
          <p:cNvSpPr/>
          <p:nvPr/>
        </p:nvSpPr>
        <p:spPr>
          <a:xfrm rot="10799980">
            <a:off x="-59" y="503046"/>
            <a:ext cx="9143982" cy="929232"/>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mbre de grande taille 2">
  <p:cSld name="BIG_NUMBER_2">
    <p:bg>
      <p:bgPr>
        <a:solidFill>
          <a:srgbClr val="FFFFFF"/>
        </a:solidFill>
      </p:bgPr>
    </p:bg>
    <p:spTree>
      <p:nvGrpSpPr>
        <p:cNvPr id="752" name="Shape 752"/>
        <p:cNvGrpSpPr/>
        <p:nvPr/>
      </p:nvGrpSpPr>
      <p:grpSpPr>
        <a:xfrm>
          <a:off x="0" y="0"/>
          <a:ext cx="0" cy="0"/>
          <a:chOff x="0" y="0"/>
          <a:chExt cx="0" cy="0"/>
        </a:xfrm>
      </p:grpSpPr>
      <p:sp>
        <p:nvSpPr>
          <p:cNvPr id="753" name="Google Shape;753;p58"/>
          <p:cNvSpPr/>
          <p:nvPr/>
        </p:nvSpPr>
        <p:spPr>
          <a:xfrm>
            <a:off x="0" y="4017300"/>
            <a:ext cx="9144000" cy="1126200"/>
          </a:xfrm>
          <a:prstGeom prst="rect">
            <a:avLst/>
          </a:prstGeom>
          <a:solidFill>
            <a:srgbClr val="3564B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54" name="Google Shape;754;p58"/>
          <p:cNvSpPr/>
          <p:nvPr/>
        </p:nvSpPr>
        <p:spPr>
          <a:xfrm>
            <a:off x="9" y="3714825"/>
            <a:ext cx="9143982" cy="929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55" name="Google Shape;755;p58"/>
          <p:cNvSpPr/>
          <p:nvPr/>
        </p:nvSpPr>
        <p:spPr>
          <a:xfrm>
            <a:off x="9" y="3632021"/>
            <a:ext cx="9143982" cy="929340"/>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434343"/>
        </a:solidFill>
      </p:bgPr>
    </p:bg>
    <p:spTree>
      <p:nvGrpSpPr>
        <p:cNvPr id="760" name="Shape 760"/>
        <p:cNvGrpSpPr/>
        <p:nvPr/>
      </p:nvGrpSpPr>
      <p:grpSpPr>
        <a:xfrm>
          <a:off x="0" y="0"/>
          <a:ext cx="0" cy="0"/>
          <a:chOff x="0" y="0"/>
          <a:chExt cx="0" cy="0"/>
        </a:xfrm>
      </p:grpSpPr>
      <p:sp>
        <p:nvSpPr>
          <p:cNvPr id="761" name="Google Shape;761;p60"/>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62" name="Google Shape;762;p60"/>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rgbClr val="FFFFFF"/>
        </a:solidFill>
      </p:bgPr>
    </p:bg>
    <p:spTree>
      <p:nvGrpSpPr>
        <p:cNvPr id="763" name="Shape 763"/>
        <p:cNvGrpSpPr/>
        <p:nvPr/>
      </p:nvGrpSpPr>
      <p:grpSpPr>
        <a:xfrm>
          <a:off x="0" y="0"/>
          <a:ext cx="0" cy="0"/>
          <a:chOff x="0" y="0"/>
          <a:chExt cx="0" cy="0"/>
        </a:xfrm>
      </p:grpSpPr>
      <p:sp>
        <p:nvSpPr>
          <p:cNvPr id="764" name="Google Shape;764;p61"/>
          <p:cNvSpPr/>
          <p:nvPr/>
        </p:nvSpPr>
        <p:spPr>
          <a:xfrm>
            <a:off x="50" y="113000"/>
            <a:ext cx="9143982" cy="4385340"/>
          </a:xfrm>
          <a:prstGeom prst="flowChartDocument">
            <a:avLst/>
          </a:prstGeom>
          <a:solidFill>
            <a:srgbClr val="3564B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65" name="Google Shape;765;p61"/>
          <p:cNvSpPr/>
          <p:nvPr/>
        </p:nvSpPr>
        <p:spPr>
          <a:xfrm>
            <a:off x="50" y="0"/>
            <a:ext cx="9143982" cy="4385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égende 1">
  <p:cSld name="CAPTION_ONLY_1">
    <p:bg>
      <p:bgPr>
        <a:solidFill>
          <a:srgbClr val="FFFFFF"/>
        </a:solidFill>
      </p:bgPr>
    </p:bg>
    <p:spTree>
      <p:nvGrpSpPr>
        <p:cNvPr id="766" name="Shape 766"/>
        <p:cNvGrpSpPr/>
        <p:nvPr/>
      </p:nvGrpSpPr>
      <p:grpSpPr>
        <a:xfrm>
          <a:off x="0" y="0"/>
          <a:ext cx="0" cy="0"/>
          <a:chOff x="0" y="0"/>
          <a:chExt cx="0" cy="0"/>
        </a:xfrm>
      </p:grpSpPr>
      <p:sp>
        <p:nvSpPr>
          <p:cNvPr id="767" name="Google Shape;767;p62"/>
          <p:cNvSpPr/>
          <p:nvPr/>
        </p:nvSpPr>
        <p:spPr>
          <a:xfrm>
            <a:off x="50" y="113000"/>
            <a:ext cx="9143982" cy="4385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68" name="Google Shape;768;p62"/>
          <p:cNvSpPr/>
          <p:nvPr/>
        </p:nvSpPr>
        <p:spPr>
          <a:xfrm>
            <a:off x="50" y="0"/>
            <a:ext cx="9143982" cy="4385340"/>
          </a:xfrm>
          <a:prstGeom prst="flowChartDocument">
            <a:avLst/>
          </a:prstGeom>
          <a:solidFill>
            <a:srgbClr val="3564B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3564B9"/>
        </a:solidFill>
      </p:bgPr>
    </p:bg>
    <p:spTree>
      <p:nvGrpSpPr>
        <p:cNvPr id="769" name="Shape 769"/>
        <p:cNvGrpSpPr/>
        <p:nvPr/>
      </p:nvGrpSpPr>
      <p:grpSpPr>
        <a:xfrm>
          <a:off x="0" y="0"/>
          <a:ext cx="0" cy="0"/>
          <a:chOff x="0" y="0"/>
          <a:chExt cx="0" cy="0"/>
        </a:xfrm>
      </p:grpSpPr>
      <p:sp>
        <p:nvSpPr>
          <p:cNvPr id="770" name="Google Shape;770;p63"/>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771" name="Google Shape;771;p6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1">
  <p:cSld name="TITLE_AND_BODY_1">
    <p:bg>
      <p:bgPr>
        <a:solidFill>
          <a:srgbClr val="3564B9"/>
        </a:solidFill>
      </p:bgPr>
    </p:bg>
    <p:spTree>
      <p:nvGrpSpPr>
        <p:cNvPr id="772" name="Shape 772"/>
        <p:cNvGrpSpPr/>
        <p:nvPr/>
      </p:nvGrpSpPr>
      <p:grpSpPr>
        <a:xfrm>
          <a:off x="0" y="0"/>
          <a:ext cx="0" cy="0"/>
          <a:chOff x="0" y="0"/>
          <a:chExt cx="0" cy="0"/>
        </a:xfrm>
      </p:grpSpPr>
      <p:sp>
        <p:nvSpPr>
          <p:cNvPr id="773" name="Google Shape;773;p64"/>
          <p:cNvSpPr/>
          <p:nvPr/>
        </p:nvSpPr>
        <p:spPr>
          <a:xfrm rot="10800000">
            <a:off x="9" y="1494007"/>
            <a:ext cx="9143982" cy="929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74" name="Google Shape;774;p64"/>
          <p:cNvSpPr/>
          <p:nvPr/>
        </p:nvSpPr>
        <p:spPr>
          <a:xfrm flipH="1" rot="10800000">
            <a:off x="0" y="2373000"/>
            <a:ext cx="9144000" cy="2770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64"/>
          <p:cNvSpPr/>
          <p:nvPr/>
        </p:nvSpPr>
        <p:spPr>
          <a:xfrm rot="10799980">
            <a:off x="13" y="1574044"/>
            <a:ext cx="9143982" cy="929286"/>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76" name="Google Shape;776;p64"/>
          <p:cNvSpPr txBox="1"/>
          <p:nvPr>
            <p:ph type="title"/>
          </p:nvPr>
        </p:nvSpPr>
        <p:spPr>
          <a:xfrm>
            <a:off x="974825" y="23046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Clr>
                <a:srgbClr val="434343"/>
              </a:buClr>
              <a:buSzPts val="3200"/>
              <a:buNone/>
              <a:defRPr>
                <a:solidFill>
                  <a:srgbClr val="434343"/>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777" name="Google Shape;777;p64"/>
          <p:cNvSpPr txBox="1"/>
          <p:nvPr>
            <p:ph idx="1" type="body"/>
          </p:nvPr>
        </p:nvSpPr>
        <p:spPr>
          <a:xfrm>
            <a:off x="883375" y="2869050"/>
            <a:ext cx="7719300" cy="1778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778" name="Google Shape;778;p6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1 1">
  <p:cSld name="TITLE_AND_BODY_1_1">
    <p:bg>
      <p:bgPr>
        <a:solidFill>
          <a:srgbClr val="3564B9"/>
        </a:solidFill>
      </p:bgPr>
    </p:bg>
    <p:spTree>
      <p:nvGrpSpPr>
        <p:cNvPr id="779" name="Shape 779"/>
        <p:cNvGrpSpPr/>
        <p:nvPr/>
      </p:nvGrpSpPr>
      <p:grpSpPr>
        <a:xfrm>
          <a:off x="0" y="0"/>
          <a:ext cx="0" cy="0"/>
          <a:chOff x="0" y="0"/>
          <a:chExt cx="0" cy="0"/>
        </a:xfrm>
      </p:grpSpPr>
      <p:sp>
        <p:nvSpPr>
          <p:cNvPr id="780" name="Google Shape;780;p65"/>
          <p:cNvSpPr/>
          <p:nvPr/>
        </p:nvSpPr>
        <p:spPr>
          <a:xfrm rot="10800000">
            <a:off x="9" y="1494007"/>
            <a:ext cx="9143982" cy="929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81" name="Google Shape;781;p65"/>
          <p:cNvSpPr/>
          <p:nvPr/>
        </p:nvSpPr>
        <p:spPr>
          <a:xfrm flipH="1" rot="10800000">
            <a:off x="0" y="2373000"/>
            <a:ext cx="9144000" cy="2770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65"/>
          <p:cNvSpPr/>
          <p:nvPr/>
        </p:nvSpPr>
        <p:spPr>
          <a:xfrm rot="10799980">
            <a:off x="13" y="1574044"/>
            <a:ext cx="9143982" cy="929286"/>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83" name="Google Shape;783;p65"/>
          <p:cNvSpPr txBox="1"/>
          <p:nvPr>
            <p:ph type="title"/>
          </p:nvPr>
        </p:nvSpPr>
        <p:spPr>
          <a:xfrm>
            <a:off x="974825" y="23046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Clr>
                <a:srgbClr val="434343"/>
              </a:buClr>
              <a:buSzPts val="3200"/>
              <a:buNone/>
              <a:defRPr>
                <a:solidFill>
                  <a:srgbClr val="434343"/>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784" name="Google Shape;784;p65"/>
          <p:cNvSpPr txBox="1"/>
          <p:nvPr>
            <p:ph idx="1" type="body"/>
          </p:nvPr>
        </p:nvSpPr>
        <p:spPr>
          <a:xfrm>
            <a:off x="883375" y="2869050"/>
            <a:ext cx="7719300" cy="1778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785" name="Google Shape;785;p6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1 1 1">
  <p:cSld name="TITLE_AND_BODY_1_1_1">
    <p:bg>
      <p:bgPr>
        <a:solidFill>
          <a:srgbClr val="3564B9"/>
        </a:solidFill>
      </p:bgPr>
    </p:bg>
    <p:spTree>
      <p:nvGrpSpPr>
        <p:cNvPr id="786" name="Shape 786"/>
        <p:cNvGrpSpPr/>
        <p:nvPr/>
      </p:nvGrpSpPr>
      <p:grpSpPr>
        <a:xfrm>
          <a:off x="0" y="0"/>
          <a:ext cx="0" cy="0"/>
          <a:chOff x="0" y="0"/>
          <a:chExt cx="0" cy="0"/>
        </a:xfrm>
      </p:grpSpPr>
      <p:sp>
        <p:nvSpPr>
          <p:cNvPr id="787" name="Google Shape;787;p66"/>
          <p:cNvSpPr/>
          <p:nvPr/>
        </p:nvSpPr>
        <p:spPr>
          <a:xfrm rot="10800000">
            <a:off x="9" y="2637007"/>
            <a:ext cx="9143982" cy="929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88" name="Google Shape;788;p66"/>
          <p:cNvSpPr/>
          <p:nvPr/>
        </p:nvSpPr>
        <p:spPr>
          <a:xfrm flipH="1" rot="10800000">
            <a:off x="0" y="3127200"/>
            <a:ext cx="9144000" cy="201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66"/>
          <p:cNvSpPr/>
          <p:nvPr/>
        </p:nvSpPr>
        <p:spPr>
          <a:xfrm rot="10799980">
            <a:off x="13" y="2717044"/>
            <a:ext cx="9143982" cy="929286"/>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90" name="Google Shape;790;p66"/>
          <p:cNvSpPr txBox="1"/>
          <p:nvPr>
            <p:ph type="title"/>
          </p:nvPr>
        </p:nvSpPr>
        <p:spPr>
          <a:xfrm>
            <a:off x="974825" y="23046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Clr>
                <a:srgbClr val="434343"/>
              </a:buClr>
              <a:buSzPts val="3200"/>
              <a:buNone/>
              <a:defRPr>
                <a:solidFill>
                  <a:srgbClr val="434343"/>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791" name="Google Shape;791;p66"/>
          <p:cNvSpPr txBox="1"/>
          <p:nvPr>
            <p:ph idx="1" type="body"/>
          </p:nvPr>
        </p:nvSpPr>
        <p:spPr>
          <a:xfrm>
            <a:off x="883375" y="2869050"/>
            <a:ext cx="7719300" cy="1778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792" name="Google Shape;792;p6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rgbClr val="3564B9"/>
        </a:solidFill>
      </p:bgPr>
    </p:bg>
    <p:spTree>
      <p:nvGrpSpPr>
        <p:cNvPr id="793" name="Shape 793"/>
        <p:cNvGrpSpPr/>
        <p:nvPr/>
      </p:nvGrpSpPr>
      <p:grpSpPr>
        <a:xfrm>
          <a:off x="0" y="0"/>
          <a:ext cx="0" cy="0"/>
          <a:chOff x="0" y="0"/>
          <a:chExt cx="0" cy="0"/>
        </a:xfrm>
      </p:grpSpPr>
      <p:sp>
        <p:nvSpPr>
          <p:cNvPr id="794" name="Google Shape;794;p67"/>
          <p:cNvSpPr/>
          <p:nvPr/>
        </p:nvSpPr>
        <p:spPr>
          <a:xfrm rot="10800000">
            <a:off x="9" y="1542604"/>
            <a:ext cx="9143982" cy="929340"/>
          </a:xfrm>
          <a:prstGeom prst="flowChartDocument">
            <a:avLst/>
          </a:prstGeom>
          <a:solidFill>
            <a:srgbClr val="F7981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95" name="Google Shape;795;p67"/>
          <p:cNvSpPr/>
          <p:nvPr/>
        </p:nvSpPr>
        <p:spPr>
          <a:xfrm rot="10800000">
            <a:off x="9" y="1494007"/>
            <a:ext cx="9143982" cy="929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96" name="Google Shape;796;p67"/>
          <p:cNvSpPr/>
          <p:nvPr/>
        </p:nvSpPr>
        <p:spPr>
          <a:xfrm flipH="1" rot="10800000">
            <a:off x="0" y="2373000"/>
            <a:ext cx="9144000" cy="2770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67"/>
          <p:cNvSpPr/>
          <p:nvPr/>
        </p:nvSpPr>
        <p:spPr>
          <a:xfrm rot="10799980">
            <a:off x="13" y="1574044"/>
            <a:ext cx="9143982" cy="929286"/>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98" name="Google Shape;798;p67"/>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799" name="Google Shape;799;p67"/>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800" name="Google Shape;800;p67"/>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801" name="Google Shape;801;p6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rgbClr val="3564B9"/>
        </a:solidFill>
      </p:bgPr>
    </p:bg>
    <p:spTree>
      <p:nvGrpSpPr>
        <p:cNvPr id="802" name="Shape 802"/>
        <p:cNvGrpSpPr/>
        <p:nvPr/>
      </p:nvGrpSpPr>
      <p:grpSpPr>
        <a:xfrm>
          <a:off x="0" y="0"/>
          <a:ext cx="0" cy="0"/>
          <a:chOff x="0" y="0"/>
          <a:chExt cx="0" cy="0"/>
        </a:xfrm>
      </p:grpSpPr>
      <p:sp>
        <p:nvSpPr>
          <p:cNvPr id="803" name="Google Shape;803;p68"/>
          <p:cNvSpPr/>
          <p:nvPr/>
        </p:nvSpPr>
        <p:spPr>
          <a:xfrm flipH="1" rot="10800000">
            <a:off x="0" y="1024200"/>
            <a:ext cx="9144000" cy="411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68"/>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2200"/>
              <a:buNone/>
              <a:defRPr sz="22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805" name="Google Shape;805;p68"/>
          <p:cNvSpPr/>
          <p:nvPr/>
        </p:nvSpPr>
        <p:spPr>
          <a:xfrm rot="10799980">
            <a:off x="-59" y="648843"/>
            <a:ext cx="9143982" cy="929232"/>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06" name="Google Shape;806;p68"/>
          <p:cNvSpPr/>
          <p:nvPr/>
        </p:nvSpPr>
        <p:spPr>
          <a:xfrm rot="10799980">
            <a:off x="-59" y="731646"/>
            <a:ext cx="9143982" cy="929232"/>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uniquement 2">
  <p:cSld name="TITLE_ONLY_2">
    <p:bg>
      <p:bgPr>
        <a:solidFill>
          <a:srgbClr val="3564B9"/>
        </a:solidFill>
      </p:bgPr>
    </p:bg>
    <p:spTree>
      <p:nvGrpSpPr>
        <p:cNvPr id="807" name="Shape 807"/>
        <p:cNvGrpSpPr/>
        <p:nvPr/>
      </p:nvGrpSpPr>
      <p:grpSpPr>
        <a:xfrm>
          <a:off x="0" y="0"/>
          <a:ext cx="0" cy="0"/>
          <a:chOff x="0" y="0"/>
          <a:chExt cx="0" cy="0"/>
        </a:xfrm>
      </p:grpSpPr>
      <p:sp>
        <p:nvSpPr>
          <p:cNvPr id="808" name="Google Shape;808;p69"/>
          <p:cNvSpPr/>
          <p:nvPr/>
        </p:nvSpPr>
        <p:spPr>
          <a:xfrm flipH="1" rot="10800000">
            <a:off x="0" y="1024200"/>
            <a:ext cx="9144000" cy="411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69"/>
          <p:cNvSpPr txBox="1"/>
          <p:nvPr>
            <p:ph type="title"/>
          </p:nvPr>
        </p:nvSpPr>
        <p:spPr>
          <a:xfrm>
            <a:off x="98250" y="-598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810" name="Google Shape;810;p69"/>
          <p:cNvSpPr/>
          <p:nvPr/>
        </p:nvSpPr>
        <p:spPr>
          <a:xfrm rot="10799980">
            <a:off x="-59" y="420243"/>
            <a:ext cx="9143982" cy="929232"/>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11" name="Google Shape;811;p69"/>
          <p:cNvSpPr/>
          <p:nvPr/>
        </p:nvSpPr>
        <p:spPr>
          <a:xfrm rot="10799980">
            <a:off x="-59" y="503046"/>
            <a:ext cx="9143982" cy="929232"/>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uniquement 2 1">
  <p:cSld name="TITLE_ONLY_2_1">
    <p:bg>
      <p:bgPr>
        <a:solidFill>
          <a:srgbClr val="434343"/>
        </a:solidFill>
      </p:bgPr>
    </p:bg>
    <p:spTree>
      <p:nvGrpSpPr>
        <p:cNvPr id="812" name="Shape 812"/>
        <p:cNvGrpSpPr/>
        <p:nvPr/>
      </p:nvGrpSpPr>
      <p:grpSpPr>
        <a:xfrm>
          <a:off x="0" y="0"/>
          <a:ext cx="0" cy="0"/>
          <a:chOff x="0" y="0"/>
          <a:chExt cx="0" cy="0"/>
        </a:xfrm>
      </p:grpSpPr>
      <p:sp>
        <p:nvSpPr>
          <p:cNvPr id="813" name="Google Shape;813;p70"/>
          <p:cNvSpPr/>
          <p:nvPr/>
        </p:nvSpPr>
        <p:spPr>
          <a:xfrm flipH="1" rot="10800000">
            <a:off x="0" y="1024200"/>
            <a:ext cx="9144000" cy="411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70"/>
          <p:cNvSpPr/>
          <p:nvPr/>
        </p:nvSpPr>
        <p:spPr>
          <a:xfrm rot="10799980">
            <a:off x="-59" y="115443"/>
            <a:ext cx="9143982" cy="929232"/>
          </a:xfrm>
          <a:prstGeom prst="flowChartDocument">
            <a:avLst/>
          </a:prstGeom>
          <a:solidFill>
            <a:srgbClr val="3564B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15" name="Google Shape;815;p70"/>
          <p:cNvSpPr/>
          <p:nvPr/>
        </p:nvSpPr>
        <p:spPr>
          <a:xfrm rot="10799980">
            <a:off x="-59" y="198246"/>
            <a:ext cx="9143982" cy="929232"/>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16" name="Shape 816"/>
        <p:cNvGrpSpPr/>
        <p:nvPr/>
      </p:nvGrpSpPr>
      <p:grpSpPr>
        <a:xfrm>
          <a:off x="0" y="0"/>
          <a:ext cx="0" cy="0"/>
          <a:chOff x="0" y="0"/>
          <a:chExt cx="0" cy="0"/>
        </a:xfrm>
      </p:grpSpPr>
      <p:sp>
        <p:nvSpPr>
          <p:cNvPr id="817" name="Google Shape;817;p71"/>
          <p:cNvSpPr txBox="1"/>
          <p:nvPr/>
        </p:nvSpPr>
        <p:spPr>
          <a:xfrm flipH="1" rot="10800000">
            <a:off x="3276600" y="25"/>
            <a:ext cx="58674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71"/>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819" name="Google Shape;819;p71"/>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1600"/>
              </a:spcBef>
              <a:spcAft>
                <a:spcPts val="0"/>
              </a:spcAft>
              <a:buClr>
                <a:schemeClr val="lt1"/>
              </a:buClr>
              <a:buSzPts val="1200"/>
              <a:buChar char="○"/>
              <a:defRPr sz="1200">
                <a:solidFill>
                  <a:schemeClr val="lt1"/>
                </a:solidFill>
              </a:defRPr>
            </a:lvl2pPr>
            <a:lvl3pPr indent="-304800" lvl="2" marL="1371600">
              <a:spcBef>
                <a:spcPts val="1600"/>
              </a:spcBef>
              <a:spcAft>
                <a:spcPts val="0"/>
              </a:spcAft>
              <a:buClr>
                <a:schemeClr val="lt1"/>
              </a:buClr>
              <a:buSzPts val="1200"/>
              <a:buChar char="■"/>
              <a:defRPr sz="1200">
                <a:solidFill>
                  <a:schemeClr val="lt1"/>
                </a:solidFill>
              </a:defRPr>
            </a:lvl3pPr>
            <a:lvl4pPr indent="-304800" lvl="3" marL="1828800">
              <a:spcBef>
                <a:spcPts val="1600"/>
              </a:spcBef>
              <a:spcAft>
                <a:spcPts val="0"/>
              </a:spcAft>
              <a:buClr>
                <a:schemeClr val="lt1"/>
              </a:buClr>
              <a:buSzPts val="1200"/>
              <a:buChar char="●"/>
              <a:defRPr sz="1200">
                <a:solidFill>
                  <a:schemeClr val="lt1"/>
                </a:solidFill>
              </a:defRPr>
            </a:lvl4pPr>
            <a:lvl5pPr indent="-304800" lvl="4" marL="2286000">
              <a:spcBef>
                <a:spcPts val="1600"/>
              </a:spcBef>
              <a:spcAft>
                <a:spcPts val="0"/>
              </a:spcAft>
              <a:buClr>
                <a:schemeClr val="lt1"/>
              </a:buClr>
              <a:buSzPts val="1200"/>
              <a:buChar char="○"/>
              <a:defRPr sz="1200">
                <a:solidFill>
                  <a:schemeClr val="lt1"/>
                </a:solidFill>
              </a:defRPr>
            </a:lvl5pPr>
            <a:lvl6pPr indent="-304800" lvl="5" marL="2743200">
              <a:spcBef>
                <a:spcPts val="1600"/>
              </a:spcBef>
              <a:spcAft>
                <a:spcPts val="0"/>
              </a:spcAft>
              <a:buClr>
                <a:schemeClr val="lt1"/>
              </a:buClr>
              <a:buSzPts val="1200"/>
              <a:buChar char="■"/>
              <a:defRPr sz="1200">
                <a:solidFill>
                  <a:schemeClr val="lt1"/>
                </a:solidFill>
              </a:defRPr>
            </a:lvl6pPr>
            <a:lvl7pPr indent="-304800" lvl="6" marL="3200400">
              <a:spcBef>
                <a:spcPts val="1600"/>
              </a:spcBef>
              <a:spcAft>
                <a:spcPts val="0"/>
              </a:spcAft>
              <a:buClr>
                <a:schemeClr val="lt1"/>
              </a:buClr>
              <a:buSzPts val="1200"/>
              <a:buChar char="●"/>
              <a:defRPr sz="1200">
                <a:solidFill>
                  <a:schemeClr val="lt1"/>
                </a:solidFill>
              </a:defRPr>
            </a:lvl7pPr>
            <a:lvl8pPr indent="-304800" lvl="7" marL="3657600">
              <a:spcBef>
                <a:spcPts val="1600"/>
              </a:spcBef>
              <a:spcAft>
                <a:spcPts val="0"/>
              </a:spcAft>
              <a:buClr>
                <a:schemeClr val="lt1"/>
              </a:buClr>
              <a:buSzPts val="1200"/>
              <a:buChar char="○"/>
              <a:defRPr sz="1200">
                <a:solidFill>
                  <a:schemeClr val="lt1"/>
                </a:solidFill>
              </a:defRPr>
            </a:lvl8pPr>
            <a:lvl9pPr indent="-304800" lvl="8" marL="4114800">
              <a:spcBef>
                <a:spcPts val="1600"/>
              </a:spcBef>
              <a:spcAft>
                <a:spcPts val="1600"/>
              </a:spcAft>
              <a:buClr>
                <a:schemeClr val="lt1"/>
              </a:buClr>
              <a:buSzPts val="1200"/>
              <a:buChar char="■"/>
              <a:defRPr sz="1200">
                <a:solidFill>
                  <a:schemeClr val="lt1"/>
                </a:solidFill>
              </a:defRPr>
            </a:lvl9pPr>
          </a:lstStyle>
          <a:p/>
        </p:txBody>
      </p:sp>
      <p:sp>
        <p:nvSpPr>
          <p:cNvPr id="820" name="Google Shape;820;p71"/>
          <p:cNvSpPr/>
          <p:nvPr/>
        </p:nvSpPr>
        <p:spPr>
          <a:xfrm rot="5400000">
            <a:off x="891983" y="2107161"/>
            <a:ext cx="5143500" cy="929178"/>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21" name="Google Shape;821;p71"/>
          <p:cNvSpPr/>
          <p:nvPr/>
        </p:nvSpPr>
        <p:spPr>
          <a:xfrm rot="5400000">
            <a:off x="974786" y="2107161"/>
            <a:ext cx="5143500" cy="929178"/>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sur une colonne 1">
  <p:cSld name="ONE_COLUMN_TEXT_1">
    <p:bg>
      <p:bgPr>
        <a:solidFill>
          <a:srgbClr val="FFD966"/>
        </a:solidFill>
      </p:bgPr>
    </p:bg>
    <p:spTree>
      <p:nvGrpSpPr>
        <p:cNvPr id="822" name="Shape 822"/>
        <p:cNvGrpSpPr/>
        <p:nvPr/>
      </p:nvGrpSpPr>
      <p:grpSpPr>
        <a:xfrm>
          <a:off x="0" y="0"/>
          <a:ext cx="0" cy="0"/>
          <a:chOff x="0" y="0"/>
          <a:chExt cx="0" cy="0"/>
        </a:xfrm>
      </p:grpSpPr>
      <p:sp>
        <p:nvSpPr>
          <p:cNvPr id="823" name="Google Shape;823;p72"/>
          <p:cNvSpPr txBox="1"/>
          <p:nvPr/>
        </p:nvSpPr>
        <p:spPr>
          <a:xfrm flipH="1" rot="10800000">
            <a:off x="3276600" y="25"/>
            <a:ext cx="58674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72"/>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825" name="Google Shape;825;p72"/>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1600"/>
              </a:spcBef>
              <a:spcAft>
                <a:spcPts val="0"/>
              </a:spcAft>
              <a:buClr>
                <a:schemeClr val="lt1"/>
              </a:buClr>
              <a:buSzPts val="1200"/>
              <a:buChar char="○"/>
              <a:defRPr sz="1200">
                <a:solidFill>
                  <a:schemeClr val="lt1"/>
                </a:solidFill>
              </a:defRPr>
            </a:lvl2pPr>
            <a:lvl3pPr indent="-304800" lvl="2" marL="1371600">
              <a:spcBef>
                <a:spcPts val="1600"/>
              </a:spcBef>
              <a:spcAft>
                <a:spcPts val="0"/>
              </a:spcAft>
              <a:buClr>
                <a:schemeClr val="lt1"/>
              </a:buClr>
              <a:buSzPts val="1200"/>
              <a:buChar char="■"/>
              <a:defRPr sz="1200">
                <a:solidFill>
                  <a:schemeClr val="lt1"/>
                </a:solidFill>
              </a:defRPr>
            </a:lvl3pPr>
            <a:lvl4pPr indent="-304800" lvl="3" marL="1828800">
              <a:spcBef>
                <a:spcPts val="1600"/>
              </a:spcBef>
              <a:spcAft>
                <a:spcPts val="0"/>
              </a:spcAft>
              <a:buClr>
                <a:schemeClr val="lt1"/>
              </a:buClr>
              <a:buSzPts val="1200"/>
              <a:buChar char="●"/>
              <a:defRPr sz="1200">
                <a:solidFill>
                  <a:schemeClr val="lt1"/>
                </a:solidFill>
              </a:defRPr>
            </a:lvl4pPr>
            <a:lvl5pPr indent="-304800" lvl="4" marL="2286000">
              <a:spcBef>
                <a:spcPts val="1600"/>
              </a:spcBef>
              <a:spcAft>
                <a:spcPts val="0"/>
              </a:spcAft>
              <a:buClr>
                <a:schemeClr val="lt1"/>
              </a:buClr>
              <a:buSzPts val="1200"/>
              <a:buChar char="○"/>
              <a:defRPr sz="1200">
                <a:solidFill>
                  <a:schemeClr val="lt1"/>
                </a:solidFill>
              </a:defRPr>
            </a:lvl5pPr>
            <a:lvl6pPr indent="-304800" lvl="5" marL="2743200">
              <a:spcBef>
                <a:spcPts val="1600"/>
              </a:spcBef>
              <a:spcAft>
                <a:spcPts val="0"/>
              </a:spcAft>
              <a:buClr>
                <a:schemeClr val="lt1"/>
              </a:buClr>
              <a:buSzPts val="1200"/>
              <a:buChar char="■"/>
              <a:defRPr sz="1200">
                <a:solidFill>
                  <a:schemeClr val="lt1"/>
                </a:solidFill>
              </a:defRPr>
            </a:lvl6pPr>
            <a:lvl7pPr indent="-304800" lvl="6" marL="3200400">
              <a:spcBef>
                <a:spcPts val="1600"/>
              </a:spcBef>
              <a:spcAft>
                <a:spcPts val="0"/>
              </a:spcAft>
              <a:buClr>
                <a:schemeClr val="lt1"/>
              </a:buClr>
              <a:buSzPts val="1200"/>
              <a:buChar char="●"/>
              <a:defRPr sz="1200">
                <a:solidFill>
                  <a:schemeClr val="lt1"/>
                </a:solidFill>
              </a:defRPr>
            </a:lvl7pPr>
            <a:lvl8pPr indent="-304800" lvl="7" marL="3657600">
              <a:spcBef>
                <a:spcPts val="1600"/>
              </a:spcBef>
              <a:spcAft>
                <a:spcPts val="0"/>
              </a:spcAft>
              <a:buClr>
                <a:schemeClr val="lt1"/>
              </a:buClr>
              <a:buSzPts val="1200"/>
              <a:buChar char="○"/>
              <a:defRPr sz="1200">
                <a:solidFill>
                  <a:schemeClr val="lt1"/>
                </a:solidFill>
              </a:defRPr>
            </a:lvl8pPr>
            <a:lvl9pPr indent="-304800" lvl="8" marL="4114800">
              <a:spcBef>
                <a:spcPts val="1600"/>
              </a:spcBef>
              <a:spcAft>
                <a:spcPts val="1600"/>
              </a:spcAft>
              <a:buClr>
                <a:schemeClr val="lt1"/>
              </a:buClr>
              <a:buSzPts val="1200"/>
              <a:buChar char="■"/>
              <a:defRPr sz="1200">
                <a:solidFill>
                  <a:schemeClr val="lt1"/>
                </a:solidFill>
              </a:defRPr>
            </a:lvl9pPr>
          </a:lstStyle>
          <a:p/>
        </p:txBody>
      </p:sp>
      <p:sp>
        <p:nvSpPr>
          <p:cNvPr id="826" name="Google Shape;826;p72"/>
          <p:cNvSpPr/>
          <p:nvPr/>
        </p:nvSpPr>
        <p:spPr>
          <a:xfrm rot="5400000">
            <a:off x="891983" y="2107161"/>
            <a:ext cx="5143500" cy="929178"/>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27" name="Google Shape;827;p72"/>
          <p:cNvSpPr/>
          <p:nvPr/>
        </p:nvSpPr>
        <p:spPr>
          <a:xfrm rot="5400000">
            <a:off x="974786" y="2107161"/>
            <a:ext cx="5143500" cy="929178"/>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sur une colonne 1 1">
  <p:cSld name="ONE_COLUMN_TEXT_1_1">
    <p:bg>
      <p:bgPr>
        <a:solidFill>
          <a:srgbClr val="FFD966"/>
        </a:solidFill>
      </p:bgPr>
    </p:bg>
    <p:spTree>
      <p:nvGrpSpPr>
        <p:cNvPr id="828" name="Shape 828"/>
        <p:cNvGrpSpPr/>
        <p:nvPr/>
      </p:nvGrpSpPr>
      <p:grpSpPr>
        <a:xfrm>
          <a:off x="0" y="0"/>
          <a:ext cx="0" cy="0"/>
          <a:chOff x="0" y="0"/>
          <a:chExt cx="0" cy="0"/>
        </a:xfrm>
      </p:grpSpPr>
      <p:sp>
        <p:nvSpPr>
          <p:cNvPr id="829" name="Google Shape;829;p73"/>
          <p:cNvSpPr txBox="1"/>
          <p:nvPr/>
        </p:nvSpPr>
        <p:spPr>
          <a:xfrm flipH="1" rot="10800000">
            <a:off x="1219200" y="25"/>
            <a:ext cx="7947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73"/>
          <p:cNvSpPr/>
          <p:nvPr/>
        </p:nvSpPr>
        <p:spPr>
          <a:xfrm rot="5400000">
            <a:off x="-1165417" y="2107161"/>
            <a:ext cx="5143500" cy="929178"/>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31" name="Google Shape;831;p73"/>
          <p:cNvSpPr/>
          <p:nvPr/>
        </p:nvSpPr>
        <p:spPr>
          <a:xfrm rot="5400000">
            <a:off x="-1082614" y="2107161"/>
            <a:ext cx="5143500" cy="929178"/>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32" name="Shape 832"/>
        <p:cNvGrpSpPr/>
        <p:nvPr/>
      </p:nvGrpSpPr>
      <p:grpSpPr>
        <a:xfrm>
          <a:off x="0" y="0"/>
          <a:ext cx="0" cy="0"/>
          <a:chOff x="0" y="0"/>
          <a:chExt cx="0" cy="0"/>
        </a:xfrm>
      </p:grpSpPr>
      <p:sp>
        <p:nvSpPr>
          <p:cNvPr id="833" name="Google Shape;833;p74"/>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834" name="Google Shape;834;p7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35" name="Shape 835"/>
        <p:cNvGrpSpPr/>
        <p:nvPr/>
      </p:nvGrpSpPr>
      <p:grpSpPr>
        <a:xfrm>
          <a:off x="0" y="0"/>
          <a:ext cx="0" cy="0"/>
          <a:chOff x="0" y="0"/>
          <a:chExt cx="0" cy="0"/>
        </a:xfrm>
      </p:grpSpPr>
      <p:sp>
        <p:nvSpPr>
          <p:cNvPr id="836" name="Google Shape;836;p75"/>
          <p:cNvSpPr/>
          <p:nvPr/>
        </p:nvSpPr>
        <p:spPr>
          <a:xfrm flipH="1">
            <a:off x="0" y="0"/>
            <a:ext cx="4572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75"/>
          <p:cNvSpPr/>
          <p:nvPr/>
        </p:nvSpPr>
        <p:spPr>
          <a:xfrm flipH="1" rot="-5400000">
            <a:off x="1736786" y="2107161"/>
            <a:ext cx="5143500" cy="929178"/>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38" name="Google Shape;838;p75"/>
          <p:cNvSpPr/>
          <p:nvPr/>
        </p:nvSpPr>
        <p:spPr>
          <a:xfrm flipH="1" rot="-5400000">
            <a:off x="1653983" y="2107161"/>
            <a:ext cx="5143500" cy="929178"/>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39" name="Google Shape;839;p75"/>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3564B9"/>
              </a:buClr>
              <a:buSzPts val="4200"/>
              <a:buFont typeface="Source Sans Pro"/>
              <a:buNone/>
              <a:defRPr b="1" sz="4200">
                <a:solidFill>
                  <a:srgbClr val="3564B9"/>
                </a:solidFill>
                <a:latin typeface="Source Sans Pro"/>
                <a:ea typeface="Source Sans Pro"/>
                <a:cs typeface="Source Sans Pro"/>
                <a:sym typeface="Source Sans Pro"/>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840" name="Google Shape;840;p75"/>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Font typeface="Source Sans Pro"/>
              <a:buNone/>
              <a:defRPr sz="2100">
                <a:latin typeface="Source Sans Pro"/>
                <a:ea typeface="Source Sans Pro"/>
                <a:cs typeface="Source Sans Pro"/>
                <a:sym typeface="Source Sans Pr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41" name="Google Shape;841;p75"/>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Font typeface="Source Sans Pro"/>
              <a:buChar char="●"/>
              <a:defRPr>
                <a:solidFill>
                  <a:schemeClr val="lt1"/>
                </a:solidFill>
                <a:latin typeface="Source Sans Pro"/>
                <a:ea typeface="Source Sans Pro"/>
                <a:cs typeface="Source Sans Pro"/>
                <a:sym typeface="Source Sans Pro"/>
              </a:defRPr>
            </a:lvl1pPr>
            <a:lvl2pPr indent="-317500" lvl="1" marL="914400">
              <a:spcBef>
                <a:spcPts val="1600"/>
              </a:spcBef>
              <a:spcAft>
                <a:spcPts val="0"/>
              </a:spcAft>
              <a:buClr>
                <a:schemeClr val="lt1"/>
              </a:buClr>
              <a:buSzPts val="1400"/>
              <a:buFont typeface="Source Sans Pro"/>
              <a:buChar char="○"/>
              <a:defRPr>
                <a:solidFill>
                  <a:schemeClr val="lt1"/>
                </a:solidFill>
                <a:latin typeface="Source Sans Pro"/>
                <a:ea typeface="Source Sans Pro"/>
                <a:cs typeface="Source Sans Pro"/>
                <a:sym typeface="Source Sans Pro"/>
              </a:defRPr>
            </a:lvl2pPr>
            <a:lvl3pPr indent="-317500" lvl="2" marL="1371600">
              <a:spcBef>
                <a:spcPts val="1600"/>
              </a:spcBef>
              <a:spcAft>
                <a:spcPts val="0"/>
              </a:spcAft>
              <a:buClr>
                <a:schemeClr val="lt1"/>
              </a:buClr>
              <a:buSzPts val="1400"/>
              <a:buFont typeface="Source Sans Pro"/>
              <a:buChar char="■"/>
              <a:defRPr>
                <a:solidFill>
                  <a:schemeClr val="lt1"/>
                </a:solidFill>
                <a:latin typeface="Source Sans Pro"/>
                <a:ea typeface="Source Sans Pro"/>
                <a:cs typeface="Source Sans Pro"/>
                <a:sym typeface="Source Sans Pro"/>
              </a:defRPr>
            </a:lvl3pPr>
            <a:lvl4pPr indent="-317500" lvl="3" marL="1828800">
              <a:spcBef>
                <a:spcPts val="1600"/>
              </a:spcBef>
              <a:spcAft>
                <a:spcPts val="0"/>
              </a:spcAft>
              <a:buClr>
                <a:schemeClr val="lt1"/>
              </a:buClr>
              <a:buSzPts val="1400"/>
              <a:buFont typeface="Source Sans Pro"/>
              <a:buChar char="●"/>
              <a:defRPr>
                <a:solidFill>
                  <a:schemeClr val="lt1"/>
                </a:solidFill>
                <a:latin typeface="Source Sans Pro"/>
                <a:ea typeface="Source Sans Pro"/>
                <a:cs typeface="Source Sans Pro"/>
                <a:sym typeface="Source Sans Pro"/>
              </a:defRPr>
            </a:lvl4pPr>
            <a:lvl5pPr indent="-317500" lvl="4" marL="2286000">
              <a:spcBef>
                <a:spcPts val="1600"/>
              </a:spcBef>
              <a:spcAft>
                <a:spcPts val="0"/>
              </a:spcAft>
              <a:buClr>
                <a:schemeClr val="lt1"/>
              </a:buClr>
              <a:buSzPts val="1400"/>
              <a:buFont typeface="Source Sans Pro"/>
              <a:buChar char="○"/>
              <a:defRPr>
                <a:solidFill>
                  <a:schemeClr val="lt1"/>
                </a:solidFill>
                <a:latin typeface="Source Sans Pro"/>
                <a:ea typeface="Source Sans Pro"/>
                <a:cs typeface="Source Sans Pro"/>
                <a:sym typeface="Source Sans Pro"/>
              </a:defRPr>
            </a:lvl5pPr>
            <a:lvl6pPr indent="-317500" lvl="5" marL="2743200">
              <a:spcBef>
                <a:spcPts val="1600"/>
              </a:spcBef>
              <a:spcAft>
                <a:spcPts val="0"/>
              </a:spcAft>
              <a:buClr>
                <a:schemeClr val="lt1"/>
              </a:buClr>
              <a:buSzPts val="1400"/>
              <a:buFont typeface="Source Sans Pro"/>
              <a:buChar char="■"/>
              <a:defRPr>
                <a:solidFill>
                  <a:schemeClr val="lt1"/>
                </a:solidFill>
                <a:latin typeface="Source Sans Pro"/>
                <a:ea typeface="Source Sans Pro"/>
                <a:cs typeface="Source Sans Pro"/>
                <a:sym typeface="Source Sans Pro"/>
              </a:defRPr>
            </a:lvl6pPr>
            <a:lvl7pPr indent="-317500" lvl="6" marL="3200400">
              <a:spcBef>
                <a:spcPts val="1600"/>
              </a:spcBef>
              <a:spcAft>
                <a:spcPts val="0"/>
              </a:spcAft>
              <a:buClr>
                <a:schemeClr val="lt1"/>
              </a:buClr>
              <a:buSzPts val="1400"/>
              <a:buFont typeface="Source Sans Pro"/>
              <a:buChar char="●"/>
              <a:defRPr>
                <a:solidFill>
                  <a:schemeClr val="lt1"/>
                </a:solidFill>
                <a:latin typeface="Source Sans Pro"/>
                <a:ea typeface="Source Sans Pro"/>
                <a:cs typeface="Source Sans Pro"/>
                <a:sym typeface="Source Sans Pro"/>
              </a:defRPr>
            </a:lvl7pPr>
            <a:lvl8pPr indent="-317500" lvl="7" marL="3657600">
              <a:spcBef>
                <a:spcPts val="1600"/>
              </a:spcBef>
              <a:spcAft>
                <a:spcPts val="0"/>
              </a:spcAft>
              <a:buClr>
                <a:schemeClr val="lt1"/>
              </a:buClr>
              <a:buSzPts val="1400"/>
              <a:buFont typeface="Source Sans Pro"/>
              <a:buChar char="○"/>
              <a:defRPr>
                <a:solidFill>
                  <a:schemeClr val="lt1"/>
                </a:solidFill>
                <a:latin typeface="Source Sans Pro"/>
                <a:ea typeface="Source Sans Pro"/>
                <a:cs typeface="Source Sans Pro"/>
                <a:sym typeface="Source Sans Pro"/>
              </a:defRPr>
            </a:lvl8pPr>
            <a:lvl9pPr indent="-317500" lvl="8" marL="4114800">
              <a:spcBef>
                <a:spcPts val="1600"/>
              </a:spcBef>
              <a:spcAft>
                <a:spcPts val="1600"/>
              </a:spcAft>
              <a:buClr>
                <a:schemeClr val="lt1"/>
              </a:buClr>
              <a:buSzPts val="1400"/>
              <a:buFont typeface="Source Sans Pro"/>
              <a:buChar char="■"/>
              <a:defRPr>
                <a:solidFill>
                  <a:schemeClr val="lt1"/>
                </a:solidFill>
                <a:latin typeface="Source Sans Pro"/>
                <a:ea typeface="Source Sans Pro"/>
                <a:cs typeface="Source Sans Pro"/>
                <a:sym typeface="Source Sans Pro"/>
              </a:defRPr>
            </a:lvl9pPr>
          </a:lstStyle>
          <a:p/>
        </p:txBody>
      </p:sp>
      <p:sp>
        <p:nvSpPr>
          <p:cNvPr id="842" name="Google Shape;842;p7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rgbClr val="FFFFFF"/>
        </a:solidFill>
      </p:bgPr>
    </p:bg>
    <p:spTree>
      <p:nvGrpSpPr>
        <p:cNvPr id="843" name="Shape 843"/>
        <p:cNvGrpSpPr/>
        <p:nvPr/>
      </p:nvGrpSpPr>
      <p:grpSpPr>
        <a:xfrm>
          <a:off x="0" y="0"/>
          <a:ext cx="0" cy="0"/>
          <a:chOff x="0" y="0"/>
          <a:chExt cx="0" cy="0"/>
        </a:xfrm>
      </p:grpSpPr>
      <p:sp>
        <p:nvSpPr>
          <p:cNvPr id="844" name="Google Shape;844;p76"/>
          <p:cNvSpPr/>
          <p:nvPr/>
        </p:nvSpPr>
        <p:spPr>
          <a:xfrm>
            <a:off x="0" y="4017300"/>
            <a:ext cx="9144000" cy="1126200"/>
          </a:xfrm>
          <a:prstGeom prst="rect">
            <a:avLst/>
          </a:prstGeom>
          <a:solidFill>
            <a:srgbClr val="3564B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45" name="Google Shape;845;p76"/>
          <p:cNvSpPr/>
          <p:nvPr/>
        </p:nvSpPr>
        <p:spPr>
          <a:xfrm>
            <a:off x="9" y="3714825"/>
            <a:ext cx="9143982" cy="929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46" name="Google Shape;846;p76"/>
          <p:cNvSpPr/>
          <p:nvPr/>
        </p:nvSpPr>
        <p:spPr>
          <a:xfrm>
            <a:off x="9" y="3632021"/>
            <a:ext cx="9143982" cy="929340"/>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mbre de grande taille 1 1">
  <p:cSld name="BIG_NUMBER_1_1">
    <p:bg>
      <p:bgPr>
        <a:solidFill>
          <a:srgbClr val="FFFFFF"/>
        </a:solidFill>
      </p:bgPr>
    </p:bg>
    <p:spTree>
      <p:nvGrpSpPr>
        <p:cNvPr id="847" name="Shape 847"/>
        <p:cNvGrpSpPr/>
        <p:nvPr/>
      </p:nvGrpSpPr>
      <p:grpSpPr>
        <a:xfrm>
          <a:off x="0" y="0"/>
          <a:ext cx="0" cy="0"/>
          <a:chOff x="0" y="0"/>
          <a:chExt cx="0" cy="0"/>
        </a:xfrm>
      </p:grpSpPr>
      <p:sp>
        <p:nvSpPr>
          <p:cNvPr id="848" name="Google Shape;848;p77"/>
          <p:cNvSpPr/>
          <p:nvPr/>
        </p:nvSpPr>
        <p:spPr>
          <a:xfrm>
            <a:off x="0" y="4017300"/>
            <a:ext cx="9144000" cy="1126200"/>
          </a:xfrm>
          <a:prstGeom prst="rec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49" name="Google Shape;849;p77"/>
          <p:cNvSpPr/>
          <p:nvPr/>
        </p:nvSpPr>
        <p:spPr>
          <a:xfrm>
            <a:off x="9" y="3714825"/>
            <a:ext cx="9143982" cy="929340"/>
          </a:xfrm>
          <a:prstGeom prst="flowChartDocument">
            <a:avLst/>
          </a:prstGeom>
          <a:solidFill>
            <a:srgbClr val="3564B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50" name="Google Shape;850;p77"/>
          <p:cNvSpPr/>
          <p:nvPr/>
        </p:nvSpPr>
        <p:spPr>
          <a:xfrm>
            <a:off x="9" y="3632021"/>
            <a:ext cx="9143982" cy="929340"/>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851" name="Shape 851"/>
        <p:cNvGrpSpPr/>
        <p:nvPr/>
      </p:nvGrpSpPr>
      <p:grpSpPr>
        <a:xfrm>
          <a:off x="0" y="0"/>
          <a:ext cx="0" cy="0"/>
          <a:chOff x="0" y="0"/>
          <a:chExt cx="0" cy="0"/>
        </a:xfrm>
      </p:grpSpPr>
      <p:sp>
        <p:nvSpPr>
          <p:cNvPr id="852" name="Google Shape;852;p7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uniquement 1">
  <p:cSld name="TITLE_ONLY_1">
    <p:bg>
      <p:bgPr>
        <a:solidFill>
          <a:srgbClr val="3564B9"/>
        </a:solidFill>
      </p:bgPr>
    </p:bg>
    <p:spTree>
      <p:nvGrpSpPr>
        <p:cNvPr id="853" name="Shape 853"/>
        <p:cNvGrpSpPr/>
        <p:nvPr/>
      </p:nvGrpSpPr>
      <p:grpSpPr>
        <a:xfrm>
          <a:off x="0" y="0"/>
          <a:ext cx="0" cy="0"/>
          <a:chOff x="0" y="0"/>
          <a:chExt cx="0" cy="0"/>
        </a:xfrm>
      </p:grpSpPr>
      <p:sp>
        <p:nvSpPr>
          <p:cNvPr id="854" name="Google Shape;854;p79"/>
          <p:cNvSpPr/>
          <p:nvPr/>
        </p:nvSpPr>
        <p:spPr>
          <a:xfrm flipH="1" rot="10800000">
            <a:off x="0" y="1024200"/>
            <a:ext cx="9144000" cy="411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79"/>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856" name="Google Shape;856;p79"/>
          <p:cNvSpPr/>
          <p:nvPr/>
        </p:nvSpPr>
        <p:spPr>
          <a:xfrm rot="10799980">
            <a:off x="-59" y="648843"/>
            <a:ext cx="9143982" cy="929232"/>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57" name="Google Shape;857;p79"/>
          <p:cNvSpPr/>
          <p:nvPr/>
        </p:nvSpPr>
        <p:spPr>
          <a:xfrm rot="10799980">
            <a:off x="-59" y="731646"/>
            <a:ext cx="9143982" cy="929232"/>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58" name="Google Shape;858;p79"/>
          <p:cNvSpPr/>
          <p:nvPr/>
        </p:nvSpPr>
        <p:spPr>
          <a:xfrm>
            <a:off x="0" y="4017300"/>
            <a:ext cx="9144000" cy="1126200"/>
          </a:xfrm>
          <a:prstGeom prst="rect">
            <a:avLst/>
          </a:prstGeom>
          <a:solidFill>
            <a:srgbClr val="3564B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59" name="Google Shape;859;p79"/>
          <p:cNvSpPr/>
          <p:nvPr/>
        </p:nvSpPr>
        <p:spPr>
          <a:xfrm>
            <a:off x="9" y="3714825"/>
            <a:ext cx="9143982" cy="929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60" name="Google Shape;860;p79"/>
          <p:cNvSpPr/>
          <p:nvPr/>
        </p:nvSpPr>
        <p:spPr>
          <a:xfrm>
            <a:off x="9" y="3632021"/>
            <a:ext cx="9143982" cy="929340"/>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uniquement 1 2">
  <p:cSld name="TITLE_ONLY_1_2">
    <p:bg>
      <p:bgPr>
        <a:solidFill>
          <a:srgbClr val="3564B9"/>
        </a:solidFill>
      </p:bgPr>
    </p:bg>
    <p:spTree>
      <p:nvGrpSpPr>
        <p:cNvPr id="861" name="Shape 861"/>
        <p:cNvGrpSpPr/>
        <p:nvPr/>
      </p:nvGrpSpPr>
      <p:grpSpPr>
        <a:xfrm>
          <a:off x="0" y="0"/>
          <a:ext cx="0" cy="0"/>
          <a:chOff x="0" y="0"/>
          <a:chExt cx="0" cy="0"/>
        </a:xfrm>
      </p:grpSpPr>
      <p:sp>
        <p:nvSpPr>
          <p:cNvPr id="862" name="Google Shape;862;p80"/>
          <p:cNvSpPr/>
          <p:nvPr/>
        </p:nvSpPr>
        <p:spPr>
          <a:xfrm flipH="1" rot="10800000">
            <a:off x="0" y="1024200"/>
            <a:ext cx="9144000" cy="411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80"/>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864" name="Google Shape;864;p80"/>
          <p:cNvSpPr/>
          <p:nvPr/>
        </p:nvSpPr>
        <p:spPr>
          <a:xfrm rot="10799980">
            <a:off x="-59" y="648843"/>
            <a:ext cx="9143982" cy="929232"/>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65" name="Google Shape;865;p80"/>
          <p:cNvSpPr/>
          <p:nvPr/>
        </p:nvSpPr>
        <p:spPr>
          <a:xfrm rot="10799980">
            <a:off x="-59" y="731646"/>
            <a:ext cx="9143982" cy="929232"/>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66" name="Google Shape;866;p80"/>
          <p:cNvSpPr/>
          <p:nvPr/>
        </p:nvSpPr>
        <p:spPr>
          <a:xfrm>
            <a:off x="0" y="4017300"/>
            <a:ext cx="9144000" cy="1126200"/>
          </a:xfrm>
          <a:prstGeom prst="rec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67" name="Google Shape;867;p80"/>
          <p:cNvSpPr/>
          <p:nvPr/>
        </p:nvSpPr>
        <p:spPr>
          <a:xfrm>
            <a:off x="9" y="3714825"/>
            <a:ext cx="9143982" cy="929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68" name="Google Shape;868;p80"/>
          <p:cNvSpPr/>
          <p:nvPr/>
        </p:nvSpPr>
        <p:spPr>
          <a:xfrm>
            <a:off x="9" y="3632021"/>
            <a:ext cx="9143982" cy="929340"/>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uniquement 1 1">
  <p:cSld name="TITLE_ONLY_1_1">
    <p:bg>
      <p:bgPr>
        <a:solidFill>
          <a:srgbClr val="3564B9"/>
        </a:solidFill>
      </p:bgPr>
    </p:bg>
    <p:spTree>
      <p:nvGrpSpPr>
        <p:cNvPr id="869" name="Shape 869"/>
        <p:cNvGrpSpPr/>
        <p:nvPr/>
      </p:nvGrpSpPr>
      <p:grpSpPr>
        <a:xfrm>
          <a:off x="0" y="0"/>
          <a:ext cx="0" cy="0"/>
          <a:chOff x="0" y="0"/>
          <a:chExt cx="0" cy="0"/>
        </a:xfrm>
      </p:grpSpPr>
      <p:sp>
        <p:nvSpPr>
          <p:cNvPr id="870" name="Google Shape;870;p81"/>
          <p:cNvSpPr/>
          <p:nvPr/>
        </p:nvSpPr>
        <p:spPr>
          <a:xfrm flipH="1" rot="10800000">
            <a:off x="0" y="1024200"/>
            <a:ext cx="9144000" cy="411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81"/>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872" name="Google Shape;872;p81"/>
          <p:cNvSpPr/>
          <p:nvPr/>
        </p:nvSpPr>
        <p:spPr>
          <a:xfrm rot="10799980">
            <a:off x="-59" y="648843"/>
            <a:ext cx="9143982" cy="929232"/>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73" name="Google Shape;873;p81"/>
          <p:cNvSpPr/>
          <p:nvPr/>
        </p:nvSpPr>
        <p:spPr>
          <a:xfrm rot="10799980">
            <a:off x="-59" y="731646"/>
            <a:ext cx="9143982" cy="929232"/>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74" name="Google Shape;874;p81"/>
          <p:cNvSpPr/>
          <p:nvPr/>
        </p:nvSpPr>
        <p:spPr>
          <a:xfrm>
            <a:off x="0" y="4017300"/>
            <a:ext cx="9144000" cy="1126200"/>
          </a:xfrm>
          <a:prstGeom prst="rect">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75" name="Google Shape;875;p81"/>
          <p:cNvSpPr/>
          <p:nvPr/>
        </p:nvSpPr>
        <p:spPr>
          <a:xfrm>
            <a:off x="9" y="3410025"/>
            <a:ext cx="9143982" cy="929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76" name="Google Shape;876;p81"/>
          <p:cNvSpPr/>
          <p:nvPr/>
        </p:nvSpPr>
        <p:spPr>
          <a:xfrm>
            <a:off x="9" y="3327221"/>
            <a:ext cx="9143982" cy="929340"/>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uniquement 1 1 1">
  <p:cSld name="TITLE_ONLY_1_1_1">
    <p:bg>
      <p:bgPr>
        <a:solidFill>
          <a:srgbClr val="434343"/>
        </a:solidFill>
      </p:bgPr>
    </p:bg>
    <p:spTree>
      <p:nvGrpSpPr>
        <p:cNvPr id="877" name="Shape 877"/>
        <p:cNvGrpSpPr/>
        <p:nvPr/>
      </p:nvGrpSpPr>
      <p:grpSpPr>
        <a:xfrm>
          <a:off x="0" y="0"/>
          <a:ext cx="0" cy="0"/>
          <a:chOff x="0" y="0"/>
          <a:chExt cx="0" cy="0"/>
        </a:xfrm>
      </p:grpSpPr>
      <p:sp>
        <p:nvSpPr>
          <p:cNvPr id="878" name="Google Shape;878;p82"/>
          <p:cNvSpPr/>
          <p:nvPr/>
        </p:nvSpPr>
        <p:spPr>
          <a:xfrm flipH="1" rot="10800000">
            <a:off x="0" y="1024200"/>
            <a:ext cx="9144000" cy="411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82"/>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880" name="Google Shape;880;p82"/>
          <p:cNvSpPr/>
          <p:nvPr/>
        </p:nvSpPr>
        <p:spPr>
          <a:xfrm rot="10799980">
            <a:off x="-59" y="648843"/>
            <a:ext cx="9143982" cy="929232"/>
          </a:xfrm>
          <a:prstGeom prst="flowChartDocument">
            <a:avLst/>
          </a:prstGeom>
          <a:solidFill>
            <a:srgbClr val="3564B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81" name="Google Shape;881;p82"/>
          <p:cNvSpPr/>
          <p:nvPr/>
        </p:nvSpPr>
        <p:spPr>
          <a:xfrm rot="10799980">
            <a:off x="-59" y="731646"/>
            <a:ext cx="9143982" cy="929232"/>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82" name="Google Shape;882;p82"/>
          <p:cNvSpPr/>
          <p:nvPr/>
        </p:nvSpPr>
        <p:spPr>
          <a:xfrm>
            <a:off x="0" y="3470150"/>
            <a:ext cx="9144000" cy="1673400"/>
          </a:xfrm>
          <a:prstGeom prst="rect">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83" name="Google Shape;883;p82"/>
          <p:cNvSpPr/>
          <p:nvPr/>
        </p:nvSpPr>
        <p:spPr>
          <a:xfrm>
            <a:off x="9" y="2842350"/>
            <a:ext cx="9143982" cy="929340"/>
          </a:xfrm>
          <a:prstGeom prst="flowChartDocument">
            <a:avLst/>
          </a:prstGeom>
          <a:solidFill>
            <a:srgbClr val="3564B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884" name="Google Shape;884;p82"/>
          <p:cNvSpPr/>
          <p:nvPr/>
        </p:nvSpPr>
        <p:spPr>
          <a:xfrm>
            <a:off x="9" y="2759546"/>
            <a:ext cx="9143982" cy="929340"/>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885" name="Shape 885"/>
        <p:cNvGrpSpPr/>
        <p:nvPr/>
      </p:nvGrpSpPr>
      <p:grpSpPr>
        <a:xfrm>
          <a:off x="0" y="0"/>
          <a:ext cx="0" cy="0"/>
          <a:chOff x="0" y="0"/>
          <a:chExt cx="0" cy="0"/>
        </a:xfrm>
      </p:grpSpPr>
      <p:sp>
        <p:nvSpPr>
          <p:cNvPr id="886" name="Google Shape;886;p8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Font typeface="Viga"/>
              <a:buNone/>
              <a:defRPr sz="5200">
                <a:latin typeface="Viga"/>
                <a:ea typeface="Viga"/>
                <a:cs typeface="Viga"/>
                <a:sym typeface="Viga"/>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887" name="Google Shape;887;p8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600"/>
              </a:spcBef>
              <a:spcAft>
                <a:spcPts val="0"/>
              </a:spcAft>
              <a:buSzPts val="2800"/>
              <a:buFont typeface="Ubuntu"/>
              <a:buNone/>
              <a:defRPr sz="2800">
                <a:latin typeface="Ubuntu"/>
                <a:ea typeface="Ubuntu"/>
                <a:cs typeface="Ubuntu"/>
                <a:sym typeface="Ubuntu"/>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888" name="Google Shape;888;p83"/>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895" name="Shape 895"/>
        <p:cNvGrpSpPr/>
        <p:nvPr/>
      </p:nvGrpSpPr>
      <p:grpSpPr>
        <a:xfrm>
          <a:off x="0" y="0"/>
          <a:ext cx="0" cy="0"/>
          <a:chOff x="0" y="0"/>
          <a:chExt cx="0" cy="0"/>
        </a:xfrm>
      </p:grpSpPr>
      <p:sp>
        <p:nvSpPr>
          <p:cNvPr id="896" name="Google Shape;896;p8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97" name="Google Shape;897;p8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98" name="Google Shape;898;p8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899" name="Shape 899"/>
        <p:cNvGrpSpPr/>
        <p:nvPr/>
      </p:nvGrpSpPr>
      <p:grpSpPr>
        <a:xfrm>
          <a:off x="0" y="0"/>
          <a:ext cx="0" cy="0"/>
          <a:chOff x="0" y="0"/>
          <a:chExt cx="0" cy="0"/>
        </a:xfrm>
      </p:grpSpPr>
      <p:sp>
        <p:nvSpPr>
          <p:cNvPr id="900" name="Google Shape;900;p8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01" name="Google Shape;901;p86"/>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902" name="Google Shape;902;p8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03" name="Google Shape;903;p8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04" name="Google Shape;904;p8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905" name="Shape 905"/>
        <p:cNvGrpSpPr/>
        <p:nvPr/>
      </p:nvGrpSpPr>
      <p:grpSpPr>
        <a:xfrm>
          <a:off x="0" y="0"/>
          <a:ext cx="0" cy="0"/>
          <a:chOff x="0" y="0"/>
          <a:chExt cx="0" cy="0"/>
        </a:xfrm>
      </p:grpSpPr>
      <p:sp>
        <p:nvSpPr>
          <p:cNvPr id="906" name="Google Shape;906;p8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07" name="Google Shape;907;p8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08" name="Google Shape;908;p8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09" name="Google Shape;909;p8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10" name="Google Shape;910;p8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911" name="Shape 911"/>
        <p:cNvGrpSpPr/>
        <p:nvPr/>
      </p:nvGrpSpPr>
      <p:grpSpPr>
        <a:xfrm>
          <a:off x="0" y="0"/>
          <a:ext cx="0" cy="0"/>
          <a:chOff x="0" y="0"/>
          <a:chExt cx="0" cy="0"/>
        </a:xfrm>
      </p:grpSpPr>
      <p:sp>
        <p:nvSpPr>
          <p:cNvPr id="912" name="Google Shape;912;p88"/>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13" name="Google Shape;913;p8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757575"/>
              </a:buClr>
              <a:buSzPts val="1800"/>
              <a:buNone/>
              <a:defRPr sz="1800">
                <a:solidFill>
                  <a:srgbClr val="757575"/>
                </a:solidFill>
              </a:defRPr>
            </a:lvl1pPr>
            <a:lvl2pPr indent="-228600" lvl="1" marL="914400" algn="l">
              <a:lnSpc>
                <a:spcPct val="90000"/>
              </a:lnSpc>
              <a:spcBef>
                <a:spcPts val="400"/>
              </a:spcBef>
              <a:spcAft>
                <a:spcPts val="0"/>
              </a:spcAft>
              <a:buClr>
                <a:srgbClr val="757575"/>
              </a:buClr>
              <a:buSzPts val="1500"/>
              <a:buNone/>
              <a:defRPr sz="1500">
                <a:solidFill>
                  <a:srgbClr val="757575"/>
                </a:solidFill>
              </a:defRPr>
            </a:lvl2pPr>
            <a:lvl3pPr indent="-228600" lvl="2" marL="1371600" algn="l">
              <a:lnSpc>
                <a:spcPct val="90000"/>
              </a:lnSpc>
              <a:spcBef>
                <a:spcPts val="400"/>
              </a:spcBef>
              <a:spcAft>
                <a:spcPts val="0"/>
              </a:spcAft>
              <a:buClr>
                <a:srgbClr val="757575"/>
              </a:buClr>
              <a:buSzPts val="1400"/>
              <a:buNone/>
              <a:defRPr sz="1400">
                <a:solidFill>
                  <a:srgbClr val="757575"/>
                </a:solidFill>
              </a:defRPr>
            </a:lvl3pPr>
            <a:lvl4pPr indent="-228600" lvl="3" marL="1828800" algn="l">
              <a:lnSpc>
                <a:spcPct val="90000"/>
              </a:lnSpc>
              <a:spcBef>
                <a:spcPts val="400"/>
              </a:spcBef>
              <a:spcAft>
                <a:spcPts val="0"/>
              </a:spcAft>
              <a:buClr>
                <a:srgbClr val="757575"/>
              </a:buClr>
              <a:buSzPts val="1200"/>
              <a:buNone/>
              <a:defRPr sz="1200">
                <a:solidFill>
                  <a:srgbClr val="757575"/>
                </a:solidFill>
              </a:defRPr>
            </a:lvl4pPr>
            <a:lvl5pPr indent="-228600" lvl="4" marL="2286000" algn="l">
              <a:lnSpc>
                <a:spcPct val="90000"/>
              </a:lnSpc>
              <a:spcBef>
                <a:spcPts val="400"/>
              </a:spcBef>
              <a:spcAft>
                <a:spcPts val="0"/>
              </a:spcAft>
              <a:buClr>
                <a:srgbClr val="757575"/>
              </a:buClr>
              <a:buSzPts val="1200"/>
              <a:buNone/>
              <a:defRPr sz="1200">
                <a:solidFill>
                  <a:srgbClr val="757575"/>
                </a:solidFill>
              </a:defRPr>
            </a:lvl5pPr>
            <a:lvl6pPr indent="-228600" lvl="5" marL="2743200" algn="l">
              <a:lnSpc>
                <a:spcPct val="90000"/>
              </a:lnSpc>
              <a:spcBef>
                <a:spcPts val="400"/>
              </a:spcBef>
              <a:spcAft>
                <a:spcPts val="0"/>
              </a:spcAft>
              <a:buClr>
                <a:srgbClr val="757575"/>
              </a:buClr>
              <a:buSzPts val="1200"/>
              <a:buNone/>
              <a:defRPr sz="1200">
                <a:solidFill>
                  <a:srgbClr val="757575"/>
                </a:solidFill>
              </a:defRPr>
            </a:lvl6pPr>
            <a:lvl7pPr indent="-228600" lvl="6" marL="3200400" algn="l">
              <a:lnSpc>
                <a:spcPct val="90000"/>
              </a:lnSpc>
              <a:spcBef>
                <a:spcPts val="400"/>
              </a:spcBef>
              <a:spcAft>
                <a:spcPts val="0"/>
              </a:spcAft>
              <a:buClr>
                <a:srgbClr val="757575"/>
              </a:buClr>
              <a:buSzPts val="1200"/>
              <a:buNone/>
              <a:defRPr sz="1200">
                <a:solidFill>
                  <a:srgbClr val="757575"/>
                </a:solidFill>
              </a:defRPr>
            </a:lvl7pPr>
            <a:lvl8pPr indent="-228600" lvl="7" marL="3657600" algn="l">
              <a:lnSpc>
                <a:spcPct val="90000"/>
              </a:lnSpc>
              <a:spcBef>
                <a:spcPts val="400"/>
              </a:spcBef>
              <a:spcAft>
                <a:spcPts val="0"/>
              </a:spcAft>
              <a:buClr>
                <a:srgbClr val="757575"/>
              </a:buClr>
              <a:buSzPts val="1200"/>
              <a:buNone/>
              <a:defRPr sz="1200">
                <a:solidFill>
                  <a:srgbClr val="757575"/>
                </a:solidFill>
              </a:defRPr>
            </a:lvl8pPr>
            <a:lvl9pPr indent="-228600" lvl="8" marL="4114800" algn="l">
              <a:lnSpc>
                <a:spcPct val="90000"/>
              </a:lnSpc>
              <a:spcBef>
                <a:spcPts val="400"/>
              </a:spcBef>
              <a:spcAft>
                <a:spcPts val="0"/>
              </a:spcAft>
              <a:buClr>
                <a:srgbClr val="757575"/>
              </a:buClr>
              <a:buSzPts val="1200"/>
              <a:buNone/>
              <a:defRPr sz="1200">
                <a:solidFill>
                  <a:srgbClr val="757575"/>
                </a:solidFill>
              </a:defRPr>
            </a:lvl9pPr>
          </a:lstStyle>
          <a:p/>
        </p:txBody>
      </p:sp>
      <p:sp>
        <p:nvSpPr>
          <p:cNvPr id="914" name="Google Shape;914;p8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15" name="Google Shape;915;p8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16" name="Google Shape;916;p8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917" name="Shape 917"/>
        <p:cNvGrpSpPr/>
        <p:nvPr/>
      </p:nvGrpSpPr>
      <p:grpSpPr>
        <a:xfrm>
          <a:off x="0" y="0"/>
          <a:ext cx="0" cy="0"/>
          <a:chOff x="0" y="0"/>
          <a:chExt cx="0" cy="0"/>
        </a:xfrm>
      </p:grpSpPr>
      <p:sp>
        <p:nvSpPr>
          <p:cNvPr id="918" name="Google Shape;918;p8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19" name="Google Shape;919;p8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0" name="Google Shape;920;p8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1" name="Google Shape;921;p8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22" name="Google Shape;922;p8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23" name="Google Shape;923;p8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924" name="Shape 924"/>
        <p:cNvGrpSpPr/>
        <p:nvPr/>
      </p:nvGrpSpPr>
      <p:grpSpPr>
        <a:xfrm>
          <a:off x="0" y="0"/>
          <a:ext cx="0" cy="0"/>
          <a:chOff x="0" y="0"/>
          <a:chExt cx="0" cy="0"/>
        </a:xfrm>
      </p:grpSpPr>
      <p:sp>
        <p:nvSpPr>
          <p:cNvPr id="925" name="Google Shape;925;p9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26" name="Google Shape;926;p90"/>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27" name="Google Shape;927;p90"/>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8" name="Google Shape;928;p9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29" name="Google Shape;929;p90"/>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0" name="Google Shape;930;p9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31" name="Google Shape;931;p9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32" name="Google Shape;932;p9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933" name="Shape 933"/>
        <p:cNvGrpSpPr/>
        <p:nvPr/>
      </p:nvGrpSpPr>
      <p:grpSpPr>
        <a:xfrm>
          <a:off x="0" y="0"/>
          <a:ext cx="0" cy="0"/>
          <a:chOff x="0" y="0"/>
          <a:chExt cx="0" cy="0"/>
        </a:xfrm>
      </p:grpSpPr>
      <p:sp>
        <p:nvSpPr>
          <p:cNvPr id="934" name="Google Shape;934;p9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35" name="Google Shape;935;p9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36" name="Google Shape;936;p9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37" name="Google Shape;937;p9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938" name="Shape 938"/>
        <p:cNvGrpSpPr/>
        <p:nvPr/>
      </p:nvGrpSpPr>
      <p:grpSpPr>
        <a:xfrm>
          <a:off x="0" y="0"/>
          <a:ext cx="0" cy="0"/>
          <a:chOff x="0" y="0"/>
          <a:chExt cx="0" cy="0"/>
        </a:xfrm>
      </p:grpSpPr>
      <p:sp>
        <p:nvSpPr>
          <p:cNvPr id="939" name="Google Shape;939;p9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40" name="Google Shape;940;p9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941" name="Google Shape;941;p92"/>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942" name="Google Shape;942;p9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43" name="Google Shape;943;p9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44" name="Google Shape;944;p9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945" name="Shape 945"/>
        <p:cNvGrpSpPr/>
        <p:nvPr/>
      </p:nvGrpSpPr>
      <p:grpSpPr>
        <a:xfrm>
          <a:off x="0" y="0"/>
          <a:ext cx="0" cy="0"/>
          <a:chOff x="0" y="0"/>
          <a:chExt cx="0" cy="0"/>
        </a:xfrm>
      </p:grpSpPr>
      <p:sp>
        <p:nvSpPr>
          <p:cNvPr id="946" name="Google Shape;946;p9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47" name="Google Shape;947;p93"/>
          <p:cNvSpPr/>
          <p:nvPr>
            <p:ph idx="2" type="pic"/>
          </p:nvPr>
        </p:nvSpPr>
        <p:spPr>
          <a:xfrm>
            <a:off x="3887391" y="740569"/>
            <a:ext cx="4629300" cy="3655200"/>
          </a:xfrm>
          <a:prstGeom prst="rect">
            <a:avLst/>
          </a:prstGeom>
          <a:noFill/>
          <a:ln>
            <a:noFill/>
          </a:ln>
        </p:spPr>
      </p:sp>
      <p:sp>
        <p:nvSpPr>
          <p:cNvPr id="948" name="Google Shape;948;p93"/>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949" name="Google Shape;949;p9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0" name="Google Shape;950;p9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1" name="Google Shape;951;p9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952" name="Shape 952"/>
        <p:cNvGrpSpPr/>
        <p:nvPr/>
      </p:nvGrpSpPr>
      <p:grpSpPr>
        <a:xfrm>
          <a:off x="0" y="0"/>
          <a:ext cx="0" cy="0"/>
          <a:chOff x="0" y="0"/>
          <a:chExt cx="0" cy="0"/>
        </a:xfrm>
      </p:grpSpPr>
      <p:sp>
        <p:nvSpPr>
          <p:cNvPr id="953" name="Google Shape;953;p9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54" name="Google Shape;954;p94"/>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5" name="Google Shape;955;p9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6" name="Google Shape;956;p9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7" name="Google Shape;957;p9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958" name="Shape 958"/>
        <p:cNvGrpSpPr/>
        <p:nvPr/>
      </p:nvGrpSpPr>
      <p:grpSpPr>
        <a:xfrm>
          <a:off x="0" y="0"/>
          <a:ext cx="0" cy="0"/>
          <a:chOff x="0" y="0"/>
          <a:chExt cx="0" cy="0"/>
        </a:xfrm>
      </p:grpSpPr>
      <p:sp>
        <p:nvSpPr>
          <p:cNvPr id="959" name="Google Shape;959;p95"/>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60" name="Google Shape;960;p95"/>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61" name="Google Shape;961;p9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62" name="Google Shape;962;p9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63" name="Google Shape;963;p9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22" Type="http://schemas.openxmlformats.org/officeDocument/2006/relationships/theme" Target="../theme/theme5.xml"/><Relationship Id="rId10" Type="http://schemas.openxmlformats.org/officeDocument/2006/relationships/slideLayout" Target="../slideLayouts/slideLayout21.xml"/><Relationship Id="rId21" Type="http://schemas.openxmlformats.org/officeDocument/2006/relationships/slideLayout" Target="../slideLayouts/slideLayout3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2.xml"/><Relationship Id="rId11" Type="http://schemas.openxmlformats.org/officeDocument/2006/relationships/slideLayout" Target="../slideLayouts/slideLayout43.xml"/><Relationship Id="rId22" Type="http://schemas.openxmlformats.org/officeDocument/2006/relationships/slideLayout" Target="../slideLayouts/slideLayout54.xml"/><Relationship Id="rId10" Type="http://schemas.openxmlformats.org/officeDocument/2006/relationships/slideLayout" Target="../slideLayouts/slideLayout42.xml"/><Relationship Id="rId21" Type="http://schemas.openxmlformats.org/officeDocument/2006/relationships/slideLayout" Target="../slideLayouts/slideLayout53.xml"/><Relationship Id="rId13" Type="http://schemas.openxmlformats.org/officeDocument/2006/relationships/slideLayout" Target="../slideLayouts/slideLayout45.xml"/><Relationship Id="rId24" Type="http://schemas.openxmlformats.org/officeDocument/2006/relationships/theme" Target="../theme/theme1.xml"/><Relationship Id="rId12" Type="http://schemas.openxmlformats.org/officeDocument/2006/relationships/slideLayout" Target="../slideLayouts/slideLayout44.xml"/><Relationship Id="rId23" Type="http://schemas.openxmlformats.org/officeDocument/2006/relationships/slideLayout" Target="../slideLayouts/slideLayout55.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5" Type="http://schemas.openxmlformats.org/officeDocument/2006/relationships/slideLayout" Target="../slideLayouts/slideLayout47.xml"/><Relationship Id="rId14" Type="http://schemas.openxmlformats.org/officeDocument/2006/relationships/slideLayout" Target="../slideLayouts/slideLayout46.xml"/><Relationship Id="rId17" Type="http://schemas.openxmlformats.org/officeDocument/2006/relationships/slideLayout" Target="../slideLayouts/slideLayout49.xml"/><Relationship Id="rId16" Type="http://schemas.openxmlformats.org/officeDocument/2006/relationships/slideLayout" Target="../slideLayouts/slideLayout48.xml"/><Relationship Id="rId5" Type="http://schemas.openxmlformats.org/officeDocument/2006/relationships/slideLayout" Target="../slideLayouts/slideLayout37.xml"/><Relationship Id="rId19" Type="http://schemas.openxmlformats.org/officeDocument/2006/relationships/slideLayout" Target="../slideLayouts/slideLayout51.xml"/><Relationship Id="rId6" Type="http://schemas.openxmlformats.org/officeDocument/2006/relationships/slideLayout" Target="../slideLayouts/slideLayout38.xml"/><Relationship Id="rId18" Type="http://schemas.openxmlformats.org/officeDocument/2006/relationships/slideLayout" Target="../slideLayouts/slideLayout50.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75.xml"/><Relationship Id="rId22" Type="http://schemas.openxmlformats.org/officeDocument/2006/relationships/slideLayout" Target="../slideLayouts/slideLayout77.xml"/><Relationship Id="rId21" Type="http://schemas.openxmlformats.org/officeDocument/2006/relationships/slideLayout" Target="../slideLayouts/slideLayout76.xml"/><Relationship Id="rId24" Type="http://schemas.openxmlformats.org/officeDocument/2006/relationships/slideLayout" Target="../slideLayouts/slideLayout79.xml"/><Relationship Id="rId23" Type="http://schemas.openxmlformats.org/officeDocument/2006/relationships/slideLayout" Target="../slideLayouts/slideLayout78.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25" Type="http://schemas.openxmlformats.org/officeDocument/2006/relationships/theme" Target="../theme/theme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3" Type="http://schemas.openxmlformats.org/officeDocument/2006/relationships/slideLayout" Target="../slideLayouts/slideLayout68.xml"/><Relationship Id="rId12" Type="http://schemas.openxmlformats.org/officeDocument/2006/relationships/slideLayout" Target="../slideLayouts/slideLayout67.xml"/><Relationship Id="rId15" Type="http://schemas.openxmlformats.org/officeDocument/2006/relationships/slideLayout" Target="../slideLayouts/slideLayout70.xml"/><Relationship Id="rId14" Type="http://schemas.openxmlformats.org/officeDocument/2006/relationships/slideLayout" Target="../slideLayouts/slideLayout69.xml"/><Relationship Id="rId17" Type="http://schemas.openxmlformats.org/officeDocument/2006/relationships/slideLayout" Target="../slideLayouts/slideLayout72.xml"/><Relationship Id="rId16" Type="http://schemas.openxmlformats.org/officeDocument/2006/relationships/slideLayout" Target="../slideLayouts/slideLayout71.xml"/><Relationship Id="rId19" Type="http://schemas.openxmlformats.org/officeDocument/2006/relationships/slideLayout" Target="../slideLayouts/slideLayout74.xml"/><Relationship Id="rId18"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9" Type="http://schemas.openxmlformats.org/officeDocument/2006/relationships/slideLayout" Target="../slideLayouts/slideLayout88.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11" Type="http://schemas.openxmlformats.org/officeDocument/2006/relationships/slideLayout" Target="../slideLayouts/slideLayout90.xml"/><Relationship Id="rId10" Type="http://schemas.openxmlformats.org/officeDocument/2006/relationships/slideLayout" Target="../slideLayouts/slideLayout89.xml"/><Relationship Id="rId1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0" name="Shape 50"/>
        <p:cNvGrpSpPr/>
        <p:nvPr/>
      </p:nvGrpSpPr>
      <p:grpSpPr>
        <a:xfrm>
          <a:off x="0" y="0"/>
          <a:ext cx="0" cy="0"/>
          <a:chOff x="0" y="0"/>
          <a:chExt cx="0" cy="0"/>
        </a:xfrm>
      </p:grpSpPr>
      <p:grpSp>
        <p:nvGrpSpPr>
          <p:cNvPr id="51" name="Google Shape;51;p13"/>
          <p:cNvGrpSpPr/>
          <p:nvPr/>
        </p:nvGrpSpPr>
        <p:grpSpPr>
          <a:xfrm>
            <a:off x="-6" y="-23"/>
            <a:ext cx="9143797" cy="5143378"/>
            <a:chOff x="239950" y="872550"/>
            <a:chExt cx="7042900" cy="3961625"/>
          </a:xfrm>
        </p:grpSpPr>
        <p:sp>
          <p:nvSpPr>
            <p:cNvPr id="52" name="Google Shape;52;p13"/>
            <p:cNvSpPr/>
            <p:nvPr/>
          </p:nvSpPr>
          <p:spPr>
            <a:xfrm>
              <a:off x="239950" y="872550"/>
              <a:ext cx="7042900" cy="3961625"/>
            </a:xfrm>
            <a:custGeom>
              <a:rect b="b" l="l" r="r" t="t"/>
              <a:pathLst>
                <a:path extrusionOk="0" fill="none" h="158465" w="281716">
                  <a:moveTo>
                    <a:pt x="0" y="0"/>
                  </a:moveTo>
                  <a:lnTo>
                    <a:pt x="281715" y="0"/>
                  </a:lnTo>
                  <a:lnTo>
                    <a:pt x="281715" y="158464"/>
                  </a:lnTo>
                  <a:lnTo>
                    <a:pt x="0" y="158464"/>
                  </a:lnTo>
                  <a:lnTo>
                    <a:pt x="0" y="0"/>
                  </a:lnTo>
                  <a:close/>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3"/>
            <p:cNvSpPr/>
            <p:nvPr/>
          </p:nvSpPr>
          <p:spPr>
            <a:xfrm>
              <a:off x="239950" y="47617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3"/>
            <p:cNvSpPr/>
            <p:nvPr/>
          </p:nvSpPr>
          <p:spPr>
            <a:xfrm>
              <a:off x="239950" y="46901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a:off x="239950" y="46177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p:nvPr/>
          </p:nvSpPr>
          <p:spPr>
            <a:xfrm>
              <a:off x="239950" y="45462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p:nvPr/>
          </p:nvSpPr>
          <p:spPr>
            <a:xfrm>
              <a:off x="239950" y="44737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3"/>
            <p:cNvSpPr/>
            <p:nvPr/>
          </p:nvSpPr>
          <p:spPr>
            <a:xfrm>
              <a:off x="239950" y="44022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3"/>
            <p:cNvSpPr/>
            <p:nvPr/>
          </p:nvSpPr>
          <p:spPr>
            <a:xfrm>
              <a:off x="239950" y="43297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p:nvPr/>
          </p:nvSpPr>
          <p:spPr>
            <a:xfrm>
              <a:off x="239950" y="42582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p:nvPr/>
          </p:nvSpPr>
          <p:spPr>
            <a:xfrm>
              <a:off x="239950" y="41858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3"/>
            <p:cNvSpPr/>
            <p:nvPr/>
          </p:nvSpPr>
          <p:spPr>
            <a:xfrm>
              <a:off x="239950" y="41142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3"/>
            <p:cNvSpPr/>
            <p:nvPr/>
          </p:nvSpPr>
          <p:spPr>
            <a:xfrm>
              <a:off x="239950" y="40418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3"/>
            <p:cNvSpPr/>
            <p:nvPr/>
          </p:nvSpPr>
          <p:spPr>
            <a:xfrm>
              <a:off x="239950" y="39693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3"/>
            <p:cNvSpPr/>
            <p:nvPr/>
          </p:nvSpPr>
          <p:spPr>
            <a:xfrm>
              <a:off x="239950" y="38978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3"/>
            <p:cNvSpPr/>
            <p:nvPr/>
          </p:nvSpPr>
          <p:spPr>
            <a:xfrm>
              <a:off x="239950" y="38254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3"/>
            <p:cNvSpPr/>
            <p:nvPr/>
          </p:nvSpPr>
          <p:spPr>
            <a:xfrm>
              <a:off x="239950" y="37538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3"/>
            <p:cNvSpPr/>
            <p:nvPr/>
          </p:nvSpPr>
          <p:spPr>
            <a:xfrm>
              <a:off x="239950" y="36814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p:nvPr/>
          </p:nvSpPr>
          <p:spPr>
            <a:xfrm>
              <a:off x="239950" y="36099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a:off x="239950" y="35374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a:off x="239950" y="34659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3"/>
            <p:cNvSpPr/>
            <p:nvPr/>
          </p:nvSpPr>
          <p:spPr>
            <a:xfrm>
              <a:off x="239950" y="33934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p:nvPr/>
          </p:nvSpPr>
          <p:spPr>
            <a:xfrm>
              <a:off x="239950" y="33219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3"/>
            <p:cNvSpPr/>
            <p:nvPr/>
          </p:nvSpPr>
          <p:spPr>
            <a:xfrm>
              <a:off x="239950" y="32495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3"/>
            <p:cNvSpPr/>
            <p:nvPr/>
          </p:nvSpPr>
          <p:spPr>
            <a:xfrm>
              <a:off x="239950" y="31770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3"/>
            <p:cNvSpPr/>
            <p:nvPr/>
          </p:nvSpPr>
          <p:spPr>
            <a:xfrm>
              <a:off x="239950" y="31055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3"/>
            <p:cNvSpPr/>
            <p:nvPr/>
          </p:nvSpPr>
          <p:spPr>
            <a:xfrm>
              <a:off x="239950" y="3033100"/>
              <a:ext cx="7042900" cy="0"/>
            </a:xfrm>
            <a:custGeom>
              <a:rect b="b" l="l" r="r" t="t"/>
              <a:pathLst>
                <a:path extrusionOk="0" fill="none" h="0"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3"/>
            <p:cNvSpPr/>
            <p:nvPr/>
          </p:nvSpPr>
          <p:spPr>
            <a:xfrm>
              <a:off x="239950" y="29615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3"/>
            <p:cNvSpPr/>
            <p:nvPr/>
          </p:nvSpPr>
          <p:spPr>
            <a:xfrm>
              <a:off x="239950" y="28891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p:nvPr/>
          </p:nvSpPr>
          <p:spPr>
            <a:xfrm>
              <a:off x="239950" y="28175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3"/>
            <p:cNvSpPr/>
            <p:nvPr/>
          </p:nvSpPr>
          <p:spPr>
            <a:xfrm>
              <a:off x="239950" y="27451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3"/>
            <p:cNvSpPr/>
            <p:nvPr/>
          </p:nvSpPr>
          <p:spPr>
            <a:xfrm>
              <a:off x="239950" y="26736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3"/>
            <p:cNvSpPr/>
            <p:nvPr/>
          </p:nvSpPr>
          <p:spPr>
            <a:xfrm>
              <a:off x="239950" y="26011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3"/>
            <p:cNvSpPr/>
            <p:nvPr/>
          </p:nvSpPr>
          <p:spPr>
            <a:xfrm>
              <a:off x="239950" y="25296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3"/>
            <p:cNvSpPr/>
            <p:nvPr/>
          </p:nvSpPr>
          <p:spPr>
            <a:xfrm>
              <a:off x="239950" y="24572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a:off x="239950" y="23847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p:nvPr/>
          </p:nvSpPr>
          <p:spPr>
            <a:xfrm>
              <a:off x="239950" y="23132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p:nvPr/>
          </p:nvSpPr>
          <p:spPr>
            <a:xfrm>
              <a:off x="239950" y="22407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p:nvPr/>
          </p:nvSpPr>
          <p:spPr>
            <a:xfrm>
              <a:off x="239950" y="21692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239950" y="20968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239950" y="20252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3"/>
            <p:cNvSpPr/>
            <p:nvPr/>
          </p:nvSpPr>
          <p:spPr>
            <a:xfrm>
              <a:off x="239950" y="19528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3"/>
            <p:cNvSpPr/>
            <p:nvPr/>
          </p:nvSpPr>
          <p:spPr>
            <a:xfrm>
              <a:off x="239950" y="18813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3"/>
            <p:cNvSpPr/>
            <p:nvPr/>
          </p:nvSpPr>
          <p:spPr>
            <a:xfrm>
              <a:off x="239950" y="18088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p:nvPr/>
          </p:nvSpPr>
          <p:spPr>
            <a:xfrm>
              <a:off x="239950" y="17373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3"/>
            <p:cNvSpPr/>
            <p:nvPr/>
          </p:nvSpPr>
          <p:spPr>
            <a:xfrm>
              <a:off x="239950" y="16648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3"/>
            <p:cNvSpPr/>
            <p:nvPr/>
          </p:nvSpPr>
          <p:spPr>
            <a:xfrm>
              <a:off x="239950" y="15924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p:nvPr/>
          </p:nvSpPr>
          <p:spPr>
            <a:xfrm>
              <a:off x="239950" y="15209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3"/>
            <p:cNvSpPr/>
            <p:nvPr/>
          </p:nvSpPr>
          <p:spPr>
            <a:xfrm>
              <a:off x="239950" y="14484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3"/>
            <p:cNvSpPr/>
            <p:nvPr/>
          </p:nvSpPr>
          <p:spPr>
            <a:xfrm>
              <a:off x="239950" y="13769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3"/>
            <p:cNvSpPr/>
            <p:nvPr/>
          </p:nvSpPr>
          <p:spPr>
            <a:xfrm>
              <a:off x="239950" y="13044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3"/>
            <p:cNvSpPr/>
            <p:nvPr/>
          </p:nvSpPr>
          <p:spPr>
            <a:xfrm>
              <a:off x="239950" y="12329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3"/>
            <p:cNvSpPr/>
            <p:nvPr/>
          </p:nvSpPr>
          <p:spPr>
            <a:xfrm>
              <a:off x="239950" y="11605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3"/>
            <p:cNvSpPr/>
            <p:nvPr/>
          </p:nvSpPr>
          <p:spPr>
            <a:xfrm>
              <a:off x="239950" y="10889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3"/>
            <p:cNvSpPr/>
            <p:nvPr/>
          </p:nvSpPr>
          <p:spPr>
            <a:xfrm>
              <a:off x="239950" y="10165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3"/>
            <p:cNvSpPr/>
            <p:nvPr/>
          </p:nvSpPr>
          <p:spPr>
            <a:xfrm>
              <a:off x="239950" y="9450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a:off x="72103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a:off x="71379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p:nvPr/>
          </p:nvSpPr>
          <p:spPr>
            <a:xfrm>
              <a:off x="70645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p:nvPr/>
          </p:nvSpPr>
          <p:spPr>
            <a:xfrm>
              <a:off x="69921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3"/>
            <p:cNvSpPr/>
            <p:nvPr/>
          </p:nvSpPr>
          <p:spPr>
            <a:xfrm>
              <a:off x="69196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3"/>
            <p:cNvSpPr/>
            <p:nvPr/>
          </p:nvSpPr>
          <p:spPr>
            <a:xfrm>
              <a:off x="68472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3"/>
            <p:cNvSpPr/>
            <p:nvPr/>
          </p:nvSpPr>
          <p:spPr>
            <a:xfrm>
              <a:off x="67747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3"/>
            <p:cNvSpPr/>
            <p:nvPr/>
          </p:nvSpPr>
          <p:spPr>
            <a:xfrm>
              <a:off x="67023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3"/>
            <p:cNvSpPr/>
            <p:nvPr/>
          </p:nvSpPr>
          <p:spPr>
            <a:xfrm>
              <a:off x="66289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3"/>
            <p:cNvSpPr/>
            <p:nvPr/>
          </p:nvSpPr>
          <p:spPr>
            <a:xfrm>
              <a:off x="65565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3"/>
            <p:cNvSpPr/>
            <p:nvPr/>
          </p:nvSpPr>
          <p:spPr>
            <a:xfrm>
              <a:off x="64840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3"/>
            <p:cNvSpPr/>
            <p:nvPr/>
          </p:nvSpPr>
          <p:spPr>
            <a:xfrm>
              <a:off x="64116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3"/>
            <p:cNvSpPr/>
            <p:nvPr/>
          </p:nvSpPr>
          <p:spPr>
            <a:xfrm>
              <a:off x="63391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3"/>
            <p:cNvSpPr/>
            <p:nvPr/>
          </p:nvSpPr>
          <p:spPr>
            <a:xfrm>
              <a:off x="62667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3"/>
            <p:cNvSpPr/>
            <p:nvPr/>
          </p:nvSpPr>
          <p:spPr>
            <a:xfrm>
              <a:off x="61933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3"/>
            <p:cNvSpPr/>
            <p:nvPr/>
          </p:nvSpPr>
          <p:spPr>
            <a:xfrm>
              <a:off x="61209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3"/>
            <p:cNvSpPr/>
            <p:nvPr/>
          </p:nvSpPr>
          <p:spPr>
            <a:xfrm>
              <a:off x="60484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3"/>
            <p:cNvSpPr/>
            <p:nvPr/>
          </p:nvSpPr>
          <p:spPr>
            <a:xfrm>
              <a:off x="59760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3"/>
            <p:cNvSpPr/>
            <p:nvPr/>
          </p:nvSpPr>
          <p:spPr>
            <a:xfrm>
              <a:off x="59036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3"/>
            <p:cNvSpPr/>
            <p:nvPr/>
          </p:nvSpPr>
          <p:spPr>
            <a:xfrm>
              <a:off x="58302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3"/>
            <p:cNvSpPr/>
            <p:nvPr/>
          </p:nvSpPr>
          <p:spPr>
            <a:xfrm>
              <a:off x="57577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3"/>
            <p:cNvSpPr/>
            <p:nvPr/>
          </p:nvSpPr>
          <p:spPr>
            <a:xfrm>
              <a:off x="56853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3"/>
            <p:cNvSpPr/>
            <p:nvPr/>
          </p:nvSpPr>
          <p:spPr>
            <a:xfrm>
              <a:off x="56129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3"/>
            <p:cNvSpPr/>
            <p:nvPr/>
          </p:nvSpPr>
          <p:spPr>
            <a:xfrm>
              <a:off x="55404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3"/>
            <p:cNvSpPr/>
            <p:nvPr/>
          </p:nvSpPr>
          <p:spPr>
            <a:xfrm>
              <a:off x="54680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3"/>
            <p:cNvSpPr/>
            <p:nvPr/>
          </p:nvSpPr>
          <p:spPr>
            <a:xfrm>
              <a:off x="53946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3"/>
            <p:cNvSpPr/>
            <p:nvPr/>
          </p:nvSpPr>
          <p:spPr>
            <a:xfrm>
              <a:off x="53222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3"/>
            <p:cNvSpPr/>
            <p:nvPr/>
          </p:nvSpPr>
          <p:spPr>
            <a:xfrm>
              <a:off x="52497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3"/>
            <p:cNvSpPr/>
            <p:nvPr/>
          </p:nvSpPr>
          <p:spPr>
            <a:xfrm>
              <a:off x="51773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3"/>
            <p:cNvSpPr/>
            <p:nvPr/>
          </p:nvSpPr>
          <p:spPr>
            <a:xfrm>
              <a:off x="51048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3"/>
            <p:cNvSpPr/>
            <p:nvPr/>
          </p:nvSpPr>
          <p:spPr>
            <a:xfrm>
              <a:off x="50324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3"/>
            <p:cNvSpPr/>
            <p:nvPr/>
          </p:nvSpPr>
          <p:spPr>
            <a:xfrm>
              <a:off x="49590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3"/>
            <p:cNvSpPr/>
            <p:nvPr/>
          </p:nvSpPr>
          <p:spPr>
            <a:xfrm>
              <a:off x="48866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3"/>
            <p:cNvSpPr/>
            <p:nvPr/>
          </p:nvSpPr>
          <p:spPr>
            <a:xfrm>
              <a:off x="48141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3"/>
            <p:cNvSpPr/>
            <p:nvPr/>
          </p:nvSpPr>
          <p:spPr>
            <a:xfrm>
              <a:off x="47417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3"/>
            <p:cNvSpPr/>
            <p:nvPr/>
          </p:nvSpPr>
          <p:spPr>
            <a:xfrm>
              <a:off x="46692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3"/>
            <p:cNvSpPr/>
            <p:nvPr/>
          </p:nvSpPr>
          <p:spPr>
            <a:xfrm>
              <a:off x="45968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3"/>
            <p:cNvSpPr/>
            <p:nvPr/>
          </p:nvSpPr>
          <p:spPr>
            <a:xfrm>
              <a:off x="45234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3"/>
            <p:cNvSpPr/>
            <p:nvPr/>
          </p:nvSpPr>
          <p:spPr>
            <a:xfrm>
              <a:off x="44510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3"/>
            <p:cNvSpPr/>
            <p:nvPr/>
          </p:nvSpPr>
          <p:spPr>
            <a:xfrm>
              <a:off x="43785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3"/>
            <p:cNvSpPr/>
            <p:nvPr/>
          </p:nvSpPr>
          <p:spPr>
            <a:xfrm>
              <a:off x="43061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3"/>
            <p:cNvSpPr/>
            <p:nvPr/>
          </p:nvSpPr>
          <p:spPr>
            <a:xfrm>
              <a:off x="42336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3"/>
            <p:cNvSpPr/>
            <p:nvPr/>
          </p:nvSpPr>
          <p:spPr>
            <a:xfrm>
              <a:off x="41603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3"/>
            <p:cNvSpPr/>
            <p:nvPr/>
          </p:nvSpPr>
          <p:spPr>
            <a:xfrm>
              <a:off x="40878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3"/>
            <p:cNvSpPr/>
            <p:nvPr/>
          </p:nvSpPr>
          <p:spPr>
            <a:xfrm>
              <a:off x="40154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3"/>
            <p:cNvSpPr/>
            <p:nvPr/>
          </p:nvSpPr>
          <p:spPr>
            <a:xfrm>
              <a:off x="39429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3"/>
            <p:cNvSpPr/>
            <p:nvPr/>
          </p:nvSpPr>
          <p:spPr>
            <a:xfrm>
              <a:off x="38705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3"/>
            <p:cNvSpPr/>
            <p:nvPr/>
          </p:nvSpPr>
          <p:spPr>
            <a:xfrm>
              <a:off x="37980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3"/>
            <p:cNvSpPr/>
            <p:nvPr/>
          </p:nvSpPr>
          <p:spPr>
            <a:xfrm>
              <a:off x="37247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3"/>
            <p:cNvSpPr/>
            <p:nvPr/>
          </p:nvSpPr>
          <p:spPr>
            <a:xfrm>
              <a:off x="36522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3"/>
            <p:cNvSpPr/>
            <p:nvPr/>
          </p:nvSpPr>
          <p:spPr>
            <a:xfrm>
              <a:off x="35798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3"/>
            <p:cNvSpPr/>
            <p:nvPr/>
          </p:nvSpPr>
          <p:spPr>
            <a:xfrm>
              <a:off x="35073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3"/>
            <p:cNvSpPr/>
            <p:nvPr/>
          </p:nvSpPr>
          <p:spPr>
            <a:xfrm>
              <a:off x="34349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3"/>
            <p:cNvSpPr/>
            <p:nvPr/>
          </p:nvSpPr>
          <p:spPr>
            <a:xfrm>
              <a:off x="33624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3"/>
            <p:cNvSpPr/>
            <p:nvPr/>
          </p:nvSpPr>
          <p:spPr>
            <a:xfrm>
              <a:off x="32891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3"/>
            <p:cNvSpPr/>
            <p:nvPr/>
          </p:nvSpPr>
          <p:spPr>
            <a:xfrm>
              <a:off x="32166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3"/>
            <p:cNvSpPr/>
            <p:nvPr/>
          </p:nvSpPr>
          <p:spPr>
            <a:xfrm>
              <a:off x="31442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3"/>
            <p:cNvSpPr/>
            <p:nvPr/>
          </p:nvSpPr>
          <p:spPr>
            <a:xfrm>
              <a:off x="30717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3"/>
            <p:cNvSpPr/>
            <p:nvPr/>
          </p:nvSpPr>
          <p:spPr>
            <a:xfrm>
              <a:off x="29993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3"/>
            <p:cNvSpPr/>
            <p:nvPr/>
          </p:nvSpPr>
          <p:spPr>
            <a:xfrm>
              <a:off x="29259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3"/>
            <p:cNvSpPr/>
            <p:nvPr/>
          </p:nvSpPr>
          <p:spPr>
            <a:xfrm>
              <a:off x="28535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3"/>
            <p:cNvSpPr/>
            <p:nvPr/>
          </p:nvSpPr>
          <p:spPr>
            <a:xfrm>
              <a:off x="27810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3"/>
            <p:cNvSpPr/>
            <p:nvPr/>
          </p:nvSpPr>
          <p:spPr>
            <a:xfrm>
              <a:off x="27086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3"/>
            <p:cNvSpPr/>
            <p:nvPr/>
          </p:nvSpPr>
          <p:spPr>
            <a:xfrm>
              <a:off x="26361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3"/>
            <p:cNvSpPr/>
            <p:nvPr/>
          </p:nvSpPr>
          <p:spPr>
            <a:xfrm>
              <a:off x="25637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3"/>
            <p:cNvSpPr/>
            <p:nvPr/>
          </p:nvSpPr>
          <p:spPr>
            <a:xfrm>
              <a:off x="24903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3"/>
            <p:cNvSpPr/>
            <p:nvPr/>
          </p:nvSpPr>
          <p:spPr>
            <a:xfrm>
              <a:off x="24179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3"/>
            <p:cNvSpPr/>
            <p:nvPr/>
          </p:nvSpPr>
          <p:spPr>
            <a:xfrm>
              <a:off x="23454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3"/>
            <p:cNvSpPr/>
            <p:nvPr/>
          </p:nvSpPr>
          <p:spPr>
            <a:xfrm>
              <a:off x="22730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3"/>
            <p:cNvSpPr/>
            <p:nvPr/>
          </p:nvSpPr>
          <p:spPr>
            <a:xfrm>
              <a:off x="22005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3"/>
            <p:cNvSpPr/>
            <p:nvPr/>
          </p:nvSpPr>
          <p:spPr>
            <a:xfrm>
              <a:off x="21281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3"/>
            <p:cNvSpPr/>
            <p:nvPr/>
          </p:nvSpPr>
          <p:spPr>
            <a:xfrm>
              <a:off x="20547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3"/>
            <p:cNvSpPr/>
            <p:nvPr/>
          </p:nvSpPr>
          <p:spPr>
            <a:xfrm>
              <a:off x="19823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3"/>
            <p:cNvSpPr/>
            <p:nvPr/>
          </p:nvSpPr>
          <p:spPr>
            <a:xfrm>
              <a:off x="19098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3"/>
            <p:cNvSpPr/>
            <p:nvPr/>
          </p:nvSpPr>
          <p:spPr>
            <a:xfrm>
              <a:off x="18374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3"/>
            <p:cNvSpPr/>
            <p:nvPr/>
          </p:nvSpPr>
          <p:spPr>
            <a:xfrm>
              <a:off x="17649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3"/>
            <p:cNvSpPr/>
            <p:nvPr/>
          </p:nvSpPr>
          <p:spPr>
            <a:xfrm>
              <a:off x="16925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3"/>
            <p:cNvSpPr/>
            <p:nvPr/>
          </p:nvSpPr>
          <p:spPr>
            <a:xfrm>
              <a:off x="16191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3"/>
            <p:cNvSpPr/>
            <p:nvPr/>
          </p:nvSpPr>
          <p:spPr>
            <a:xfrm>
              <a:off x="15467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3"/>
            <p:cNvSpPr/>
            <p:nvPr/>
          </p:nvSpPr>
          <p:spPr>
            <a:xfrm>
              <a:off x="14742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3"/>
            <p:cNvSpPr/>
            <p:nvPr/>
          </p:nvSpPr>
          <p:spPr>
            <a:xfrm>
              <a:off x="14018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3"/>
            <p:cNvSpPr/>
            <p:nvPr/>
          </p:nvSpPr>
          <p:spPr>
            <a:xfrm>
              <a:off x="13294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3"/>
            <p:cNvSpPr/>
            <p:nvPr/>
          </p:nvSpPr>
          <p:spPr>
            <a:xfrm>
              <a:off x="12560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3"/>
            <p:cNvSpPr/>
            <p:nvPr/>
          </p:nvSpPr>
          <p:spPr>
            <a:xfrm>
              <a:off x="11835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3"/>
            <p:cNvSpPr/>
            <p:nvPr/>
          </p:nvSpPr>
          <p:spPr>
            <a:xfrm>
              <a:off x="11111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3"/>
            <p:cNvSpPr/>
            <p:nvPr/>
          </p:nvSpPr>
          <p:spPr>
            <a:xfrm>
              <a:off x="10387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3"/>
            <p:cNvSpPr/>
            <p:nvPr/>
          </p:nvSpPr>
          <p:spPr>
            <a:xfrm>
              <a:off x="9662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3"/>
            <p:cNvSpPr/>
            <p:nvPr/>
          </p:nvSpPr>
          <p:spPr>
            <a:xfrm>
              <a:off x="8938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3"/>
            <p:cNvSpPr/>
            <p:nvPr/>
          </p:nvSpPr>
          <p:spPr>
            <a:xfrm>
              <a:off x="8204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3"/>
            <p:cNvSpPr/>
            <p:nvPr/>
          </p:nvSpPr>
          <p:spPr>
            <a:xfrm>
              <a:off x="7479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3"/>
            <p:cNvSpPr/>
            <p:nvPr/>
          </p:nvSpPr>
          <p:spPr>
            <a:xfrm>
              <a:off x="6755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3"/>
            <p:cNvSpPr/>
            <p:nvPr/>
          </p:nvSpPr>
          <p:spPr>
            <a:xfrm>
              <a:off x="6031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3"/>
            <p:cNvSpPr/>
            <p:nvPr/>
          </p:nvSpPr>
          <p:spPr>
            <a:xfrm>
              <a:off x="5306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3"/>
            <p:cNvSpPr/>
            <p:nvPr/>
          </p:nvSpPr>
          <p:spPr>
            <a:xfrm>
              <a:off x="4582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3"/>
            <p:cNvSpPr/>
            <p:nvPr/>
          </p:nvSpPr>
          <p:spPr>
            <a:xfrm>
              <a:off x="3848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3"/>
            <p:cNvSpPr/>
            <p:nvPr/>
          </p:nvSpPr>
          <p:spPr>
            <a:xfrm>
              <a:off x="3124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3" name="Google Shape;203;p13"/>
          <p:cNvSpPr txBox="1"/>
          <p:nvPr>
            <p:ph type="title"/>
          </p:nvPr>
        </p:nvSpPr>
        <p:spPr>
          <a:xfrm>
            <a:off x="747925" y="225025"/>
            <a:ext cx="6791700" cy="8574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1pPr>
            <a:lvl2pPr lvl="1">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2pPr>
            <a:lvl3pPr lvl="2">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3pPr>
            <a:lvl4pPr lvl="3">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4pPr>
            <a:lvl5pPr lvl="4">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5pPr>
            <a:lvl6pPr lvl="5">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6pPr>
            <a:lvl7pPr lvl="6">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7pPr>
            <a:lvl8pPr lvl="7">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8pPr>
            <a:lvl9pPr lvl="8">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9pPr>
          </a:lstStyle>
          <a:p/>
        </p:txBody>
      </p:sp>
      <p:sp>
        <p:nvSpPr>
          <p:cNvPr id="204" name="Google Shape;204;p13"/>
          <p:cNvSpPr txBox="1"/>
          <p:nvPr>
            <p:ph idx="1" type="body"/>
          </p:nvPr>
        </p:nvSpPr>
        <p:spPr>
          <a:xfrm>
            <a:off x="747925" y="1314900"/>
            <a:ext cx="6791700" cy="3610800"/>
          </a:xfrm>
          <a:prstGeom prst="rect">
            <a:avLst/>
          </a:prstGeom>
          <a:noFill/>
          <a:ln>
            <a:noFill/>
          </a:ln>
        </p:spPr>
        <p:txBody>
          <a:bodyPr anchorCtr="0" anchor="t" bIns="91425" lIns="91425" spcFirstLastPara="1" rIns="91425" wrap="square" tIns="91425">
            <a:noAutofit/>
          </a:bodyPr>
          <a:lstStyle>
            <a:lvl1pPr indent="-393700" lvl="0" marL="457200">
              <a:spcBef>
                <a:spcPts val="600"/>
              </a:spcBef>
              <a:spcAft>
                <a:spcPts val="0"/>
              </a:spcAft>
              <a:buClr>
                <a:schemeClr val="dk1"/>
              </a:buClr>
              <a:buSzPts val="2600"/>
              <a:buFont typeface="Dosis"/>
              <a:buChar char="✘"/>
              <a:defRPr sz="2600">
                <a:solidFill>
                  <a:schemeClr val="dk1"/>
                </a:solidFill>
                <a:latin typeface="Dosis"/>
                <a:ea typeface="Dosis"/>
                <a:cs typeface="Dosis"/>
                <a:sym typeface="Dosis"/>
              </a:defRPr>
            </a:lvl1pPr>
            <a:lvl2pPr indent="-355600" lvl="1" marL="914400">
              <a:spcBef>
                <a:spcPts val="0"/>
              </a:spcBef>
              <a:spcAft>
                <a:spcPts val="0"/>
              </a:spcAft>
              <a:buClr>
                <a:schemeClr val="dk1"/>
              </a:buClr>
              <a:buSzPts val="2000"/>
              <a:buFont typeface="Dosis"/>
              <a:buChar char="✗"/>
              <a:defRPr sz="2000">
                <a:solidFill>
                  <a:schemeClr val="dk1"/>
                </a:solidFill>
                <a:latin typeface="Dosis"/>
                <a:ea typeface="Dosis"/>
                <a:cs typeface="Dosis"/>
                <a:sym typeface="Dosis"/>
              </a:defRPr>
            </a:lvl2pPr>
            <a:lvl3pPr indent="-355600" lvl="2" marL="1371600">
              <a:spcBef>
                <a:spcPts val="0"/>
              </a:spcBef>
              <a:spcAft>
                <a:spcPts val="0"/>
              </a:spcAft>
              <a:buClr>
                <a:schemeClr val="dk1"/>
              </a:buClr>
              <a:buSzPts val="2000"/>
              <a:buFont typeface="Dosis"/>
              <a:buChar char="■"/>
              <a:defRPr sz="2000">
                <a:solidFill>
                  <a:schemeClr val="dk1"/>
                </a:solidFill>
                <a:latin typeface="Dosis"/>
                <a:ea typeface="Dosis"/>
                <a:cs typeface="Dosis"/>
                <a:sym typeface="Dosis"/>
              </a:defRPr>
            </a:lvl3pPr>
            <a:lvl4pPr indent="-342900" lvl="3" marL="18288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4pPr>
            <a:lvl5pPr indent="-342900" lvl="4" marL="22860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5pPr>
            <a:lvl6pPr indent="-342900" lvl="5" marL="27432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6pPr>
            <a:lvl7pPr indent="-342900" lvl="6" marL="32004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7pPr>
            <a:lvl8pPr indent="-342900" lvl="7" marL="36576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8pPr>
            <a:lvl9pPr indent="-342900" lvl="8" marL="41148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9pPr>
          </a:lstStyle>
          <a:p/>
        </p:txBody>
      </p:sp>
      <p:sp>
        <p:nvSpPr>
          <p:cNvPr id="205" name="Google Shape;205;p13"/>
          <p:cNvSpPr txBox="1"/>
          <p:nvPr>
            <p:ph idx="12" type="sldNum"/>
          </p:nvPr>
        </p:nvSpPr>
        <p:spPr>
          <a:xfrm>
            <a:off x="90619" y="4722737"/>
            <a:ext cx="548700" cy="393600"/>
          </a:xfrm>
          <a:prstGeom prst="rect">
            <a:avLst/>
          </a:prstGeom>
          <a:noFill/>
          <a:ln>
            <a:noFill/>
          </a:ln>
        </p:spPr>
        <p:txBody>
          <a:bodyPr anchorCtr="0" anchor="t" bIns="91425" lIns="91425" spcFirstLastPara="1" rIns="91425" wrap="square" tIns="91425">
            <a:noAutofit/>
          </a:bodyPr>
          <a:lstStyle>
            <a:lvl1pPr lvl="0">
              <a:buNone/>
              <a:defRPr sz="1200">
                <a:solidFill>
                  <a:schemeClr val="accent1"/>
                </a:solidFill>
                <a:latin typeface="Sniglet"/>
                <a:ea typeface="Sniglet"/>
                <a:cs typeface="Sniglet"/>
                <a:sym typeface="Sniglet"/>
              </a:defRPr>
            </a:lvl1pPr>
            <a:lvl2pPr lvl="1">
              <a:buNone/>
              <a:defRPr sz="1200">
                <a:solidFill>
                  <a:schemeClr val="accent1"/>
                </a:solidFill>
                <a:latin typeface="Sniglet"/>
                <a:ea typeface="Sniglet"/>
                <a:cs typeface="Sniglet"/>
                <a:sym typeface="Sniglet"/>
              </a:defRPr>
            </a:lvl2pPr>
            <a:lvl3pPr lvl="2">
              <a:buNone/>
              <a:defRPr sz="1200">
                <a:solidFill>
                  <a:schemeClr val="accent1"/>
                </a:solidFill>
                <a:latin typeface="Sniglet"/>
                <a:ea typeface="Sniglet"/>
                <a:cs typeface="Sniglet"/>
                <a:sym typeface="Sniglet"/>
              </a:defRPr>
            </a:lvl3pPr>
            <a:lvl4pPr lvl="3">
              <a:buNone/>
              <a:defRPr sz="1200">
                <a:solidFill>
                  <a:schemeClr val="accent1"/>
                </a:solidFill>
                <a:latin typeface="Sniglet"/>
                <a:ea typeface="Sniglet"/>
                <a:cs typeface="Sniglet"/>
                <a:sym typeface="Sniglet"/>
              </a:defRPr>
            </a:lvl4pPr>
            <a:lvl5pPr lvl="4">
              <a:buNone/>
              <a:defRPr sz="1200">
                <a:solidFill>
                  <a:schemeClr val="accent1"/>
                </a:solidFill>
                <a:latin typeface="Sniglet"/>
                <a:ea typeface="Sniglet"/>
                <a:cs typeface="Sniglet"/>
                <a:sym typeface="Sniglet"/>
              </a:defRPr>
            </a:lvl5pPr>
            <a:lvl6pPr lvl="5">
              <a:buNone/>
              <a:defRPr sz="1200">
                <a:solidFill>
                  <a:schemeClr val="accent1"/>
                </a:solidFill>
                <a:latin typeface="Sniglet"/>
                <a:ea typeface="Sniglet"/>
                <a:cs typeface="Sniglet"/>
                <a:sym typeface="Sniglet"/>
              </a:defRPr>
            </a:lvl6pPr>
            <a:lvl7pPr lvl="6">
              <a:buNone/>
              <a:defRPr sz="1200">
                <a:solidFill>
                  <a:schemeClr val="accent1"/>
                </a:solidFill>
                <a:latin typeface="Sniglet"/>
                <a:ea typeface="Sniglet"/>
                <a:cs typeface="Sniglet"/>
                <a:sym typeface="Sniglet"/>
              </a:defRPr>
            </a:lvl7pPr>
            <a:lvl8pPr lvl="7">
              <a:buNone/>
              <a:defRPr sz="1200">
                <a:solidFill>
                  <a:schemeClr val="accent1"/>
                </a:solidFill>
                <a:latin typeface="Sniglet"/>
                <a:ea typeface="Sniglet"/>
                <a:cs typeface="Sniglet"/>
                <a:sym typeface="Sniglet"/>
              </a:defRPr>
            </a:lvl8pPr>
            <a:lvl9pPr lvl="8">
              <a:buNone/>
              <a:defRPr sz="1200">
                <a:solidFill>
                  <a:schemeClr val="accent1"/>
                </a:solidFill>
                <a:latin typeface="Sniglet"/>
                <a:ea typeface="Sniglet"/>
                <a:cs typeface="Sniglet"/>
                <a:sym typeface="Sniglet"/>
              </a:defRPr>
            </a:lvl9pPr>
          </a:lstStyle>
          <a:p>
            <a:pPr indent="0" lvl="0" marL="0" rtl="0" algn="l">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47" name="Shape 647"/>
        <p:cNvGrpSpPr/>
        <p:nvPr/>
      </p:nvGrpSpPr>
      <p:grpSpPr>
        <a:xfrm>
          <a:off x="0" y="0"/>
          <a:ext cx="0" cy="0"/>
          <a:chOff x="0" y="0"/>
          <a:chExt cx="0" cy="0"/>
        </a:xfrm>
      </p:grpSpPr>
      <p:sp>
        <p:nvSpPr>
          <p:cNvPr id="648" name="Google Shape;648;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649" name="Google Shape;649;p3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Dosis SemiBold"/>
              <a:buChar char="●"/>
              <a:defRPr sz="1800">
                <a:solidFill>
                  <a:schemeClr val="dk2"/>
                </a:solidFill>
                <a:latin typeface="Dosis SemiBold"/>
                <a:ea typeface="Dosis SemiBold"/>
                <a:cs typeface="Dosis SemiBold"/>
                <a:sym typeface="Dosis SemiBold"/>
              </a:defRPr>
            </a:lvl1pPr>
            <a:lvl2pPr indent="-317500" lvl="1" marL="91440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2pPr>
            <a:lvl3pPr indent="-317500" lvl="2" marL="137160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3pPr>
            <a:lvl4pPr indent="-317500" lvl="3" marL="182880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4pPr>
            <a:lvl5pPr indent="-317500" lvl="4" marL="228600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5pPr>
            <a:lvl6pPr indent="-317500" lvl="5" marL="274320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6pPr>
            <a:lvl7pPr indent="-317500" lvl="6" marL="320040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7pPr>
            <a:lvl8pPr indent="-317500" lvl="7" marL="365760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8pPr>
            <a:lvl9pPr indent="-317500" lvl="8" marL="4114800">
              <a:lnSpc>
                <a:spcPct val="115000"/>
              </a:lnSpc>
              <a:spcBef>
                <a:spcPts val="0"/>
              </a:spcBef>
              <a:spcAft>
                <a:spcPts val="0"/>
              </a:spcAft>
              <a:buClr>
                <a:schemeClr val="dk2"/>
              </a:buClr>
              <a:buSzPts val="1400"/>
              <a:buFont typeface="Dosis SemiBold"/>
              <a:buChar char="■"/>
              <a:defRPr>
                <a:solidFill>
                  <a:schemeClr val="dk2"/>
                </a:solidFill>
                <a:latin typeface="Dosis SemiBold"/>
                <a:ea typeface="Dosis SemiBold"/>
                <a:cs typeface="Dosis SemiBold"/>
                <a:sym typeface="Dosis SemiBold"/>
              </a:defRPr>
            </a:lvl9pPr>
          </a:lstStyle>
          <a:p/>
        </p:txBody>
      </p:sp>
      <p:sp>
        <p:nvSpPr>
          <p:cNvPr id="650" name="Google Shape;650;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rgbClr val="3564B9"/>
        </a:solidFill>
      </p:bgPr>
    </p:bg>
    <p:spTree>
      <p:nvGrpSpPr>
        <p:cNvPr id="756" name="Shape 756"/>
        <p:cNvGrpSpPr/>
        <p:nvPr/>
      </p:nvGrpSpPr>
      <p:grpSpPr>
        <a:xfrm>
          <a:off x="0" y="0"/>
          <a:ext cx="0" cy="0"/>
          <a:chOff x="0" y="0"/>
          <a:chExt cx="0" cy="0"/>
        </a:xfrm>
      </p:grpSpPr>
      <p:sp>
        <p:nvSpPr>
          <p:cNvPr id="757" name="Google Shape;757;p59"/>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lt1"/>
              </a:buClr>
              <a:buSzPts val="3200"/>
              <a:buFont typeface="Viga"/>
              <a:buNone/>
              <a:defRPr sz="3200">
                <a:solidFill>
                  <a:schemeClr val="lt1"/>
                </a:solidFill>
                <a:latin typeface="Viga"/>
                <a:ea typeface="Viga"/>
                <a:cs typeface="Viga"/>
                <a:sym typeface="Viga"/>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58" name="Google Shape;758;p59"/>
          <p:cNvSpPr txBox="1"/>
          <p:nvPr>
            <p:ph idx="1" type="body"/>
          </p:nvPr>
        </p:nvSpPr>
        <p:spPr>
          <a:xfrm>
            <a:off x="471900" y="1863850"/>
            <a:ext cx="8222100" cy="271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Font typeface="Viga"/>
              <a:buChar char="●"/>
              <a:defRPr sz="1800">
                <a:solidFill>
                  <a:schemeClr val="lt2"/>
                </a:solidFill>
                <a:latin typeface="Viga"/>
                <a:ea typeface="Viga"/>
                <a:cs typeface="Viga"/>
                <a:sym typeface="Viga"/>
              </a:defRPr>
            </a:lvl1pPr>
            <a:lvl2pPr indent="-317500" lvl="1" marL="914400">
              <a:lnSpc>
                <a:spcPct val="115000"/>
              </a:lnSpc>
              <a:spcBef>
                <a:spcPts val="1600"/>
              </a:spcBef>
              <a:spcAft>
                <a:spcPts val="0"/>
              </a:spcAft>
              <a:buClr>
                <a:schemeClr val="lt2"/>
              </a:buClr>
              <a:buSzPts val="1400"/>
              <a:buFont typeface="Viga"/>
              <a:buChar char="○"/>
              <a:defRPr>
                <a:solidFill>
                  <a:schemeClr val="lt2"/>
                </a:solidFill>
                <a:latin typeface="Viga"/>
                <a:ea typeface="Viga"/>
                <a:cs typeface="Viga"/>
                <a:sym typeface="Viga"/>
              </a:defRPr>
            </a:lvl2pPr>
            <a:lvl3pPr indent="-317500" lvl="2" marL="1371600">
              <a:lnSpc>
                <a:spcPct val="115000"/>
              </a:lnSpc>
              <a:spcBef>
                <a:spcPts val="1600"/>
              </a:spcBef>
              <a:spcAft>
                <a:spcPts val="0"/>
              </a:spcAft>
              <a:buClr>
                <a:schemeClr val="lt2"/>
              </a:buClr>
              <a:buSzPts val="1400"/>
              <a:buFont typeface="Viga"/>
              <a:buChar char="■"/>
              <a:defRPr>
                <a:solidFill>
                  <a:schemeClr val="lt2"/>
                </a:solidFill>
                <a:latin typeface="Viga"/>
                <a:ea typeface="Viga"/>
                <a:cs typeface="Viga"/>
                <a:sym typeface="Viga"/>
              </a:defRPr>
            </a:lvl3pPr>
            <a:lvl4pPr indent="-317500" lvl="3" marL="1828800">
              <a:lnSpc>
                <a:spcPct val="115000"/>
              </a:lnSpc>
              <a:spcBef>
                <a:spcPts val="1600"/>
              </a:spcBef>
              <a:spcAft>
                <a:spcPts val="0"/>
              </a:spcAft>
              <a:buClr>
                <a:schemeClr val="lt2"/>
              </a:buClr>
              <a:buSzPts val="1400"/>
              <a:buFont typeface="Viga"/>
              <a:buChar char="●"/>
              <a:defRPr>
                <a:solidFill>
                  <a:schemeClr val="lt2"/>
                </a:solidFill>
                <a:latin typeface="Viga"/>
                <a:ea typeface="Viga"/>
                <a:cs typeface="Viga"/>
                <a:sym typeface="Viga"/>
              </a:defRPr>
            </a:lvl4pPr>
            <a:lvl5pPr indent="-317500" lvl="4" marL="2286000">
              <a:lnSpc>
                <a:spcPct val="115000"/>
              </a:lnSpc>
              <a:spcBef>
                <a:spcPts val="1600"/>
              </a:spcBef>
              <a:spcAft>
                <a:spcPts val="0"/>
              </a:spcAft>
              <a:buClr>
                <a:schemeClr val="lt2"/>
              </a:buClr>
              <a:buSzPts val="1400"/>
              <a:buFont typeface="Viga"/>
              <a:buChar char="○"/>
              <a:defRPr>
                <a:solidFill>
                  <a:schemeClr val="lt2"/>
                </a:solidFill>
                <a:latin typeface="Viga"/>
                <a:ea typeface="Viga"/>
                <a:cs typeface="Viga"/>
                <a:sym typeface="Viga"/>
              </a:defRPr>
            </a:lvl5pPr>
            <a:lvl6pPr indent="-317500" lvl="5" marL="2743200">
              <a:lnSpc>
                <a:spcPct val="115000"/>
              </a:lnSpc>
              <a:spcBef>
                <a:spcPts val="1600"/>
              </a:spcBef>
              <a:spcAft>
                <a:spcPts val="0"/>
              </a:spcAft>
              <a:buClr>
                <a:schemeClr val="lt2"/>
              </a:buClr>
              <a:buSzPts val="1400"/>
              <a:buFont typeface="Viga"/>
              <a:buChar char="■"/>
              <a:defRPr>
                <a:solidFill>
                  <a:schemeClr val="lt2"/>
                </a:solidFill>
                <a:latin typeface="Viga"/>
                <a:ea typeface="Viga"/>
                <a:cs typeface="Viga"/>
                <a:sym typeface="Viga"/>
              </a:defRPr>
            </a:lvl6pPr>
            <a:lvl7pPr indent="-317500" lvl="6" marL="3200400">
              <a:lnSpc>
                <a:spcPct val="115000"/>
              </a:lnSpc>
              <a:spcBef>
                <a:spcPts val="1600"/>
              </a:spcBef>
              <a:spcAft>
                <a:spcPts val="0"/>
              </a:spcAft>
              <a:buClr>
                <a:schemeClr val="lt2"/>
              </a:buClr>
              <a:buSzPts val="1400"/>
              <a:buFont typeface="Viga"/>
              <a:buChar char="●"/>
              <a:defRPr>
                <a:solidFill>
                  <a:schemeClr val="lt2"/>
                </a:solidFill>
                <a:latin typeface="Viga"/>
                <a:ea typeface="Viga"/>
                <a:cs typeface="Viga"/>
                <a:sym typeface="Viga"/>
              </a:defRPr>
            </a:lvl7pPr>
            <a:lvl8pPr indent="-317500" lvl="7" marL="3657600">
              <a:lnSpc>
                <a:spcPct val="115000"/>
              </a:lnSpc>
              <a:spcBef>
                <a:spcPts val="1600"/>
              </a:spcBef>
              <a:spcAft>
                <a:spcPts val="0"/>
              </a:spcAft>
              <a:buClr>
                <a:schemeClr val="lt2"/>
              </a:buClr>
              <a:buSzPts val="1400"/>
              <a:buFont typeface="Viga"/>
              <a:buChar char="○"/>
              <a:defRPr>
                <a:solidFill>
                  <a:schemeClr val="lt2"/>
                </a:solidFill>
                <a:latin typeface="Viga"/>
                <a:ea typeface="Viga"/>
                <a:cs typeface="Viga"/>
                <a:sym typeface="Viga"/>
              </a:defRPr>
            </a:lvl8pPr>
            <a:lvl9pPr indent="-317500" lvl="8" marL="4114800">
              <a:lnSpc>
                <a:spcPct val="115000"/>
              </a:lnSpc>
              <a:spcBef>
                <a:spcPts val="1600"/>
              </a:spcBef>
              <a:spcAft>
                <a:spcPts val="1600"/>
              </a:spcAft>
              <a:buClr>
                <a:schemeClr val="lt2"/>
              </a:buClr>
              <a:buSzPts val="1400"/>
              <a:buFont typeface="Viga"/>
              <a:buChar char="■"/>
              <a:defRPr>
                <a:solidFill>
                  <a:schemeClr val="lt2"/>
                </a:solidFill>
                <a:latin typeface="Viga"/>
                <a:ea typeface="Viga"/>
                <a:cs typeface="Viga"/>
                <a:sym typeface="Viga"/>
              </a:defRPr>
            </a:lvl9pPr>
          </a:lstStyle>
          <a:p/>
        </p:txBody>
      </p:sp>
      <p:sp>
        <p:nvSpPr>
          <p:cNvPr id="759" name="Google Shape;759;p5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9" name="Shape 889"/>
        <p:cNvGrpSpPr/>
        <p:nvPr/>
      </p:nvGrpSpPr>
      <p:grpSpPr>
        <a:xfrm>
          <a:off x="0" y="0"/>
          <a:ext cx="0" cy="0"/>
          <a:chOff x="0" y="0"/>
          <a:chExt cx="0" cy="0"/>
        </a:xfrm>
      </p:grpSpPr>
      <p:sp>
        <p:nvSpPr>
          <p:cNvPr id="890" name="Google Shape;890;p8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Play"/>
              <a:buNone/>
              <a:defRPr b="0" i="0" sz="3300" u="none" cap="none" strike="noStrike">
                <a:solidFill>
                  <a:schemeClr val="dk1"/>
                </a:solidFill>
                <a:latin typeface="Play"/>
                <a:ea typeface="Play"/>
                <a:cs typeface="Play"/>
                <a:sym typeface="Play"/>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891" name="Google Shape;891;p8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892" name="Google Shape;892;p8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None/>
              <a:defRPr b="0" i="0" sz="900" u="none" cap="none" strike="noStrike">
                <a:solidFill>
                  <a:srgbClr val="757575"/>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893" name="Google Shape;893;p8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b="0" i="0" sz="900" u="none" cap="none" strike="noStrike">
                <a:solidFill>
                  <a:srgbClr val="757575"/>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894" name="Google Shape;894;p8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i="0" sz="900" u="none" cap="none" strike="noStrike">
                <a:solidFill>
                  <a:srgbClr val="757575"/>
                </a:solidFill>
                <a:latin typeface="Arial"/>
                <a:ea typeface="Arial"/>
                <a:cs typeface="Arial"/>
                <a:sym typeface="Arial"/>
              </a:defRPr>
            </a:lvl1pPr>
            <a:lvl2pPr indent="0" lvl="1" marL="0" marR="0" algn="r">
              <a:spcBef>
                <a:spcPts val="0"/>
              </a:spcBef>
              <a:buNone/>
              <a:defRPr b="0" i="0" sz="900" u="none" cap="none" strike="noStrike">
                <a:solidFill>
                  <a:srgbClr val="757575"/>
                </a:solidFill>
                <a:latin typeface="Arial"/>
                <a:ea typeface="Arial"/>
                <a:cs typeface="Arial"/>
                <a:sym typeface="Arial"/>
              </a:defRPr>
            </a:lvl2pPr>
            <a:lvl3pPr indent="0" lvl="2" marL="0" marR="0" algn="r">
              <a:spcBef>
                <a:spcPts val="0"/>
              </a:spcBef>
              <a:buNone/>
              <a:defRPr b="0" i="0" sz="900" u="none" cap="none" strike="noStrike">
                <a:solidFill>
                  <a:srgbClr val="757575"/>
                </a:solidFill>
                <a:latin typeface="Arial"/>
                <a:ea typeface="Arial"/>
                <a:cs typeface="Arial"/>
                <a:sym typeface="Arial"/>
              </a:defRPr>
            </a:lvl3pPr>
            <a:lvl4pPr indent="0" lvl="3" marL="0" marR="0" algn="r">
              <a:spcBef>
                <a:spcPts val="0"/>
              </a:spcBef>
              <a:buNone/>
              <a:defRPr b="0" i="0" sz="900" u="none" cap="none" strike="noStrike">
                <a:solidFill>
                  <a:srgbClr val="757575"/>
                </a:solidFill>
                <a:latin typeface="Arial"/>
                <a:ea typeface="Arial"/>
                <a:cs typeface="Arial"/>
                <a:sym typeface="Arial"/>
              </a:defRPr>
            </a:lvl4pPr>
            <a:lvl5pPr indent="0" lvl="4" marL="0" marR="0" algn="r">
              <a:spcBef>
                <a:spcPts val="0"/>
              </a:spcBef>
              <a:buNone/>
              <a:defRPr b="0" i="0" sz="900" u="none" cap="none" strike="noStrike">
                <a:solidFill>
                  <a:srgbClr val="757575"/>
                </a:solidFill>
                <a:latin typeface="Arial"/>
                <a:ea typeface="Arial"/>
                <a:cs typeface="Arial"/>
                <a:sym typeface="Arial"/>
              </a:defRPr>
            </a:lvl5pPr>
            <a:lvl6pPr indent="0" lvl="5" marL="0" marR="0" algn="r">
              <a:spcBef>
                <a:spcPts val="0"/>
              </a:spcBef>
              <a:buNone/>
              <a:defRPr b="0" i="0" sz="900" u="none" cap="none" strike="noStrike">
                <a:solidFill>
                  <a:srgbClr val="757575"/>
                </a:solidFill>
                <a:latin typeface="Arial"/>
                <a:ea typeface="Arial"/>
                <a:cs typeface="Arial"/>
                <a:sym typeface="Arial"/>
              </a:defRPr>
            </a:lvl6pPr>
            <a:lvl7pPr indent="0" lvl="6" marL="0" marR="0" algn="r">
              <a:spcBef>
                <a:spcPts val="0"/>
              </a:spcBef>
              <a:buNone/>
              <a:defRPr b="0" i="0" sz="900" u="none" cap="none" strike="noStrike">
                <a:solidFill>
                  <a:srgbClr val="757575"/>
                </a:solidFill>
                <a:latin typeface="Arial"/>
                <a:ea typeface="Arial"/>
                <a:cs typeface="Arial"/>
                <a:sym typeface="Arial"/>
              </a:defRPr>
            </a:lvl7pPr>
            <a:lvl8pPr indent="0" lvl="7" marL="0" marR="0" algn="r">
              <a:spcBef>
                <a:spcPts val="0"/>
              </a:spcBef>
              <a:buNone/>
              <a:defRPr b="0" i="0" sz="900" u="none" cap="none" strike="noStrike">
                <a:solidFill>
                  <a:srgbClr val="757575"/>
                </a:solidFill>
                <a:latin typeface="Arial"/>
                <a:ea typeface="Arial"/>
                <a:cs typeface="Arial"/>
                <a:sym typeface="Arial"/>
              </a:defRPr>
            </a:lvl8pPr>
            <a:lvl9pPr indent="0" lvl="8" marL="0" marR="0" algn="r">
              <a:spcBef>
                <a:spcPts val="0"/>
              </a:spcBef>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hyperlink" Target="http://recitmst.qc.ca/fractions28112025" TargetMode="External"/><Relationship Id="rId5"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29.png"/><Relationship Id="rId5" Type="http://schemas.openxmlformats.org/officeDocument/2006/relationships/image" Target="../media/image28.png"/><Relationship Id="rId6"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1.xml"/><Relationship Id="rId3" Type="http://schemas.openxmlformats.org/officeDocument/2006/relationships/hyperlink" Target="https://docs.google.com/presentation/d/1Zrtdho1piyZpR10GR2kDqCFChISZNnaMoY3wkjoFofw/preview" TargetMode="Externa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2.xml"/><Relationship Id="rId3" Type="http://schemas.openxmlformats.org/officeDocument/2006/relationships/image" Target="../media/image40.png"/><Relationship Id="rId4" Type="http://schemas.openxmlformats.org/officeDocument/2006/relationships/hyperlink" Target="https://polypad.amplify.com/fr/p" TargetMode="External"/><Relationship Id="rId5" Type="http://schemas.openxmlformats.org/officeDocument/2006/relationships/hyperlink" Target="http://polypad.amplify.com/fr/p" TargetMode="External"/><Relationship Id="rId6" Type="http://schemas.openxmlformats.org/officeDocument/2006/relationships/image" Target="../media/image73.png"/><Relationship Id="rId7" Type="http://schemas.openxmlformats.org/officeDocument/2006/relationships/hyperlink" Target="https://polypad.amplify.com/fr/p"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3.xml"/><Relationship Id="rId3" Type="http://schemas.openxmlformats.org/officeDocument/2006/relationships/hyperlink" Target="https://polypad.amplify.com/fr/p" TargetMode="External"/><Relationship Id="rId4" Type="http://schemas.openxmlformats.org/officeDocument/2006/relationships/hyperlink" Target="http://polypad.amplify.com/fr/p" TargetMode="External"/><Relationship Id="rId5" Type="http://schemas.openxmlformats.org/officeDocument/2006/relationships/image" Target="../media/image73.png"/><Relationship Id="rId6" Type="http://schemas.openxmlformats.org/officeDocument/2006/relationships/hyperlink" Target="https://polypad.amplify.com/fr/p" TargetMode="External"/><Relationship Id="rId7" Type="http://schemas.openxmlformats.org/officeDocument/2006/relationships/image" Target="../media/image32.png"/><Relationship Id="rId8"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4.xml"/><Relationship Id="rId3" Type="http://schemas.openxmlformats.org/officeDocument/2006/relationships/image" Target="../media/image40.png"/><Relationship Id="rId4" Type="http://schemas.openxmlformats.org/officeDocument/2006/relationships/hyperlink" Target="https://polypad.amplify.com/fr/p" TargetMode="External"/><Relationship Id="rId5" Type="http://schemas.openxmlformats.org/officeDocument/2006/relationships/hyperlink" Target="http://polypad.amplify.com/fr/p" TargetMode="External"/><Relationship Id="rId6" Type="http://schemas.openxmlformats.org/officeDocument/2006/relationships/image" Target="../media/image73.png"/><Relationship Id="rId7" Type="http://schemas.openxmlformats.org/officeDocument/2006/relationships/hyperlink" Target="https://polypad.amplify.com/fr/p"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5.xml"/><Relationship Id="rId3" Type="http://schemas.openxmlformats.org/officeDocument/2006/relationships/hyperlink" Target="https://polypad.amplify.com/fr/p" TargetMode="External"/><Relationship Id="rId4" Type="http://schemas.openxmlformats.org/officeDocument/2006/relationships/hyperlink" Target="http://polypad.amplify.com/fr/p" TargetMode="External"/><Relationship Id="rId5" Type="http://schemas.openxmlformats.org/officeDocument/2006/relationships/hyperlink" Target="http://polypad.amplify.com/fr/p" TargetMode="External"/><Relationship Id="rId6" Type="http://schemas.openxmlformats.org/officeDocument/2006/relationships/hyperlink" Target="http://polypad.amplify.com/fr/p" TargetMode="External"/><Relationship Id="rId7" Type="http://schemas.openxmlformats.org/officeDocument/2006/relationships/image" Target="../media/image73.png"/><Relationship Id="rId8"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6.xml"/><Relationship Id="rId3" Type="http://schemas.openxmlformats.org/officeDocument/2006/relationships/hyperlink" Target="https://www.alloprof.qc.ca/fr/eleves/bv/mathematiques/la-representation-d-une-fraction-primaire-m1623" TargetMode="External"/><Relationship Id="rId4" Type="http://schemas.openxmlformats.org/officeDocument/2006/relationships/image" Target="../media/image36.png"/><Relationship Id="rId5" Type="http://schemas.openxmlformats.org/officeDocument/2006/relationships/hyperlink" Target="https://www.alloprof.qc.ca/fr/eleves/bv/mathematiques/la-representation-d-une-fraction-primaire-m1623"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7.xml"/><Relationship Id="rId3" Type="http://schemas.openxmlformats.org/officeDocument/2006/relationships/image" Target="../media/image37.png"/><Relationship Id="rId4" Type="http://schemas.openxmlformats.org/officeDocument/2006/relationships/image" Target="../media/image41.png"/><Relationship Id="rId5" Type="http://schemas.openxmlformats.org/officeDocument/2006/relationships/image" Target="../media/image45.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8.xml"/><Relationship Id="rId3" Type="http://schemas.openxmlformats.org/officeDocument/2006/relationships/image" Target="../media/image49.png"/><Relationship Id="rId4" Type="http://schemas.openxmlformats.org/officeDocument/2006/relationships/hyperlink" Target="https://polypad.amplify.com/fr/p" TargetMode="External"/><Relationship Id="rId9" Type="http://schemas.openxmlformats.org/officeDocument/2006/relationships/image" Target="../media/image42.png"/><Relationship Id="rId5" Type="http://schemas.openxmlformats.org/officeDocument/2006/relationships/hyperlink" Target="http://polypad.amplify.com/fr/p" TargetMode="External"/><Relationship Id="rId6" Type="http://schemas.openxmlformats.org/officeDocument/2006/relationships/image" Target="../media/image73.png"/><Relationship Id="rId7" Type="http://schemas.openxmlformats.org/officeDocument/2006/relationships/hyperlink" Target="https://polypad.amplify.com/fr/p" TargetMode="External"/><Relationship Id="rId8" Type="http://schemas.openxmlformats.org/officeDocument/2006/relationships/image" Target="../media/image35.png"/><Relationship Id="rId10"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9.xml"/><Relationship Id="rId3" Type="http://schemas.openxmlformats.org/officeDocument/2006/relationships/hyperlink" Target="https://polypad.amplify.com/fr/p" TargetMode="External"/><Relationship Id="rId4" Type="http://schemas.openxmlformats.org/officeDocument/2006/relationships/hyperlink" Target="http://polypad.amplify.com/fr/p" TargetMode="External"/><Relationship Id="rId5" Type="http://schemas.openxmlformats.org/officeDocument/2006/relationships/image" Target="../media/image73.png"/><Relationship Id="rId6" Type="http://schemas.openxmlformats.org/officeDocument/2006/relationships/hyperlink" Target="https://polypad.amplify.com/fr/p" TargetMode="External"/><Relationship Id="rId7"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 Id="rId3" Type="http://schemas.openxmlformats.org/officeDocument/2006/relationships/image" Target="../media/image33.png"/><Relationship Id="rId4" Type="http://schemas.openxmlformats.org/officeDocument/2006/relationships/image" Target="../media/image1.png"/><Relationship Id="rId9" Type="http://schemas.openxmlformats.org/officeDocument/2006/relationships/hyperlink" Target="https://creativecommons.org/licenses/by-nc-sa/4.0/deed.fr" TargetMode="External"/><Relationship Id="rId5" Type="http://schemas.openxmlformats.org/officeDocument/2006/relationships/hyperlink" Target="http://recitmst.qc.ca/fractions28112025" TargetMode="External"/><Relationship Id="rId6" Type="http://schemas.openxmlformats.org/officeDocument/2006/relationships/image" Target="../media/image3.png"/><Relationship Id="rId7" Type="http://schemas.openxmlformats.org/officeDocument/2006/relationships/hyperlink" Target="mailto:equipe@recitmst.qc.ca" TargetMode="External"/><Relationship Id="rId8" Type="http://schemas.openxmlformats.org/officeDocument/2006/relationships/hyperlink" Target="https://creativecommons.org/licenses/by-nc-sa/4.0/deed.fr" TargetMode="External"/><Relationship Id="rId11" Type="http://schemas.openxmlformats.org/officeDocument/2006/relationships/image" Target="../media/image18.png"/><Relationship Id="rId10"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0.xml"/><Relationship Id="rId3" Type="http://schemas.openxmlformats.org/officeDocument/2006/relationships/hyperlink" Target="https://polypad.amplify.com/fr/p" TargetMode="External"/><Relationship Id="rId4" Type="http://schemas.openxmlformats.org/officeDocument/2006/relationships/hyperlink" Target="http://polypad.amplify.com/fr/p" TargetMode="External"/><Relationship Id="rId5" Type="http://schemas.openxmlformats.org/officeDocument/2006/relationships/image" Target="../media/image73.png"/><Relationship Id="rId6" Type="http://schemas.openxmlformats.org/officeDocument/2006/relationships/hyperlink" Target="https://polypad.amplify.com/fr/p" TargetMode="External"/><Relationship Id="rId7" Type="http://schemas.openxmlformats.org/officeDocument/2006/relationships/image" Target="../media/image50.png"/><Relationship Id="rId8"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1.xml"/><Relationship Id="rId3" Type="http://schemas.openxmlformats.org/officeDocument/2006/relationships/hyperlink" Target="https://polypad.amplify.com/fr/p" TargetMode="External"/><Relationship Id="rId4" Type="http://schemas.openxmlformats.org/officeDocument/2006/relationships/hyperlink" Target="http://polypad.amplify.com/fr/p" TargetMode="External"/><Relationship Id="rId9" Type="http://schemas.openxmlformats.org/officeDocument/2006/relationships/image" Target="../media/image53.png"/><Relationship Id="rId5" Type="http://schemas.openxmlformats.org/officeDocument/2006/relationships/image" Target="../media/image73.png"/><Relationship Id="rId6" Type="http://schemas.openxmlformats.org/officeDocument/2006/relationships/hyperlink" Target="https://polypad.amplify.com/fr/p" TargetMode="External"/><Relationship Id="rId7" Type="http://schemas.openxmlformats.org/officeDocument/2006/relationships/image" Target="../media/image46.png"/><Relationship Id="rId8" Type="http://schemas.openxmlformats.org/officeDocument/2006/relationships/image" Target="../media/image48.png"/><Relationship Id="rId11" Type="http://schemas.openxmlformats.org/officeDocument/2006/relationships/image" Target="../media/image55.png"/><Relationship Id="rId10" Type="http://schemas.openxmlformats.org/officeDocument/2006/relationships/image" Target="../media/image35.png"/><Relationship Id="rId13" Type="http://schemas.openxmlformats.org/officeDocument/2006/relationships/image" Target="../media/image58.png"/><Relationship Id="rId12" Type="http://schemas.openxmlformats.org/officeDocument/2006/relationships/image" Target="../media/image54.png"/><Relationship Id="rId14" Type="http://schemas.openxmlformats.org/officeDocument/2006/relationships/image" Target="../media/image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2.xml"/><Relationship Id="rId3" Type="http://schemas.openxmlformats.org/officeDocument/2006/relationships/hyperlink" Target="https://student.amplify.com/join/ARJWT3?lang=fr" TargetMode="External"/><Relationship Id="rId4" Type="http://schemas.openxmlformats.org/officeDocument/2006/relationships/hyperlink" Target="https://student.amplify.com/join/ARJWT3?lang=fr" TargetMode="External"/><Relationship Id="rId5" Type="http://schemas.openxmlformats.org/officeDocument/2006/relationships/image" Target="../media/image73.png"/><Relationship Id="rId6" Type="http://schemas.openxmlformats.org/officeDocument/2006/relationships/image" Target="../media/image6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3.xml"/><Relationship Id="rId3" Type="http://schemas.openxmlformats.org/officeDocument/2006/relationships/image" Target="../media/image52.png"/><Relationship Id="rId4" Type="http://schemas.openxmlformats.org/officeDocument/2006/relationships/hyperlink" Target="https://classroom.amplify.com/discover?lang=fr" TargetMode="External"/><Relationship Id="rId5" Type="http://schemas.openxmlformats.org/officeDocument/2006/relationships/hyperlink" Target="https://student.amplify.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4.xml"/><Relationship Id="rId3" Type="http://schemas.openxmlformats.org/officeDocument/2006/relationships/image" Target="../media/image72.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5.xml"/><Relationship Id="rId3" Type="http://schemas.openxmlformats.org/officeDocument/2006/relationships/hyperlink" Target="https://polypad.amplify.com/p/aczCOmToQnAvew" TargetMode="Externa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6.xml"/><Relationship Id="rId3" Type="http://schemas.openxmlformats.org/officeDocument/2006/relationships/image" Target="../media/image69.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7.xml"/><Relationship Id="rId3" Type="http://schemas.openxmlformats.org/officeDocument/2006/relationships/hyperlink" Target="http://polypad.org/v0JlnYUDZrNBw" TargetMode="External"/><Relationship Id="rId4" Type="http://schemas.openxmlformats.org/officeDocument/2006/relationships/image" Target="../media/image61.png"/><Relationship Id="rId5" Type="http://schemas.openxmlformats.org/officeDocument/2006/relationships/hyperlink" Target="http://drive.google.com/file/d/1Tym9NbyiXTIg2m340BZiku6UpgRbJoUZ/view" TargetMode="External"/><Relationship Id="rId6" Type="http://schemas.openxmlformats.org/officeDocument/2006/relationships/image" Target="../media/image5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8.xml"/><Relationship Id="rId3" Type="http://schemas.openxmlformats.org/officeDocument/2006/relationships/image" Target="../media/image62.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9.xml"/><Relationship Id="rId3" Type="http://schemas.openxmlformats.org/officeDocument/2006/relationships/hyperlink" Target="https://polypad.amplify.com/wodb?tile=fraction-circle" TargetMode="External"/><Relationship Id="rId4" Type="http://schemas.openxmlformats.org/officeDocument/2006/relationships/image" Target="../media/image81.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1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0.xml"/><Relationship Id="rId3" Type="http://schemas.openxmlformats.org/officeDocument/2006/relationships/hyperlink" Target="http://www.youtube.com/watch?v=E9vR37_j6iI" TargetMode="External"/><Relationship Id="rId4" Type="http://schemas.openxmlformats.org/officeDocument/2006/relationships/image" Target="../media/image6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1.xml"/><Relationship Id="rId3" Type="http://schemas.openxmlformats.org/officeDocument/2006/relationships/image" Target="../media/image67.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2.xml"/><Relationship Id="rId3" Type="http://schemas.openxmlformats.org/officeDocument/2006/relationships/hyperlink" Target="https://polypad.amplify.com/p/oPgWqIG0gZMeHQ" TargetMode="Externa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3.xml"/><Relationship Id="rId3" Type="http://schemas.openxmlformats.org/officeDocument/2006/relationships/image" Target="../media/image62.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4.xml"/><Relationship Id="rId3" Type="http://schemas.openxmlformats.org/officeDocument/2006/relationships/hyperlink" Target="https://polypad.amplify.com/p/2fjrXuXisN5HQ" TargetMode="External"/><Relationship Id="rId4" Type="http://schemas.openxmlformats.org/officeDocument/2006/relationships/image" Target="../media/image65.png"/><Relationship Id="rId5" Type="http://schemas.openxmlformats.org/officeDocument/2006/relationships/hyperlink" Target="https://polypad.amplify.com/p/bra00hLiHM5y8Q" TargetMode="External"/><Relationship Id="rId6" Type="http://schemas.openxmlformats.org/officeDocument/2006/relationships/image" Target="../media/image74.png"/><Relationship Id="rId7" Type="http://schemas.openxmlformats.org/officeDocument/2006/relationships/hyperlink" Target="https://app.screencastify.com/v3/watch/UqRpHgMdLP3NjjumeaZQ" TargetMode="External"/><Relationship Id="rId8" Type="http://schemas.openxmlformats.org/officeDocument/2006/relationships/image" Target="../media/image7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5.xml"/><Relationship Id="rId3" Type="http://schemas.openxmlformats.org/officeDocument/2006/relationships/hyperlink" Target="http://polypad.org/kTofWKGimHY3HA" TargetMode="Externa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6.xml"/><Relationship Id="rId3" Type="http://schemas.openxmlformats.org/officeDocument/2006/relationships/image" Target="../media/image75.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7.xml"/><Relationship Id="rId3" Type="http://schemas.openxmlformats.org/officeDocument/2006/relationships/hyperlink" Target="https://classroom.amplify.com/collection/67a504cb4555c8991f4f04ae?utm_campaign=share&amp;utm_content=collection&amp;lang=fr" TargetMode="External"/><Relationship Id="rId4" Type="http://schemas.openxmlformats.org/officeDocument/2006/relationships/hyperlink" Target="https://classroom.amplify.com/collection/67a50460a3c4075f77cf2d8b?utm_campaign=share&amp;utm_content=collection" TargetMode="External"/><Relationship Id="rId9" Type="http://schemas.openxmlformats.org/officeDocument/2006/relationships/image" Target="../media/image79.png"/><Relationship Id="rId5" Type="http://schemas.openxmlformats.org/officeDocument/2006/relationships/hyperlink" Target="https://classroom.amplify.com/collection/67a502602ea879d3631948d3?utm_campaign=share&amp;utm_content=collection&amp;lang=fr" TargetMode="External"/><Relationship Id="rId6" Type="http://schemas.openxmlformats.org/officeDocument/2006/relationships/hyperlink" Target="http://recitmst.qc.ca/polypad28112025" TargetMode="External"/><Relationship Id="rId7" Type="http://schemas.openxmlformats.org/officeDocument/2006/relationships/hyperlink" Target="https://digipad.app/p/394346/3f68a8e55b5ba" TargetMode="External"/><Relationship Id="rId8" Type="http://schemas.openxmlformats.org/officeDocument/2006/relationships/hyperlink" Target="https://digipad.app/p/438033/1da724af0c8a6"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8.xml"/><Relationship Id="rId3" Type="http://schemas.openxmlformats.org/officeDocument/2006/relationships/image" Target="../media/image94.png"/><Relationship Id="rId4" Type="http://schemas.openxmlformats.org/officeDocument/2006/relationships/hyperlink" Target="https://www.pearsoncanadaschool.com/Math/products/beyond-pizzas-pies.html" TargetMode="External"/><Relationship Id="rId9" Type="http://schemas.openxmlformats.org/officeDocument/2006/relationships/image" Target="../media/image92.png"/><Relationship Id="rId5" Type="http://schemas.openxmlformats.org/officeDocument/2006/relationships/image" Target="../media/image82.png"/><Relationship Id="rId6" Type="http://schemas.openxmlformats.org/officeDocument/2006/relationships/hyperlink" Target="https://ies.ed.gov/ncee/wwc/practiceguide/15" TargetMode="External"/><Relationship Id="rId7" Type="http://schemas.openxmlformats.org/officeDocument/2006/relationships/image" Target="../media/image85.png"/><Relationship Id="rId8" Type="http://schemas.openxmlformats.org/officeDocument/2006/relationships/hyperlink" Target="https://www.cheneliere.ca/fr/causeries-math-matiques-9782765070863.htm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9.xml"/><Relationship Id="rId3" Type="http://schemas.openxmlformats.org/officeDocument/2006/relationships/hyperlink" Target="https://campus.recit.qc.ca/course/view.php?id=517" TargetMode="External"/><Relationship Id="rId4" Type="http://schemas.openxmlformats.org/officeDocument/2006/relationships/image" Target="../media/image86.png"/><Relationship Id="rId9" Type="http://schemas.openxmlformats.org/officeDocument/2006/relationships/image" Target="../media/image90.png"/><Relationship Id="rId5" Type="http://schemas.openxmlformats.org/officeDocument/2006/relationships/image" Target="../media/image80.png"/><Relationship Id="rId6" Type="http://schemas.openxmlformats.org/officeDocument/2006/relationships/hyperlink" Target="https://campus.recit.qc.ca/course/section.php?id=1935" TargetMode="External"/><Relationship Id="rId7" Type="http://schemas.openxmlformats.org/officeDocument/2006/relationships/hyperlink" Target="https://campus.recit.qc.ca/course/index.php?categoryid=2" TargetMode="External"/><Relationship Id="rId8" Type="http://schemas.openxmlformats.org/officeDocument/2006/relationships/image" Target="../media/image8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xml"/><Relationship Id="rId3" Type="http://schemas.openxmlformats.org/officeDocument/2006/relationships/image" Target="../media/image4.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0.xml"/><Relationship Id="rId3" Type="http://schemas.openxmlformats.org/officeDocument/2006/relationships/hyperlink" Target="https://www.recitmst.qc.ca/ecv" TargetMode="External"/><Relationship Id="rId4" Type="http://schemas.openxmlformats.org/officeDocument/2006/relationships/image" Target="../media/image95.png"/><Relationship Id="rId5" Type="http://schemas.openxmlformats.org/officeDocument/2006/relationships/hyperlink" Target="http://recitmst.qc.ca/ecv" TargetMode="External"/><Relationship Id="rId6" Type="http://schemas.openxmlformats.org/officeDocument/2006/relationships/image" Target="../media/image9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1.xml"/><Relationship Id="rId3" Type="http://schemas.openxmlformats.org/officeDocument/2006/relationships/hyperlink" Target="mailto:stephanie.lafortune@recit.gouv.qc.ca" TargetMode="External"/><Relationship Id="rId4" Type="http://schemas.openxmlformats.org/officeDocument/2006/relationships/hyperlink" Target="mailto:stephanie.rioux@recit.gouv.qc.ca" TargetMode="External"/><Relationship Id="rId9" Type="http://schemas.openxmlformats.org/officeDocument/2006/relationships/image" Target="../media/image84.png"/><Relationship Id="rId5" Type="http://schemas.openxmlformats.org/officeDocument/2006/relationships/hyperlink" Target="https://www.facebook.com/RECITMST2020/" TargetMode="External"/><Relationship Id="rId6" Type="http://schemas.openxmlformats.org/officeDocument/2006/relationships/hyperlink" Target="https://www.youtube.com/channel/UC7IcadI_rZFwso9N81PYqFg" TargetMode="External"/><Relationship Id="rId7" Type="http://schemas.openxmlformats.org/officeDocument/2006/relationships/image" Target="../media/image5.png"/><Relationship Id="rId8" Type="http://schemas.openxmlformats.org/officeDocument/2006/relationships/hyperlink" Target="http://recitmst.qc.ca/fractions28112025" TargetMode="External"/><Relationship Id="rId11" Type="http://schemas.openxmlformats.org/officeDocument/2006/relationships/hyperlink" Target="mailto:equipe@recitmst.qc.ca" TargetMode="External"/><Relationship Id="rId10" Type="http://schemas.openxmlformats.org/officeDocument/2006/relationships/image" Target="../media/image86.png"/><Relationship Id="rId13" Type="http://schemas.openxmlformats.org/officeDocument/2006/relationships/image" Target="../media/image89.jpg"/><Relationship Id="rId12" Type="http://schemas.openxmlformats.org/officeDocument/2006/relationships/hyperlink" Target="https://creativecommons.org/licenses/by-nc-sa/4.0/deed.fr"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2.xml"/><Relationship Id="rId3" Type="http://schemas.openxmlformats.org/officeDocument/2006/relationships/image" Target="../media/image93.jpg"/><Relationship Id="rId4" Type="http://schemas.openxmlformats.org/officeDocument/2006/relationships/image" Target="../media/image8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xml"/><Relationship Id="rId3" Type="http://schemas.openxmlformats.org/officeDocument/2006/relationships/hyperlink" Target="https://www.tandfonline.com/doi/full/10.1080/19477503.2021.1982586#" TargetMode="External"/><Relationship Id="rId4" Type="http://schemas.openxmlformats.org/officeDocument/2006/relationships/hyperlink" Target="https://psycnet.apa.org/doiLanding?doi=10.1037%2Fdev0000102" TargetMode="External"/><Relationship Id="rId9" Type="http://schemas.openxmlformats.org/officeDocument/2006/relationships/image" Target="../media/image21.png"/><Relationship Id="rId5" Type="http://schemas.openxmlformats.org/officeDocument/2006/relationships/hyperlink" Target="https://journals.sagepub.com/doi/10.1177/0956797612440101" TargetMode="External"/><Relationship Id="rId6" Type="http://schemas.openxmlformats.org/officeDocument/2006/relationships/image" Target="../media/image31.png"/><Relationship Id="rId7" Type="http://schemas.openxmlformats.org/officeDocument/2006/relationships/image" Target="../media/image13.png"/><Relationship Id="rId8" Type="http://schemas.openxmlformats.org/officeDocument/2006/relationships/hyperlink" Target="https://www.youtube.com/watch?v=EMNqJQaf08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5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7.png"/><Relationship Id="rId9"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7.png"/><Relationship Id="rId7" Type="http://schemas.openxmlformats.org/officeDocument/2006/relationships/image" Target="../media/image23.png"/><Relationship Id="rId8" Type="http://schemas.openxmlformats.org/officeDocument/2006/relationships/image" Target="../media/image26.png"/><Relationship Id="rId10"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7" name="Shape 967"/>
        <p:cNvGrpSpPr/>
        <p:nvPr/>
      </p:nvGrpSpPr>
      <p:grpSpPr>
        <a:xfrm>
          <a:off x="0" y="0"/>
          <a:ext cx="0" cy="0"/>
          <a:chOff x="0" y="0"/>
          <a:chExt cx="0" cy="0"/>
        </a:xfrm>
      </p:grpSpPr>
      <p:sp>
        <p:nvSpPr>
          <p:cNvPr id="968" name="Google Shape;968;p96"/>
          <p:cNvSpPr/>
          <p:nvPr/>
        </p:nvSpPr>
        <p:spPr>
          <a:xfrm>
            <a:off x="392464" y="3374590"/>
            <a:ext cx="8506800" cy="13878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None/>
            </a:pPr>
            <a:r>
              <a:rPr i="0" lang="fr-CA" sz="2000" u="none" cap="none" strike="noStrike">
                <a:solidFill>
                  <a:schemeClr val="lt1"/>
                </a:solidFill>
                <a:latin typeface="Play"/>
                <a:ea typeface="Play"/>
                <a:cs typeface="Play"/>
                <a:sym typeface="Play"/>
              </a:rPr>
              <a:t>ATELIER </a:t>
            </a:r>
            <a:r>
              <a:rPr lang="fr-CA" sz="2000">
                <a:solidFill>
                  <a:schemeClr val="lt1"/>
                </a:solidFill>
                <a:latin typeface="Play"/>
                <a:ea typeface="Play"/>
                <a:cs typeface="Play"/>
                <a:sym typeface="Play"/>
              </a:rPr>
              <a:t>306</a:t>
            </a:r>
            <a:r>
              <a:rPr i="0" lang="fr-CA" sz="2000" u="none" cap="none" strike="noStrike">
                <a:solidFill>
                  <a:schemeClr val="lt1"/>
                </a:solidFill>
                <a:latin typeface="Play"/>
                <a:ea typeface="Play"/>
                <a:cs typeface="Play"/>
                <a:sym typeface="Play"/>
              </a:rPr>
              <a:t> </a:t>
            </a:r>
            <a:endParaRPr sz="2000">
              <a:solidFill>
                <a:schemeClr val="lt1"/>
              </a:solidFill>
              <a:latin typeface="Play"/>
              <a:ea typeface="Play"/>
              <a:cs typeface="Play"/>
              <a:sym typeface="Play"/>
            </a:endParaRPr>
          </a:p>
          <a:p>
            <a:pPr indent="0" lvl="0" marL="0" marR="0" rtl="0" algn="l">
              <a:lnSpc>
                <a:spcPct val="150000"/>
              </a:lnSpc>
              <a:spcBef>
                <a:spcPts val="0"/>
              </a:spcBef>
              <a:spcAft>
                <a:spcPts val="0"/>
              </a:spcAft>
              <a:buNone/>
            </a:pPr>
            <a:r>
              <a:rPr lang="fr-CA" sz="2000">
                <a:solidFill>
                  <a:schemeClr val="lt1"/>
                </a:solidFill>
                <a:latin typeface="Play"/>
                <a:ea typeface="Play"/>
                <a:cs typeface="Play"/>
                <a:sym typeface="Play"/>
              </a:rPr>
              <a:t>Votre boîte à outils numériques pour enseigner les fractions</a:t>
            </a:r>
            <a:endParaRPr sz="2000">
              <a:latin typeface="Play"/>
              <a:ea typeface="Play"/>
              <a:cs typeface="Play"/>
              <a:sym typeface="Play"/>
            </a:endParaRPr>
          </a:p>
          <a:p>
            <a:pPr indent="0" lvl="0" marL="0" marR="0" rtl="0" algn="l">
              <a:lnSpc>
                <a:spcPct val="150000"/>
              </a:lnSpc>
              <a:spcBef>
                <a:spcPts val="0"/>
              </a:spcBef>
              <a:spcAft>
                <a:spcPts val="0"/>
              </a:spcAft>
              <a:buNone/>
            </a:pPr>
            <a:r>
              <a:rPr lang="fr-CA" sz="2000">
                <a:solidFill>
                  <a:schemeClr val="lt1"/>
                </a:solidFill>
                <a:latin typeface="Play"/>
                <a:ea typeface="Play"/>
                <a:cs typeface="Play"/>
                <a:sym typeface="Play"/>
              </a:rPr>
              <a:t>Présentation: </a:t>
            </a:r>
            <a:r>
              <a:rPr lang="fr-CA" sz="2000" u="sng">
                <a:solidFill>
                  <a:srgbClr val="FAA22A"/>
                </a:solidFill>
                <a:latin typeface="Play"/>
                <a:ea typeface="Play"/>
                <a:cs typeface="Play"/>
                <a:sym typeface="Play"/>
                <a:hlinkClick r:id="rId4">
                  <a:extLst>
                    <a:ext uri="{A12FA001-AC4F-418D-AE19-62706E023703}">
                      <ahyp:hlinkClr val="tx"/>
                    </a:ext>
                  </a:extLst>
                </a:hlinkClick>
              </a:rPr>
              <a:t>recitmst.qc.ca/fractions28112025</a:t>
            </a:r>
            <a:endParaRPr sz="2000">
              <a:solidFill>
                <a:srgbClr val="FAA22A"/>
              </a:solidFill>
              <a:latin typeface="Play"/>
              <a:ea typeface="Play"/>
              <a:cs typeface="Play"/>
              <a:sym typeface="Play"/>
            </a:endParaRPr>
          </a:p>
          <a:p>
            <a:pPr indent="0" lvl="0" marL="0" marR="0" rtl="0" algn="l">
              <a:lnSpc>
                <a:spcPct val="150000"/>
              </a:lnSpc>
              <a:spcBef>
                <a:spcPts val="0"/>
              </a:spcBef>
              <a:spcAft>
                <a:spcPts val="0"/>
              </a:spcAft>
              <a:buNone/>
            </a:pPr>
            <a:r>
              <a:t/>
            </a:r>
            <a:endParaRPr sz="3000">
              <a:solidFill>
                <a:schemeClr val="lt1"/>
              </a:solidFill>
              <a:latin typeface="Play"/>
              <a:ea typeface="Play"/>
              <a:cs typeface="Play"/>
              <a:sym typeface="Play"/>
            </a:endParaRPr>
          </a:p>
        </p:txBody>
      </p:sp>
      <p:pic>
        <p:nvPicPr>
          <p:cNvPr id="969" name="Google Shape;969;p96"/>
          <p:cNvPicPr preferRelativeResize="0"/>
          <p:nvPr/>
        </p:nvPicPr>
        <p:blipFill>
          <a:blip r:embed="rId5">
            <a:alphaModFix/>
          </a:blip>
          <a:stretch>
            <a:fillRect/>
          </a:stretch>
        </p:blipFill>
        <p:spPr>
          <a:xfrm>
            <a:off x="7219920" y="2002375"/>
            <a:ext cx="1616275" cy="1616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p105"/>
          <p:cNvSpPr txBox="1"/>
          <p:nvPr>
            <p:ph type="title"/>
          </p:nvPr>
        </p:nvSpPr>
        <p:spPr>
          <a:xfrm>
            <a:off x="335075" y="195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CA"/>
              <a:t>Pas d’appareils? Pas de problème!</a:t>
            </a:r>
            <a:endParaRPr/>
          </a:p>
        </p:txBody>
      </p:sp>
      <p:pic>
        <p:nvPicPr>
          <p:cNvPr id="1075" name="Google Shape;1075;p105"/>
          <p:cNvPicPr preferRelativeResize="0"/>
          <p:nvPr/>
        </p:nvPicPr>
        <p:blipFill rotWithShape="1">
          <a:blip r:embed="rId3">
            <a:alphaModFix/>
          </a:blip>
          <a:srcRect b="35885" l="12526" r="8240" t="0"/>
          <a:stretch/>
        </p:blipFill>
        <p:spPr>
          <a:xfrm>
            <a:off x="371513" y="1147975"/>
            <a:ext cx="2601874" cy="2105351"/>
          </a:xfrm>
          <a:prstGeom prst="rect">
            <a:avLst/>
          </a:prstGeom>
          <a:noFill/>
          <a:ln>
            <a:noFill/>
          </a:ln>
        </p:spPr>
      </p:pic>
      <p:pic>
        <p:nvPicPr>
          <p:cNvPr id="1076" name="Google Shape;1076;p105"/>
          <p:cNvPicPr preferRelativeResize="0"/>
          <p:nvPr/>
        </p:nvPicPr>
        <p:blipFill rotWithShape="1">
          <a:blip r:embed="rId4">
            <a:alphaModFix/>
          </a:blip>
          <a:srcRect b="0" l="17373" r="18230" t="0"/>
          <a:stretch/>
        </p:blipFill>
        <p:spPr>
          <a:xfrm>
            <a:off x="3163300" y="1147975"/>
            <a:ext cx="2711752" cy="2105349"/>
          </a:xfrm>
          <a:prstGeom prst="rect">
            <a:avLst/>
          </a:prstGeom>
          <a:noFill/>
          <a:ln>
            <a:noFill/>
          </a:ln>
        </p:spPr>
      </p:pic>
      <p:sp>
        <p:nvSpPr>
          <p:cNvPr id="1077" name="Google Shape;1077;p105"/>
          <p:cNvSpPr txBox="1"/>
          <p:nvPr>
            <p:ph type="title"/>
          </p:nvPr>
        </p:nvSpPr>
        <p:spPr>
          <a:xfrm>
            <a:off x="371525" y="3399675"/>
            <a:ext cx="2601900" cy="572700"/>
          </a:xfrm>
          <a:prstGeom prst="rect">
            <a:avLst/>
          </a:prstGeom>
          <a:solidFill>
            <a:srgbClr val="0069BF"/>
          </a:solidFill>
        </p:spPr>
        <p:txBody>
          <a:bodyPr anchorCtr="0" anchor="t" bIns="91425" lIns="91425" spcFirstLastPara="1" rIns="91425" wrap="square" tIns="91425">
            <a:normAutofit/>
          </a:bodyPr>
          <a:lstStyle/>
          <a:p>
            <a:pPr indent="0" lvl="0" marL="0" rtl="0" algn="l">
              <a:spcBef>
                <a:spcPts val="0"/>
              </a:spcBef>
              <a:spcAft>
                <a:spcPts val="0"/>
              </a:spcAft>
              <a:buSzPts val="990"/>
              <a:buNone/>
            </a:pPr>
            <a:r>
              <a:rPr lang="fr-CA" sz="2420">
                <a:solidFill>
                  <a:schemeClr val="lt1"/>
                </a:solidFill>
              </a:rPr>
              <a:t>En grand groupe</a:t>
            </a:r>
            <a:endParaRPr sz="2420">
              <a:solidFill>
                <a:schemeClr val="lt1"/>
              </a:solidFill>
            </a:endParaRPr>
          </a:p>
        </p:txBody>
      </p:sp>
      <p:sp>
        <p:nvSpPr>
          <p:cNvPr id="1078" name="Google Shape;1078;p105"/>
          <p:cNvSpPr txBox="1"/>
          <p:nvPr>
            <p:ph type="title"/>
          </p:nvPr>
        </p:nvSpPr>
        <p:spPr>
          <a:xfrm>
            <a:off x="3175625" y="3399675"/>
            <a:ext cx="2711700" cy="572700"/>
          </a:xfrm>
          <a:prstGeom prst="rect">
            <a:avLst/>
          </a:prstGeom>
          <a:solidFill>
            <a:srgbClr val="0069BF"/>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lang="fr-CA" sz="2420">
                <a:solidFill>
                  <a:schemeClr val="lt1"/>
                </a:solidFill>
              </a:rPr>
              <a:t>En petits groupes</a:t>
            </a:r>
            <a:endParaRPr sz="2420">
              <a:solidFill>
                <a:schemeClr val="lt1"/>
              </a:solidFill>
            </a:endParaRPr>
          </a:p>
          <a:p>
            <a:pPr indent="0" lvl="0" marL="0" rtl="0" algn="l">
              <a:spcBef>
                <a:spcPts val="0"/>
              </a:spcBef>
              <a:spcAft>
                <a:spcPts val="0"/>
              </a:spcAft>
              <a:buSzPts val="990"/>
              <a:buNone/>
            </a:pPr>
            <a:r>
              <a:t/>
            </a:r>
            <a:endParaRPr sz="2520">
              <a:solidFill>
                <a:schemeClr val="lt1"/>
              </a:solidFill>
            </a:endParaRPr>
          </a:p>
        </p:txBody>
      </p:sp>
      <p:sp>
        <p:nvSpPr>
          <p:cNvPr id="1079" name="Google Shape;1079;p105"/>
          <p:cNvSpPr txBox="1"/>
          <p:nvPr>
            <p:ph type="title"/>
          </p:nvPr>
        </p:nvSpPr>
        <p:spPr>
          <a:xfrm>
            <a:off x="6101850" y="3399675"/>
            <a:ext cx="2711700" cy="572700"/>
          </a:xfrm>
          <a:prstGeom prst="rect">
            <a:avLst/>
          </a:prstGeom>
          <a:solidFill>
            <a:srgbClr val="0069BF"/>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lang="fr-CA" sz="2420">
                <a:solidFill>
                  <a:schemeClr val="lt1"/>
                </a:solidFill>
              </a:rPr>
              <a:t>Enseignement 1-1</a:t>
            </a:r>
            <a:endParaRPr sz="2420">
              <a:solidFill>
                <a:schemeClr val="lt1"/>
              </a:solidFill>
            </a:endParaRPr>
          </a:p>
          <a:p>
            <a:pPr indent="0" lvl="0" marL="0" rtl="0" algn="l">
              <a:spcBef>
                <a:spcPts val="0"/>
              </a:spcBef>
              <a:spcAft>
                <a:spcPts val="0"/>
              </a:spcAft>
              <a:buSzPts val="990"/>
              <a:buNone/>
            </a:pPr>
            <a:r>
              <a:t/>
            </a:r>
            <a:endParaRPr sz="2520">
              <a:solidFill>
                <a:schemeClr val="lt1"/>
              </a:solidFill>
            </a:endParaRPr>
          </a:p>
        </p:txBody>
      </p:sp>
      <p:pic>
        <p:nvPicPr>
          <p:cNvPr id="1080" name="Google Shape;1080;p105"/>
          <p:cNvPicPr preferRelativeResize="0"/>
          <p:nvPr/>
        </p:nvPicPr>
        <p:blipFill rotWithShape="1">
          <a:blip r:embed="rId5">
            <a:alphaModFix/>
          </a:blip>
          <a:srcRect b="0" l="6060" r="8102" t="0"/>
          <a:stretch/>
        </p:blipFill>
        <p:spPr>
          <a:xfrm>
            <a:off x="6101825" y="1147975"/>
            <a:ext cx="2711750" cy="2105349"/>
          </a:xfrm>
          <a:prstGeom prst="rect">
            <a:avLst/>
          </a:prstGeom>
          <a:noFill/>
          <a:ln>
            <a:noFill/>
          </a:ln>
        </p:spPr>
      </p:pic>
      <p:pic>
        <p:nvPicPr>
          <p:cNvPr id="1081" name="Google Shape;1081;p105"/>
          <p:cNvPicPr preferRelativeResize="0"/>
          <p:nvPr/>
        </p:nvPicPr>
        <p:blipFill rotWithShape="1">
          <a:blip r:embed="rId6">
            <a:alphaModFix/>
          </a:blip>
          <a:srcRect b="10418" l="0" r="0" t="0"/>
          <a:stretch/>
        </p:blipFill>
        <p:spPr>
          <a:xfrm>
            <a:off x="3163350" y="1147975"/>
            <a:ext cx="2711700" cy="2105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106"/>
          <p:cNvSpPr txBox="1"/>
          <p:nvPr>
            <p:ph type="title"/>
          </p:nvPr>
        </p:nvSpPr>
        <p:spPr>
          <a:xfrm>
            <a:off x="390250" y="2175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CA"/>
              <a:t>Quel outil choisir?</a:t>
            </a:r>
            <a:endParaRPr/>
          </a:p>
        </p:txBody>
      </p:sp>
      <p:pic>
        <p:nvPicPr>
          <p:cNvPr id="1087" name="Google Shape;1087;p106">
            <a:hlinkClick r:id="rId3"/>
          </p:cNvPr>
          <p:cNvPicPr preferRelativeResize="0"/>
          <p:nvPr/>
        </p:nvPicPr>
        <p:blipFill>
          <a:blip r:embed="rId4">
            <a:alphaModFix/>
          </a:blip>
          <a:stretch>
            <a:fillRect/>
          </a:stretch>
        </p:blipFill>
        <p:spPr>
          <a:xfrm>
            <a:off x="1318100" y="842025"/>
            <a:ext cx="6664901" cy="3749000"/>
          </a:xfrm>
          <a:prstGeom prst="rect">
            <a:avLst/>
          </a:prstGeom>
          <a:noFill/>
          <a:ln>
            <a:noFill/>
          </a:ln>
        </p:spPr>
      </p:pic>
      <p:sp>
        <p:nvSpPr>
          <p:cNvPr id="1088" name="Google Shape;1088;p106"/>
          <p:cNvSpPr/>
          <p:nvPr/>
        </p:nvSpPr>
        <p:spPr>
          <a:xfrm>
            <a:off x="0" y="4749800"/>
            <a:ext cx="9144000" cy="393600"/>
          </a:xfrm>
          <a:prstGeom prst="rect">
            <a:avLst/>
          </a:prstGeom>
          <a:solidFill>
            <a:srgbClr val="0069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pic>
        <p:nvPicPr>
          <p:cNvPr id="1093" name="Google Shape;1093;p107"/>
          <p:cNvPicPr preferRelativeResize="0"/>
          <p:nvPr/>
        </p:nvPicPr>
        <p:blipFill>
          <a:blip r:embed="rId3">
            <a:alphaModFix/>
          </a:blip>
          <a:stretch>
            <a:fillRect/>
          </a:stretch>
        </p:blipFill>
        <p:spPr>
          <a:xfrm>
            <a:off x="5413000" y="2622326"/>
            <a:ext cx="2924625" cy="1798588"/>
          </a:xfrm>
          <a:prstGeom prst="rect">
            <a:avLst/>
          </a:prstGeom>
          <a:noFill/>
          <a:ln>
            <a:noFill/>
          </a:ln>
          <a:effectLst>
            <a:outerShdw blurRad="57150" rotWithShape="0" algn="bl" dir="5400000" dist="19050">
              <a:srgbClr val="000000">
                <a:alpha val="50000"/>
              </a:srgbClr>
            </a:outerShdw>
          </a:effectLst>
        </p:spPr>
      </p:pic>
      <p:sp>
        <p:nvSpPr>
          <p:cNvPr id="1094" name="Google Shape;1094;p107"/>
          <p:cNvSpPr txBox="1"/>
          <p:nvPr>
            <p:ph type="title"/>
          </p:nvPr>
        </p:nvSpPr>
        <p:spPr>
          <a:xfrm>
            <a:off x="265500" y="1537975"/>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fr-CA" sz="5000"/>
              <a:t>Survol de Polypad</a:t>
            </a:r>
            <a:endParaRPr sz="5000"/>
          </a:p>
        </p:txBody>
      </p:sp>
      <p:sp>
        <p:nvSpPr>
          <p:cNvPr id="1095" name="Google Shape;1095;p107">
            <a:hlinkClick r:id="rId4"/>
          </p:cNvPr>
          <p:cNvSpPr/>
          <p:nvPr/>
        </p:nvSpPr>
        <p:spPr>
          <a:xfrm>
            <a:off x="5271050" y="1437925"/>
            <a:ext cx="3208500" cy="876300"/>
          </a:xfrm>
          <a:prstGeom prst="roundRect">
            <a:avLst>
              <a:gd fmla="val 16667" name="adj"/>
            </a:avLst>
          </a:prstGeom>
          <a:solidFill>
            <a:srgbClr val="FFFFFF"/>
          </a:solidFill>
          <a:ln cap="flat" cmpd="sng" w="28575">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fr-CA" sz="2100" u="sng">
                <a:solidFill>
                  <a:srgbClr val="434343"/>
                </a:solidFill>
                <a:latin typeface="Dosis"/>
                <a:ea typeface="Dosis"/>
                <a:cs typeface="Dosis"/>
                <a:sym typeface="Dosis"/>
                <a:hlinkClick r:id="rId5">
                  <a:extLst>
                    <a:ext uri="{A12FA001-AC4F-418D-AE19-62706E023703}">
                      <ahyp:hlinkClr val="tx"/>
                    </a:ext>
                  </a:extLst>
                </a:hlinkClick>
              </a:rPr>
              <a:t>polypad.amplify.com/fr/p</a:t>
            </a:r>
            <a:endParaRPr b="1" sz="2100">
              <a:solidFill>
                <a:srgbClr val="434343"/>
              </a:solidFill>
              <a:latin typeface="Dosis"/>
              <a:ea typeface="Dosis"/>
              <a:cs typeface="Dosis"/>
              <a:sym typeface="Dosis"/>
            </a:endParaRPr>
          </a:p>
        </p:txBody>
      </p:sp>
      <p:pic>
        <p:nvPicPr>
          <p:cNvPr descr="File:Pixel 51 icon cursor click top left.svg - Wikimedia Commons" id="1096" name="Google Shape;1096;p107"/>
          <p:cNvPicPr preferRelativeResize="0"/>
          <p:nvPr/>
        </p:nvPicPr>
        <p:blipFill>
          <a:blip r:embed="rId6">
            <a:alphaModFix/>
          </a:blip>
          <a:stretch>
            <a:fillRect/>
          </a:stretch>
        </p:blipFill>
        <p:spPr>
          <a:xfrm>
            <a:off x="8099300" y="2051025"/>
            <a:ext cx="798676" cy="798676"/>
          </a:xfrm>
          <a:prstGeom prst="rect">
            <a:avLst/>
          </a:prstGeom>
          <a:noFill/>
          <a:ln>
            <a:noFill/>
          </a:ln>
        </p:spPr>
      </p:pic>
      <p:sp>
        <p:nvSpPr>
          <p:cNvPr id="1097" name="Google Shape;1097;p107">
            <a:hlinkClick r:id="rId7"/>
          </p:cNvPr>
          <p:cNvSpPr/>
          <p:nvPr/>
        </p:nvSpPr>
        <p:spPr>
          <a:xfrm>
            <a:off x="5266100" y="1437925"/>
            <a:ext cx="3218400" cy="8763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Viga"/>
              <a:ea typeface="Viga"/>
              <a:cs typeface="Viga"/>
              <a:sym typeface="Viga"/>
            </a:endParaRPr>
          </a:p>
        </p:txBody>
      </p:sp>
      <p:sp>
        <p:nvSpPr>
          <p:cNvPr id="1098" name="Google Shape;1098;p107"/>
          <p:cNvSpPr txBox="1"/>
          <p:nvPr/>
        </p:nvSpPr>
        <p:spPr>
          <a:xfrm>
            <a:off x="851000" y="3236525"/>
            <a:ext cx="33369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200">
                <a:solidFill>
                  <a:srgbClr val="888888"/>
                </a:solidFill>
                <a:latin typeface="Viga"/>
                <a:ea typeface="Viga"/>
                <a:cs typeface="Viga"/>
                <a:sym typeface="Viga"/>
              </a:rPr>
              <a:t>Canevas et tuiles</a:t>
            </a:r>
            <a:endParaRPr sz="1200">
              <a:solidFill>
                <a:srgbClr val="888888"/>
              </a:solidFill>
              <a:latin typeface="Viga"/>
              <a:ea typeface="Viga"/>
              <a:cs typeface="Viga"/>
              <a:sym typeface="Viga"/>
            </a:endParaRPr>
          </a:p>
          <a:p>
            <a:pPr indent="0" lvl="0" marL="0" rtl="0" algn="l">
              <a:spcBef>
                <a:spcPts val="0"/>
              </a:spcBef>
              <a:spcAft>
                <a:spcPts val="0"/>
              </a:spcAft>
              <a:buNone/>
            </a:pPr>
            <a:r>
              <a:rPr lang="fr-CA" sz="1200">
                <a:solidFill>
                  <a:srgbClr val="888888"/>
                </a:solidFill>
                <a:latin typeface="Viga"/>
                <a:ea typeface="Viga"/>
                <a:cs typeface="Viga"/>
                <a:sym typeface="Viga"/>
              </a:rPr>
              <a:t>Création d’un compte</a:t>
            </a:r>
            <a:endParaRPr sz="1200">
              <a:solidFill>
                <a:srgbClr val="888888"/>
              </a:solidFill>
              <a:latin typeface="Viga"/>
              <a:ea typeface="Viga"/>
              <a:cs typeface="Viga"/>
              <a:sym typeface="Viga"/>
            </a:endParaRPr>
          </a:p>
          <a:p>
            <a:pPr indent="0" lvl="0" marL="0" rtl="0" algn="l">
              <a:spcBef>
                <a:spcPts val="0"/>
              </a:spcBef>
              <a:spcAft>
                <a:spcPts val="0"/>
              </a:spcAft>
              <a:buNone/>
            </a:pPr>
            <a:r>
              <a:rPr lang="fr-CA" sz="1200">
                <a:solidFill>
                  <a:srgbClr val="888888"/>
                </a:solidFill>
                <a:latin typeface="Viga"/>
                <a:ea typeface="Viga"/>
                <a:cs typeface="Viga"/>
                <a:sym typeface="Viga"/>
              </a:rPr>
              <a:t>Mode création</a:t>
            </a:r>
            <a:endParaRPr sz="1200">
              <a:solidFill>
                <a:srgbClr val="888888"/>
              </a:solidFill>
              <a:latin typeface="Viga"/>
              <a:ea typeface="Viga"/>
              <a:cs typeface="Viga"/>
              <a:sym typeface="Viga"/>
            </a:endParaRPr>
          </a:p>
          <a:p>
            <a:pPr indent="0" lvl="0" marL="0" rtl="0" algn="l">
              <a:spcBef>
                <a:spcPts val="0"/>
              </a:spcBef>
              <a:spcAft>
                <a:spcPts val="0"/>
              </a:spcAft>
              <a:buNone/>
            </a:pPr>
            <a:r>
              <a:rPr lang="fr-CA" sz="1200">
                <a:solidFill>
                  <a:srgbClr val="888888"/>
                </a:solidFill>
                <a:latin typeface="Viga"/>
                <a:ea typeface="Viga"/>
                <a:cs typeface="Viga"/>
                <a:sym typeface="Viga"/>
              </a:rPr>
              <a:t>Enregistrement et gestion des canevas</a:t>
            </a:r>
            <a:endParaRPr sz="1200">
              <a:solidFill>
                <a:srgbClr val="888888"/>
              </a:solidFill>
              <a:latin typeface="Viga"/>
              <a:ea typeface="Viga"/>
              <a:cs typeface="Viga"/>
              <a:sym typeface="Viga"/>
            </a:endParaRPr>
          </a:p>
          <a:p>
            <a:pPr indent="0" lvl="0" marL="0" rtl="0" algn="l">
              <a:spcBef>
                <a:spcPts val="0"/>
              </a:spcBef>
              <a:spcAft>
                <a:spcPts val="0"/>
              </a:spcAft>
              <a:buNone/>
            </a:pPr>
            <a:r>
              <a:rPr lang="fr-CA" sz="1200">
                <a:solidFill>
                  <a:srgbClr val="888888"/>
                </a:solidFill>
                <a:latin typeface="Viga"/>
                <a:ea typeface="Viga"/>
                <a:cs typeface="Viga"/>
                <a:sym typeface="Viga"/>
              </a:rPr>
              <a:t>Options de partage</a:t>
            </a:r>
            <a:endParaRPr sz="1200">
              <a:solidFill>
                <a:srgbClr val="888888"/>
              </a:solidFill>
              <a:latin typeface="Viga"/>
              <a:ea typeface="Viga"/>
              <a:cs typeface="Viga"/>
              <a:sym typeface="Viga"/>
            </a:endParaRPr>
          </a:p>
          <a:p>
            <a:pPr indent="0" lvl="0" marL="0" rtl="0" algn="l">
              <a:spcBef>
                <a:spcPts val="0"/>
              </a:spcBef>
              <a:spcAft>
                <a:spcPts val="0"/>
              </a:spcAft>
              <a:buNone/>
            </a:pPr>
            <a:r>
              <a:rPr lang="fr-CA" sz="1200">
                <a:solidFill>
                  <a:srgbClr val="888888"/>
                </a:solidFill>
                <a:latin typeface="Viga"/>
                <a:ea typeface="Viga"/>
                <a:cs typeface="Viga"/>
                <a:sym typeface="Viga"/>
              </a:rPr>
              <a:t>Raccourcis clavier</a:t>
            </a:r>
            <a:endParaRPr sz="1200">
              <a:solidFill>
                <a:srgbClr val="888888"/>
              </a:solidFill>
              <a:latin typeface="Viga"/>
              <a:ea typeface="Viga"/>
              <a:cs typeface="Viga"/>
              <a:sym typeface="Vig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108">
            <a:hlinkClick r:id="rId3"/>
          </p:cNvPr>
          <p:cNvSpPr/>
          <p:nvPr/>
        </p:nvSpPr>
        <p:spPr>
          <a:xfrm>
            <a:off x="6967300" y="26475"/>
            <a:ext cx="2073300" cy="354300"/>
          </a:xfrm>
          <a:prstGeom prst="roundRect">
            <a:avLst>
              <a:gd fmla="val 16667" name="adj"/>
            </a:avLst>
          </a:prstGeom>
          <a:solidFill>
            <a:srgbClr val="FFFFFF"/>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CA" sz="1300" u="sng">
                <a:solidFill>
                  <a:srgbClr val="434343"/>
                </a:solidFill>
                <a:latin typeface="Dosis"/>
                <a:ea typeface="Dosis"/>
                <a:cs typeface="Dosis"/>
                <a:sym typeface="Dosis"/>
                <a:hlinkClick r:id="rId4">
                  <a:extLst>
                    <a:ext uri="{A12FA001-AC4F-418D-AE19-62706E023703}">
                      <ahyp:hlinkClr val="tx"/>
                    </a:ext>
                  </a:extLst>
                </a:hlinkClick>
              </a:rPr>
              <a:t>polypad.amplify.com/fr/p</a:t>
            </a:r>
            <a:endParaRPr b="1" sz="1300">
              <a:solidFill>
                <a:srgbClr val="434343"/>
              </a:solidFill>
              <a:latin typeface="Dosis"/>
              <a:ea typeface="Dosis"/>
              <a:cs typeface="Dosis"/>
              <a:sym typeface="Dosis"/>
            </a:endParaRPr>
          </a:p>
        </p:txBody>
      </p:sp>
      <p:pic>
        <p:nvPicPr>
          <p:cNvPr descr="File:Pixel 51 icon cursor click top left.svg - Wikimedia Commons" id="1104" name="Google Shape;1104;p108"/>
          <p:cNvPicPr preferRelativeResize="0"/>
          <p:nvPr/>
        </p:nvPicPr>
        <p:blipFill>
          <a:blip r:embed="rId5">
            <a:alphaModFix/>
          </a:blip>
          <a:stretch>
            <a:fillRect/>
          </a:stretch>
        </p:blipFill>
        <p:spPr>
          <a:xfrm>
            <a:off x="8885361" y="257692"/>
            <a:ext cx="230001" cy="230001"/>
          </a:xfrm>
          <a:prstGeom prst="rect">
            <a:avLst/>
          </a:prstGeom>
          <a:noFill/>
          <a:ln>
            <a:noFill/>
          </a:ln>
        </p:spPr>
      </p:pic>
      <p:sp>
        <p:nvSpPr>
          <p:cNvPr id="1105" name="Google Shape;1105;p108">
            <a:hlinkClick r:id="rId6"/>
          </p:cNvPr>
          <p:cNvSpPr/>
          <p:nvPr/>
        </p:nvSpPr>
        <p:spPr>
          <a:xfrm>
            <a:off x="6967300" y="25950"/>
            <a:ext cx="2073300" cy="3543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Viga"/>
              <a:ea typeface="Viga"/>
              <a:cs typeface="Viga"/>
              <a:sym typeface="Viga"/>
            </a:endParaRPr>
          </a:p>
        </p:txBody>
      </p:sp>
      <p:pic>
        <p:nvPicPr>
          <p:cNvPr id="1106" name="Google Shape;1106;p108"/>
          <p:cNvPicPr preferRelativeResize="0"/>
          <p:nvPr/>
        </p:nvPicPr>
        <p:blipFill>
          <a:blip r:embed="rId7">
            <a:alphaModFix/>
          </a:blip>
          <a:stretch>
            <a:fillRect/>
          </a:stretch>
        </p:blipFill>
        <p:spPr>
          <a:xfrm>
            <a:off x="2137613" y="1297475"/>
            <a:ext cx="4747876" cy="3417075"/>
          </a:xfrm>
          <a:prstGeom prst="rect">
            <a:avLst/>
          </a:prstGeom>
          <a:noFill/>
          <a:ln>
            <a:noFill/>
          </a:ln>
        </p:spPr>
      </p:pic>
      <p:sp>
        <p:nvSpPr>
          <p:cNvPr id="1107" name="Google Shape;1107;p108"/>
          <p:cNvSpPr txBox="1"/>
          <p:nvPr/>
        </p:nvSpPr>
        <p:spPr>
          <a:xfrm>
            <a:off x="138225" y="804750"/>
            <a:ext cx="5846400" cy="3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lang="fr-CA" sz="1600">
                <a:latin typeface="Source Sans Pro"/>
                <a:ea typeface="Source Sans Pro"/>
                <a:cs typeface="Source Sans Pro"/>
                <a:sym typeface="Source Sans Pro"/>
              </a:rPr>
              <a:t>Pour modifier la langue d’affichage…</a:t>
            </a:r>
            <a:endParaRPr sz="1600">
              <a:latin typeface="Source Sans Pro"/>
              <a:ea typeface="Source Sans Pro"/>
              <a:cs typeface="Source Sans Pro"/>
              <a:sym typeface="Source Sans Pro"/>
            </a:endParaRPr>
          </a:p>
        </p:txBody>
      </p:sp>
      <p:sp>
        <p:nvSpPr>
          <p:cNvPr id="1108" name="Google Shape;1108;p108"/>
          <p:cNvSpPr/>
          <p:nvPr/>
        </p:nvSpPr>
        <p:spPr>
          <a:xfrm>
            <a:off x="6497975" y="1474925"/>
            <a:ext cx="230100" cy="2301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Viga"/>
              <a:ea typeface="Viga"/>
              <a:cs typeface="Viga"/>
              <a:sym typeface="Viga"/>
            </a:endParaRPr>
          </a:p>
        </p:txBody>
      </p:sp>
      <p:sp>
        <p:nvSpPr>
          <p:cNvPr id="1109" name="Google Shape;1109;p108"/>
          <p:cNvSpPr/>
          <p:nvPr/>
        </p:nvSpPr>
        <p:spPr>
          <a:xfrm>
            <a:off x="5712500" y="2160425"/>
            <a:ext cx="1091400" cy="2301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Viga"/>
              <a:ea typeface="Viga"/>
              <a:cs typeface="Viga"/>
              <a:sym typeface="Viga"/>
            </a:endParaRPr>
          </a:p>
        </p:txBody>
      </p:sp>
      <p:sp>
        <p:nvSpPr>
          <p:cNvPr id="1110" name="Google Shape;1110;p108"/>
          <p:cNvSpPr/>
          <p:nvPr/>
        </p:nvSpPr>
        <p:spPr>
          <a:xfrm>
            <a:off x="2515725" y="4079975"/>
            <a:ext cx="724500" cy="2301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Viga"/>
              <a:ea typeface="Viga"/>
              <a:cs typeface="Viga"/>
              <a:sym typeface="Viga"/>
            </a:endParaRPr>
          </a:p>
        </p:txBody>
      </p:sp>
      <p:pic>
        <p:nvPicPr>
          <p:cNvPr id="1111" name="Google Shape;1111;p108"/>
          <p:cNvPicPr preferRelativeResize="0"/>
          <p:nvPr/>
        </p:nvPicPr>
        <p:blipFill rotWithShape="1">
          <a:blip r:embed="rId8">
            <a:alphaModFix/>
          </a:blip>
          <a:srcRect b="7679" l="21382" r="27500" t="6703"/>
          <a:stretch/>
        </p:blipFill>
        <p:spPr>
          <a:xfrm rot="-504374">
            <a:off x="6594351" y="1596425"/>
            <a:ext cx="291137" cy="354300"/>
          </a:xfrm>
          <a:prstGeom prst="rect">
            <a:avLst/>
          </a:prstGeom>
          <a:noFill/>
          <a:ln>
            <a:noFill/>
          </a:ln>
        </p:spPr>
      </p:pic>
      <p:pic>
        <p:nvPicPr>
          <p:cNvPr id="1112" name="Google Shape;1112;p108"/>
          <p:cNvPicPr preferRelativeResize="0"/>
          <p:nvPr/>
        </p:nvPicPr>
        <p:blipFill rotWithShape="1">
          <a:blip r:embed="rId8">
            <a:alphaModFix/>
          </a:blip>
          <a:srcRect b="7679" l="21382" r="27500" t="6703"/>
          <a:stretch/>
        </p:blipFill>
        <p:spPr>
          <a:xfrm rot="-504374">
            <a:off x="6594351" y="2327900"/>
            <a:ext cx="291137" cy="354300"/>
          </a:xfrm>
          <a:prstGeom prst="rect">
            <a:avLst/>
          </a:prstGeom>
          <a:noFill/>
          <a:ln>
            <a:noFill/>
          </a:ln>
        </p:spPr>
      </p:pic>
      <p:pic>
        <p:nvPicPr>
          <p:cNvPr id="1113" name="Google Shape;1113;p108"/>
          <p:cNvPicPr preferRelativeResize="0"/>
          <p:nvPr/>
        </p:nvPicPr>
        <p:blipFill rotWithShape="1">
          <a:blip r:embed="rId8">
            <a:alphaModFix/>
          </a:blip>
          <a:srcRect b="7679" l="21382" r="27500" t="6703"/>
          <a:stretch/>
        </p:blipFill>
        <p:spPr>
          <a:xfrm rot="-504374">
            <a:off x="2915851" y="4247450"/>
            <a:ext cx="291137" cy="354300"/>
          </a:xfrm>
          <a:prstGeom prst="rect">
            <a:avLst/>
          </a:prstGeom>
          <a:noFill/>
          <a:ln>
            <a:noFill/>
          </a:ln>
        </p:spPr>
      </p:pic>
      <p:cxnSp>
        <p:nvCxnSpPr>
          <p:cNvPr id="1114" name="Google Shape;1114;p108"/>
          <p:cNvCxnSpPr>
            <a:stCxn id="1108" idx="2"/>
            <a:endCxn id="1109" idx="0"/>
          </p:cNvCxnSpPr>
          <p:nvPr/>
        </p:nvCxnSpPr>
        <p:spPr>
          <a:xfrm flipH="1">
            <a:off x="6258125" y="1705025"/>
            <a:ext cx="354900" cy="455400"/>
          </a:xfrm>
          <a:prstGeom prst="straightConnector1">
            <a:avLst/>
          </a:prstGeom>
          <a:noFill/>
          <a:ln cap="flat" cmpd="sng" w="28575">
            <a:solidFill>
              <a:srgbClr val="FF0000"/>
            </a:solidFill>
            <a:prstDash val="solid"/>
            <a:round/>
            <a:headEnd len="med" w="med" type="none"/>
            <a:tailEnd len="med" w="med" type="triangle"/>
          </a:ln>
        </p:spPr>
      </p:cxnSp>
      <p:cxnSp>
        <p:nvCxnSpPr>
          <p:cNvPr id="1115" name="Google Shape;1115;p108"/>
          <p:cNvCxnSpPr>
            <a:stCxn id="1109" idx="2"/>
            <a:endCxn id="1110" idx="3"/>
          </p:cNvCxnSpPr>
          <p:nvPr/>
        </p:nvCxnSpPr>
        <p:spPr>
          <a:xfrm rot="5400000">
            <a:off x="3846950" y="1783775"/>
            <a:ext cx="1804500" cy="3018000"/>
          </a:xfrm>
          <a:prstGeom prst="curvedConnector2">
            <a:avLst/>
          </a:prstGeom>
          <a:noFill/>
          <a:ln cap="flat" cmpd="sng" w="28575">
            <a:solidFill>
              <a:srgbClr val="FF0000"/>
            </a:solidFill>
            <a:prstDash val="solid"/>
            <a:round/>
            <a:headEnd len="med" w="med" type="none"/>
            <a:tailEnd len="med" w="med" type="triangle"/>
          </a:ln>
        </p:spPr>
      </p:cxnSp>
      <p:sp>
        <p:nvSpPr>
          <p:cNvPr id="1116" name="Google Shape;1116;p108"/>
          <p:cNvSpPr txBox="1"/>
          <p:nvPr/>
        </p:nvSpPr>
        <p:spPr>
          <a:xfrm>
            <a:off x="138225" y="56125"/>
            <a:ext cx="3102000" cy="57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fr-CA" sz="2800">
                <a:solidFill>
                  <a:schemeClr val="lt1"/>
                </a:solidFill>
                <a:latin typeface="Viga"/>
                <a:ea typeface="Viga"/>
                <a:cs typeface="Viga"/>
                <a:sym typeface="Viga"/>
              </a:rPr>
              <a:t>Modifier la langue</a:t>
            </a:r>
            <a:endParaRPr sz="2800">
              <a:solidFill>
                <a:schemeClr val="lt1"/>
              </a:solidFill>
              <a:latin typeface="Viga"/>
              <a:ea typeface="Viga"/>
              <a:cs typeface="Viga"/>
              <a:sym typeface="Vig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pic>
        <p:nvPicPr>
          <p:cNvPr id="1121" name="Google Shape;1121;p109"/>
          <p:cNvPicPr preferRelativeResize="0"/>
          <p:nvPr/>
        </p:nvPicPr>
        <p:blipFill>
          <a:blip r:embed="rId3">
            <a:alphaModFix/>
          </a:blip>
          <a:stretch>
            <a:fillRect/>
          </a:stretch>
        </p:blipFill>
        <p:spPr>
          <a:xfrm>
            <a:off x="1669925" y="822617"/>
            <a:ext cx="5683249" cy="3495106"/>
          </a:xfrm>
          <a:prstGeom prst="rect">
            <a:avLst/>
          </a:prstGeom>
          <a:noFill/>
          <a:ln>
            <a:noFill/>
          </a:ln>
        </p:spPr>
      </p:pic>
      <p:sp>
        <p:nvSpPr>
          <p:cNvPr id="1122" name="Google Shape;1122;p109"/>
          <p:cNvSpPr/>
          <p:nvPr/>
        </p:nvSpPr>
        <p:spPr>
          <a:xfrm>
            <a:off x="2589242" y="3974154"/>
            <a:ext cx="4231350" cy="1066800"/>
          </a:xfrm>
          <a:custGeom>
            <a:rect b="b" l="l" r="r" t="t"/>
            <a:pathLst>
              <a:path extrusionOk="0" h="42672" w="169254">
                <a:moveTo>
                  <a:pt x="0" y="17929"/>
                </a:moveTo>
                <a:lnTo>
                  <a:pt x="59527" y="18889"/>
                </a:lnTo>
                <a:lnTo>
                  <a:pt x="59527" y="626"/>
                </a:lnTo>
                <a:lnTo>
                  <a:pt x="169254" y="0"/>
                </a:lnTo>
                <a:lnTo>
                  <a:pt x="169254" y="41596"/>
                </a:lnTo>
                <a:lnTo>
                  <a:pt x="717" y="42672"/>
                </a:lnTo>
                <a:close/>
              </a:path>
            </a:pathLst>
          </a:custGeom>
          <a:noFill/>
          <a:ln cap="flat" cmpd="sng" w="28575">
            <a:solidFill>
              <a:srgbClr val="38761D"/>
            </a:solidFill>
            <a:prstDash val="dash"/>
            <a:round/>
            <a:headEnd len="med" w="med" type="none"/>
            <a:tailEnd len="med" w="med" type="none"/>
          </a:ln>
        </p:spPr>
      </p:sp>
      <p:sp>
        <p:nvSpPr>
          <p:cNvPr id="1123" name="Google Shape;1123;p109"/>
          <p:cNvSpPr/>
          <p:nvPr/>
        </p:nvSpPr>
        <p:spPr>
          <a:xfrm>
            <a:off x="7031275" y="1156425"/>
            <a:ext cx="1945350" cy="2038990"/>
          </a:xfrm>
          <a:custGeom>
            <a:rect b="b" l="l" r="r" t="t"/>
            <a:pathLst>
              <a:path extrusionOk="0" h="97536" w="77814">
                <a:moveTo>
                  <a:pt x="0" y="0"/>
                </a:moveTo>
                <a:lnTo>
                  <a:pt x="77814" y="0"/>
                </a:lnTo>
                <a:lnTo>
                  <a:pt x="77814" y="97536"/>
                </a:lnTo>
                <a:lnTo>
                  <a:pt x="717" y="97178"/>
                </a:lnTo>
                <a:close/>
              </a:path>
            </a:pathLst>
          </a:custGeom>
          <a:noFill/>
          <a:ln cap="flat" cmpd="sng" w="28575">
            <a:solidFill>
              <a:srgbClr val="6D3BBF"/>
            </a:solidFill>
            <a:prstDash val="dash"/>
            <a:round/>
            <a:headEnd len="med" w="med" type="none"/>
            <a:tailEnd len="med" w="med" type="none"/>
          </a:ln>
        </p:spPr>
      </p:sp>
      <p:sp>
        <p:nvSpPr>
          <p:cNvPr id="1124" name="Google Shape;1124;p109"/>
          <p:cNvSpPr/>
          <p:nvPr/>
        </p:nvSpPr>
        <p:spPr>
          <a:xfrm>
            <a:off x="119825" y="1138625"/>
            <a:ext cx="3485668" cy="3179166"/>
          </a:xfrm>
          <a:custGeom>
            <a:rect b="b" l="l" r="r" t="t"/>
            <a:pathLst>
              <a:path extrusionOk="0" h="69566" w="135550">
                <a:moveTo>
                  <a:pt x="706" y="0"/>
                </a:moveTo>
                <a:lnTo>
                  <a:pt x="99544" y="0"/>
                </a:lnTo>
                <a:lnTo>
                  <a:pt x="135532" y="37"/>
                </a:lnTo>
                <a:lnTo>
                  <a:pt x="135550" y="9682"/>
                </a:lnTo>
                <a:lnTo>
                  <a:pt x="135550" y="69566"/>
                </a:lnTo>
                <a:lnTo>
                  <a:pt x="0" y="69566"/>
                </a:lnTo>
                <a:close/>
              </a:path>
            </a:pathLst>
          </a:custGeom>
          <a:noFill/>
          <a:ln cap="flat" cmpd="sng" w="19050">
            <a:solidFill>
              <a:srgbClr val="741B47"/>
            </a:solidFill>
            <a:prstDash val="dash"/>
            <a:round/>
            <a:headEnd len="med" w="med" type="none"/>
            <a:tailEnd len="med" w="med" type="none"/>
          </a:ln>
        </p:spPr>
      </p:sp>
      <p:sp>
        <p:nvSpPr>
          <p:cNvPr id="1125" name="Google Shape;1125;p109"/>
          <p:cNvSpPr txBox="1"/>
          <p:nvPr/>
        </p:nvSpPr>
        <p:spPr>
          <a:xfrm>
            <a:off x="119814" y="1118952"/>
            <a:ext cx="1492200" cy="431100"/>
          </a:xfrm>
          <a:prstGeom prst="rect">
            <a:avLst/>
          </a:prstGeom>
          <a:solidFill>
            <a:srgbClr val="741B47"/>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1600">
                <a:solidFill>
                  <a:srgbClr val="FFFFFF"/>
                </a:solidFill>
                <a:latin typeface="Source Sans Pro"/>
                <a:ea typeface="Source Sans Pro"/>
                <a:cs typeface="Source Sans Pro"/>
                <a:sym typeface="Source Sans Pro"/>
              </a:rPr>
              <a:t>Tuiles et +</a:t>
            </a:r>
            <a:endParaRPr sz="1600">
              <a:solidFill>
                <a:srgbClr val="FFFFFF"/>
              </a:solidFill>
              <a:latin typeface="Source Sans Pro"/>
              <a:ea typeface="Source Sans Pro"/>
              <a:cs typeface="Source Sans Pro"/>
              <a:sym typeface="Source Sans Pro"/>
            </a:endParaRPr>
          </a:p>
        </p:txBody>
      </p:sp>
      <p:sp>
        <p:nvSpPr>
          <p:cNvPr id="1126" name="Google Shape;1126;p109"/>
          <p:cNvSpPr txBox="1"/>
          <p:nvPr/>
        </p:nvSpPr>
        <p:spPr>
          <a:xfrm>
            <a:off x="2580293" y="4414300"/>
            <a:ext cx="1492200" cy="431100"/>
          </a:xfrm>
          <a:prstGeom prst="rect">
            <a:avLst/>
          </a:prstGeom>
          <a:solidFill>
            <a:srgbClr val="38761D"/>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1600">
                <a:solidFill>
                  <a:srgbClr val="FFFFFF"/>
                </a:solidFill>
                <a:latin typeface="Source Sans Pro"/>
                <a:ea typeface="Source Sans Pro"/>
                <a:cs typeface="Source Sans Pro"/>
                <a:sym typeface="Source Sans Pro"/>
              </a:rPr>
              <a:t>Barre d’outils</a:t>
            </a:r>
            <a:endParaRPr sz="1600">
              <a:solidFill>
                <a:srgbClr val="FFFFFF"/>
              </a:solidFill>
              <a:latin typeface="Source Sans Pro"/>
              <a:ea typeface="Source Sans Pro"/>
              <a:cs typeface="Source Sans Pro"/>
              <a:sym typeface="Source Sans Pro"/>
            </a:endParaRPr>
          </a:p>
        </p:txBody>
      </p:sp>
      <p:sp>
        <p:nvSpPr>
          <p:cNvPr id="1127" name="Google Shape;1127;p109"/>
          <p:cNvSpPr txBox="1"/>
          <p:nvPr/>
        </p:nvSpPr>
        <p:spPr>
          <a:xfrm>
            <a:off x="7496011" y="1138631"/>
            <a:ext cx="1492200" cy="431100"/>
          </a:xfrm>
          <a:prstGeom prst="rect">
            <a:avLst/>
          </a:prstGeom>
          <a:solidFill>
            <a:srgbClr val="6D3BBF"/>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1600">
                <a:solidFill>
                  <a:srgbClr val="FFFFFF"/>
                </a:solidFill>
                <a:latin typeface="Source Sans Pro"/>
                <a:ea typeface="Source Sans Pro"/>
                <a:cs typeface="Source Sans Pro"/>
                <a:sym typeface="Source Sans Pro"/>
              </a:rPr>
              <a:t>Barre latérale</a:t>
            </a:r>
            <a:endParaRPr sz="1600">
              <a:solidFill>
                <a:srgbClr val="FFFFFF"/>
              </a:solidFill>
              <a:latin typeface="Source Sans Pro"/>
              <a:ea typeface="Source Sans Pro"/>
              <a:cs typeface="Source Sans Pro"/>
              <a:sym typeface="Source Sans Pro"/>
            </a:endParaRPr>
          </a:p>
        </p:txBody>
      </p:sp>
      <p:sp>
        <p:nvSpPr>
          <p:cNvPr id="1128" name="Google Shape;1128;p109"/>
          <p:cNvSpPr txBox="1"/>
          <p:nvPr/>
        </p:nvSpPr>
        <p:spPr>
          <a:xfrm>
            <a:off x="4158067" y="4334425"/>
            <a:ext cx="26625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100">
                <a:latin typeface="Source Sans Pro"/>
                <a:ea typeface="Source Sans Pro"/>
                <a:cs typeface="Source Sans Pro"/>
                <a:sym typeface="Source Sans Pro"/>
              </a:rPr>
              <a:t>Sélection d’objet | Crayons</a:t>
            </a:r>
            <a:endParaRPr sz="1100">
              <a:latin typeface="Source Sans Pro"/>
              <a:ea typeface="Source Sans Pro"/>
              <a:cs typeface="Source Sans Pro"/>
              <a:sym typeface="Source Sans Pro"/>
            </a:endParaRPr>
          </a:p>
          <a:p>
            <a:pPr indent="0" lvl="0" marL="0" rtl="0" algn="l">
              <a:spcBef>
                <a:spcPts val="0"/>
              </a:spcBef>
              <a:spcAft>
                <a:spcPts val="0"/>
              </a:spcAft>
              <a:buNone/>
            </a:pPr>
            <a:r>
              <a:rPr lang="fr-CA" sz="1100">
                <a:latin typeface="Source Sans Pro"/>
                <a:ea typeface="Source Sans Pro"/>
                <a:cs typeface="Source Sans Pro"/>
                <a:sym typeface="Source Sans Pro"/>
              </a:rPr>
              <a:t>Géométrie dynamique| Boîte de texte</a:t>
            </a:r>
            <a:endParaRPr sz="1100">
              <a:latin typeface="Source Sans Pro"/>
              <a:ea typeface="Source Sans Pro"/>
              <a:cs typeface="Source Sans Pro"/>
              <a:sym typeface="Source Sans Pro"/>
            </a:endParaRPr>
          </a:p>
          <a:p>
            <a:pPr indent="0" lvl="0" marL="0" rtl="0" algn="l">
              <a:spcBef>
                <a:spcPts val="0"/>
              </a:spcBef>
              <a:spcAft>
                <a:spcPts val="0"/>
              </a:spcAft>
              <a:buNone/>
            </a:pPr>
            <a:r>
              <a:rPr lang="fr-CA" sz="1100">
                <a:latin typeface="Source Sans Pro"/>
                <a:ea typeface="Source Sans Pro"/>
                <a:cs typeface="Source Sans Pro"/>
                <a:sym typeface="Source Sans Pro"/>
              </a:rPr>
              <a:t>Éditeur d’équation | Sélection de couleur</a:t>
            </a:r>
            <a:endParaRPr sz="1100">
              <a:latin typeface="Source Sans Pro"/>
              <a:ea typeface="Source Sans Pro"/>
              <a:cs typeface="Source Sans Pro"/>
              <a:sym typeface="Source Sans Pro"/>
            </a:endParaRPr>
          </a:p>
        </p:txBody>
      </p:sp>
      <p:sp>
        <p:nvSpPr>
          <p:cNvPr id="1129" name="Google Shape;1129;p109"/>
          <p:cNvSpPr txBox="1"/>
          <p:nvPr/>
        </p:nvSpPr>
        <p:spPr>
          <a:xfrm>
            <a:off x="7457917" y="1596625"/>
            <a:ext cx="1568400" cy="152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100">
                <a:latin typeface="Source Sans Pro"/>
                <a:ea typeface="Source Sans Pro"/>
                <a:cs typeface="Source Sans Pro"/>
                <a:sym typeface="Source Sans Pro"/>
              </a:rPr>
              <a:t>Actions</a:t>
            </a:r>
            <a:endParaRPr sz="1100">
              <a:latin typeface="Source Sans Pro"/>
              <a:ea typeface="Source Sans Pro"/>
              <a:cs typeface="Source Sans Pro"/>
              <a:sym typeface="Source Sans Pro"/>
            </a:endParaRPr>
          </a:p>
          <a:p>
            <a:pPr indent="0" lvl="0" marL="0" rtl="0" algn="l">
              <a:spcBef>
                <a:spcPts val="0"/>
              </a:spcBef>
              <a:spcAft>
                <a:spcPts val="0"/>
              </a:spcAft>
              <a:buNone/>
            </a:pPr>
            <a:r>
              <a:rPr lang="fr-CA" sz="800">
                <a:latin typeface="Source Sans Pro"/>
                <a:ea typeface="Source Sans Pro"/>
                <a:cs typeface="Source Sans Pro"/>
                <a:sym typeface="Source Sans Pro"/>
              </a:rPr>
              <a:t>(annuler et refaire)</a:t>
            </a:r>
            <a:endParaRPr sz="800">
              <a:latin typeface="Source Sans Pro"/>
              <a:ea typeface="Source Sans Pro"/>
              <a:cs typeface="Source Sans Pro"/>
              <a:sym typeface="Source Sans Pro"/>
            </a:endParaRPr>
          </a:p>
          <a:p>
            <a:pPr indent="0" lvl="0" marL="0" rtl="0" algn="l">
              <a:spcBef>
                <a:spcPts val="0"/>
              </a:spcBef>
              <a:spcAft>
                <a:spcPts val="0"/>
              </a:spcAft>
              <a:buNone/>
            </a:pPr>
            <a:r>
              <a:t/>
            </a:r>
            <a:endParaRPr sz="1100">
              <a:latin typeface="Source Sans Pro"/>
              <a:ea typeface="Source Sans Pro"/>
              <a:cs typeface="Source Sans Pro"/>
              <a:sym typeface="Source Sans Pro"/>
            </a:endParaRPr>
          </a:p>
          <a:p>
            <a:pPr indent="0" lvl="0" marL="0" rtl="0" algn="l">
              <a:spcBef>
                <a:spcPts val="0"/>
              </a:spcBef>
              <a:spcAft>
                <a:spcPts val="0"/>
              </a:spcAft>
              <a:buNone/>
            </a:pPr>
            <a:r>
              <a:rPr lang="fr-CA" sz="1100">
                <a:latin typeface="Source Sans Pro"/>
                <a:ea typeface="Source Sans Pro"/>
                <a:cs typeface="Source Sans Pro"/>
                <a:sym typeface="Source Sans Pro"/>
              </a:rPr>
              <a:t>Options d’affichage </a:t>
            </a:r>
            <a:r>
              <a:rPr lang="fr-CA" sz="800">
                <a:latin typeface="Source Sans Pro"/>
                <a:ea typeface="Source Sans Pro"/>
                <a:cs typeface="Source Sans Pro"/>
                <a:sym typeface="Source Sans Pro"/>
              </a:rPr>
              <a:t>(plein écran, agrandissement et déplacement du canevas)</a:t>
            </a:r>
            <a:endParaRPr sz="800">
              <a:latin typeface="Source Sans Pro"/>
              <a:ea typeface="Source Sans Pro"/>
              <a:cs typeface="Source Sans Pro"/>
              <a:sym typeface="Source Sans Pro"/>
            </a:endParaRPr>
          </a:p>
          <a:p>
            <a:pPr indent="0" lvl="0" marL="0" rtl="0" algn="l">
              <a:spcBef>
                <a:spcPts val="0"/>
              </a:spcBef>
              <a:spcAft>
                <a:spcPts val="0"/>
              </a:spcAft>
              <a:buNone/>
            </a:pPr>
            <a:r>
              <a:t/>
            </a:r>
            <a:endParaRPr sz="1100">
              <a:latin typeface="Source Sans Pro"/>
              <a:ea typeface="Source Sans Pro"/>
              <a:cs typeface="Source Sans Pro"/>
              <a:sym typeface="Source Sans Pro"/>
            </a:endParaRPr>
          </a:p>
          <a:p>
            <a:pPr indent="0" lvl="0" marL="0" rtl="0" algn="l">
              <a:spcBef>
                <a:spcPts val="0"/>
              </a:spcBef>
              <a:spcAft>
                <a:spcPts val="0"/>
              </a:spcAft>
              <a:buNone/>
            </a:pPr>
            <a:r>
              <a:rPr lang="fr-CA" sz="1100">
                <a:latin typeface="Source Sans Pro"/>
                <a:ea typeface="Source Sans Pro"/>
                <a:cs typeface="Source Sans Pro"/>
                <a:sym typeface="Source Sans Pro"/>
              </a:rPr>
              <a:t>Exportation en image</a:t>
            </a:r>
            <a:endParaRPr sz="1100">
              <a:latin typeface="Source Sans Pro"/>
              <a:ea typeface="Source Sans Pro"/>
              <a:cs typeface="Source Sans Pro"/>
              <a:sym typeface="Source Sans Pro"/>
            </a:endParaRPr>
          </a:p>
          <a:p>
            <a:pPr indent="0" lvl="0" marL="0" rtl="0" algn="l">
              <a:spcBef>
                <a:spcPts val="0"/>
              </a:spcBef>
              <a:spcAft>
                <a:spcPts val="0"/>
              </a:spcAft>
              <a:buNone/>
            </a:pPr>
            <a:r>
              <a:rPr lang="fr-CA" sz="800">
                <a:latin typeface="Source Sans Pro"/>
                <a:ea typeface="Source Sans Pro"/>
                <a:cs typeface="Source Sans Pro"/>
                <a:sym typeface="Source Sans Pro"/>
              </a:rPr>
              <a:t>(SVG, JPEG et PNG)</a:t>
            </a:r>
            <a:endParaRPr sz="800">
              <a:latin typeface="Source Sans Pro"/>
              <a:ea typeface="Source Sans Pro"/>
              <a:cs typeface="Source Sans Pro"/>
              <a:sym typeface="Source Sans Pro"/>
            </a:endParaRPr>
          </a:p>
        </p:txBody>
      </p:sp>
      <p:sp>
        <p:nvSpPr>
          <p:cNvPr id="1130" name="Google Shape;1130;p109"/>
          <p:cNvSpPr txBox="1"/>
          <p:nvPr/>
        </p:nvSpPr>
        <p:spPr>
          <a:xfrm>
            <a:off x="119825" y="1616550"/>
            <a:ext cx="1700100" cy="22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100">
                <a:latin typeface="Source Sans Pro"/>
                <a:ea typeface="Source Sans Pro"/>
                <a:cs typeface="Source Sans Pro"/>
                <a:sym typeface="Source Sans Pro"/>
              </a:rPr>
              <a:t>Banque d’éléments manipulables</a:t>
            </a:r>
            <a:endParaRPr sz="1100">
              <a:latin typeface="Source Sans Pro"/>
              <a:ea typeface="Source Sans Pro"/>
              <a:cs typeface="Source Sans Pro"/>
              <a:sym typeface="Source Sans Pro"/>
            </a:endParaRPr>
          </a:p>
          <a:p>
            <a:pPr indent="0" lvl="0" marL="0" rtl="0" algn="l">
              <a:spcBef>
                <a:spcPts val="0"/>
              </a:spcBef>
              <a:spcAft>
                <a:spcPts val="0"/>
              </a:spcAft>
              <a:buNone/>
            </a:pPr>
            <a:r>
              <a:t/>
            </a:r>
            <a:endParaRPr sz="1100">
              <a:latin typeface="Source Sans Pro"/>
              <a:ea typeface="Source Sans Pro"/>
              <a:cs typeface="Source Sans Pro"/>
              <a:sym typeface="Source Sans Pro"/>
            </a:endParaRPr>
          </a:p>
          <a:p>
            <a:pPr indent="0" lvl="0" marL="0" rtl="0" algn="l">
              <a:spcBef>
                <a:spcPts val="0"/>
              </a:spcBef>
              <a:spcAft>
                <a:spcPts val="0"/>
              </a:spcAft>
              <a:buNone/>
            </a:pPr>
            <a:r>
              <a:rPr lang="fr-CA" sz="1100">
                <a:latin typeface="Source Sans Pro"/>
                <a:ea typeface="Source Sans Pro"/>
                <a:cs typeface="Source Sans Pro"/>
                <a:sym typeface="Source Sans Pro"/>
              </a:rPr>
              <a:t>Paramètres</a:t>
            </a:r>
            <a:endParaRPr sz="1100">
              <a:latin typeface="Source Sans Pro"/>
              <a:ea typeface="Source Sans Pro"/>
              <a:cs typeface="Source Sans Pro"/>
              <a:sym typeface="Source Sans Pro"/>
            </a:endParaRPr>
          </a:p>
          <a:p>
            <a:pPr indent="0" lvl="0" marL="0" rtl="0" algn="l">
              <a:spcBef>
                <a:spcPts val="0"/>
              </a:spcBef>
              <a:spcAft>
                <a:spcPts val="0"/>
              </a:spcAft>
              <a:buNone/>
            </a:pPr>
            <a:r>
              <a:t/>
            </a:r>
            <a:endParaRPr sz="1100">
              <a:latin typeface="Source Sans Pro"/>
              <a:ea typeface="Source Sans Pro"/>
              <a:cs typeface="Source Sans Pro"/>
              <a:sym typeface="Source Sans Pro"/>
            </a:endParaRPr>
          </a:p>
          <a:p>
            <a:pPr indent="0" lvl="0" marL="0" rtl="0" algn="l">
              <a:spcBef>
                <a:spcPts val="0"/>
              </a:spcBef>
              <a:spcAft>
                <a:spcPts val="0"/>
              </a:spcAft>
              <a:buNone/>
            </a:pPr>
            <a:r>
              <a:rPr lang="fr-CA" sz="1100">
                <a:latin typeface="Source Sans Pro"/>
                <a:ea typeface="Source Sans Pro"/>
                <a:cs typeface="Source Sans Pro"/>
                <a:sym typeface="Source Sans Pro"/>
              </a:rPr>
              <a:t>Mode création</a:t>
            </a:r>
            <a:endParaRPr sz="1100">
              <a:latin typeface="Source Sans Pro"/>
              <a:ea typeface="Source Sans Pro"/>
              <a:cs typeface="Source Sans Pro"/>
              <a:sym typeface="Source Sans Pro"/>
            </a:endParaRPr>
          </a:p>
          <a:p>
            <a:pPr indent="0" lvl="0" marL="0" rtl="0" algn="l">
              <a:spcBef>
                <a:spcPts val="0"/>
              </a:spcBef>
              <a:spcAft>
                <a:spcPts val="0"/>
              </a:spcAft>
              <a:buNone/>
            </a:pPr>
            <a:r>
              <a:t/>
            </a:r>
            <a:endParaRPr sz="1100">
              <a:latin typeface="Source Sans Pro"/>
              <a:ea typeface="Source Sans Pro"/>
              <a:cs typeface="Source Sans Pro"/>
              <a:sym typeface="Source Sans Pro"/>
            </a:endParaRPr>
          </a:p>
          <a:p>
            <a:pPr indent="0" lvl="0" marL="0" rtl="0" algn="l">
              <a:spcBef>
                <a:spcPts val="0"/>
              </a:spcBef>
              <a:spcAft>
                <a:spcPts val="0"/>
              </a:spcAft>
              <a:buNone/>
            </a:pPr>
            <a:r>
              <a:rPr lang="fr-CA" sz="1100">
                <a:latin typeface="Source Sans Pro"/>
                <a:ea typeface="Source Sans Pro"/>
                <a:cs typeface="Source Sans Pro"/>
                <a:sym typeface="Source Sans Pro"/>
              </a:rPr>
              <a:t>Gestions et partage des fichiers (connexion requise)</a:t>
            </a:r>
            <a:endParaRPr sz="1100">
              <a:latin typeface="Source Sans Pro"/>
              <a:ea typeface="Source Sans Pro"/>
              <a:cs typeface="Source Sans Pro"/>
              <a:sym typeface="Source Sans Pro"/>
            </a:endParaRPr>
          </a:p>
          <a:p>
            <a:pPr indent="0" lvl="0" marL="0" rtl="0" algn="l">
              <a:spcBef>
                <a:spcPts val="0"/>
              </a:spcBef>
              <a:spcAft>
                <a:spcPts val="0"/>
              </a:spcAft>
              <a:buNone/>
            </a:pPr>
            <a:r>
              <a:t/>
            </a:r>
            <a:endParaRPr sz="1100">
              <a:latin typeface="Source Sans Pro"/>
              <a:ea typeface="Source Sans Pro"/>
              <a:cs typeface="Source Sans Pro"/>
              <a:sym typeface="Source Sans Pro"/>
            </a:endParaRPr>
          </a:p>
          <a:p>
            <a:pPr indent="0" lvl="0" marL="0" rtl="0" algn="l">
              <a:spcBef>
                <a:spcPts val="0"/>
              </a:spcBef>
              <a:spcAft>
                <a:spcPts val="0"/>
              </a:spcAft>
              <a:buNone/>
            </a:pPr>
            <a:r>
              <a:rPr lang="fr-CA" sz="1100">
                <a:latin typeface="Source Sans Pro"/>
                <a:ea typeface="Source Sans Pro"/>
                <a:cs typeface="Source Sans Pro"/>
                <a:sym typeface="Source Sans Pro"/>
              </a:rPr>
              <a:t>Section d’aide</a:t>
            </a:r>
            <a:endParaRPr sz="1100">
              <a:latin typeface="Source Sans Pro"/>
              <a:ea typeface="Source Sans Pro"/>
              <a:cs typeface="Source Sans Pro"/>
              <a:sym typeface="Source Sans Pro"/>
            </a:endParaRPr>
          </a:p>
        </p:txBody>
      </p:sp>
      <p:sp>
        <p:nvSpPr>
          <p:cNvPr id="1131" name="Google Shape;1131;p109">
            <a:hlinkClick r:id="rId4"/>
          </p:cNvPr>
          <p:cNvSpPr/>
          <p:nvPr/>
        </p:nvSpPr>
        <p:spPr>
          <a:xfrm>
            <a:off x="6967300" y="26475"/>
            <a:ext cx="2073300" cy="354300"/>
          </a:xfrm>
          <a:prstGeom prst="roundRect">
            <a:avLst>
              <a:gd fmla="val 16667" name="adj"/>
            </a:avLst>
          </a:prstGeom>
          <a:solidFill>
            <a:srgbClr val="FFFFFF"/>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CA" sz="1300" u="sng">
                <a:solidFill>
                  <a:srgbClr val="434343"/>
                </a:solidFill>
                <a:latin typeface="Dosis"/>
                <a:ea typeface="Dosis"/>
                <a:cs typeface="Dosis"/>
                <a:sym typeface="Dosis"/>
                <a:hlinkClick r:id="rId5">
                  <a:extLst>
                    <a:ext uri="{A12FA001-AC4F-418D-AE19-62706E023703}">
                      <ahyp:hlinkClr val="tx"/>
                    </a:ext>
                  </a:extLst>
                </a:hlinkClick>
              </a:rPr>
              <a:t>polypad.amplify.com/fr/p</a:t>
            </a:r>
            <a:endParaRPr b="1" sz="1300">
              <a:solidFill>
                <a:srgbClr val="434343"/>
              </a:solidFill>
              <a:latin typeface="Dosis"/>
              <a:ea typeface="Dosis"/>
              <a:cs typeface="Dosis"/>
              <a:sym typeface="Dosis"/>
            </a:endParaRPr>
          </a:p>
        </p:txBody>
      </p:sp>
      <p:pic>
        <p:nvPicPr>
          <p:cNvPr descr="File:Pixel 51 icon cursor click top left.svg - Wikimedia Commons" id="1132" name="Google Shape;1132;p109"/>
          <p:cNvPicPr preferRelativeResize="0"/>
          <p:nvPr/>
        </p:nvPicPr>
        <p:blipFill>
          <a:blip r:embed="rId6">
            <a:alphaModFix/>
          </a:blip>
          <a:stretch>
            <a:fillRect/>
          </a:stretch>
        </p:blipFill>
        <p:spPr>
          <a:xfrm>
            <a:off x="8885361" y="257692"/>
            <a:ext cx="230001" cy="230001"/>
          </a:xfrm>
          <a:prstGeom prst="rect">
            <a:avLst/>
          </a:prstGeom>
          <a:noFill/>
          <a:ln>
            <a:noFill/>
          </a:ln>
        </p:spPr>
      </p:pic>
      <p:sp>
        <p:nvSpPr>
          <p:cNvPr id="1133" name="Google Shape;1133;p109">
            <a:hlinkClick r:id="rId7"/>
          </p:cNvPr>
          <p:cNvSpPr/>
          <p:nvPr/>
        </p:nvSpPr>
        <p:spPr>
          <a:xfrm>
            <a:off x="6967300" y="25950"/>
            <a:ext cx="2073300" cy="3543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Viga"/>
              <a:ea typeface="Viga"/>
              <a:cs typeface="Viga"/>
              <a:sym typeface="Viga"/>
            </a:endParaRPr>
          </a:p>
        </p:txBody>
      </p:sp>
      <p:sp>
        <p:nvSpPr>
          <p:cNvPr id="1134" name="Google Shape;1134;p109"/>
          <p:cNvSpPr txBox="1"/>
          <p:nvPr/>
        </p:nvSpPr>
        <p:spPr>
          <a:xfrm>
            <a:off x="119825" y="0"/>
            <a:ext cx="3102000" cy="57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fr-CA" sz="2800">
                <a:solidFill>
                  <a:schemeClr val="lt1"/>
                </a:solidFill>
                <a:latin typeface="Viga"/>
                <a:ea typeface="Viga"/>
                <a:cs typeface="Viga"/>
                <a:sym typeface="Viga"/>
              </a:rPr>
              <a:t>Canevas</a:t>
            </a:r>
            <a:endParaRPr sz="2800">
              <a:solidFill>
                <a:schemeClr val="lt1"/>
              </a:solidFill>
              <a:latin typeface="Viga"/>
              <a:ea typeface="Viga"/>
              <a:cs typeface="Viga"/>
              <a:sym typeface="Vig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p110"/>
          <p:cNvSpPr/>
          <p:nvPr/>
        </p:nvSpPr>
        <p:spPr>
          <a:xfrm>
            <a:off x="4572000" y="0"/>
            <a:ext cx="4572000" cy="5143500"/>
          </a:xfrm>
          <a:prstGeom prst="roundRect">
            <a:avLst>
              <a:gd fmla="val 0" name="adj"/>
            </a:avLst>
          </a:prstGeom>
          <a:solidFill>
            <a:srgbClr val="0069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osis SemiBold"/>
              <a:ea typeface="Dosis SemiBold"/>
              <a:cs typeface="Dosis SemiBold"/>
              <a:sym typeface="Dosis SemiBold"/>
            </a:endParaRPr>
          </a:p>
        </p:txBody>
      </p:sp>
      <p:sp>
        <p:nvSpPr>
          <p:cNvPr id="1140" name="Google Shape;1140;p110"/>
          <p:cNvSpPr txBox="1"/>
          <p:nvPr>
            <p:ph type="title"/>
          </p:nvPr>
        </p:nvSpPr>
        <p:spPr>
          <a:xfrm>
            <a:off x="1279525" y="526350"/>
            <a:ext cx="34254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fr-CA"/>
              <a:t>1</a:t>
            </a:r>
            <a:r>
              <a:rPr baseline="30000" lang="fr-CA"/>
              <a:t>er</a:t>
            </a:r>
            <a:r>
              <a:rPr lang="fr-CA"/>
              <a:t> défi</a:t>
            </a:r>
            <a:endParaRPr/>
          </a:p>
        </p:txBody>
      </p:sp>
      <p:graphicFrame>
        <p:nvGraphicFramePr>
          <p:cNvPr id="1141" name="Google Shape;1141;p110"/>
          <p:cNvGraphicFramePr/>
          <p:nvPr/>
        </p:nvGraphicFramePr>
        <p:xfrm>
          <a:off x="5829967" y="1752125"/>
          <a:ext cx="3000000" cy="3000000"/>
        </p:xfrm>
        <a:graphic>
          <a:graphicData uri="http://schemas.openxmlformats.org/drawingml/2006/table">
            <a:tbl>
              <a:tblPr>
                <a:noFill/>
                <a:tableStyleId>{F0867091-A780-4AC5-8F73-63F73F63A494}</a:tableStyleId>
              </a:tblPr>
              <a:tblGrid>
                <a:gridCol w="930175"/>
                <a:gridCol w="930175"/>
              </a:tblGrid>
              <a:tr h="1015725">
                <a:tc rowSpan="2">
                  <a:txBody>
                    <a:bodyPr/>
                    <a:lstStyle/>
                    <a:p>
                      <a:pPr indent="0" lvl="0" marL="0" rtl="0" algn="r">
                        <a:spcBef>
                          <a:spcPts val="0"/>
                        </a:spcBef>
                        <a:spcAft>
                          <a:spcPts val="0"/>
                        </a:spcAft>
                        <a:buNone/>
                      </a:pPr>
                      <a:r>
                        <a:rPr lang="fr-CA" sz="5600">
                          <a:solidFill>
                            <a:schemeClr val="lt1"/>
                          </a:solidFill>
                          <a:latin typeface="Viga"/>
                          <a:ea typeface="Viga"/>
                          <a:cs typeface="Viga"/>
                          <a:sym typeface="Viga"/>
                        </a:rPr>
                        <a:t>2</a:t>
                      </a:r>
                      <a:endParaRPr sz="5600">
                        <a:solidFill>
                          <a:schemeClr val="lt1"/>
                        </a:solidFill>
                        <a:latin typeface="Viga"/>
                        <a:ea typeface="Viga"/>
                        <a:cs typeface="Viga"/>
                        <a:sym typeface="Vig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fr-CA" sz="4400">
                          <a:solidFill>
                            <a:schemeClr val="lt1"/>
                          </a:solidFill>
                          <a:latin typeface="Viga"/>
                          <a:ea typeface="Viga"/>
                          <a:cs typeface="Viga"/>
                          <a:sym typeface="Viga"/>
                        </a:rPr>
                        <a:t>1</a:t>
                      </a:r>
                      <a:endParaRPr sz="4400">
                        <a:solidFill>
                          <a:schemeClr val="lt1"/>
                        </a:solidFill>
                        <a:latin typeface="Viga"/>
                        <a:ea typeface="Viga"/>
                        <a:cs typeface="Viga"/>
                        <a:sym typeface="Vig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r>
              <a:tr h="1015725">
                <a:tc vMerge="1"/>
                <a:tc>
                  <a:txBody>
                    <a:bodyPr/>
                    <a:lstStyle/>
                    <a:p>
                      <a:pPr indent="0" lvl="0" marL="0" rtl="0" algn="ctr">
                        <a:spcBef>
                          <a:spcPts val="0"/>
                        </a:spcBef>
                        <a:spcAft>
                          <a:spcPts val="0"/>
                        </a:spcAft>
                        <a:buNone/>
                      </a:pPr>
                      <a:r>
                        <a:rPr lang="fr-CA" sz="4400">
                          <a:solidFill>
                            <a:schemeClr val="lt1"/>
                          </a:solidFill>
                          <a:latin typeface="Viga"/>
                          <a:ea typeface="Viga"/>
                          <a:cs typeface="Viga"/>
                          <a:sym typeface="Viga"/>
                        </a:rPr>
                        <a:t>3</a:t>
                      </a:r>
                      <a:endParaRPr sz="4400">
                        <a:solidFill>
                          <a:schemeClr val="lt1"/>
                        </a:solidFill>
                        <a:latin typeface="Viga"/>
                        <a:ea typeface="Viga"/>
                        <a:cs typeface="Viga"/>
                        <a:sym typeface="Vig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142" name="Google Shape;1142;p110"/>
          <p:cNvSpPr txBox="1"/>
          <p:nvPr/>
        </p:nvSpPr>
        <p:spPr>
          <a:xfrm>
            <a:off x="4770000" y="608712"/>
            <a:ext cx="4176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3000">
                <a:solidFill>
                  <a:schemeClr val="lt1"/>
                </a:solidFill>
                <a:latin typeface="Source Sans Pro"/>
                <a:ea typeface="Source Sans Pro"/>
                <a:cs typeface="Source Sans Pro"/>
                <a:sym typeface="Source Sans Pro"/>
              </a:rPr>
              <a:t>Représenter la fraction </a:t>
            </a:r>
            <a:endParaRPr sz="3000">
              <a:solidFill>
                <a:schemeClr val="lt1"/>
              </a:solidFill>
              <a:latin typeface="Source Sans Pro"/>
              <a:ea typeface="Source Sans Pro"/>
              <a:cs typeface="Source Sans Pro"/>
              <a:sym typeface="Source Sans Pro"/>
            </a:endParaRPr>
          </a:p>
        </p:txBody>
      </p:sp>
      <p:sp>
        <p:nvSpPr>
          <p:cNvPr id="1143" name="Google Shape;1143;p110">
            <a:hlinkClick r:id="rId3"/>
          </p:cNvPr>
          <p:cNvSpPr/>
          <p:nvPr/>
        </p:nvSpPr>
        <p:spPr>
          <a:xfrm>
            <a:off x="5253750" y="3949875"/>
            <a:ext cx="3208500" cy="876300"/>
          </a:xfrm>
          <a:prstGeom prst="roundRect">
            <a:avLst>
              <a:gd fmla="val 16667" name="adj"/>
            </a:avLst>
          </a:prstGeom>
          <a:solidFill>
            <a:srgbClr val="FFFFFF"/>
          </a:solidFill>
          <a:ln cap="flat" cmpd="sng" w="28575">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fr-CA" sz="2100" u="sng">
                <a:solidFill>
                  <a:srgbClr val="434343"/>
                </a:solidFill>
                <a:latin typeface="Dosis"/>
                <a:ea typeface="Dosis"/>
                <a:cs typeface="Dosis"/>
                <a:sym typeface="Dosis"/>
                <a:hlinkClick r:id="rId4">
                  <a:extLst>
                    <a:ext uri="{A12FA001-AC4F-418D-AE19-62706E023703}">
                      <ahyp:hlinkClr val="tx"/>
                    </a:ext>
                  </a:extLst>
                </a:hlinkClick>
              </a:rPr>
              <a:t>polypad.</a:t>
            </a:r>
            <a:r>
              <a:rPr b="1" lang="fr-CA" sz="2100" u="sng">
                <a:solidFill>
                  <a:srgbClr val="434343"/>
                </a:solidFill>
                <a:latin typeface="Dosis"/>
                <a:ea typeface="Dosis"/>
                <a:cs typeface="Dosis"/>
                <a:sym typeface="Dosis"/>
                <a:hlinkClick r:id="rId5">
                  <a:extLst>
                    <a:ext uri="{A12FA001-AC4F-418D-AE19-62706E023703}">
                      <ahyp:hlinkClr val="tx"/>
                    </a:ext>
                  </a:extLst>
                </a:hlinkClick>
              </a:rPr>
              <a:t>amplify</a:t>
            </a:r>
            <a:r>
              <a:rPr b="1" lang="fr-CA" sz="2100" u="sng">
                <a:solidFill>
                  <a:srgbClr val="434343"/>
                </a:solidFill>
                <a:latin typeface="Dosis"/>
                <a:ea typeface="Dosis"/>
                <a:cs typeface="Dosis"/>
                <a:sym typeface="Dosis"/>
                <a:hlinkClick r:id="rId6">
                  <a:extLst>
                    <a:ext uri="{A12FA001-AC4F-418D-AE19-62706E023703}">
                      <ahyp:hlinkClr val="tx"/>
                    </a:ext>
                  </a:extLst>
                </a:hlinkClick>
              </a:rPr>
              <a:t>.com/fr/p</a:t>
            </a:r>
            <a:endParaRPr b="1" sz="2100">
              <a:solidFill>
                <a:srgbClr val="434343"/>
              </a:solidFill>
              <a:latin typeface="Dosis"/>
              <a:ea typeface="Dosis"/>
              <a:cs typeface="Dosis"/>
              <a:sym typeface="Dosis"/>
            </a:endParaRPr>
          </a:p>
        </p:txBody>
      </p:sp>
      <p:pic>
        <p:nvPicPr>
          <p:cNvPr descr="File:Pixel 51 icon cursor click top left.svg - Wikimedia Commons" id="1144" name="Google Shape;1144;p110"/>
          <p:cNvPicPr preferRelativeResize="0"/>
          <p:nvPr/>
        </p:nvPicPr>
        <p:blipFill>
          <a:blip r:embed="rId7">
            <a:alphaModFix/>
          </a:blip>
          <a:stretch>
            <a:fillRect/>
          </a:stretch>
        </p:blipFill>
        <p:spPr>
          <a:xfrm>
            <a:off x="8088425" y="3818463"/>
            <a:ext cx="798676" cy="798676"/>
          </a:xfrm>
          <a:prstGeom prst="rect">
            <a:avLst/>
          </a:prstGeom>
          <a:noFill/>
          <a:ln>
            <a:noFill/>
          </a:ln>
        </p:spPr>
      </p:pic>
      <p:pic>
        <p:nvPicPr>
          <p:cNvPr id="1145" name="Google Shape;1145;p110"/>
          <p:cNvPicPr preferRelativeResize="0"/>
          <p:nvPr/>
        </p:nvPicPr>
        <p:blipFill>
          <a:blip r:embed="rId8">
            <a:alphaModFix/>
          </a:blip>
          <a:stretch>
            <a:fillRect/>
          </a:stretch>
        </p:blipFill>
        <p:spPr>
          <a:xfrm>
            <a:off x="3877025" y="3778013"/>
            <a:ext cx="1220025" cy="122002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sp>
        <p:nvSpPr>
          <p:cNvPr id="1150" name="Google Shape;1150;p111"/>
          <p:cNvSpPr txBox="1"/>
          <p:nvPr/>
        </p:nvSpPr>
        <p:spPr>
          <a:xfrm>
            <a:off x="311700" y="205000"/>
            <a:ext cx="8520600" cy="57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fr-CA" sz="2800">
                <a:solidFill>
                  <a:srgbClr val="0069BF"/>
                </a:solidFill>
                <a:latin typeface="Viga"/>
                <a:ea typeface="Viga"/>
                <a:cs typeface="Viga"/>
                <a:sym typeface="Viga"/>
              </a:rPr>
              <a:t>Importance de différentes représentations</a:t>
            </a:r>
            <a:endParaRPr sz="2800">
              <a:solidFill>
                <a:srgbClr val="0069BF"/>
              </a:solidFill>
              <a:latin typeface="Viga"/>
              <a:ea typeface="Viga"/>
              <a:cs typeface="Viga"/>
              <a:sym typeface="Viga"/>
            </a:endParaRPr>
          </a:p>
        </p:txBody>
      </p:sp>
      <p:pic>
        <p:nvPicPr>
          <p:cNvPr id="1151" name="Google Shape;1151;p111">
            <a:hlinkClick r:id="rId3"/>
          </p:cNvPr>
          <p:cNvPicPr preferRelativeResize="0"/>
          <p:nvPr/>
        </p:nvPicPr>
        <p:blipFill rotWithShape="1">
          <a:blip r:embed="rId4">
            <a:alphaModFix/>
          </a:blip>
          <a:srcRect b="60065" l="0" r="0" t="0"/>
          <a:stretch/>
        </p:blipFill>
        <p:spPr>
          <a:xfrm>
            <a:off x="582650" y="1177425"/>
            <a:ext cx="7792532" cy="2068200"/>
          </a:xfrm>
          <a:prstGeom prst="rect">
            <a:avLst/>
          </a:prstGeom>
          <a:noFill/>
          <a:ln>
            <a:noFill/>
          </a:ln>
        </p:spPr>
      </p:pic>
      <p:sp>
        <p:nvSpPr>
          <p:cNvPr id="1152" name="Google Shape;1152;p111"/>
          <p:cNvSpPr txBox="1"/>
          <p:nvPr/>
        </p:nvSpPr>
        <p:spPr>
          <a:xfrm>
            <a:off x="6004725" y="3245625"/>
            <a:ext cx="226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a:solidFill>
                  <a:schemeClr val="dk2"/>
                </a:solidFill>
                <a:latin typeface="Dosis SemiBold"/>
                <a:ea typeface="Dosis SemiBold"/>
                <a:cs typeface="Dosis SemiBold"/>
                <a:sym typeface="Dosis SemiBold"/>
              </a:rPr>
              <a:t>Source de l’image : </a:t>
            </a:r>
            <a:r>
              <a:rPr lang="fr-CA" u="sng">
                <a:solidFill>
                  <a:schemeClr val="hlink"/>
                </a:solidFill>
                <a:latin typeface="Dosis SemiBold"/>
                <a:ea typeface="Dosis SemiBold"/>
                <a:cs typeface="Dosis SemiBold"/>
                <a:sym typeface="Dosis SemiBold"/>
                <a:hlinkClick r:id="rId5"/>
              </a:rPr>
              <a:t>Allô Prof</a:t>
            </a:r>
            <a:endParaRPr>
              <a:solidFill>
                <a:schemeClr val="dk2"/>
              </a:solidFill>
              <a:latin typeface="Dosis SemiBold"/>
              <a:ea typeface="Dosis SemiBold"/>
              <a:cs typeface="Dosis SemiBold"/>
              <a:sym typeface="Dosis SemiBo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p112"/>
          <p:cNvSpPr txBox="1"/>
          <p:nvPr/>
        </p:nvSpPr>
        <p:spPr>
          <a:xfrm>
            <a:off x="311700" y="205000"/>
            <a:ext cx="8520600" cy="57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fr-CA" sz="2800">
                <a:solidFill>
                  <a:srgbClr val="0069BF"/>
                </a:solidFill>
                <a:latin typeface="Viga"/>
                <a:ea typeface="Viga"/>
                <a:cs typeface="Viga"/>
                <a:sym typeface="Viga"/>
              </a:rPr>
              <a:t>Importance de différentes représentations</a:t>
            </a:r>
            <a:endParaRPr sz="2800">
              <a:solidFill>
                <a:srgbClr val="0069BF"/>
              </a:solidFill>
              <a:latin typeface="Viga"/>
              <a:ea typeface="Viga"/>
              <a:cs typeface="Viga"/>
              <a:sym typeface="Viga"/>
            </a:endParaRPr>
          </a:p>
        </p:txBody>
      </p:sp>
      <p:pic>
        <p:nvPicPr>
          <p:cNvPr id="1158" name="Google Shape;1158;p112"/>
          <p:cNvPicPr preferRelativeResize="0"/>
          <p:nvPr/>
        </p:nvPicPr>
        <p:blipFill>
          <a:blip r:embed="rId3">
            <a:alphaModFix/>
          </a:blip>
          <a:stretch>
            <a:fillRect/>
          </a:stretch>
        </p:blipFill>
        <p:spPr>
          <a:xfrm>
            <a:off x="445425" y="893550"/>
            <a:ext cx="2412650" cy="1796025"/>
          </a:xfrm>
          <a:prstGeom prst="rect">
            <a:avLst/>
          </a:prstGeom>
          <a:noFill/>
          <a:ln>
            <a:noFill/>
          </a:ln>
        </p:spPr>
      </p:pic>
      <p:pic>
        <p:nvPicPr>
          <p:cNvPr id="1159" name="Google Shape;1159;p112"/>
          <p:cNvPicPr preferRelativeResize="0"/>
          <p:nvPr/>
        </p:nvPicPr>
        <p:blipFill>
          <a:blip r:embed="rId4">
            <a:alphaModFix/>
          </a:blip>
          <a:stretch>
            <a:fillRect/>
          </a:stretch>
        </p:blipFill>
        <p:spPr>
          <a:xfrm>
            <a:off x="4572000" y="3159125"/>
            <a:ext cx="4248900" cy="761200"/>
          </a:xfrm>
          <a:prstGeom prst="rect">
            <a:avLst/>
          </a:prstGeom>
          <a:noFill/>
          <a:ln>
            <a:noFill/>
          </a:ln>
        </p:spPr>
      </p:pic>
      <p:pic>
        <p:nvPicPr>
          <p:cNvPr id="1160" name="Google Shape;1160;p112"/>
          <p:cNvPicPr preferRelativeResize="0"/>
          <p:nvPr/>
        </p:nvPicPr>
        <p:blipFill>
          <a:blip r:embed="rId5">
            <a:alphaModFix/>
          </a:blip>
          <a:stretch>
            <a:fillRect/>
          </a:stretch>
        </p:blipFill>
        <p:spPr>
          <a:xfrm>
            <a:off x="4572000" y="977900"/>
            <a:ext cx="4248897" cy="1903500"/>
          </a:xfrm>
          <a:prstGeom prst="rect">
            <a:avLst/>
          </a:prstGeom>
          <a:noFill/>
          <a:ln>
            <a:noFill/>
          </a:ln>
        </p:spPr>
      </p:pic>
      <p:pic>
        <p:nvPicPr>
          <p:cNvPr id="1161" name="Google Shape;1161;p112"/>
          <p:cNvPicPr preferRelativeResize="0"/>
          <p:nvPr/>
        </p:nvPicPr>
        <p:blipFill>
          <a:blip r:embed="rId6">
            <a:alphaModFix/>
          </a:blip>
          <a:stretch>
            <a:fillRect/>
          </a:stretch>
        </p:blipFill>
        <p:spPr>
          <a:xfrm>
            <a:off x="3045463" y="931513"/>
            <a:ext cx="1190625" cy="3476625"/>
          </a:xfrm>
          <a:prstGeom prst="rect">
            <a:avLst/>
          </a:prstGeom>
          <a:noFill/>
          <a:ln>
            <a:noFill/>
          </a:ln>
        </p:spPr>
      </p:pic>
      <p:pic>
        <p:nvPicPr>
          <p:cNvPr id="1162" name="Google Shape;1162;p112"/>
          <p:cNvPicPr preferRelativeResize="0"/>
          <p:nvPr/>
        </p:nvPicPr>
        <p:blipFill>
          <a:blip r:embed="rId7">
            <a:alphaModFix/>
          </a:blip>
          <a:stretch>
            <a:fillRect/>
          </a:stretch>
        </p:blipFill>
        <p:spPr>
          <a:xfrm>
            <a:off x="593925" y="2805400"/>
            <a:ext cx="2115640" cy="572700"/>
          </a:xfrm>
          <a:prstGeom prst="rect">
            <a:avLst/>
          </a:prstGeom>
          <a:noFill/>
          <a:ln>
            <a:noFill/>
          </a:ln>
        </p:spPr>
      </p:pic>
      <p:pic>
        <p:nvPicPr>
          <p:cNvPr id="1163" name="Google Shape;1163;p112"/>
          <p:cNvPicPr preferRelativeResize="0"/>
          <p:nvPr/>
        </p:nvPicPr>
        <p:blipFill>
          <a:blip r:embed="rId8">
            <a:alphaModFix/>
          </a:blip>
          <a:stretch>
            <a:fillRect/>
          </a:stretch>
        </p:blipFill>
        <p:spPr>
          <a:xfrm>
            <a:off x="420171" y="3455957"/>
            <a:ext cx="2412650" cy="95219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pic>
        <p:nvPicPr>
          <p:cNvPr id="1168" name="Google Shape;1168;p113"/>
          <p:cNvPicPr preferRelativeResize="0"/>
          <p:nvPr/>
        </p:nvPicPr>
        <p:blipFill rotWithShape="1">
          <a:blip r:embed="rId3">
            <a:alphaModFix/>
          </a:blip>
          <a:srcRect b="52175" l="0" r="0" t="0"/>
          <a:stretch/>
        </p:blipFill>
        <p:spPr>
          <a:xfrm>
            <a:off x="300875" y="815800"/>
            <a:ext cx="1751112" cy="991818"/>
          </a:xfrm>
          <a:prstGeom prst="flowChartDocument">
            <a:avLst/>
          </a:prstGeom>
          <a:noFill/>
          <a:ln>
            <a:noFill/>
          </a:ln>
        </p:spPr>
      </p:pic>
      <p:sp>
        <p:nvSpPr>
          <p:cNvPr id="1169" name="Google Shape;1169;p113"/>
          <p:cNvSpPr txBox="1"/>
          <p:nvPr>
            <p:ph type="title"/>
          </p:nvPr>
        </p:nvSpPr>
        <p:spPr>
          <a:xfrm>
            <a:off x="98250" y="-59850"/>
            <a:ext cx="8826600" cy="6027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rmAutofit/>
          </a:bodyPr>
          <a:lstStyle/>
          <a:p>
            <a:pPr indent="0" lvl="0" marL="0" rtl="0" algn="l">
              <a:spcBef>
                <a:spcPts val="0"/>
              </a:spcBef>
              <a:spcAft>
                <a:spcPts val="0"/>
              </a:spcAft>
              <a:buNone/>
            </a:pPr>
            <a:r>
              <a:rPr lang="fr-CA">
                <a:solidFill>
                  <a:schemeClr val="lt1"/>
                </a:solidFill>
                <a:latin typeface="Viga"/>
                <a:ea typeface="Viga"/>
                <a:cs typeface="Viga"/>
                <a:sym typeface="Viga"/>
              </a:rPr>
              <a:t>Polypad - Enregistrement et gestion des canevas</a:t>
            </a:r>
            <a:endParaRPr>
              <a:solidFill>
                <a:schemeClr val="lt1"/>
              </a:solidFill>
              <a:latin typeface="Viga"/>
              <a:ea typeface="Viga"/>
              <a:cs typeface="Viga"/>
              <a:sym typeface="Viga"/>
            </a:endParaRPr>
          </a:p>
        </p:txBody>
      </p:sp>
      <p:sp>
        <p:nvSpPr>
          <p:cNvPr id="1170" name="Google Shape;1170;p113">
            <a:hlinkClick r:id="rId4"/>
          </p:cNvPr>
          <p:cNvSpPr/>
          <p:nvPr/>
        </p:nvSpPr>
        <p:spPr>
          <a:xfrm>
            <a:off x="6967300" y="26475"/>
            <a:ext cx="2073300" cy="354300"/>
          </a:xfrm>
          <a:prstGeom prst="roundRect">
            <a:avLst>
              <a:gd fmla="val 16667" name="adj"/>
            </a:avLst>
          </a:prstGeom>
          <a:solidFill>
            <a:srgbClr val="FFFFFF"/>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CA" sz="1300" u="sng">
                <a:solidFill>
                  <a:srgbClr val="434343"/>
                </a:solidFill>
                <a:latin typeface="Dosis"/>
                <a:ea typeface="Dosis"/>
                <a:cs typeface="Dosis"/>
                <a:sym typeface="Dosis"/>
                <a:hlinkClick r:id="rId5">
                  <a:extLst>
                    <a:ext uri="{A12FA001-AC4F-418D-AE19-62706E023703}">
                      <ahyp:hlinkClr val="tx"/>
                    </a:ext>
                  </a:extLst>
                </a:hlinkClick>
              </a:rPr>
              <a:t>polypad.amplify.com/fr/p</a:t>
            </a:r>
            <a:endParaRPr b="1" sz="1300">
              <a:solidFill>
                <a:srgbClr val="434343"/>
              </a:solidFill>
              <a:latin typeface="Dosis"/>
              <a:ea typeface="Dosis"/>
              <a:cs typeface="Dosis"/>
              <a:sym typeface="Dosis"/>
            </a:endParaRPr>
          </a:p>
        </p:txBody>
      </p:sp>
      <p:pic>
        <p:nvPicPr>
          <p:cNvPr descr="File:Pixel 51 icon cursor click top left.svg - Wikimedia Commons" id="1171" name="Google Shape;1171;p113"/>
          <p:cNvPicPr preferRelativeResize="0"/>
          <p:nvPr/>
        </p:nvPicPr>
        <p:blipFill>
          <a:blip r:embed="rId6">
            <a:alphaModFix/>
          </a:blip>
          <a:stretch>
            <a:fillRect/>
          </a:stretch>
        </p:blipFill>
        <p:spPr>
          <a:xfrm>
            <a:off x="8885361" y="257692"/>
            <a:ext cx="230001" cy="230001"/>
          </a:xfrm>
          <a:prstGeom prst="rect">
            <a:avLst/>
          </a:prstGeom>
          <a:noFill/>
          <a:ln>
            <a:noFill/>
          </a:ln>
        </p:spPr>
      </p:pic>
      <p:sp>
        <p:nvSpPr>
          <p:cNvPr id="1172" name="Google Shape;1172;p113">
            <a:hlinkClick r:id="rId7"/>
          </p:cNvPr>
          <p:cNvSpPr/>
          <p:nvPr/>
        </p:nvSpPr>
        <p:spPr>
          <a:xfrm>
            <a:off x="6967300" y="25950"/>
            <a:ext cx="2073300" cy="3543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Viga"/>
              <a:ea typeface="Viga"/>
              <a:cs typeface="Viga"/>
              <a:sym typeface="Viga"/>
            </a:endParaRPr>
          </a:p>
        </p:txBody>
      </p:sp>
      <p:cxnSp>
        <p:nvCxnSpPr>
          <p:cNvPr id="1173" name="Google Shape;1173;p113"/>
          <p:cNvCxnSpPr/>
          <p:nvPr/>
        </p:nvCxnSpPr>
        <p:spPr>
          <a:xfrm>
            <a:off x="6808700" y="1057825"/>
            <a:ext cx="9000" cy="3810000"/>
          </a:xfrm>
          <a:prstGeom prst="straightConnector1">
            <a:avLst/>
          </a:prstGeom>
          <a:noFill/>
          <a:ln cap="flat" cmpd="sng" w="9525">
            <a:solidFill>
              <a:schemeClr val="dk2"/>
            </a:solidFill>
            <a:prstDash val="solid"/>
            <a:round/>
            <a:headEnd len="med" w="med" type="none"/>
            <a:tailEnd len="med" w="med" type="none"/>
          </a:ln>
        </p:spPr>
      </p:cxnSp>
      <p:sp>
        <p:nvSpPr>
          <p:cNvPr id="1174" name="Google Shape;1174;p113"/>
          <p:cNvSpPr txBox="1"/>
          <p:nvPr/>
        </p:nvSpPr>
        <p:spPr>
          <a:xfrm>
            <a:off x="2402950" y="1214437"/>
            <a:ext cx="4098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fr-CA" sz="1100">
                <a:solidFill>
                  <a:srgbClr val="595959"/>
                </a:solidFill>
                <a:latin typeface="Dosis SemiBold"/>
                <a:ea typeface="Dosis SemiBold"/>
                <a:cs typeface="Dosis SemiBold"/>
                <a:sym typeface="Dosis SemiBold"/>
              </a:rPr>
              <a:t>Il est possible d’enregistrer et de partager en ligne, mais pas de sauvegarder en local.</a:t>
            </a:r>
            <a:endParaRPr i="1" sz="1100">
              <a:solidFill>
                <a:srgbClr val="595959"/>
              </a:solidFill>
              <a:latin typeface="Dosis SemiBold"/>
              <a:ea typeface="Dosis SemiBold"/>
              <a:cs typeface="Dosis SemiBold"/>
              <a:sym typeface="Dosis SemiBold"/>
            </a:endParaRPr>
          </a:p>
        </p:txBody>
      </p:sp>
      <p:sp>
        <p:nvSpPr>
          <p:cNvPr id="1175" name="Google Shape;1175;p113"/>
          <p:cNvSpPr/>
          <p:nvPr/>
        </p:nvSpPr>
        <p:spPr>
          <a:xfrm>
            <a:off x="584450" y="815800"/>
            <a:ext cx="898500" cy="268800"/>
          </a:xfrm>
          <a:prstGeom prst="rect">
            <a:avLst/>
          </a:prstGeom>
          <a:noFill/>
          <a:ln cap="flat" cmpd="sng" w="28575">
            <a:solidFill>
              <a:srgbClr val="CC3C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76" name="Google Shape;1176;p113"/>
          <p:cNvPicPr preferRelativeResize="0"/>
          <p:nvPr/>
        </p:nvPicPr>
        <p:blipFill rotWithShape="1">
          <a:blip r:embed="rId8">
            <a:alphaModFix/>
          </a:blip>
          <a:srcRect b="7679" l="21382" r="27500" t="6703"/>
          <a:stretch/>
        </p:blipFill>
        <p:spPr>
          <a:xfrm rot="-1492278">
            <a:off x="1367300" y="903153"/>
            <a:ext cx="266321" cy="324096"/>
          </a:xfrm>
          <a:prstGeom prst="rect">
            <a:avLst/>
          </a:prstGeom>
          <a:noFill/>
          <a:ln>
            <a:noFill/>
          </a:ln>
        </p:spPr>
      </p:pic>
      <p:sp>
        <p:nvSpPr>
          <p:cNvPr id="1177" name="Google Shape;1177;p113"/>
          <p:cNvSpPr txBox="1"/>
          <p:nvPr/>
        </p:nvSpPr>
        <p:spPr>
          <a:xfrm>
            <a:off x="2299875" y="998225"/>
            <a:ext cx="295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a:latin typeface="Dosis SemiBold"/>
                <a:ea typeface="Dosis SemiBold"/>
                <a:cs typeface="Dosis SemiBold"/>
                <a:sym typeface="Dosis SemiBold"/>
              </a:rPr>
              <a:t>Enregistrement de votre canevas.</a:t>
            </a:r>
            <a:endParaRPr>
              <a:solidFill>
                <a:srgbClr val="0069BF"/>
              </a:solidFill>
              <a:latin typeface="Dosis SemiBold"/>
              <a:ea typeface="Dosis SemiBold"/>
              <a:cs typeface="Dosis SemiBold"/>
              <a:sym typeface="Dosis SemiBold"/>
            </a:endParaRPr>
          </a:p>
        </p:txBody>
      </p:sp>
      <p:sp>
        <p:nvSpPr>
          <p:cNvPr id="1178" name="Google Shape;1178;p113"/>
          <p:cNvSpPr txBox="1"/>
          <p:nvPr/>
        </p:nvSpPr>
        <p:spPr>
          <a:xfrm>
            <a:off x="2212517" y="3453725"/>
            <a:ext cx="4329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a:latin typeface="Dosis SemiBold"/>
                <a:ea typeface="Dosis SemiBold"/>
                <a:cs typeface="Dosis SemiBold"/>
                <a:sym typeface="Dosis SemiBold"/>
              </a:rPr>
              <a:t>Vos enregistrements se retrouvent ici.</a:t>
            </a:r>
            <a:endParaRPr>
              <a:latin typeface="Dosis SemiBold"/>
              <a:ea typeface="Dosis SemiBold"/>
              <a:cs typeface="Dosis SemiBold"/>
              <a:sym typeface="Dosis SemiBold"/>
            </a:endParaRPr>
          </a:p>
          <a:p>
            <a:pPr indent="0" lvl="0" marL="0" rtl="0" algn="l">
              <a:spcBef>
                <a:spcPts val="0"/>
              </a:spcBef>
              <a:spcAft>
                <a:spcPts val="0"/>
              </a:spcAft>
              <a:buNone/>
            </a:pPr>
            <a:r>
              <a:rPr lang="fr-CA">
                <a:latin typeface="Dosis SemiBold"/>
                <a:ea typeface="Dosis SemiBold"/>
                <a:cs typeface="Dosis SemiBold"/>
                <a:sym typeface="Dosis SemiBold"/>
              </a:rPr>
              <a:t>Possibilité de créer des dossiers pour mieux organiser vos fichiers.</a:t>
            </a:r>
            <a:endParaRPr>
              <a:latin typeface="Dosis SemiBold"/>
              <a:ea typeface="Dosis SemiBold"/>
              <a:cs typeface="Dosis SemiBold"/>
              <a:sym typeface="Dosis SemiBold"/>
            </a:endParaRPr>
          </a:p>
        </p:txBody>
      </p:sp>
      <p:sp>
        <p:nvSpPr>
          <p:cNvPr id="1179" name="Google Shape;1179;p113"/>
          <p:cNvSpPr/>
          <p:nvPr/>
        </p:nvSpPr>
        <p:spPr>
          <a:xfrm>
            <a:off x="1967400" y="3082182"/>
            <a:ext cx="224100" cy="1574400"/>
          </a:xfrm>
          <a:prstGeom prst="rightBrace">
            <a:avLst>
              <a:gd fmla="val 50000" name="adj1"/>
              <a:gd fmla="val 50000" name="adj2"/>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113"/>
          <p:cNvSpPr txBox="1"/>
          <p:nvPr/>
        </p:nvSpPr>
        <p:spPr>
          <a:xfrm>
            <a:off x="2187400" y="2415200"/>
            <a:ext cx="4329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a:latin typeface="Dosis SemiBold"/>
                <a:ea typeface="Dosis SemiBold"/>
                <a:cs typeface="Dosis SemiBold"/>
                <a:sym typeface="Dosis SemiBold"/>
              </a:rPr>
              <a:t>Modèles de canevas suggérés.</a:t>
            </a:r>
            <a:endParaRPr>
              <a:latin typeface="Dosis SemiBold"/>
              <a:ea typeface="Dosis SemiBold"/>
              <a:cs typeface="Dosis SemiBold"/>
              <a:sym typeface="Dosis SemiBold"/>
            </a:endParaRPr>
          </a:p>
          <a:p>
            <a:pPr indent="0" lvl="0" marL="0" rtl="0" algn="l">
              <a:spcBef>
                <a:spcPts val="0"/>
              </a:spcBef>
              <a:spcAft>
                <a:spcPts val="0"/>
              </a:spcAft>
              <a:buNone/>
            </a:pPr>
            <a:r>
              <a:rPr lang="fr-CA">
                <a:latin typeface="Dosis SemiBold"/>
                <a:ea typeface="Dosis SemiBold"/>
                <a:cs typeface="Dosis SemiBold"/>
                <a:sym typeface="Dosis SemiBold"/>
              </a:rPr>
              <a:t>Aucune gestion possible de cette section.</a:t>
            </a:r>
            <a:endParaRPr>
              <a:latin typeface="Dosis SemiBold"/>
              <a:ea typeface="Dosis SemiBold"/>
              <a:cs typeface="Dosis SemiBold"/>
              <a:sym typeface="Dosis SemiBold"/>
            </a:endParaRPr>
          </a:p>
        </p:txBody>
      </p:sp>
      <p:sp>
        <p:nvSpPr>
          <p:cNvPr id="1181" name="Google Shape;1181;p113"/>
          <p:cNvSpPr txBox="1"/>
          <p:nvPr/>
        </p:nvSpPr>
        <p:spPr>
          <a:xfrm>
            <a:off x="7151363" y="1271525"/>
            <a:ext cx="1615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solidFill>
                  <a:schemeClr val="dk1"/>
                </a:solidFill>
                <a:latin typeface="Dosis SemiBold"/>
                <a:ea typeface="Dosis SemiBold"/>
                <a:cs typeface="Dosis SemiBold"/>
                <a:sym typeface="Dosis SemiBold"/>
              </a:rPr>
              <a:t>Exporter le canevas en tant qu’image</a:t>
            </a:r>
            <a:endParaRPr>
              <a:solidFill>
                <a:schemeClr val="dk1"/>
              </a:solidFill>
              <a:latin typeface="Dosis SemiBold"/>
              <a:ea typeface="Dosis SemiBold"/>
              <a:cs typeface="Dosis SemiBold"/>
              <a:sym typeface="Dosis SemiBold"/>
            </a:endParaRPr>
          </a:p>
        </p:txBody>
      </p:sp>
      <p:pic>
        <p:nvPicPr>
          <p:cNvPr id="1182" name="Google Shape;1182;p113"/>
          <p:cNvPicPr preferRelativeResize="0"/>
          <p:nvPr/>
        </p:nvPicPr>
        <p:blipFill>
          <a:blip r:embed="rId9">
            <a:alphaModFix/>
          </a:blip>
          <a:stretch>
            <a:fillRect/>
          </a:stretch>
        </p:blipFill>
        <p:spPr>
          <a:xfrm>
            <a:off x="7227574" y="1882000"/>
            <a:ext cx="1615475" cy="2153975"/>
          </a:xfrm>
          <a:prstGeom prst="rect">
            <a:avLst/>
          </a:prstGeom>
          <a:noFill/>
          <a:ln>
            <a:noFill/>
          </a:ln>
        </p:spPr>
      </p:pic>
      <p:sp>
        <p:nvSpPr>
          <p:cNvPr id="1183" name="Google Shape;1183;p113"/>
          <p:cNvSpPr/>
          <p:nvPr/>
        </p:nvSpPr>
        <p:spPr>
          <a:xfrm>
            <a:off x="8583141" y="3030071"/>
            <a:ext cx="224100" cy="268800"/>
          </a:xfrm>
          <a:prstGeom prst="rect">
            <a:avLst/>
          </a:prstGeom>
          <a:noFill/>
          <a:ln cap="flat" cmpd="sng" w="28575">
            <a:solidFill>
              <a:srgbClr val="CC3C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84" name="Google Shape;1184;p113"/>
          <p:cNvPicPr preferRelativeResize="0"/>
          <p:nvPr/>
        </p:nvPicPr>
        <p:blipFill rotWithShape="1">
          <a:blip r:embed="rId8">
            <a:alphaModFix/>
          </a:blip>
          <a:srcRect b="7679" l="21382" r="27500" t="6703"/>
          <a:stretch/>
        </p:blipFill>
        <p:spPr>
          <a:xfrm>
            <a:off x="8618950" y="3221696"/>
            <a:ext cx="224099" cy="272702"/>
          </a:xfrm>
          <a:prstGeom prst="rect">
            <a:avLst/>
          </a:prstGeom>
          <a:noFill/>
          <a:ln>
            <a:noFill/>
          </a:ln>
        </p:spPr>
      </p:pic>
      <p:pic>
        <p:nvPicPr>
          <p:cNvPr id="1185" name="Google Shape;1185;p113"/>
          <p:cNvPicPr preferRelativeResize="0"/>
          <p:nvPr/>
        </p:nvPicPr>
        <p:blipFill>
          <a:blip r:embed="rId10">
            <a:alphaModFix/>
          </a:blip>
          <a:stretch>
            <a:fillRect/>
          </a:stretch>
        </p:blipFill>
        <p:spPr>
          <a:xfrm>
            <a:off x="148613" y="2119043"/>
            <a:ext cx="1770175" cy="2918022"/>
          </a:xfrm>
          <a:prstGeom prst="rect">
            <a:avLst/>
          </a:prstGeom>
          <a:noFill/>
          <a:ln>
            <a:noFill/>
          </a:ln>
        </p:spPr>
      </p:pic>
      <p:cxnSp>
        <p:nvCxnSpPr>
          <p:cNvPr id="1186" name="Google Shape;1186;p113"/>
          <p:cNvCxnSpPr/>
          <p:nvPr/>
        </p:nvCxnSpPr>
        <p:spPr>
          <a:xfrm flipH="1">
            <a:off x="223050" y="1902225"/>
            <a:ext cx="5899800" cy="33300"/>
          </a:xfrm>
          <a:prstGeom prst="straightConnector1">
            <a:avLst/>
          </a:prstGeom>
          <a:noFill/>
          <a:ln cap="flat" cmpd="sng" w="9525">
            <a:solidFill>
              <a:srgbClr val="434343"/>
            </a:solidFill>
            <a:prstDash val="dash"/>
            <a:round/>
            <a:headEnd len="med" w="med" type="none"/>
            <a:tailEnd len="med" w="med" type="none"/>
          </a:ln>
        </p:spPr>
      </p:cxnSp>
      <p:sp>
        <p:nvSpPr>
          <p:cNvPr id="1187" name="Google Shape;1187;p113"/>
          <p:cNvSpPr/>
          <p:nvPr/>
        </p:nvSpPr>
        <p:spPr>
          <a:xfrm>
            <a:off x="1918775" y="2607950"/>
            <a:ext cx="57900" cy="230100"/>
          </a:xfrm>
          <a:prstGeom prst="rightBrace">
            <a:avLst>
              <a:gd fmla="val 50000" name="adj1"/>
              <a:gd fmla="val 50000" name="adj2"/>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113"/>
          <p:cNvSpPr/>
          <p:nvPr/>
        </p:nvSpPr>
        <p:spPr>
          <a:xfrm>
            <a:off x="727175" y="2106325"/>
            <a:ext cx="898500" cy="268800"/>
          </a:xfrm>
          <a:prstGeom prst="rect">
            <a:avLst/>
          </a:prstGeom>
          <a:noFill/>
          <a:ln cap="flat" cmpd="sng" w="28575">
            <a:solidFill>
              <a:srgbClr val="CC3C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89" name="Google Shape;1189;p113"/>
          <p:cNvPicPr preferRelativeResize="0"/>
          <p:nvPr/>
        </p:nvPicPr>
        <p:blipFill rotWithShape="1">
          <a:blip r:embed="rId8">
            <a:alphaModFix/>
          </a:blip>
          <a:srcRect b="7679" l="21382" r="27500" t="6703"/>
          <a:stretch/>
        </p:blipFill>
        <p:spPr>
          <a:xfrm rot="-1492278">
            <a:off x="1490075" y="2147303"/>
            <a:ext cx="266321" cy="324096"/>
          </a:xfrm>
          <a:prstGeom prst="rect">
            <a:avLst/>
          </a:prstGeom>
          <a:noFill/>
          <a:ln>
            <a:noFill/>
          </a:ln>
        </p:spPr>
      </p:pic>
      <p:sp>
        <p:nvSpPr>
          <p:cNvPr id="1190" name="Google Shape;1190;p113"/>
          <p:cNvSpPr/>
          <p:nvPr/>
        </p:nvSpPr>
        <p:spPr>
          <a:xfrm>
            <a:off x="1918775" y="4724950"/>
            <a:ext cx="57900" cy="230100"/>
          </a:xfrm>
          <a:prstGeom prst="rightBrace">
            <a:avLst>
              <a:gd fmla="val 50000" name="adj1"/>
              <a:gd fmla="val 50000" name="adj2"/>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113"/>
          <p:cNvSpPr txBox="1"/>
          <p:nvPr/>
        </p:nvSpPr>
        <p:spPr>
          <a:xfrm>
            <a:off x="2203828" y="4535805"/>
            <a:ext cx="4329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a:latin typeface="Dosis SemiBold"/>
                <a:ea typeface="Dosis SemiBold"/>
                <a:cs typeface="Dosis SemiBold"/>
                <a:sym typeface="Dosis SemiBold"/>
              </a:rPr>
              <a:t>Il est possible de restaurer vos canevas supprimés à partir de la poubelle.</a:t>
            </a:r>
            <a:endParaRPr>
              <a:latin typeface="Dosis SemiBold"/>
              <a:ea typeface="Dosis SemiBold"/>
              <a:cs typeface="Dosis SemiBold"/>
              <a:sym typeface="Dosis SemiBold"/>
            </a:endParaRPr>
          </a:p>
        </p:txBody>
      </p:sp>
      <p:sp>
        <p:nvSpPr>
          <p:cNvPr id="1192" name="Google Shape;1192;p113"/>
          <p:cNvSpPr/>
          <p:nvPr/>
        </p:nvSpPr>
        <p:spPr>
          <a:xfrm>
            <a:off x="2146975" y="1045384"/>
            <a:ext cx="57900" cy="354300"/>
          </a:xfrm>
          <a:prstGeom prst="rightBrace">
            <a:avLst>
              <a:gd fmla="val 50000" name="adj1"/>
              <a:gd fmla="val 50000" name="adj2"/>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114"/>
          <p:cNvSpPr txBox="1"/>
          <p:nvPr>
            <p:ph type="title"/>
          </p:nvPr>
        </p:nvSpPr>
        <p:spPr>
          <a:xfrm>
            <a:off x="98250" y="-598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CA"/>
              <a:t>Polypad - Création d’un nouveau compte</a:t>
            </a:r>
            <a:endParaRPr/>
          </a:p>
        </p:txBody>
      </p:sp>
      <p:sp>
        <p:nvSpPr>
          <p:cNvPr id="1198" name="Google Shape;1198;p114">
            <a:hlinkClick r:id="rId3"/>
          </p:cNvPr>
          <p:cNvSpPr/>
          <p:nvPr/>
        </p:nvSpPr>
        <p:spPr>
          <a:xfrm>
            <a:off x="6967300" y="26475"/>
            <a:ext cx="2073300" cy="354300"/>
          </a:xfrm>
          <a:prstGeom prst="roundRect">
            <a:avLst>
              <a:gd fmla="val 16667" name="adj"/>
            </a:avLst>
          </a:prstGeom>
          <a:solidFill>
            <a:srgbClr val="FFFFFF"/>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CA" sz="1300" u="sng">
                <a:solidFill>
                  <a:srgbClr val="434343"/>
                </a:solidFill>
                <a:latin typeface="Dosis"/>
                <a:ea typeface="Dosis"/>
                <a:cs typeface="Dosis"/>
                <a:sym typeface="Dosis"/>
                <a:hlinkClick r:id="rId4">
                  <a:extLst>
                    <a:ext uri="{A12FA001-AC4F-418D-AE19-62706E023703}">
                      <ahyp:hlinkClr val="tx"/>
                    </a:ext>
                  </a:extLst>
                </a:hlinkClick>
              </a:rPr>
              <a:t>polypad.amplify.com/fr/p</a:t>
            </a:r>
            <a:endParaRPr b="1" sz="1300">
              <a:solidFill>
                <a:srgbClr val="434343"/>
              </a:solidFill>
              <a:latin typeface="Dosis"/>
              <a:ea typeface="Dosis"/>
              <a:cs typeface="Dosis"/>
              <a:sym typeface="Dosis"/>
            </a:endParaRPr>
          </a:p>
        </p:txBody>
      </p:sp>
      <p:pic>
        <p:nvPicPr>
          <p:cNvPr descr="File:Pixel 51 icon cursor click top left.svg - Wikimedia Commons" id="1199" name="Google Shape;1199;p114"/>
          <p:cNvPicPr preferRelativeResize="0"/>
          <p:nvPr/>
        </p:nvPicPr>
        <p:blipFill>
          <a:blip r:embed="rId5">
            <a:alphaModFix/>
          </a:blip>
          <a:stretch>
            <a:fillRect/>
          </a:stretch>
        </p:blipFill>
        <p:spPr>
          <a:xfrm>
            <a:off x="8885361" y="257692"/>
            <a:ext cx="230001" cy="230001"/>
          </a:xfrm>
          <a:prstGeom prst="rect">
            <a:avLst/>
          </a:prstGeom>
          <a:noFill/>
          <a:ln>
            <a:noFill/>
          </a:ln>
        </p:spPr>
      </p:pic>
      <p:sp>
        <p:nvSpPr>
          <p:cNvPr id="1200" name="Google Shape;1200;p114">
            <a:hlinkClick r:id="rId6"/>
          </p:cNvPr>
          <p:cNvSpPr/>
          <p:nvPr/>
        </p:nvSpPr>
        <p:spPr>
          <a:xfrm>
            <a:off x="6967300" y="25950"/>
            <a:ext cx="2073300" cy="3543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Viga"/>
              <a:ea typeface="Viga"/>
              <a:cs typeface="Viga"/>
              <a:sym typeface="Viga"/>
            </a:endParaRPr>
          </a:p>
        </p:txBody>
      </p:sp>
      <p:sp>
        <p:nvSpPr>
          <p:cNvPr id="1201" name="Google Shape;1201;p114"/>
          <p:cNvSpPr txBox="1"/>
          <p:nvPr/>
        </p:nvSpPr>
        <p:spPr>
          <a:xfrm>
            <a:off x="5666750" y="1031825"/>
            <a:ext cx="3218700" cy="37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1600">
                <a:latin typeface="Source Sans Pro"/>
                <a:ea typeface="Source Sans Pro"/>
                <a:cs typeface="Source Sans Pro"/>
                <a:sym typeface="Source Sans Pro"/>
              </a:rPr>
              <a:t>L’outil Polypad est accessible gratuitement sans avoir à créer de compte. Cependant, la création d’un compte permet à l’enseignant:</a:t>
            </a:r>
            <a:endParaRPr sz="1600">
              <a:latin typeface="Source Sans Pro"/>
              <a:ea typeface="Source Sans Pro"/>
              <a:cs typeface="Source Sans Pro"/>
              <a:sym typeface="Source Sans Pro"/>
            </a:endParaRPr>
          </a:p>
          <a:p>
            <a:pPr indent="0" lvl="0" marL="0" rtl="0" algn="l">
              <a:spcBef>
                <a:spcPts val="0"/>
              </a:spcBef>
              <a:spcAft>
                <a:spcPts val="0"/>
              </a:spcAft>
              <a:buNone/>
            </a:pPr>
            <a:r>
              <a:t/>
            </a:r>
            <a:endParaRPr sz="1600">
              <a:latin typeface="Source Sans Pro"/>
              <a:ea typeface="Source Sans Pro"/>
              <a:cs typeface="Source Sans Pro"/>
              <a:sym typeface="Source Sans Pro"/>
            </a:endParaRPr>
          </a:p>
          <a:p>
            <a:pPr indent="-330200" lvl="0" marL="457200" rtl="0" algn="l">
              <a:spcBef>
                <a:spcPts val="0"/>
              </a:spcBef>
              <a:spcAft>
                <a:spcPts val="0"/>
              </a:spcAft>
              <a:buSzPts val="1600"/>
              <a:buFont typeface="Source Sans Pro"/>
              <a:buChar char="●"/>
            </a:pPr>
            <a:r>
              <a:rPr lang="fr-CA" sz="1600">
                <a:latin typeface="Source Sans Pro"/>
                <a:ea typeface="Source Sans Pro"/>
                <a:cs typeface="Source Sans Pro"/>
                <a:sym typeface="Source Sans Pro"/>
              </a:rPr>
              <a:t>d’enregistrer et partager un canevas;</a:t>
            </a:r>
            <a:endParaRPr sz="1600">
              <a:latin typeface="Source Sans Pro"/>
              <a:ea typeface="Source Sans Pro"/>
              <a:cs typeface="Source Sans Pro"/>
              <a:sym typeface="Source Sans Pro"/>
            </a:endParaRPr>
          </a:p>
          <a:p>
            <a:pPr indent="-330200" lvl="0" marL="457200" rtl="0" algn="l">
              <a:spcBef>
                <a:spcPts val="1000"/>
              </a:spcBef>
              <a:spcAft>
                <a:spcPts val="0"/>
              </a:spcAft>
              <a:buSzPts val="1600"/>
              <a:buFont typeface="Source Sans Pro"/>
              <a:buChar char="●"/>
            </a:pPr>
            <a:r>
              <a:rPr lang="fr-CA" sz="1600">
                <a:latin typeface="Source Sans Pro"/>
                <a:ea typeface="Source Sans Pro"/>
                <a:cs typeface="Source Sans Pro"/>
                <a:sym typeface="Source Sans Pro"/>
              </a:rPr>
              <a:t>d'utiliser le même identifiant pour son compte Amplify et Polypad;</a:t>
            </a:r>
            <a:endParaRPr sz="1600">
              <a:latin typeface="Source Sans Pro"/>
              <a:ea typeface="Source Sans Pro"/>
              <a:cs typeface="Source Sans Pro"/>
              <a:sym typeface="Source Sans Pro"/>
            </a:endParaRPr>
          </a:p>
          <a:p>
            <a:pPr indent="-330200" lvl="0" marL="457200" rtl="0" algn="l">
              <a:spcBef>
                <a:spcPts val="1000"/>
              </a:spcBef>
              <a:spcAft>
                <a:spcPts val="1000"/>
              </a:spcAft>
              <a:buSzPts val="1600"/>
              <a:buFont typeface="Source Sans Pro"/>
              <a:buChar char="●"/>
            </a:pPr>
            <a:r>
              <a:rPr lang="fr-CA" sz="1600">
                <a:latin typeface="Source Sans Pro"/>
                <a:ea typeface="Source Sans Pro"/>
                <a:cs typeface="Source Sans Pro"/>
                <a:sym typeface="Source Sans Pro"/>
              </a:rPr>
              <a:t>de partager directement dans Google Classroom et d'y publier des devoirs.</a:t>
            </a:r>
            <a:endParaRPr sz="1600">
              <a:latin typeface="Source Sans Pro"/>
              <a:ea typeface="Source Sans Pro"/>
              <a:cs typeface="Source Sans Pro"/>
              <a:sym typeface="Source Sans Pro"/>
            </a:endParaRPr>
          </a:p>
        </p:txBody>
      </p:sp>
      <p:pic>
        <p:nvPicPr>
          <p:cNvPr id="1202" name="Google Shape;1202;p114"/>
          <p:cNvPicPr preferRelativeResize="0"/>
          <p:nvPr/>
        </p:nvPicPr>
        <p:blipFill>
          <a:blip r:embed="rId7">
            <a:alphaModFix/>
          </a:blip>
          <a:stretch>
            <a:fillRect/>
          </a:stretch>
        </p:blipFill>
        <p:spPr>
          <a:xfrm>
            <a:off x="903200" y="822825"/>
            <a:ext cx="4034950" cy="4153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97"/>
          <p:cNvSpPr/>
          <p:nvPr/>
        </p:nvSpPr>
        <p:spPr>
          <a:xfrm>
            <a:off x="0" y="0"/>
            <a:ext cx="9144000" cy="47193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75" name="Google Shape;975;p97"/>
          <p:cNvPicPr preferRelativeResize="0"/>
          <p:nvPr/>
        </p:nvPicPr>
        <p:blipFill>
          <a:blip r:embed="rId3">
            <a:alphaModFix amt="52999"/>
          </a:blip>
          <a:stretch>
            <a:fillRect/>
          </a:stretch>
        </p:blipFill>
        <p:spPr>
          <a:xfrm rot="-694218">
            <a:off x="2514051" y="1094137"/>
            <a:ext cx="4857201" cy="3392579"/>
          </a:xfrm>
          <a:prstGeom prst="rect">
            <a:avLst/>
          </a:prstGeom>
          <a:noFill/>
          <a:ln>
            <a:noFill/>
          </a:ln>
        </p:spPr>
      </p:pic>
      <p:pic>
        <p:nvPicPr>
          <p:cNvPr id="976" name="Google Shape;976;p97"/>
          <p:cNvPicPr preferRelativeResize="0"/>
          <p:nvPr/>
        </p:nvPicPr>
        <p:blipFill>
          <a:blip r:embed="rId4">
            <a:alphaModFix/>
          </a:blip>
          <a:stretch>
            <a:fillRect/>
          </a:stretch>
        </p:blipFill>
        <p:spPr>
          <a:xfrm>
            <a:off x="-12516" y="-17934"/>
            <a:ext cx="9169025" cy="5180499"/>
          </a:xfrm>
          <a:prstGeom prst="rect">
            <a:avLst/>
          </a:prstGeom>
          <a:noFill/>
          <a:ln>
            <a:noFill/>
          </a:ln>
        </p:spPr>
      </p:pic>
      <p:sp>
        <p:nvSpPr>
          <p:cNvPr id="977" name="Google Shape;977;p97"/>
          <p:cNvSpPr txBox="1"/>
          <p:nvPr/>
        </p:nvSpPr>
        <p:spPr>
          <a:xfrm>
            <a:off x="162573" y="3240131"/>
            <a:ext cx="42198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000">
                <a:solidFill>
                  <a:srgbClr val="FFFFFF"/>
                </a:solidFill>
                <a:latin typeface="Ubuntu"/>
                <a:ea typeface="Ubuntu"/>
                <a:cs typeface="Ubuntu"/>
                <a:sym typeface="Ubuntu"/>
              </a:rPr>
              <a:t>AQEP - Atelier 306</a:t>
            </a:r>
            <a:endParaRPr sz="2000">
              <a:solidFill>
                <a:srgbClr val="FFFFFF"/>
              </a:solidFill>
              <a:latin typeface="Ubuntu"/>
              <a:ea typeface="Ubuntu"/>
              <a:cs typeface="Ubuntu"/>
              <a:sym typeface="Ubuntu"/>
            </a:endParaRPr>
          </a:p>
          <a:p>
            <a:pPr indent="0" lvl="0" marL="0" rtl="0" algn="l">
              <a:spcBef>
                <a:spcPts val="0"/>
              </a:spcBef>
              <a:spcAft>
                <a:spcPts val="0"/>
              </a:spcAft>
              <a:buNone/>
            </a:pPr>
            <a:r>
              <a:rPr lang="fr-CA" sz="2000">
                <a:solidFill>
                  <a:srgbClr val="FFFFFF"/>
                </a:solidFill>
                <a:latin typeface="Ubuntu"/>
                <a:ea typeface="Ubuntu"/>
                <a:cs typeface="Ubuntu"/>
                <a:sym typeface="Ubuntu"/>
              </a:rPr>
              <a:t>28 novembre 2025</a:t>
            </a:r>
            <a:endParaRPr sz="2000">
              <a:solidFill>
                <a:srgbClr val="FFFFFF"/>
              </a:solidFill>
              <a:latin typeface="Ubuntu"/>
              <a:ea typeface="Ubuntu"/>
              <a:cs typeface="Ubuntu"/>
              <a:sym typeface="Ubuntu"/>
            </a:endParaRPr>
          </a:p>
          <a:p>
            <a:pPr indent="0" lvl="0" marL="0" rtl="0" algn="l">
              <a:spcBef>
                <a:spcPts val="0"/>
              </a:spcBef>
              <a:spcAft>
                <a:spcPts val="0"/>
              </a:spcAft>
              <a:buNone/>
            </a:pPr>
            <a:r>
              <a:rPr lang="fr-CA" sz="1800">
                <a:solidFill>
                  <a:srgbClr val="FFFFFF"/>
                </a:solidFill>
                <a:latin typeface="Ubuntu"/>
                <a:ea typeface="Ubuntu"/>
                <a:cs typeface="Ubuntu"/>
                <a:sym typeface="Ubuntu"/>
              </a:rPr>
              <a:t>8h30 à 9h45</a:t>
            </a:r>
            <a:endParaRPr sz="1800">
              <a:solidFill>
                <a:srgbClr val="FFFFFF"/>
              </a:solidFill>
              <a:latin typeface="Ubuntu"/>
              <a:ea typeface="Ubuntu"/>
              <a:cs typeface="Ubuntu"/>
              <a:sym typeface="Ubuntu"/>
            </a:endParaRPr>
          </a:p>
          <a:p>
            <a:pPr indent="0" lvl="0" marL="0" rtl="0" algn="l">
              <a:spcBef>
                <a:spcPts val="0"/>
              </a:spcBef>
              <a:spcAft>
                <a:spcPts val="0"/>
              </a:spcAft>
              <a:buNone/>
            </a:pPr>
            <a:r>
              <a:t/>
            </a:r>
            <a:endParaRPr sz="1800">
              <a:solidFill>
                <a:srgbClr val="FFFFFF"/>
              </a:solidFill>
              <a:latin typeface="Ubuntu"/>
              <a:ea typeface="Ubuntu"/>
              <a:cs typeface="Ubuntu"/>
              <a:sym typeface="Ubuntu"/>
            </a:endParaRPr>
          </a:p>
          <a:p>
            <a:pPr indent="0" lvl="0" marL="0" rtl="0" algn="l">
              <a:spcBef>
                <a:spcPts val="0"/>
              </a:spcBef>
              <a:spcAft>
                <a:spcPts val="0"/>
              </a:spcAft>
              <a:buNone/>
            </a:pPr>
            <a:r>
              <a:t/>
            </a:r>
            <a:endParaRPr sz="1800">
              <a:solidFill>
                <a:srgbClr val="FFFFFF"/>
              </a:solidFill>
              <a:latin typeface="Ubuntu"/>
              <a:ea typeface="Ubuntu"/>
              <a:cs typeface="Ubuntu"/>
              <a:sym typeface="Ubuntu"/>
            </a:endParaRPr>
          </a:p>
          <a:p>
            <a:pPr indent="0" lvl="0" marL="0" rtl="0" algn="l">
              <a:spcBef>
                <a:spcPts val="0"/>
              </a:spcBef>
              <a:spcAft>
                <a:spcPts val="0"/>
              </a:spcAft>
              <a:buNone/>
            </a:pPr>
            <a:r>
              <a:rPr lang="fr-CA" sz="1800" u="sng">
                <a:solidFill>
                  <a:srgbClr val="FAA22A"/>
                </a:solidFill>
                <a:latin typeface="Ubuntu"/>
                <a:ea typeface="Ubuntu"/>
                <a:cs typeface="Ubuntu"/>
                <a:sym typeface="Ubuntu"/>
                <a:hlinkClick r:id="rId5">
                  <a:extLst>
                    <a:ext uri="{A12FA001-AC4F-418D-AE19-62706E023703}">
                      <ahyp:hlinkClr val="tx"/>
                    </a:ext>
                  </a:extLst>
                </a:hlinkClick>
              </a:rPr>
              <a:t>recitmst.qc.ca/fractions28112025</a:t>
            </a:r>
            <a:endParaRPr sz="1800">
              <a:solidFill>
                <a:srgbClr val="FAA22A"/>
              </a:solidFill>
              <a:latin typeface="Ubuntu"/>
              <a:ea typeface="Ubuntu"/>
              <a:cs typeface="Ubuntu"/>
              <a:sym typeface="Ubuntu"/>
            </a:endParaRPr>
          </a:p>
        </p:txBody>
      </p:sp>
      <p:sp>
        <p:nvSpPr>
          <p:cNvPr id="978" name="Google Shape;978;p97"/>
          <p:cNvSpPr txBox="1"/>
          <p:nvPr/>
        </p:nvSpPr>
        <p:spPr>
          <a:xfrm>
            <a:off x="1142606" y="386233"/>
            <a:ext cx="3357600" cy="67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1300">
                <a:solidFill>
                  <a:srgbClr val="FFFFFF"/>
                </a:solidFill>
                <a:latin typeface="Viga"/>
                <a:ea typeface="Viga"/>
                <a:cs typeface="Viga"/>
                <a:sym typeface="Viga"/>
              </a:rPr>
              <a:t>Service national</a:t>
            </a:r>
            <a:endParaRPr sz="1300">
              <a:solidFill>
                <a:srgbClr val="FFFFFF"/>
              </a:solidFill>
              <a:latin typeface="Viga"/>
              <a:ea typeface="Viga"/>
              <a:cs typeface="Viga"/>
              <a:sym typeface="Viga"/>
            </a:endParaRPr>
          </a:p>
          <a:p>
            <a:pPr indent="0" lvl="0" marL="0" rtl="0" algn="l">
              <a:spcBef>
                <a:spcPts val="0"/>
              </a:spcBef>
              <a:spcAft>
                <a:spcPts val="0"/>
              </a:spcAft>
              <a:buNone/>
            </a:pPr>
            <a:r>
              <a:rPr b="1" lang="fr-CA" sz="1300">
                <a:solidFill>
                  <a:srgbClr val="FFFFFF"/>
                </a:solidFill>
                <a:latin typeface="Ubuntu"/>
                <a:ea typeface="Ubuntu"/>
                <a:cs typeface="Ubuntu"/>
                <a:sym typeface="Ubuntu"/>
              </a:rPr>
              <a:t>DOMAINE DE LA MATHÉMATIQUE,</a:t>
            </a:r>
            <a:endParaRPr b="1" sz="1300">
              <a:solidFill>
                <a:srgbClr val="FFFFFF"/>
              </a:solidFill>
              <a:latin typeface="Ubuntu"/>
              <a:ea typeface="Ubuntu"/>
              <a:cs typeface="Ubuntu"/>
              <a:sym typeface="Ubuntu"/>
            </a:endParaRPr>
          </a:p>
          <a:p>
            <a:pPr indent="0" lvl="0" marL="0" rtl="0" algn="l">
              <a:spcBef>
                <a:spcPts val="0"/>
              </a:spcBef>
              <a:spcAft>
                <a:spcPts val="0"/>
              </a:spcAft>
              <a:buNone/>
            </a:pPr>
            <a:r>
              <a:rPr b="1" lang="fr-CA" sz="1300">
                <a:solidFill>
                  <a:srgbClr val="FFFFFF"/>
                </a:solidFill>
                <a:latin typeface="Ubuntu"/>
                <a:ea typeface="Ubuntu"/>
                <a:cs typeface="Ubuntu"/>
                <a:sym typeface="Ubuntu"/>
              </a:rPr>
              <a:t>DE LA SCIENCE ET TECHNOLOGIE</a:t>
            </a:r>
            <a:endParaRPr b="1" sz="1300">
              <a:solidFill>
                <a:srgbClr val="FFFFFF"/>
              </a:solidFill>
              <a:latin typeface="Ubuntu"/>
              <a:ea typeface="Ubuntu"/>
              <a:cs typeface="Ubuntu"/>
              <a:sym typeface="Ubuntu"/>
            </a:endParaRPr>
          </a:p>
        </p:txBody>
      </p:sp>
      <p:pic>
        <p:nvPicPr>
          <p:cNvPr id="979" name="Google Shape;979;p97"/>
          <p:cNvPicPr preferRelativeResize="0"/>
          <p:nvPr/>
        </p:nvPicPr>
        <p:blipFill>
          <a:blip r:embed="rId6">
            <a:alphaModFix/>
          </a:blip>
          <a:stretch>
            <a:fillRect/>
          </a:stretch>
        </p:blipFill>
        <p:spPr>
          <a:xfrm>
            <a:off x="227350" y="90939"/>
            <a:ext cx="874765" cy="1411775"/>
          </a:xfrm>
          <a:prstGeom prst="rect">
            <a:avLst/>
          </a:prstGeom>
          <a:noFill/>
          <a:ln>
            <a:noFill/>
          </a:ln>
        </p:spPr>
      </p:pic>
      <p:sp>
        <p:nvSpPr>
          <p:cNvPr id="980" name="Google Shape;980;p97"/>
          <p:cNvSpPr txBox="1"/>
          <p:nvPr>
            <p:ph idx="4294967295" type="ctrTitle"/>
          </p:nvPr>
        </p:nvSpPr>
        <p:spPr>
          <a:xfrm>
            <a:off x="119800" y="1839050"/>
            <a:ext cx="8752800" cy="1323600"/>
          </a:xfrm>
          <a:prstGeom prst="rect">
            <a:avLst/>
          </a:prstGeom>
          <a:solidFill>
            <a:srgbClr val="202D36">
              <a:alpha val="65920"/>
            </a:srgbClr>
          </a:solidFill>
          <a:ln>
            <a:noFill/>
          </a:ln>
        </p:spPr>
        <p:txBody>
          <a:bodyPr anchorCtr="0" anchor="ctr" bIns="91425" lIns="91425" spcFirstLastPara="1" rIns="91425" wrap="square" tIns="91425">
            <a:spAutoFit/>
          </a:bodyPr>
          <a:lstStyle/>
          <a:p>
            <a:pPr indent="0" lvl="0" marL="76200" rtl="0" algn="l">
              <a:lnSpc>
                <a:spcPct val="100000"/>
              </a:lnSpc>
              <a:spcBef>
                <a:spcPts val="0"/>
              </a:spcBef>
              <a:spcAft>
                <a:spcPts val="0"/>
              </a:spcAft>
              <a:buNone/>
            </a:pPr>
            <a:r>
              <a:rPr lang="fr-CA" sz="3700">
                <a:solidFill>
                  <a:srgbClr val="FFFFFF"/>
                </a:solidFill>
                <a:latin typeface="Viga"/>
                <a:ea typeface="Viga"/>
                <a:cs typeface="Viga"/>
                <a:sym typeface="Viga"/>
              </a:rPr>
              <a:t>Votre </a:t>
            </a:r>
            <a:r>
              <a:rPr lang="fr-CA" sz="3700">
                <a:solidFill>
                  <a:srgbClr val="FFFFFF"/>
                </a:solidFill>
                <a:latin typeface="Viga"/>
                <a:ea typeface="Viga"/>
                <a:cs typeface="Viga"/>
                <a:sym typeface="Viga"/>
              </a:rPr>
              <a:t>boîte</a:t>
            </a:r>
            <a:r>
              <a:rPr lang="fr-CA" sz="3700">
                <a:solidFill>
                  <a:srgbClr val="FFFFFF"/>
                </a:solidFill>
                <a:latin typeface="Viga"/>
                <a:ea typeface="Viga"/>
                <a:cs typeface="Viga"/>
                <a:sym typeface="Viga"/>
              </a:rPr>
              <a:t> à outils numérique pour enseigner les fractions</a:t>
            </a:r>
            <a:endParaRPr sz="3000">
              <a:solidFill>
                <a:srgbClr val="FAA22A"/>
              </a:solidFill>
              <a:latin typeface="Viga"/>
              <a:ea typeface="Viga"/>
              <a:cs typeface="Viga"/>
              <a:sym typeface="Viga"/>
            </a:endParaRPr>
          </a:p>
        </p:txBody>
      </p:sp>
      <p:sp>
        <p:nvSpPr>
          <p:cNvPr id="981" name="Google Shape;981;p97"/>
          <p:cNvSpPr txBox="1"/>
          <p:nvPr/>
        </p:nvSpPr>
        <p:spPr>
          <a:xfrm>
            <a:off x="5305975" y="4821625"/>
            <a:ext cx="35331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600"/>
              </a:spcAft>
              <a:buNone/>
            </a:pPr>
            <a:r>
              <a:rPr lang="fr-CA" sz="800">
                <a:latin typeface="Ubuntu"/>
                <a:ea typeface="Ubuntu"/>
                <a:cs typeface="Ubuntu"/>
                <a:sym typeface="Ubuntu"/>
              </a:rPr>
              <a:t>Cette présentation est mise à disposition par le  </a:t>
            </a:r>
            <a:r>
              <a:rPr lang="fr-CA" sz="800" u="sng">
                <a:latin typeface="Ubuntu"/>
                <a:ea typeface="Ubuntu"/>
                <a:cs typeface="Ubuntu"/>
                <a:sym typeface="Ubuntu"/>
                <a:hlinkClick r:id="rId7"/>
              </a:rPr>
              <a:t>RÉCIT MST</a:t>
            </a:r>
            <a:r>
              <a:rPr lang="fr-CA" sz="800">
                <a:latin typeface="Ubuntu"/>
                <a:ea typeface="Ubuntu"/>
                <a:cs typeface="Ubuntu"/>
                <a:sym typeface="Ubuntu"/>
              </a:rPr>
              <a:t>, sauf exception, selon les termes de la </a:t>
            </a:r>
            <a:r>
              <a:rPr lang="fr-CA" sz="800" u="sng">
                <a:latin typeface="Ubuntu"/>
                <a:ea typeface="Ubuntu"/>
                <a:cs typeface="Ubuntu"/>
                <a:sym typeface="Ubuntu"/>
                <a:hlinkClick r:id="rId8"/>
              </a:rPr>
              <a:t>Licence CC</a:t>
            </a:r>
            <a:r>
              <a:rPr lang="fr-CA" sz="800">
                <a:latin typeface="Ubuntu"/>
                <a:ea typeface="Ubuntu"/>
                <a:cs typeface="Ubuntu"/>
                <a:sym typeface="Ubuntu"/>
              </a:rPr>
              <a:t> BY-NC-SA, 4.0 internationale.</a:t>
            </a:r>
            <a:endParaRPr sz="800">
              <a:latin typeface="Ubuntu"/>
              <a:ea typeface="Ubuntu"/>
              <a:cs typeface="Ubuntu"/>
              <a:sym typeface="Ubuntu"/>
            </a:endParaRPr>
          </a:p>
        </p:txBody>
      </p:sp>
      <p:pic>
        <p:nvPicPr>
          <p:cNvPr id="982" name="Google Shape;982;p97">
            <a:hlinkClick r:id="rId9"/>
          </p:cNvPr>
          <p:cNvPicPr preferRelativeResize="0"/>
          <p:nvPr/>
        </p:nvPicPr>
        <p:blipFill>
          <a:blip r:embed="rId10">
            <a:alphaModFix/>
          </a:blip>
          <a:stretch>
            <a:fillRect/>
          </a:stretch>
        </p:blipFill>
        <p:spPr>
          <a:xfrm>
            <a:off x="4437479" y="4799623"/>
            <a:ext cx="829726" cy="290325"/>
          </a:xfrm>
          <a:prstGeom prst="rect">
            <a:avLst/>
          </a:prstGeom>
          <a:noFill/>
          <a:ln>
            <a:noFill/>
          </a:ln>
        </p:spPr>
      </p:pic>
      <p:pic>
        <p:nvPicPr>
          <p:cNvPr id="983" name="Google Shape;983;p97"/>
          <p:cNvPicPr preferRelativeResize="0"/>
          <p:nvPr/>
        </p:nvPicPr>
        <p:blipFill>
          <a:blip r:embed="rId11">
            <a:alphaModFix/>
          </a:blip>
          <a:stretch>
            <a:fillRect/>
          </a:stretch>
        </p:blipFill>
        <p:spPr>
          <a:xfrm>
            <a:off x="6978150" y="2873925"/>
            <a:ext cx="1600325" cy="1600325"/>
          </a:xfrm>
          <a:prstGeom prst="rect">
            <a:avLst/>
          </a:prstGeom>
          <a:noFill/>
          <a:ln>
            <a:noFill/>
          </a:ln>
        </p:spPr>
      </p:pic>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sp>
        <p:nvSpPr>
          <p:cNvPr id="1207" name="Google Shape;1207;p115"/>
          <p:cNvSpPr txBox="1"/>
          <p:nvPr>
            <p:ph type="title"/>
          </p:nvPr>
        </p:nvSpPr>
        <p:spPr>
          <a:xfrm>
            <a:off x="98250" y="0"/>
            <a:ext cx="8826600" cy="6027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rmAutofit/>
          </a:bodyPr>
          <a:lstStyle/>
          <a:p>
            <a:pPr indent="0" lvl="0" marL="0" rtl="0" algn="l">
              <a:spcBef>
                <a:spcPts val="0"/>
              </a:spcBef>
              <a:spcAft>
                <a:spcPts val="0"/>
              </a:spcAft>
              <a:buNone/>
            </a:pPr>
            <a:r>
              <a:rPr lang="fr-CA" sz="2500">
                <a:solidFill>
                  <a:schemeClr val="lt1"/>
                </a:solidFill>
                <a:latin typeface="Viga"/>
                <a:ea typeface="Viga"/>
                <a:cs typeface="Viga"/>
                <a:sym typeface="Viga"/>
              </a:rPr>
              <a:t>Polypad - Mode Création</a:t>
            </a:r>
            <a:endParaRPr sz="2500">
              <a:solidFill>
                <a:schemeClr val="lt1"/>
              </a:solidFill>
              <a:latin typeface="Viga"/>
              <a:ea typeface="Viga"/>
              <a:cs typeface="Viga"/>
              <a:sym typeface="Viga"/>
            </a:endParaRPr>
          </a:p>
        </p:txBody>
      </p:sp>
      <p:sp>
        <p:nvSpPr>
          <p:cNvPr id="1208" name="Google Shape;1208;p115">
            <a:hlinkClick r:id="rId3"/>
          </p:cNvPr>
          <p:cNvSpPr/>
          <p:nvPr/>
        </p:nvSpPr>
        <p:spPr>
          <a:xfrm>
            <a:off x="6967300" y="26475"/>
            <a:ext cx="2073300" cy="354300"/>
          </a:xfrm>
          <a:prstGeom prst="roundRect">
            <a:avLst>
              <a:gd fmla="val 16667" name="adj"/>
            </a:avLst>
          </a:prstGeom>
          <a:solidFill>
            <a:srgbClr val="FFFFFF"/>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CA" sz="1300" u="sng">
                <a:solidFill>
                  <a:srgbClr val="434343"/>
                </a:solidFill>
                <a:latin typeface="Dosis"/>
                <a:ea typeface="Dosis"/>
                <a:cs typeface="Dosis"/>
                <a:sym typeface="Dosis"/>
                <a:hlinkClick r:id="rId4">
                  <a:extLst>
                    <a:ext uri="{A12FA001-AC4F-418D-AE19-62706E023703}">
                      <ahyp:hlinkClr val="tx"/>
                    </a:ext>
                  </a:extLst>
                </a:hlinkClick>
              </a:rPr>
              <a:t>polypad.amplify.com/fr/p</a:t>
            </a:r>
            <a:endParaRPr b="1" sz="1300">
              <a:solidFill>
                <a:srgbClr val="434343"/>
              </a:solidFill>
              <a:latin typeface="Dosis"/>
              <a:ea typeface="Dosis"/>
              <a:cs typeface="Dosis"/>
              <a:sym typeface="Dosis"/>
            </a:endParaRPr>
          </a:p>
        </p:txBody>
      </p:sp>
      <p:pic>
        <p:nvPicPr>
          <p:cNvPr descr="File:Pixel 51 icon cursor click top left.svg - Wikimedia Commons" id="1209" name="Google Shape;1209;p115"/>
          <p:cNvPicPr preferRelativeResize="0"/>
          <p:nvPr/>
        </p:nvPicPr>
        <p:blipFill>
          <a:blip r:embed="rId5">
            <a:alphaModFix/>
          </a:blip>
          <a:stretch>
            <a:fillRect/>
          </a:stretch>
        </p:blipFill>
        <p:spPr>
          <a:xfrm>
            <a:off x="8885361" y="257692"/>
            <a:ext cx="230001" cy="230001"/>
          </a:xfrm>
          <a:prstGeom prst="rect">
            <a:avLst/>
          </a:prstGeom>
          <a:noFill/>
          <a:ln>
            <a:noFill/>
          </a:ln>
        </p:spPr>
      </p:pic>
      <p:sp>
        <p:nvSpPr>
          <p:cNvPr id="1210" name="Google Shape;1210;p115">
            <a:hlinkClick r:id="rId6"/>
          </p:cNvPr>
          <p:cNvSpPr/>
          <p:nvPr/>
        </p:nvSpPr>
        <p:spPr>
          <a:xfrm>
            <a:off x="6967300" y="25950"/>
            <a:ext cx="2073300" cy="3543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Viga"/>
              <a:ea typeface="Viga"/>
              <a:cs typeface="Viga"/>
              <a:sym typeface="Viga"/>
            </a:endParaRPr>
          </a:p>
        </p:txBody>
      </p:sp>
      <p:pic>
        <p:nvPicPr>
          <p:cNvPr id="1211" name="Google Shape;1211;p115"/>
          <p:cNvPicPr preferRelativeResize="0"/>
          <p:nvPr/>
        </p:nvPicPr>
        <p:blipFill>
          <a:blip r:embed="rId7">
            <a:alphaModFix/>
          </a:blip>
          <a:stretch>
            <a:fillRect/>
          </a:stretch>
        </p:blipFill>
        <p:spPr>
          <a:xfrm>
            <a:off x="838200" y="695250"/>
            <a:ext cx="2028307" cy="4295850"/>
          </a:xfrm>
          <a:prstGeom prst="rect">
            <a:avLst/>
          </a:prstGeom>
          <a:noFill/>
          <a:ln>
            <a:noFill/>
          </a:ln>
        </p:spPr>
      </p:pic>
      <p:sp>
        <p:nvSpPr>
          <p:cNvPr id="1212" name="Google Shape;1212;p115"/>
          <p:cNvSpPr/>
          <p:nvPr/>
        </p:nvSpPr>
        <p:spPr>
          <a:xfrm>
            <a:off x="1191275" y="714995"/>
            <a:ext cx="977400" cy="295800"/>
          </a:xfrm>
          <a:prstGeom prst="rect">
            <a:avLst/>
          </a:prstGeom>
          <a:noFill/>
          <a:ln cap="flat" cmpd="sng" w="28575">
            <a:solidFill>
              <a:srgbClr val="CC3C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13" name="Google Shape;1213;p115"/>
          <p:cNvPicPr preferRelativeResize="0"/>
          <p:nvPr/>
        </p:nvPicPr>
        <p:blipFill rotWithShape="1">
          <a:blip r:embed="rId8">
            <a:alphaModFix/>
          </a:blip>
          <a:srcRect b="7679" l="21382" r="27500" t="6703"/>
          <a:stretch/>
        </p:blipFill>
        <p:spPr>
          <a:xfrm rot="-1492278">
            <a:off x="1976900" y="856570"/>
            <a:ext cx="266321" cy="324096"/>
          </a:xfrm>
          <a:prstGeom prst="rect">
            <a:avLst/>
          </a:prstGeom>
          <a:noFill/>
          <a:ln>
            <a:noFill/>
          </a:ln>
        </p:spPr>
      </p:pic>
      <p:sp>
        <p:nvSpPr>
          <p:cNvPr id="1214" name="Google Shape;1214;p115"/>
          <p:cNvSpPr/>
          <p:nvPr/>
        </p:nvSpPr>
        <p:spPr>
          <a:xfrm>
            <a:off x="1106750" y="1856500"/>
            <a:ext cx="1565400" cy="457500"/>
          </a:xfrm>
          <a:prstGeom prst="rect">
            <a:avLst/>
          </a:prstGeom>
          <a:noFill/>
          <a:ln cap="flat" cmpd="sng" w="28575">
            <a:solidFill>
              <a:srgbClr val="CC3C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15" name="Google Shape;1215;p115"/>
          <p:cNvPicPr preferRelativeResize="0"/>
          <p:nvPr/>
        </p:nvPicPr>
        <p:blipFill rotWithShape="1">
          <a:blip r:embed="rId8">
            <a:alphaModFix/>
          </a:blip>
          <a:srcRect b="7679" l="21382" r="27500" t="6703"/>
          <a:stretch/>
        </p:blipFill>
        <p:spPr>
          <a:xfrm rot="-1492278">
            <a:off x="2544375" y="1897470"/>
            <a:ext cx="266321" cy="324096"/>
          </a:xfrm>
          <a:prstGeom prst="rect">
            <a:avLst/>
          </a:prstGeom>
          <a:noFill/>
          <a:ln>
            <a:noFill/>
          </a:ln>
        </p:spPr>
      </p:pic>
      <p:sp>
        <p:nvSpPr>
          <p:cNvPr id="1216" name="Google Shape;1216;p115"/>
          <p:cNvSpPr txBox="1"/>
          <p:nvPr/>
        </p:nvSpPr>
        <p:spPr>
          <a:xfrm>
            <a:off x="3586200" y="1039800"/>
            <a:ext cx="4329600" cy="329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600">
                <a:latin typeface="Dosis SemiBold"/>
                <a:ea typeface="Dosis SemiBold"/>
                <a:cs typeface="Dosis SemiBold"/>
                <a:sym typeface="Dosis SemiBold"/>
              </a:rPr>
              <a:t>L’activation du Mode création permet de:</a:t>
            </a:r>
            <a:endParaRPr sz="1600">
              <a:latin typeface="Dosis SemiBold"/>
              <a:ea typeface="Dosis SemiBold"/>
              <a:cs typeface="Dosis SemiBold"/>
              <a:sym typeface="Dosis SemiBold"/>
            </a:endParaRPr>
          </a:p>
          <a:p>
            <a:pPr indent="-330200" lvl="0" marL="457200" rtl="0" algn="l">
              <a:spcBef>
                <a:spcPts val="1000"/>
              </a:spcBef>
              <a:spcAft>
                <a:spcPts val="0"/>
              </a:spcAft>
              <a:buSzPts val="1600"/>
              <a:buFont typeface="Dosis SemiBold"/>
              <a:buChar char="●"/>
            </a:pPr>
            <a:r>
              <a:rPr lang="fr-CA" sz="1600">
                <a:latin typeface="Dosis SemiBold"/>
                <a:ea typeface="Dosis SemiBold"/>
                <a:cs typeface="Dosis SemiBold"/>
                <a:sym typeface="Dosis SemiBold"/>
              </a:rPr>
              <a:t>accéder à des propriétés avancées des tuiles;</a:t>
            </a:r>
            <a:endParaRPr sz="1600">
              <a:latin typeface="Dosis SemiBold"/>
              <a:ea typeface="Dosis SemiBold"/>
              <a:cs typeface="Dosis SemiBold"/>
              <a:sym typeface="Dosis SemiBold"/>
            </a:endParaRPr>
          </a:p>
          <a:p>
            <a:pPr indent="-330200" lvl="0" marL="457200" rtl="0" algn="l">
              <a:spcBef>
                <a:spcPts val="1000"/>
              </a:spcBef>
              <a:spcAft>
                <a:spcPts val="0"/>
              </a:spcAft>
              <a:buSzPts val="1600"/>
              <a:buFont typeface="Dosis SemiBold"/>
              <a:buChar char="●"/>
            </a:pPr>
            <a:r>
              <a:rPr lang="fr-CA" sz="1600">
                <a:latin typeface="Dosis SemiBold"/>
                <a:ea typeface="Dosis SemiBold"/>
                <a:cs typeface="Dosis SemiBold"/>
                <a:sym typeface="Dosis SemiBold"/>
              </a:rPr>
              <a:t>ajouter des boutons d’action;</a:t>
            </a:r>
            <a:endParaRPr sz="1600">
              <a:latin typeface="Dosis SemiBold"/>
              <a:ea typeface="Dosis SemiBold"/>
              <a:cs typeface="Dosis SemiBold"/>
              <a:sym typeface="Dosis SemiBold"/>
            </a:endParaRPr>
          </a:p>
          <a:p>
            <a:pPr indent="-330200" lvl="0" marL="457200" rtl="0" algn="l">
              <a:spcBef>
                <a:spcPts val="1000"/>
              </a:spcBef>
              <a:spcAft>
                <a:spcPts val="0"/>
              </a:spcAft>
              <a:buSzPts val="1600"/>
              <a:buFont typeface="Dosis SemiBold"/>
              <a:buChar char="●"/>
            </a:pPr>
            <a:r>
              <a:rPr lang="fr-CA" sz="1600">
                <a:latin typeface="Dosis SemiBold"/>
                <a:ea typeface="Dosis SemiBold"/>
                <a:cs typeface="Dosis SemiBold"/>
                <a:sym typeface="Dosis SemiBold"/>
              </a:rPr>
              <a:t>accéder aux outils de création;</a:t>
            </a:r>
            <a:endParaRPr sz="1600">
              <a:latin typeface="Dosis SemiBold"/>
              <a:ea typeface="Dosis SemiBold"/>
              <a:cs typeface="Dosis SemiBold"/>
              <a:sym typeface="Dosis SemiBold"/>
            </a:endParaRPr>
          </a:p>
          <a:p>
            <a:pPr indent="-330200" lvl="0" marL="457200" rtl="0" algn="l">
              <a:spcBef>
                <a:spcPts val="1000"/>
              </a:spcBef>
              <a:spcAft>
                <a:spcPts val="0"/>
              </a:spcAft>
              <a:buSzPts val="1600"/>
              <a:buFont typeface="Dosis SemiBold"/>
              <a:buChar char="●"/>
            </a:pPr>
            <a:r>
              <a:rPr lang="fr-CA" sz="1600">
                <a:latin typeface="Dosis SemiBold"/>
                <a:ea typeface="Dosis SemiBold"/>
                <a:cs typeface="Dosis SemiBold"/>
                <a:sym typeface="Dosis SemiBold"/>
              </a:rPr>
              <a:t>modifier, limiter ou retirer des paramètres de tuile;</a:t>
            </a:r>
            <a:endParaRPr sz="1600">
              <a:latin typeface="Dosis SemiBold"/>
              <a:ea typeface="Dosis SemiBold"/>
              <a:cs typeface="Dosis SemiBold"/>
              <a:sym typeface="Dosis SemiBold"/>
            </a:endParaRPr>
          </a:p>
          <a:p>
            <a:pPr indent="-330200" lvl="0" marL="457200" rtl="0" algn="l">
              <a:spcBef>
                <a:spcPts val="1000"/>
              </a:spcBef>
              <a:spcAft>
                <a:spcPts val="0"/>
              </a:spcAft>
              <a:buSzPts val="1600"/>
              <a:buFont typeface="Dosis SemiBold"/>
              <a:buChar char="●"/>
            </a:pPr>
            <a:r>
              <a:rPr lang="fr-CA" sz="1600">
                <a:latin typeface="Dosis SemiBold"/>
                <a:ea typeface="Dosis SemiBold"/>
                <a:cs typeface="Dosis SemiBold"/>
                <a:sym typeface="Dosis SemiBold"/>
              </a:rPr>
              <a:t>sélectionner les outils à afficher;</a:t>
            </a:r>
            <a:endParaRPr sz="1600">
              <a:latin typeface="Dosis SemiBold"/>
              <a:ea typeface="Dosis SemiBold"/>
              <a:cs typeface="Dosis SemiBold"/>
              <a:sym typeface="Dosis SemiBold"/>
            </a:endParaRPr>
          </a:p>
          <a:p>
            <a:pPr indent="-330200" lvl="0" marL="457200" rtl="0" algn="l">
              <a:spcBef>
                <a:spcPts val="1000"/>
              </a:spcBef>
              <a:spcAft>
                <a:spcPts val="0"/>
              </a:spcAft>
              <a:buSzPts val="1600"/>
              <a:buFont typeface="Dosis SemiBold"/>
              <a:buChar char="●"/>
            </a:pPr>
            <a:r>
              <a:rPr lang="fr-CA" sz="1600">
                <a:latin typeface="Dosis SemiBold"/>
                <a:ea typeface="Dosis SemiBold"/>
                <a:cs typeface="Dosis SemiBold"/>
                <a:sym typeface="Dosis SemiBold"/>
              </a:rPr>
              <a:t>retirer des tuiles ou des catégories; </a:t>
            </a:r>
            <a:endParaRPr sz="1600">
              <a:latin typeface="Dosis SemiBold"/>
              <a:ea typeface="Dosis SemiBold"/>
              <a:cs typeface="Dosis SemiBold"/>
              <a:sym typeface="Dosis SemiBold"/>
            </a:endParaRPr>
          </a:p>
          <a:p>
            <a:pPr indent="-330200" lvl="0" marL="457200" rtl="0" algn="l">
              <a:spcBef>
                <a:spcPts val="1000"/>
              </a:spcBef>
              <a:spcAft>
                <a:spcPts val="1000"/>
              </a:spcAft>
              <a:buSzPts val="1600"/>
              <a:buFont typeface="Dosis SemiBold"/>
              <a:buChar char="●"/>
            </a:pPr>
            <a:r>
              <a:rPr lang="fr-CA" sz="1600">
                <a:latin typeface="Dosis SemiBold"/>
                <a:ea typeface="Dosis SemiBold"/>
                <a:cs typeface="Dosis SemiBold"/>
                <a:sym typeface="Dosis SemiBold"/>
              </a:rPr>
              <a:t>verrouiller les tuiles.</a:t>
            </a:r>
            <a:endParaRPr sz="1600">
              <a:latin typeface="Dosis SemiBold"/>
              <a:ea typeface="Dosis SemiBold"/>
              <a:cs typeface="Dosis SemiBold"/>
              <a:sym typeface="Dosis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0" name="Shape 1220"/>
        <p:cNvGrpSpPr/>
        <p:nvPr/>
      </p:nvGrpSpPr>
      <p:grpSpPr>
        <a:xfrm>
          <a:off x="0" y="0"/>
          <a:ext cx="0" cy="0"/>
          <a:chOff x="0" y="0"/>
          <a:chExt cx="0" cy="0"/>
        </a:xfrm>
      </p:grpSpPr>
      <p:sp>
        <p:nvSpPr>
          <p:cNvPr id="1221" name="Google Shape;1221;p116">
            <a:hlinkClick r:id="rId3"/>
          </p:cNvPr>
          <p:cNvSpPr/>
          <p:nvPr/>
        </p:nvSpPr>
        <p:spPr>
          <a:xfrm>
            <a:off x="6967300" y="26475"/>
            <a:ext cx="2073300" cy="354300"/>
          </a:xfrm>
          <a:prstGeom prst="roundRect">
            <a:avLst>
              <a:gd fmla="val 16667" name="adj"/>
            </a:avLst>
          </a:prstGeom>
          <a:solidFill>
            <a:srgbClr val="FFFFFF"/>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CA" sz="1300" u="sng">
                <a:solidFill>
                  <a:srgbClr val="434343"/>
                </a:solidFill>
                <a:latin typeface="Dosis"/>
                <a:ea typeface="Dosis"/>
                <a:cs typeface="Dosis"/>
                <a:sym typeface="Dosis"/>
                <a:hlinkClick r:id="rId4">
                  <a:extLst>
                    <a:ext uri="{A12FA001-AC4F-418D-AE19-62706E023703}">
                      <ahyp:hlinkClr val="tx"/>
                    </a:ext>
                  </a:extLst>
                </a:hlinkClick>
              </a:rPr>
              <a:t>polypad.amplify.com/fr/p</a:t>
            </a:r>
            <a:endParaRPr b="1" sz="1300">
              <a:solidFill>
                <a:srgbClr val="434343"/>
              </a:solidFill>
              <a:latin typeface="Dosis"/>
              <a:ea typeface="Dosis"/>
              <a:cs typeface="Dosis"/>
              <a:sym typeface="Dosis"/>
            </a:endParaRPr>
          </a:p>
        </p:txBody>
      </p:sp>
      <p:pic>
        <p:nvPicPr>
          <p:cNvPr descr="File:Pixel 51 icon cursor click top left.svg - Wikimedia Commons" id="1222" name="Google Shape;1222;p116"/>
          <p:cNvPicPr preferRelativeResize="0"/>
          <p:nvPr/>
        </p:nvPicPr>
        <p:blipFill>
          <a:blip r:embed="rId5">
            <a:alphaModFix/>
          </a:blip>
          <a:stretch>
            <a:fillRect/>
          </a:stretch>
        </p:blipFill>
        <p:spPr>
          <a:xfrm>
            <a:off x="8885361" y="257692"/>
            <a:ext cx="230001" cy="230001"/>
          </a:xfrm>
          <a:prstGeom prst="rect">
            <a:avLst/>
          </a:prstGeom>
          <a:noFill/>
          <a:ln>
            <a:noFill/>
          </a:ln>
        </p:spPr>
      </p:pic>
      <p:sp>
        <p:nvSpPr>
          <p:cNvPr id="1223" name="Google Shape;1223;p116">
            <a:hlinkClick r:id="rId6"/>
          </p:cNvPr>
          <p:cNvSpPr/>
          <p:nvPr/>
        </p:nvSpPr>
        <p:spPr>
          <a:xfrm>
            <a:off x="6967300" y="25950"/>
            <a:ext cx="2073300" cy="3543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Viga"/>
              <a:ea typeface="Viga"/>
              <a:cs typeface="Viga"/>
              <a:sym typeface="Viga"/>
            </a:endParaRPr>
          </a:p>
        </p:txBody>
      </p:sp>
      <p:sp>
        <p:nvSpPr>
          <p:cNvPr id="1224" name="Google Shape;1224;p116"/>
          <p:cNvSpPr/>
          <p:nvPr/>
        </p:nvSpPr>
        <p:spPr>
          <a:xfrm>
            <a:off x="6216150" y="1057835"/>
            <a:ext cx="2458500" cy="3774600"/>
          </a:xfrm>
          <a:prstGeom prst="rect">
            <a:avLst/>
          </a:prstGeom>
          <a:solidFill>
            <a:srgbClr val="F3F3F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116"/>
          <p:cNvSpPr/>
          <p:nvPr/>
        </p:nvSpPr>
        <p:spPr>
          <a:xfrm>
            <a:off x="3342763" y="1057825"/>
            <a:ext cx="2458500" cy="3774600"/>
          </a:xfrm>
          <a:prstGeom prst="rect">
            <a:avLst/>
          </a:prstGeom>
          <a:solidFill>
            <a:srgbClr val="F3F3F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116"/>
          <p:cNvSpPr/>
          <p:nvPr/>
        </p:nvSpPr>
        <p:spPr>
          <a:xfrm>
            <a:off x="469400" y="1057825"/>
            <a:ext cx="2458500" cy="3774600"/>
          </a:xfrm>
          <a:prstGeom prst="rect">
            <a:avLst/>
          </a:prstGeom>
          <a:solidFill>
            <a:srgbClr val="F3F3F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27" name="Google Shape;1227;p116"/>
          <p:cNvPicPr preferRelativeResize="0"/>
          <p:nvPr/>
        </p:nvPicPr>
        <p:blipFill>
          <a:blip r:embed="rId7">
            <a:alphaModFix/>
          </a:blip>
          <a:stretch>
            <a:fillRect/>
          </a:stretch>
        </p:blipFill>
        <p:spPr>
          <a:xfrm>
            <a:off x="1420614" y="1198794"/>
            <a:ext cx="569400" cy="601500"/>
          </a:xfrm>
          <a:prstGeom prst="roundRect">
            <a:avLst>
              <a:gd fmla="val 16667" name="adj"/>
            </a:avLst>
          </a:prstGeom>
          <a:noFill/>
          <a:ln>
            <a:noFill/>
          </a:ln>
        </p:spPr>
      </p:pic>
      <p:pic>
        <p:nvPicPr>
          <p:cNvPr id="1228" name="Google Shape;1228;p116"/>
          <p:cNvPicPr preferRelativeResize="0"/>
          <p:nvPr/>
        </p:nvPicPr>
        <p:blipFill>
          <a:blip r:embed="rId8">
            <a:alphaModFix/>
          </a:blip>
          <a:stretch>
            <a:fillRect/>
          </a:stretch>
        </p:blipFill>
        <p:spPr>
          <a:xfrm>
            <a:off x="7094800" y="1218300"/>
            <a:ext cx="701125" cy="604175"/>
          </a:xfrm>
          <a:prstGeom prst="rect">
            <a:avLst/>
          </a:prstGeom>
          <a:noFill/>
          <a:ln>
            <a:noFill/>
          </a:ln>
        </p:spPr>
      </p:pic>
      <p:pic>
        <p:nvPicPr>
          <p:cNvPr id="1229" name="Google Shape;1229;p116"/>
          <p:cNvPicPr preferRelativeResize="0"/>
          <p:nvPr/>
        </p:nvPicPr>
        <p:blipFill>
          <a:blip r:embed="rId9">
            <a:alphaModFix/>
          </a:blip>
          <a:stretch>
            <a:fillRect/>
          </a:stretch>
        </p:blipFill>
        <p:spPr>
          <a:xfrm>
            <a:off x="3686434" y="2085000"/>
            <a:ext cx="1857475" cy="2401146"/>
          </a:xfrm>
          <a:prstGeom prst="rect">
            <a:avLst/>
          </a:prstGeom>
          <a:noFill/>
          <a:ln>
            <a:noFill/>
          </a:ln>
        </p:spPr>
      </p:pic>
      <p:pic>
        <p:nvPicPr>
          <p:cNvPr id="1230" name="Google Shape;1230;p116"/>
          <p:cNvPicPr preferRelativeResize="0"/>
          <p:nvPr/>
        </p:nvPicPr>
        <p:blipFill rotWithShape="1">
          <a:blip r:embed="rId10">
            <a:alphaModFix/>
          </a:blip>
          <a:srcRect b="7679" l="21382" r="27500" t="6703"/>
          <a:stretch/>
        </p:blipFill>
        <p:spPr>
          <a:xfrm>
            <a:off x="5158104" y="4240600"/>
            <a:ext cx="385800" cy="469501"/>
          </a:xfrm>
          <a:prstGeom prst="rect">
            <a:avLst/>
          </a:prstGeom>
          <a:noFill/>
          <a:ln>
            <a:noFill/>
          </a:ln>
        </p:spPr>
      </p:pic>
      <p:grpSp>
        <p:nvGrpSpPr>
          <p:cNvPr id="1231" name="Google Shape;1231;p116"/>
          <p:cNvGrpSpPr/>
          <p:nvPr/>
        </p:nvGrpSpPr>
        <p:grpSpPr>
          <a:xfrm>
            <a:off x="6513535" y="2332288"/>
            <a:ext cx="2009572" cy="1914377"/>
            <a:chOff x="1092938" y="3233375"/>
            <a:chExt cx="1557325" cy="1483553"/>
          </a:xfrm>
        </p:grpSpPr>
        <p:pic>
          <p:nvPicPr>
            <p:cNvPr id="1232" name="Google Shape;1232;p116"/>
            <p:cNvPicPr preferRelativeResize="0"/>
            <p:nvPr/>
          </p:nvPicPr>
          <p:blipFill>
            <a:blip r:embed="rId11">
              <a:alphaModFix/>
            </a:blip>
            <a:stretch>
              <a:fillRect/>
            </a:stretch>
          </p:blipFill>
          <p:spPr>
            <a:xfrm>
              <a:off x="1092938" y="3233375"/>
              <a:ext cx="1557325" cy="1483553"/>
            </a:xfrm>
            <a:prstGeom prst="rect">
              <a:avLst/>
            </a:prstGeom>
            <a:noFill/>
            <a:ln>
              <a:noFill/>
            </a:ln>
          </p:spPr>
        </p:pic>
        <p:pic>
          <p:nvPicPr>
            <p:cNvPr id="1233" name="Google Shape;1233;p116"/>
            <p:cNvPicPr preferRelativeResize="0"/>
            <p:nvPr/>
          </p:nvPicPr>
          <p:blipFill>
            <a:blip r:embed="rId8">
              <a:alphaModFix/>
            </a:blip>
            <a:stretch>
              <a:fillRect/>
            </a:stretch>
          </p:blipFill>
          <p:spPr>
            <a:xfrm>
              <a:off x="1299173" y="4034397"/>
              <a:ext cx="272700" cy="235000"/>
            </a:xfrm>
            <a:prstGeom prst="rect">
              <a:avLst/>
            </a:prstGeom>
            <a:noFill/>
            <a:ln>
              <a:noFill/>
            </a:ln>
          </p:spPr>
        </p:pic>
      </p:grpSp>
      <p:sp>
        <p:nvSpPr>
          <p:cNvPr id="1234" name="Google Shape;1234;p116"/>
          <p:cNvSpPr/>
          <p:nvPr/>
        </p:nvSpPr>
        <p:spPr>
          <a:xfrm>
            <a:off x="8047944" y="2452781"/>
            <a:ext cx="345600" cy="323100"/>
          </a:xfrm>
          <a:prstGeom prst="ellipse">
            <a:avLst/>
          </a:prstGeom>
          <a:noFill/>
          <a:ln cap="flat" cmpd="sng" w="19050">
            <a:solidFill>
              <a:srgbClr val="CC3C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116"/>
          <p:cNvSpPr/>
          <p:nvPr/>
        </p:nvSpPr>
        <p:spPr>
          <a:xfrm>
            <a:off x="6721351" y="3316599"/>
            <a:ext cx="487500" cy="469500"/>
          </a:xfrm>
          <a:prstGeom prst="ellipse">
            <a:avLst/>
          </a:prstGeom>
          <a:noFill/>
          <a:ln cap="flat" cmpd="sng" w="19050">
            <a:solidFill>
              <a:srgbClr val="CC3C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36" name="Google Shape;1236;p116"/>
          <p:cNvCxnSpPr>
            <a:stCxn id="1234" idx="3"/>
            <a:endCxn id="1235" idx="7"/>
          </p:cNvCxnSpPr>
          <p:nvPr/>
        </p:nvCxnSpPr>
        <p:spPr>
          <a:xfrm flipH="1">
            <a:off x="7137356" y="2728564"/>
            <a:ext cx="961200" cy="656700"/>
          </a:xfrm>
          <a:prstGeom prst="straightConnector1">
            <a:avLst/>
          </a:prstGeom>
          <a:noFill/>
          <a:ln cap="flat" cmpd="sng" w="19050">
            <a:solidFill>
              <a:srgbClr val="CC3C00"/>
            </a:solidFill>
            <a:prstDash val="solid"/>
            <a:round/>
            <a:headEnd len="med" w="med" type="none"/>
            <a:tailEnd len="med" w="med" type="triangle"/>
          </a:ln>
        </p:spPr>
      </p:cxnSp>
      <p:sp>
        <p:nvSpPr>
          <p:cNvPr id="1237" name="Google Shape;1237;p116"/>
          <p:cNvSpPr txBox="1"/>
          <p:nvPr/>
        </p:nvSpPr>
        <p:spPr>
          <a:xfrm>
            <a:off x="545600" y="1898675"/>
            <a:ext cx="218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200">
                <a:latin typeface="Dosis SemiBold"/>
                <a:ea typeface="Dosis SemiBold"/>
                <a:cs typeface="Dosis SemiBold"/>
                <a:sym typeface="Dosis SemiBold"/>
              </a:rPr>
              <a:t>Partager le lien</a:t>
            </a:r>
            <a:endParaRPr sz="1200">
              <a:latin typeface="Dosis SemiBold"/>
              <a:ea typeface="Dosis SemiBold"/>
              <a:cs typeface="Dosis SemiBold"/>
              <a:sym typeface="Dosis SemiBold"/>
            </a:endParaRPr>
          </a:p>
        </p:txBody>
      </p:sp>
      <p:pic>
        <p:nvPicPr>
          <p:cNvPr id="1238" name="Google Shape;1238;p116"/>
          <p:cNvPicPr preferRelativeResize="0"/>
          <p:nvPr/>
        </p:nvPicPr>
        <p:blipFill>
          <a:blip r:embed="rId12">
            <a:alphaModFix/>
          </a:blip>
          <a:stretch>
            <a:fillRect/>
          </a:stretch>
        </p:blipFill>
        <p:spPr>
          <a:xfrm>
            <a:off x="545600" y="2196425"/>
            <a:ext cx="2317500" cy="896155"/>
          </a:xfrm>
          <a:prstGeom prst="rect">
            <a:avLst/>
          </a:prstGeom>
          <a:noFill/>
          <a:ln>
            <a:noFill/>
          </a:ln>
        </p:spPr>
      </p:pic>
      <p:sp>
        <p:nvSpPr>
          <p:cNvPr id="1239" name="Google Shape;1239;p116"/>
          <p:cNvSpPr/>
          <p:nvPr/>
        </p:nvSpPr>
        <p:spPr>
          <a:xfrm>
            <a:off x="1008950" y="2281375"/>
            <a:ext cx="1725300" cy="149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116"/>
          <p:cNvSpPr txBox="1"/>
          <p:nvPr/>
        </p:nvSpPr>
        <p:spPr>
          <a:xfrm>
            <a:off x="1738047" y="2366387"/>
            <a:ext cx="863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900">
                <a:solidFill>
                  <a:srgbClr val="FF0000"/>
                </a:solidFill>
                <a:latin typeface="Source Sans Pro"/>
                <a:ea typeface="Source Sans Pro"/>
                <a:cs typeface="Source Sans Pro"/>
                <a:sym typeface="Source Sans Pro"/>
              </a:rPr>
              <a:t>Copier le lien</a:t>
            </a:r>
            <a:endParaRPr sz="900">
              <a:solidFill>
                <a:srgbClr val="FF0000"/>
              </a:solidFill>
              <a:latin typeface="Source Sans Pro"/>
              <a:ea typeface="Source Sans Pro"/>
              <a:cs typeface="Source Sans Pro"/>
              <a:sym typeface="Source Sans Pro"/>
            </a:endParaRPr>
          </a:p>
        </p:txBody>
      </p:sp>
      <p:grpSp>
        <p:nvGrpSpPr>
          <p:cNvPr id="1241" name="Google Shape;1241;p116"/>
          <p:cNvGrpSpPr/>
          <p:nvPr/>
        </p:nvGrpSpPr>
        <p:grpSpPr>
          <a:xfrm>
            <a:off x="1241013" y="3255550"/>
            <a:ext cx="1557325" cy="1483553"/>
            <a:chOff x="1092938" y="3233375"/>
            <a:chExt cx="1557325" cy="1483553"/>
          </a:xfrm>
        </p:grpSpPr>
        <p:pic>
          <p:nvPicPr>
            <p:cNvPr id="1242" name="Google Shape;1242;p116"/>
            <p:cNvPicPr preferRelativeResize="0"/>
            <p:nvPr/>
          </p:nvPicPr>
          <p:blipFill>
            <a:blip r:embed="rId11">
              <a:alphaModFix/>
            </a:blip>
            <a:stretch>
              <a:fillRect/>
            </a:stretch>
          </p:blipFill>
          <p:spPr>
            <a:xfrm>
              <a:off x="1092938" y="3233375"/>
              <a:ext cx="1557325" cy="1483553"/>
            </a:xfrm>
            <a:prstGeom prst="rect">
              <a:avLst/>
            </a:prstGeom>
            <a:noFill/>
            <a:ln>
              <a:noFill/>
            </a:ln>
          </p:spPr>
        </p:pic>
        <p:pic>
          <p:nvPicPr>
            <p:cNvPr id="1243" name="Google Shape;1243;p116"/>
            <p:cNvPicPr preferRelativeResize="0"/>
            <p:nvPr/>
          </p:nvPicPr>
          <p:blipFill>
            <a:blip r:embed="rId8">
              <a:alphaModFix/>
            </a:blip>
            <a:stretch>
              <a:fillRect/>
            </a:stretch>
          </p:blipFill>
          <p:spPr>
            <a:xfrm>
              <a:off x="1299173" y="4034397"/>
              <a:ext cx="272700" cy="235000"/>
            </a:xfrm>
            <a:prstGeom prst="rect">
              <a:avLst/>
            </a:prstGeom>
            <a:noFill/>
            <a:ln>
              <a:noFill/>
            </a:ln>
          </p:spPr>
        </p:pic>
      </p:grpSp>
      <p:pic>
        <p:nvPicPr>
          <p:cNvPr id="1244" name="Google Shape;1244;p116"/>
          <p:cNvPicPr preferRelativeResize="0"/>
          <p:nvPr/>
        </p:nvPicPr>
        <p:blipFill rotWithShape="1">
          <a:blip r:embed="rId10">
            <a:alphaModFix/>
          </a:blip>
          <a:srcRect b="7679" l="21382" r="27500" t="6703"/>
          <a:stretch/>
        </p:blipFill>
        <p:spPr>
          <a:xfrm>
            <a:off x="8098548" y="2640857"/>
            <a:ext cx="385800" cy="469501"/>
          </a:xfrm>
          <a:prstGeom prst="rect">
            <a:avLst/>
          </a:prstGeom>
          <a:noFill/>
          <a:ln>
            <a:noFill/>
          </a:ln>
        </p:spPr>
      </p:pic>
      <p:pic>
        <p:nvPicPr>
          <p:cNvPr id="1245" name="Google Shape;1245;p116"/>
          <p:cNvPicPr preferRelativeResize="0"/>
          <p:nvPr/>
        </p:nvPicPr>
        <p:blipFill rotWithShape="1">
          <a:blip r:embed="rId10">
            <a:alphaModFix/>
          </a:blip>
          <a:srcRect b="7679" l="21382" r="27500" t="6703"/>
          <a:stretch/>
        </p:blipFill>
        <p:spPr>
          <a:xfrm>
            <a:off x="6772198" y="3612682"/>
            <a:ext cx="385800" cy="469501"/>
          </a:xfrm>
          <a:prstGeom prst="rect">
            <a:avLst/>
          </a:prstGeom>
          <a:noFill/>
          <a:ln>
            <a:noFill/>
          </a:ln>
        </p:spPr>
      </p:pic>
      <p:sp>
        <p:nvSpPr>
          <p:cNvPr id="1246" name="Google Shape;1246;p116"/>
          <p:cNvSpPr/>
          <p:nvPr/>
        </p:nvSpPr>
        <p:spPr>
          <a:xfrm>
            <a:off x="1347315" y="3779274"/>
            <a:ext cx="1290000" cy="2181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116"/>
          <p:cNvSpPr txBox="1"/>
          <p:nvPr/>
        </p:nvSpPr>
        <p:spPr>
          <a:xfrm>
            <a:off x="683375" y="3255550"/>
            <a:ext cx="385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200">
                <a:latin typeface="Dosis SemiBold"/>
                <a:ea typeface="Dosis SemiBold"/>
                <a:cs typeface="Dosis SemiBold"/>
                <a:sym typeface="Dosis SemiBold"/>
              </a:rPr>
              <a:t>ou</a:t>
            </a:r>
            <a:endParaRPr sz="1200">
              <a:latin typeface="Dosis SemiBold"/>
              <a:ea typeface="Dosis SemiBold"/>
              <a:cs typeface="Dosis SemiBold"/>
              <a:sym typeface="Dosis SemiBold"/>
            </a:endParaRPr>
          </a:p>
        </p:txBody>
      </p:sp>
      <p:sp>
        <p:nvSpPr>
          <p:cNvPr id="1248" name="Google Shape;1248;p116"/>
          <p:cNvSpPr/>
          <p:nvPr/>
        </p:nvSpPr>
        <p:spPr>
          <a:xfrm>
            <a:off x="2371194" y="3316606"/>
            <a:ext cx="345600" cy="323100"/>
          </a:xfrm>
          <a:prstGeom prst="ellipse">
            <a:avLst/>
          </a:prstGeom>
          <a:noFill/>
          <a:ln cap="flat" cmpd="sng" w="19050">
            <a:solidFill>
              <a:srgbClr val="CC3C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49" name="Google Shape;1249;p116"/>
          <p:cNvPicPr preferRelativeResize="0"/>
          <p:nvPr/>
        </p:nvPicPr>
        <p:blipFill rotWithShape="1">
          <a:blip r:embed="rId10">
            <a:alphaModFix/>
          </a:blip>
          <a:srcRect b="7679" l="21382" r="27500" t="6703"/>
          <a:stretch/>
        </p:blipFill>
        <p:spPr>
          <a:xfrm>
            <a:off x="2486789" y="3510124"/>
            <a:ext cx="230000" cy="279899"/>
          </a:xfrm>
          <a:prstGeom prst="rect">
            <a:avLst/>
          </a:prstGeom>
          <a:noFill/>
          <a:ln>
            <a:noFill/>
          </a:ln>
        </p:spPr>
      </p:pic>
      <p:pic>
        <p:nvPicPr>
          <p:cNvPr id="1250" name="Google Shape;1250;p116"/>
          <p:cNvPicPr preferRelativeResize="0"/>
          <p:nvPr/>
        </p:nvPicPr>
        <p:blipFill rotWithShape="1">
          <a:blip r:embed="rId10">
            <a:alphaModFix/>
          </a:blip>
          <a:srcRect b="7679" l="21382" r="27500" t="6703"/>
          <a:stretch/>
        </p:blipFill>
        <p:spPr>
          <a:xfrm>
            <a:off x="1756602" y="3857375"/>
            <a:ext cx="230000" cy="279899"/>
          </a:xfrm>
          <a:prstGeom prst="rect">
            <a:avLst/>
          </a:prstGeom>
          <a:noFill/>
          <a:ln>
            <a:noFill/>
          </a:ln>
        </p:spPr>
      </p:pic>
      <p:cxnSp>
        <p:nvCxnSpPr>
          <p:cNvPr id="1251" name="Google Shape;1251;p116"/>
          <p:cNvCxnSpPr>
            <a:stCxn id="1248" idx="3"/>
            <a:endCxn id="1246" idx="0"/>
          </p:cNvCxnSpPr>
          <p:nvPr/>
        </p:nvCxnSpPr>
        <p:spPr>
          <a:xfrm flipH="1">
            <a:off x="1992206" y="3592389"/>
            <a:ext cx="429600" cy="186900"/>
          </a:xfrm>
          <a:prstGeom prst="straightConnector1">
            <a:avLst/>
          </a:prstGeom>
          <a:noFill/>
          <a:ln cap="flat" cmpd="sng" w="19050">
            <a:solidFill>
              <a:srgbClr val="EA4335"/>
            </a:solidFill>
            <a:prstDash val="solid"/>
            <a:round/>
            <a:headEnd len="med" w="med" type="none"/>
            <a:tailEnd len="med" w="med" type="triangle"/>
          </a:ln>
        </p:spPr>
      </p:cxnSp>
      <p:pic>
        <p:nvPicPr>
          <p:cNvPr id="1252" name="Google Shape;1252;p116"/>
          <p:cNvPicPr preferRelativeResize="0"/>
          <p:nvPr/>
        </p:nvPicPr>
        <p:blipFill>
          <a:blip r:embed="rId13">
            <a:alphaModFix/>
          </a:blip>
          <a:stretch>
            <a:fillRect/>
          </a:stretch>
        </p:blipFill>
        <p:spPr>
          <a:xfrm>
            <a:off x="4243673" y="1218300"/>
            <a:ext cx="656700" cy="656700"/>
          </a:xfrm>
          <a:prstGeom prst="rect">
            <a:avLst/>
          </a:prstGeom>
          <a:noFill/>
          <a:ln>
            <a:noFill/>
          </a:ln>
        </p:spPr>
      </p:pic>
      <p:sp>
        <p:nvSpPr>
          <p:cNvPr id="1253" name="Google Shape;1253;p116"/>
          <p:cNvSpPr txBox="1"/>
          <p:nvPr>
            <p:ph type="title"/>
          </p:nvPr>
        </p:nvSpPr>
        <p:spPr>
          <a:xfrm>
            <a:off x="98250" y="-59850"/>
            <a:ext cx="8826600" cy="6027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fr-CA" sz="2400">
                <a:solidFill>
                  <a:schemeClr val="lt1"/>
                </a:solidFill>
              </a:rPr>
              <a:t>Polypad - Options de partage</a:t>
            </a:r>
            <a:endParaRPr sz="2400">
              <a:solidFill>
                <a:schemeClr val="lt1"/>
              </a:solidFill>
            </a:endParaRPr>
          </a:p>
        </p:txBody>
      </p:sp>
      <p:pic>
        <p:nvPicPr>
          <p:cNvPr id="1254" name="Google Shape;1254;p116"/>
          <p:cNvPicPr preferRelativeResize="0"/>
          <p:nvPr/>
        </p:nvPicPr>
        <p:blipFill>
          <a:blip r:embed="rId14">
            <a:alphaModFix/>
          </a:blip>
          <a:stretch>
            <a:fillRect/>
          </a:stretch>
        </p:blipFill>
        <p:spPr>
          <a:xfrm>
            <a:off x="3915675" y="664900"/>
            <a:ext cx="3221675" cy="52868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8" name="Shape 1258"/>
        <p:cNvGrpSpPr/>
        <p:nvPr/>
      </p:nvGrpSpPr>
      <p:grpSpPr>
        <a:xfrm>
          <a:off x="0" y="0"/>
          <a:ext cx="0" cy="0"/>
          <a:chOff x="0" y="0"/>
          <a:chExt cx="0" cy="0"/>
        </a:xfrm>
      </p:grpSpPr>
      <p:sp>
        <p:nvSpPr>
          <p:cNvPr id="1259" name="Google Shape;1259;p117"/>
          <p:cNvSpPr/>
          <p:nvPr/>
        </p:nvSpPr>
        <p:spPr>
          <a:xfrm>
            <a:off x="4572000" y="0"/>
            <a:ext cx="4572000" cy="5143500"/>
          </a:xfrm>
          <a:prstGeom prst="roundRect">
            <a:avLst>
              <a:gd fmla="val 0" name="adj"/>
            </a:avLst>
          </a:prstGeom>
          <a:solidFill>
            <a:srgbClr val="0069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osis SemiBold"/>
              <a:ea typeface="Dosis SemiBold"/>
              <a:cs typeface="Dosis SemiBold"/>
              <a:sym typeface="Dosis SemiBold"/>
            </a:endParaRPr>
          </a:p>
        </p:txBody>
      </p:sp>
      <p:graphicFrame>
        <p:nvGraphicFramePr>
          <p:cNvPr id="1260" name="Google Shape;1260;p117"/>
          <p:cNvGraphicFramePr/>
          <p:nvPr/>
        </p:nvGraphicFramePr>
        <p:xfrm>
          <a:off x="5829967" y="1752125"/>
          <a:ext cx="3000000" cy="3000000"/>
        </p:xfrm>
        <a:graphic>
          <a:graphicData uri="http://schemas.openxmlformats.org/drawingml/2006/table">
            <a:tbl>
              <a:tblPr>
                <a:noFill/>
                <a:tableStyleId>{F0867091-A780-4AC5-8F73-63F73F63A494}</a:tableStyleId>
              </a:tblPr>
              <a:tblGrid>
                <a:gridCol w="930175"/>
                <a:gridCol w="930175"/>
              </a:tblGrid>
              <a:tr h="1015725">
                <a:tc rowSpan="2">
                  <a:txBody>
                    <a:bodyPr/>
                    <a:lstStyle/>
                    <a:p>
                      <a:pPr indent="0" lvl="0" marL="0" rtl="0" algn="r">
                        <a:spcBef>
                          <a:spcPts val="0"/>
                        </a:spcBef>
                        <a:spcAft>
                          <a:spcPts val="0"/>
                        </a:spcAft>
                        <a:buNone/>
                      </a:pPr>
                      <a:r>
                        <a:rPr lang="fr-CA" sz="5600">
                          <a:solidFill>
                            <a:schemeClr val="lt1"/>
                          </a:solidFill>
                          <a:latin typeface="Viga"/>
                          <a:ea typeface="Viga"/>
                          <a:cs typeface="Viga"/>
                          <a:sym typeface="Viga"/>
                        </a:rPr>
                        <a:t>2</a:t>
                      </a:r>
                      <a:endParaRPr sz="5600">
                        <a:solidFill>
                          <a:schemeClr val="lt1"/>
                        </a:solidFill>
                        <a:latin typeface="Viga"/>
                        <a:ea typeface="Viga"/>
                        <a:cs typeface="Viga"/>
                        <a:sym typeface="Viga"/>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fr-CA" sz="4400">
                          <a:solidFill>
                            <a:schemeClr val="lt1"/>
                          </a:solidFill>
                          <a:latin typeface="Viga"/>
                          <a:ea typeface="Viga"/>
                          <a:cs typeface="Viga"/>
                          <a:sym typeface="Viga"/>
                        </a:rPr>
                        <a:t>1</a:t>
                      </a:r>
                      <a:endParaRPr sz="4400">
                        <a:solidFill>
                          <a:schemeClr val="lt1"/>
                        </a:solidFill>
                        <a:latin typeface="Viga"/>
                        <a:ea typeface="Viga"/>
                        <a:cs typeface="Viga"/>
                        <a:sym typeface="Vig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r>
              <a:tr h="1015725">
                <a:tc vMerge="1"/>
                <a:tc>
                  <a:txBody>
                    <a:bodyPr/>
                    <a:lstStyle/>
                    <a:p>
                      <a:pPr indent="0" lvl="0" marL="0" rtl="0" algn="ctr">
                        <a:spcBef>
                          <a:spcPts val="0"/>
                        </a:spcBef>
                        <a:spcAft>
                          <a:spcPts val="0"/>
                        </a:spcAft>
                        <a:buNone/>
                      </a:pPr>
                      <a:r>
                        <a:rPr lang="fr-CA" sz="4400">
                          <a:solidFill>
                            <a:schemeClr val="lt1"/>
                          </a:solidFill>
                          <a:latin typeface="Viga"/>
                          <a:ea typeface="Viga"/>
                          <a:cs typeface="Viga"/>
                          <a:sym typeface="Viga"/>
                        </a:rPr>
                        <a:t>3</a:t>
                      </a:r>
                      <a:endParaRPr sz="4400">
                        <a:solidFill>
                          <a:schemeClr val="lt1"/>
                        </a:solidFill>
                        <a:latin typeface="Viga"/>
                        <a:ea typeface="Viga"/>
                        <a:cs typeface="Viga"/>
                        <a:sym typeface="Vig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261" name="Google Shape;1261;p117"/>
          <p:cNvSpPr txBox="1"/>
          <p:nvPr/>
        </p:nvSpPr>
        <p:spPr>
          <a:xfrm>
            <a:off x="4572000" y="230525"/>
            <a:ext cx="4572000" cy="170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3300">
                <a:solidFill>
                  <a:schemeClr val="lt1"/>
                </a:solidFill>
                <a:latin typeface="Source Sans Pro"/>
                <a:ea typeface="Source Sans Pro"/>
                <a:cs typeface="Source Sans Pro"/>
                <a:sym typeface="Source Sans Pro"/>
              </a:rPr>
              <a:t>Représenter </a:t>
            </a:r>
            <a:endParaRPr sz="3300">
              <a:solidFill>
                <a:schemeClr val="lt1"/>
              </a:solidFill>
              <a:latin typeface="Source Sans Pro"/>
              <a:ea typeface="Source Sans Pro"/>
              <a:cs typeface="Source Sans Pro"/>
              <a:sym typeface="Source Sans Pro"/>
            </a:endParaRPr>
          </a:p>
          <a:p>
            <a:pPr indent="0" lvl="0" marL="0" rtl="0" algn="ctr">
              <a:spcBef>
                <a:spcPts val="0"/>
              </a:spcBef>
              <a:spcAft>
                <a:spcPts val="0"/>
              </a:spcAft>
              <a:buNone/>
            </a:pPr>
            <a:r>
              <a:rPr lang="fr-CA" sz="3300">
                <a:solidFill>
                  <a:schemeClr val="lt1"/>
                </a:solidFill>
                <a:latin typeface="Source Sans Pro"/>
                <a:ea typeface="Source Sans Pro"/>
                <a:cs typeface="Source Sans Pro"/>
                <a:sym typeface="Source Sans Pro"/>
              </a:rPr>
              <a:t>la fraction d’une façon différente</a:t>
            </a:r>
            <a:endParaRPr sz="3300">
              <a:solidFill>
                <a:schemeClr val="lt1"/>
              </a:solidFill>
              <a:latin typeface="Source Sans Pro"/>
              <a:ea typeface="Source Sans Pro"/>
              <a:cs typeface="Source Sans Pro"/>
              <a:sym typeface="Source Sans Pro"/>
            </a:endParaRPr>
          </a:p>
        </p:txBody>
      </p:sp>
      <p:sp>
        <p:nvSpPr>
          <p:cNvPr id="1262" name="Google Shape;1262;p117">
            <a:hlinkClick r:id="rId3"/>
          </p:cNvPr>
          <p:cNvSpPr/>
          <p:nvPr/>
        </p:nvSpPr>
        <p:spPr>
          <a:xfrm>
            <a:off x="5253750" y="3949875"/>
            <a:ext cx="3208500" cy="876300"/>
          </a:xfrm>
          <a:prstGeom prst="roundRect">
            <a:avLst>
              <a:gd fmla="val 16667" name="adj"/>
            </a:avLst>
          </a:prstGeom>
          <a:solidFill>
            <a:srgbClr val="FFFFFF"/>
          </a:solidFill>
          <a:ln cap="flat" cmpd="sng" w="28575">
            <a:solidFill>
              <a:srgbClr val="4343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fr-CA" sz="2100">
                <a:solidFill>
                  <a:srgbClr val="434343"/>
                </a:solidFill>
                <a:latin typeface="Dosis"/>
                <a:ea typeface="Dosis"/>
                <a:cs typeface="Dosis"/>
                <a:sym typeface="Dosis"/>
              </a:rPr>
              <a:t>Lien vers l’activité</a:t>
            </a:r>
            <a:endParaRPr b="1" sz="2100">
              <a:solidFill>
                <a:srgbClr val="434343"/>
              </a:solidFill>
              <a:latin typeface="Dosis"/>
              <a:ea typeface="Dosis"/>
              <a:cs typeface="Dosis"/>
              <a:sym typeface="Dosis"/>
            </a:endParaRPr>
          </a:p>
        </p:txBody>
      </p:sp>
      <p:pic>
        <p:nvPicPr>
          <p:cNvPr descr="File:Pixel 51 icon cursor click top left.svg - Wikimedia Commons" id="1263" name="Google Shape;1263;p117">
            <a:hlinkClick r:id="rId4"/>
          </p:cNvPr>
          <p:cNvPicPr preferRelativeResize="0"/>
          <p:nvPr/>
        </p:nvPicPr>
        <p:blipFill>
          <a:blip r:embed="rId5">
            <a:alphaModFix/>
          </a:blip>
          <a:stretch>
            <a:fillRect/>
          </a:stretch>
        </p:blipFill>
        <p:spPr>
          <a:xfrm>
            <a:off x="8088425" y="3818463"/>
            <a:ext cx="798676" cy="798676"/>
          </a:xfrm>
          <a:prstGeom prst="rect">
            <a:avLst/>
          </a:prstGeom>
          <a:noFill/>
          <a:ln>
            <a:noFill/>
          </a:ln>
        </p:spPr>
      </p:pic>
      <p:pic>
        <p:nvPicPr>
          <p:cNvPr id="1264" name="Google Shape;1264;p117"/>
          <p:cNvPicPr preferRelativeResize="0"/>
          <p:nvPr/>
        </p:nvPicPr>
        <p:blipFill rotWithShape="1">
          <a:blip r:embed="rId6">
            <a:alphaModFix/>
          </a:blip>
          <a:srcRect b="0" l="0" r="0" t="29198"/>
          <a:stretch/>
        </p:blipFill>
        <p:spPr>
          <a:xfrm>
            <a:off x="719500" y="1875875"/>
            <a:ext cx="3659962" cy="1544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8" name="Shape 1268"/>
        <p:cNvGrpSpPr/>
        <p:nvPr/>
      </p:nvGrpSpPr>
      <p:grpSpPr>
        <a:xfrm>
          <a:off x="0" y="0"/>
          <a:ext cx="0" cy="0"/>
          <a:chOff x="0" y="0"/>
          <a:chExt cx="0" cy="0"/>
        </a:xfrm>
      </p:grpSpPr>
      <p:sp>
        <p:nvSpPr>
          <p:cNvPr id="1269" name="Google Shape;1269;p118"/>
          <p:cNvSpPr txBox="1"/>
          <p:nvPr/>
        </p:nvSpPr>
        <p:spPr>
          <a:xfrm>
            <a:off x="311700" y="227075"/>
            <a:ext cx="3985800" cy="57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fr-CA" sz="2800">
                <a:solidFill>
                  <a:srgbClr val="0069BF"/>
                </a:solidFill>
                <a:latin typeface="Viga"/>
                <a:ea typeface="Viga"/>
                <a:cs typeface="Viga"/>
                <a:sym typeface="Viga"/>
              </a:rPr>
              <a:t>Amplify</a:t>
            </a:r>
            <a:r>
              <a:rPr lang="fr-CA" sz="2800">
                <a:solidFill>
                  <a:srgbClr val="0069BF"/>
                </a:solidFill>
                <a:latin typeface="Viga"/>
                <a:ea typeface="Viga"/>
                <a:cs typeface="Viga"/>
                <a:sym typeface="Viga"/>
              </a:rPr>
              <a:t> Classroom</a:t>
            </a:r>
            <a:endParaRPr sz="2800">
              <a:solidFill>
                <a:srgbClr val="0069BF"/>
              </a:solidFill>
              <a:latin typeface="Viga"/>
              <a:ea typeface="Viga"/>
              <a:cs typeface="Viga"/>
              <a:sym typeface="Viga"/>
            </a:endParaRPr>
          </a:p>
        </p:txBody>
      </p:sp>
      <p:grpSp>
        <p:nvGrpSpPr>
          <p:cNvPr id="1270" name="Google Shape;1270;p118"/>
          <p:cNvGrpSpPr/>
          <p:nvPr/>
        </p:nvGrpSpPr>
        <p:grpSpPr>
          <a:xfrm>
            <a:off x="3878285" y="1113943"/>
            <a:ext cx="5091616" cy="2546210"/>
            <a:chOff x="1177450" y="241631"/>
            <a:chExt cx="6173152" cy="3616776"/>
          </a:xfrm>
        </p:grpSpPr>
        <p:sp>
          <p:nvSpPr>
            <p:cNvPr id="1271" name="Google Shape;1271;p118"/>
            <p:cNvSpPr/>
            <p:nvPr/>
          </p:nvSpPr>
          <p:spPr>
            <a:xfrm>
              <a:off x="1682275" y="241631"/>
              <a:ext cx="5161606" cy="3454973"/>
            </a:xfrm>
            <a:custGeom>
              <a:rect b="b" l="l" r="r" t="t"/>
              <a:pathLst>
                <a:path extrusionOk="0" h="3454973" w="5161606">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rgbClr val="1144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2" name="Google Shape;1272;p118"/>
            <p:cNvSpPr/>
            <p:nvPr/>
          </p:nvSpPr>
          <p:spPr>
            <a:xfrm>
              <a:off x="1177450" y="3763229"/>
              <a:ext cx="6173152" cy="95178"/>
            </a:xfrm>
            <a:custGeom>
              <a:rect b="b" l="l" r="r" t="t"/>
              <a:pathLst>
                <a:path extrusionOk="0" h="95178" w="6173152">
                  <a:moveTo>
                    <a:pt x="0" y="0"/>
                  </a:moveTo>
                  <a:cubicBezTo>
                    <a:pt x="0" y="0"/>
                    <a:pt x="129540" y="95178"/>
                    <a:pt x="450533" y="95178"/>
                  </a:cubicBezTo>
                  <a:lnTo>
                    <a:pt x="5817870" y="95178"/>
                  </a:lnTo>
                  <a:cubicBezTo>
                    <a:pt x="5948363" y="95178"/>
                    <a:pt x="6173153" y="0"/>
                    <a:pt x="6173153" y="0"/>
                  </a:cubicBezTo>
                  <a:lnTo>
                    <a:pt x="0" y="0"/>
                  </a:lnTo>
                  <a:close/>
                </a:path>
              </a:pathLst>
            </a:custGeom>
            <a:solidFill>
              <a:srgbClr val="11445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3" name="Google Shape;1273;p118"/>
            <p:cNvSpPr/>
            <p:nvPr/>
          </p:nvSpPr>
          <p:spPr>
            <a:xfrm>
              <a:off x="1177450" y="3687086"/>
              <a:ext cx="6172200" cy="76142"/>
            </a:xfrm>
            <a:custGeom>
              <a:rect b="b" l="l" r="r" t="t"/>
              <a:pathLst>
                <a:path extrusionOk="0" h="76142" w="6172200">
                  <a:moveTo>
                    <a:pt x="0" y="76143"/>
                  </a:moveTo>
                  <a:lnTo>
                    <a:pt x="6172200" y="76143"/>
                  </a:lnTo>
                  <a:lnTo>
                    <a:pt x="6172200" y="0"/>
                  </a:lnTo>
                  <a:lnTo>
                    <a:pt x="0" y="0"/>
                  </a:lnTo>
                  <a:close/>
                </a:path>
              </a:pathLst>
            </a:custGeom>
            <a:solidFill>
              <a:srgbClr val="1863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4" name="Google Shape;1274;p118"/>
            <p:cNvSpPr/>
            <p:nvPr/>
          </p:nvSpPr>
          <p:spPr>
            <a:xfrm>
              <a:off x="3806350" y="3687086"/>
              <a:ext cx="903922" cy="47589"/>
            </a:xfrm>
            <a:custGeom>
              <a:rect b="b" l="l" r="r" t="t"/>
              <a:pathLst>
                <a:path extrusionOk="0" h="47589" w="903922">
                  <a:moveTo>
                    <a:pt x="0" y="0"/>
                  </a:moveTo>
                  <a:cubicBezTo>
                    <a:pt x="0" y="0"/>
                    <a:pt x="26670" y="47589"/>
                    <a:pt x="53340" y="47589"/>
                  </a:cubicBezTo>
                  <a:lnTo>
                    <a:pt x="850582" y="47589"/>
                  </a:lnTo>
                  <a:cubicBezTo>
                    <a:pt x="877253" y="47589"/>
                    <a:pt x="903922" y="0"/>
                    <a:pt x="903922" y="0"/>
                  </a:cubicBezTo>
                  <a:lnTo>
                    <a:pt x="0" y="0"/>
                  </a:lnTo>
                  <a:close/>
                </a:path>
              </a:pathLst>
            </a:custGeom>
            <a:solidFill>
              <a:srgbClr val="94BF6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pic>
        <p:nvPicPr>
          <p:cNvPr id="1275" name="Google Shape;1275;p118"/>
          <p:cNvPicPr preferRelativeResize="0"/>
          <p:nvPr/>
        </p:nvPicPr>
        <p:blipFill>
          <a:blip r:embed="rId3">
            <a:alphaModFix/>
          </a:blip>
          <a:stretch>
            <a:fillRect/>
          </a:stretch>
        </p:blipFill>
        <p:spPr>
          <a:xfrm>
            <a:off x="4518775" y="1369151"/>
            <a:ext cx="3810650" cy="1905300"/>
          </a:xfrm>
          <a:prstGeom prst="rect">
            <a:avLst/>
          </a:prstGeom>
          <a:noFill/>
          <a:ln>
            <a:noFill/>
          </a:ln>
        </p:spPr>
      </p:pic>
      <p:sp>
        <p:nvSpPr>
          <p:cNvPr id="1276" name="Google Shape;1276;p118"/>
          <p:cNvSpPr txBox="1"/>
          <p:nvPr/>
        </p:nvSpPr>
        <p:spPr>
          <a:xfrm>
            <a:off x="339274" y="1265748"/>
            <a:ext cx="3806100" cy="215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fr-CA" sz="1300"/>
              <a:t>⚙️ </a:t>
            </a:r>
            <a:r>
              <a:rPr b="1" lang="fr-CA" sz="1300"/>
              <a:t>Accès enseignant</a:t>
            </a:r>
            <a:r>
              <a:rPr lang="fr-CA" sz="1300"/>
              <a:t> (activités et groupes)</a:t>
            </a:r>
            <a:endParaRPr sz="1300"/>
          </a:p>
          <a:p>
            <a:pPr indent="0" lvl="0" marL="0" rtl="0" algn="l">
              <a:lnSpc>
                <a:spcPct val="115000"/>
              </a:lnSpc>
              <a:spcBef>
                <a:spcPts val="1200"/>
              </a:spcBef>
              <a:spcAft>
                <a:spcPts val="0"/>
              </a:spcAft>
              <a:buNone/>
            </a:pPr>
            <a:r>
              <a:rPr lang="fr-CA" sz="1300" u="sng">
                <a:solidFill>
                  <a:srgbClr val="114454"/>
                </a:solidFill>
                <a:hlinkClick r:id="rId4">
                  <a:extLst>
                    <a:ext uri="{A12FA001-AC4F-418D-AE19-62706E023703}">
                      <ahyp:hlinkClr val="tx"/>
                    </a:ext>
                  </a:extLst>
                </a:hlinkClick>
              </a:rPr>
              <a:t>classroom.amplify.com</a:t>
            </a:r>
            <a:endParaRPr sz="1300" u="sng">
              <a:solidFill>
                <a:srgbClr val="114454"/>
              </a:solidFill>
            </a:endParaRPr>
          </a:p>
          <a:p>
            <a:pPr indent="0" lvl="0" marL="0" rtl="0" algn="l">
              <a:lnSpc>
                <a:spcPct val="115000"/>
              </a:lnSpc>
              <a:spcBef>
                <a:spcPts val="1200"/>
              </a:spcBef>
              <a:spcAft>
                <a:spcPts val="0"/>
              </a:spcAft>
              <a:buNone/>
            </a:pPr>
            <a:r>
              <a:rPr lang="fr-CA" sz="1300"/>
              <a:t>➡️</a:t>
            </a:r>
            <a:r>
              <a:rPr b="1" lang="fr-CA" sz="1300"/>
              <a:t>Accès élèves</a:t>
            </a:r>
            <a:endParaRPr b="1" sz="1300"/>
          </a:p>
          <a:p>
            <a:pPr indent="0" lvl="0" marL="0" rtl="0" algn="l">
              <a:lnSpc>
                <a:spcPct val="115000"/>
              </a:lnSpc>
              <a:spcBef>
                <a:spcPts val="1200"/>
              </a:spcBef>
              <a:spcAft>
                <a:spcPts val="0"/>
              </a:spcAft>
              <a:buNone/>
            </a:pPr>
            <a:r>
              <a:rPr lang="fr-CA" sz="1300" u="sng">
                <a:solidFill>
                  <a:srgbClr val="114454"/>
                </a:solidFill>
                <a:hlinkClick r:id="rId5">
                  <a:extLst>
                    <a:ext uri="{A12FA001-AC4F-418D-AE19-62706E023703}">
                      <ahyp:hlinkClr val="tx"/>
                    </a:ext>
                  </a:extLst>
                </a:hlinkClick>
              </a:rPr>
              <a:t>student.amplify.com</a:t>
            </a:r>
            <a:endParaRPr sz="1300" u="sng">
              <a:solidFill>
                <a:srgbClr val="114454"/>
              </a:solidFill>
            </a:endParaRPr>
          </a:p>
          <a:p>
            <a:pPr indent="0" lvl="0" marL="0" rtl="0" algn="l">
              <a:lnSpc>
                <a:spcPct val="115000"/>
              </a:lnSpc>
              <a:spcBef>
                <a:spcPts val="1200"/>
              </a:spcBef>
              <a:spcAft>
                <a:spcPts val="1200"/>
              </a:spcAft>
              <a:buNone/>
            </a:pPr>
            <a:r>
              <a:rPr lang="fr-CA" sz="1300"/>
              <a:t>🏷️Compte gratuit (outil Classroom et certaines activités)</a:t>
            </a:r>
            <a:endParaRPr sz="3200">
              <a:solidFill>
                <a:srgbClr val="114454"/>
              </a:solidFill>
              <a:latin typeface="Nixie One"/>
              <a:ea typeface="Nixie One"/>
              <a:cs typeface="Nixie One"/>
              <a:sym typeface="Nixie On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0" name="Shape 1280"/>
        <p:cNvGrpSpPr/>
        <p:nvPr/>
      </p:nvGrpSpPr>
      <p:grpSpPr>
        <a:xfrm>
          <a:off x="0" y="0"/>
          <a:ext cx="0" cy="0"/>
          <a:chOff x="0" y="0"/>
          <a:chExt cx="0" cy="0"/>
        </a:xfrm>
      </p:grpSpPr>
      <p:sp>
        <p:nvSpPr>
          <p:cNvPr id="1281" name="Google Shape;1281;p119"/>
          <p:cNvSpPr txBox="1"/>
          <p:nvPr/>
        </p:nvSpPr>
        <p:spPr>
          <a:xfrm>
            <a:off x="142150" y="1652063"/>
            <a:ext cx="2049600" cy="1104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605"/>
              <a:buNone/>
            </a:pPr>
            <a:r>
              <a:rPr lang="fr-CA" sz="2840">
                <a:solidFill>
                  <a:srgbClr val="0069BF"/>
                </a:solidFill>
                <a:latin typeface="Viga"/>
                <a:ea typeface="Viga"/>
                <a:cs typeface="Viga"/>
                <a:sym typeface="Viga"/>
              </a:rPr>
              <a:t>Tableau de bord</a:t>
            </a:r>
            <a:endParaRPr sz="2840">
              <a:solidFill>
                <a:srgbClr val="0069BF"/>
              </a:solidFill>
              <a:latin typeface="Viga"/>
              <a:ea typeface="Viga"/>
              <a:cs typeface="Viga"/>
              <a:sym typeface="Viga"/>
            </a:endParaRPr>
          </a:p>
        </p:txBody>
      </p:sp>
      <p:pic>
        <p:nvPicPr>
          <p:cNvPr id="1282" name="Google Shape;1282;p119"/>
          <p:cNvPicPr preferRelativeResize="0"/>
          <p:nvPr/>
        </p:nvPicPr>
        <p:blipFill>
          <a:blip r:embed="rId3">
            <a:alphaModFix/>
          </a:blip>
          <a:stretch>
            <a:fillRect/>
          </a:stretch>
        </p:blipFill>
        <p:spPr>
          <a:xfrm>
            <a:off x="2479700" y="516520"/>
            <a:ext cx="6410247" cy="3520021"/>
          </a:xfrm>
          <a:prstGeom prst="rect">
            <a:avLst/>
          </a:prstGeom>
          <a:noFill/>
          <a:ln>
            <a:noFill/>
          </a:ln>
        </p:spPr>
      </p:pic>
      <p:pic>
        <p:nvPicPr>
          <p:cNvPr id="1283" name="Google Shape;1283;p119"/>
          <p:cNvPicPr preferRelativeResize="0"/>
          <p:nvPr/>
        </p:nvPicPr>
        <p:blipFill>
          <a:blip r:embed="rId4">
            <a:alphaModFix/>
          </a:blip>
          <a:stretch>
            <a:fillRect/>
          </a:stretch>
        </p:blipFill>
        <p:spPr>
          <a:xfrm>
            <a:off x="210250" y="4124000"/>
            <a:ext cx="913125" cy="913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9BF"/>
        </a:solidFill>
      </p:bgPr>
    </p:bg>
    <p:spTree>
      <p:nvGrpSpPr>
        <p:cNvPr id="1287" name="Shape 1287"/>
        <p:cNvGrpSpPr/>
        <p:nvPr/>
      </p:nvGrpSpPr>
      <p:grpSpPr>
        <a:xfrm>
          <a:off x="0" y="0"/>
          <a:ext cx="0" cy="0"/>
          <a:chOff x="0" y="0"/>
          <a:chExt cx="0" cy="0"/>
        </a:xfrm>
      </p:grpSpPr>
      <p:sp>
        <p:nvSpPr>
          <p:cNvPr id="1288" name="Google Shape;1288;p120"/>
          <p:cNvSpPr txBox="1"/>
          <p:nvPr/>
        </p:nvSpPr>
        <p:spPr>
          <a:xfrm>
            <a:off x="311700" y="205000"/>
            <a:ext cx="8520600" cy="57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fr-CA" sz="2800">
                <a:solidFill>
                  <a:schemeClr val="lt1"/>
                </a:solidFill>
                <a:latin typeface="Viga"/>
                <a:ea typeface="Viga"/>
                <a:cs typeface="Viga"/>
                <a:sym typeface="Viga"/>
              </a:rPr>
              <a:t>Représentations multiples</a:t>
            </a:r>
            <a:endParaRPr sz="2800">
              <a:solidFill>
                <a:schemeClr val="lt1"/>
              </a:solidFill>
              <a:latin typeface="Viga"/>
              <a:ea typeface="Viga"/>
              <a:cs typeface="Viga"/>
              <a:sym typeface="Viga"/>
            </a:endParaRPr>
          </a:p>
        </p:txBody>
      </p:sp>
      <p:pic>
        <p:nvPicPr>
          <p:cNvPr id="1289" name="Google Shape;1289;p120">
            <a:hlinkClick r:id="rId3"/>
          </p:cNvPr>
          <p:cNvPicPr preferRelativeResize="0"/>
          <p:nvPr/>
        </p:nvPicPr>
        <p:blipFill rotWithShape="1">
          <a:blip r:embed="rId4">
            <a:alphaModFix/>
          </a:blip>
          <a:srcRect b="12064" l="0" r="0" t="0"/>
          <a:stretch/>
        </p:blipFill>
        <p:spPr>
          <a:xfrm>
            <a:off x="1913449" y="923200"/>
            <a:ext cx="5598776" cy="35074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9BF"/>
        </a:solidFill>
      </p:bgPr>
    </p:bg>
    <p:spTree>
      <p:nvGrpSpPr>
        <p:cNvPr id="1293" name="Shape 1293"/>
        <p:cNvGrpSpPr/>
        <p:nvPr/>
      </p:nvGrpSpPr>
      <p:grpSpPr>
        <a:xfrm>
          <a:off x="0" y="0"/>
          <a:ext cx="0" cy="0"/>
          <a:chOff x="0" y="0"/>
          <a:chExt cx="0" cy="0"/>
        </a:xfrm>
      </p:grpSpPr>
      <p:pic>
        <p:nvPicPr>
          <p:cNvPr id="1294" name="Google Shape;1294;p121"/>
          <p:cNvPicPr preferRelativeResize="0"/>
          <p:nvPr/>
        </p:nvPicPr>
        <p:blipFill>
          <a:blip r:embed="rId3">
            <a:alphaModFix/>
          </a:blip>
          <a:stretch>
            <a:fillRect/>
          </a:stretch>
        </p:blipFill>
        <p:spPr>
          <a:xfrm>
            <a:off x="315625" y="848350"/>
            <a:ext cx="8512752" cy="4011250"/>
          </a:xfrm>
          <a:prstGeom prst="rect">
            <a:avLst/>
          </a:prstGeom>
          <a:noFill/>
          <a:ln>
            <a:noFill/>
          </a:ln>
        </p:spPr>
      </p:pic>
      <p:sp>
        <p:nvSpPr>
          <p:cNvPr id="1295" name="Google Shape;1295;p121"/>
          <p:cNvSpPr txBox="1"/>
          <p:nvPr>
            <p:ph idx="4294967295" type="title"/>
          </p:nvPr>
        </p:nvSpPr>
        <p:spPr>
          <a:xfrm>
            <a:off x="2304700" y="167650"/>
            <a:ext cx="4656900" cy="680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p>
            <a:pPr indent="0" lvl="0" marL="0" rtl="0" algn="l">
              <a:spcBef>
                <a:spcPts val="0"/>
              </a:spcBef>
              <a:spcAft>
                <a:spcPts val="0"/>
              </a:spcAft>
              <a:buNone/>
            </a:pPr>
            <a:r>
              <a:rPr lang="fr-CA">
                <a:solidFill>
                  <a:schemeClr val="lt1"/>
                </a:solidFill>
                <a:latin typeface="Viga"/>
                <a:ea typeface="Viga"/>
                <a:cs typeface="Viga"/>
                <a:sym typeface="Viga"/>
              </a:rPr>
              <a:t>Redimensionner les barres</a:t>
            </a:r>
            <a:endParaRPr>
              <a:solidFill>
                <a:schemeClr val="lt1"/>
              </a:solidFill>
              <a:latin typeface="Viga"/>
              <a:ea typeface="Viga"/>
              <a:cs typeface="Viga"/>
              <a:sym typeface="Vig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9BF"/>
        </a:solidFill>
      </p:bgPr>
    </p:bg>
    <p:spTree>
      <p:nvGrpSpPr>
        <p:cNvPr id="1299" name="Shape 1299"/>
        <p:cNvGrpSpPr/>
        <p:nvPr/>
      </p:nvGrpSpPr>
      <p:grpSpPr>
        <a:xfrm>
          <a:off x="0" y="0"/>
          <a:ext cx="0" cy="0"/>
          <a:chOff x="0" y="0"/>
          <a:chExt cx="0" cy="0"/>
        </a:xfrm>
      </p:grpSpPr>
      <p:sp>
        <p:nvSpPr>
          <p:cNvPr id="1300" name="Google Shape;1300;p122"/>
          <p:cNvSpPr txBox="1"/>
          <p:nvPr/>
        </p:nvSpPr>
        <p:spPr>
          <a:xfrm>
            <a:off x="311700" y="205000"/>
            <a:ext cx="8520600" cy="57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fr-CA" sz="2800">
                <a:solidFill>
                  <a:schemeClr val="lt1"/>
                </a:solidFill>
                <a:latin typeface="Viga"/>
                <a:ea typeface="Viga"/>
                <a:cs typeface="Viga"/>
                <a:sym typeface="Viga"/>
              </a:rPr>
              <a:t>Vérifier l’équivalence de fractions</a:t>
            </a:r>
            <a:endParaRPr sz="2800">
              <a:solidFill>
                <a:schemeClr val="lt1"/>
              </a:solidFill>
              <a:latin typeface="Viga"/>
              <a:ea typeface="Viga"/>
              <a:cs typeface="Viga"/>
              <a:sym typeface="Viga"/>
            </a:endParaRPr>
          </a:p>
        </p:txBody>
      </p:sp>
      <p:pic>
        <p:nvPicPr>
          <p:cNvPr id="1301" name="Google Shape;1301;p122">
            <a:hlinkClick r:id="rId3"/>
          </p:cNvPr>
          <p:cNvPicPr preferRelativeResize="0"/>
          <p:nvPr/>
        </p:nvPicPr>
        <p:blipFill>
          <a:blip r:embed="rId4">
            <a:alphaModFix/>
          </a:blip>
          <a:stretch>
            <a:fillRect/>
          </a:stretch>
        </p:blipFill>
        <p:spPr>
          <a:xfrm>
            <a:off x="311700" y="1336225"/>
            <a:ext cx="3800174" cy="3056550"/>
          </a:xfrm>
          <a:prstGeom prst="rect">
            <a:avLst/>
          </a:prstGeom>
          <a:noFill/>
          <a:ln>
            <a:noFill/>
          </a:ln>
        </p:spPr>
      </p:pic>
      <p:pic>
        <p:nvPicPr>
          <p:cNvPr id="1302" name="Google Shape;1302;p122" title="ssstwitter.com_1739174854514.mp4">
            <a:hlinkClick r:id="rId5"/>
          </p:cNvPr>
          <p:cNvPicPr preferRelativeResize="0"/>
          <p:nvPr/>
        </p:nvPicPr>
        <p:blipFill>
          <a:blip r:embed="rId6">
            <a:alphaModFix/>
          </a:blip>
          <a:stretch>
            <a:fillRect/>
          </a:stretch>
        </p:blipFill>
        <p:spPr>
          <a:xfrm>
            <a:off x="4572000" y="1317275"/>
            <a:ext cx="4075417" cy="30565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9BF"/>
        </a:solidFill>
      </p:bgPr>
    </p:bg>
    <p:spTree>
      <p:nvGrpSpPr>
        <p:cNvPr id="1306" name="Shape 1306"/>
        <p:cNvGrpSpPr/>
        <p:nvPr/>
      </p:nvGrpSpPr>
      <p:grpSpPr>
        <a:xfrm>
          <a:off x="0" y="0"/>
          <a:ext cx="0" cy="0"/>
          <a:chOff x="0" y="0"/>
          <a:chExt cx="0" cy="0"/>
        </a:xfrm>
      </p:grpSpPr>
      <p:pic>
        <p:nvPicPr>
          <p:cNvPr id="1307" name="Google Shape;1307;p123"/>
          <p:cNvPicPr preferRelativeResize="0"/>
          <p:nvPr/>
        </p:nvPicPr>
        <p:blipFill>
          <a:blip r:embed="rId3">
            <a:alphaModFix/>
          </a:blip>
          <a:stretch>
            <a:fillRect/>
          </a:stretch>
        </p:blipFill>
        <p:spPr>
          <a:xfrm>
            <a:off x="732325" y="171837"/>
            <a:ext cx="7679350" cy="47996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9BF"/>
        </a:solidFill>
      </p:bgPr>
    </p:bg>
    <p:spTree>
      <p:nvGrpSpPr>
        <p:cNvPr id="1311" name="Shape 1311"/>
        <p:cNvGrpSpPr/>
        <p:nvPr/>
      </p:nvGrpSpPr>
      <p:grpSpPr>
        <a:xfrm>
          <a:off x="0" y="0"/>
          <a:ext cx="0" cy="0"/>
          <a:chOff x="0" y="0"/>
          <a:chExt cx="0" cy="0"/>
        </a:xfrm>
      </p:grpSpPr>
      <p:sp>
        <p:nvSpPr>
          <p:cNvPr id="1312" name="Google Shape;1312;p124"/>
          <p:cNvSpPr txBox="1"/>
          <p:nvPr/>
        </p:nvSpPr>
        <p:spPr>
          <a:xfrm>
            <a:off x="311700" y="205000"/>
            <a:ext cx="8520600" cy="57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fr-CA" sz="2800">
                <a:solidFill>
                  <a:schemeClr val="lt1"/>
                </a:solidFill>
                <a:latin typeface="Viga"/>
                <a:ea typeface="Viga"/>
                <a:cs typeface="Viga"/>
                <a:sym typeface="Viga"/>
              </a:rPr>
              <a:t>Quel est l’intrus?</a:t>
            </a:r>
            <a:endParaRPr sz="2800">
              <a:solidFill>
                <a:schemeClr val="lt1"/>
              </a:solidFill>
              <a:latin typeface="Viga"/>
              <a:ea typeface="Viga"/>
              <a:cs typeface="Viga"/>
              <a:sym typeface="Viga"/>
            </a:endParaRPr>
          </a:p>
        </p:txBody>
      </p:sp>
      <p:pic>
        <p:nvPicPr>
          <p:cNvPr id="1313" name="Google Shape;1313;p124">
            <a:hlinkClick r:id="rId3"/>
          </p:cNvPr>
          <p:cNvPicPr preferRelativeResize="0"/>
          <p:nvPr/>
        </p:nvPicPr>
        <p:blipFill>
          <a:blip r:embed="rId4">
            <a:alphaModFix/>
          </a:blip>
          <a:stretch>
            <a:fillRect/>
          </a:stretch>
        </p:blipFill>
        <p:spPr>
          <a:xfrm>
            <a:off x="2608475" y="947700"/>
            <a:ext cx="3389126" cy="3610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98"/>
          <p:cNvSpPr txBox="1"/>
          <p:nvPr>
            <p:ph idx="2" type="body"/>
          </p:nvPr>
        </p:nvSpPr>
        <p:spPr>
          <a:xfrm>
            <a:off x="825850" y="2729950"/>
            <a:ext cx="3564600" cy="1950900"/>
          </a:xfrm>
          <a:prstGeom prst="rect">
            <a:avLst/>
          </a:prstGeom>
        </p:spPr>
        <p:txBody>
          <a:bodyPr anchorCtr="0" anchor="t" bIns="91425" lIns="91425" spcFirstLastPara="1" rIns="91425" wrap="square" tIns="91425">
            <a:normAutofit/>
          </a:bodyPr>
          <a:lstStyle/>
          <a:p>
            <a:pPr indent="0" lvl="0" marL="0" rtl="0" algn="ctr">
              <a:lnSpc>
                <a:spcPct val="100000"/>
              </a:lnSpc>
              <a:spcBef>
                <a:spcPts val="800"/>
              </a:spcBef>
              <a:spcAft>
                <a:spcPts val="0"/>
              </a:spcAft>
              <a:buNone/>
            </a:pPr>
            <a:r>
              <a:rPr lang="fr-CA" sz="3100">
                <a:solidFill>
                  <a:srgbClr val="1C4587"/>
                </a:solidFill>
                <a:latin typeface="Ubuntu Medium"/>
                <a:ea typeface="Ubuntu Medium"/>
                <a:cs typeface="Ubuntu Medium"/>
                <a:sym typeface="Ubuntu Medium"/>
              </a:rPr>
              <a:t>Stéphanie Lafortune</a:t>
            </a:r>
            <a:endParaRPr sz="3400">
              <a:solidFill>
                <a:srgbClr val="1C4587"/>
              </a:solidFill>
              <a:latin typeface="Source Sans Pro"/>
              <a:ea typeface="Source Sans Pro"/>
              <a:cs typeface="Source Sans Pro"/>
              <a:sym typeface="Source Sans Pro"/>
            </a:endParaRPr>
          </a:p>
          <a:p>
            <a:pPr indent="0" lvl="0" marL="0" rtl="0" algn="ctr">
              <a:lnSpc>
                <a:spcPct val="100000"/>
              </a:lnSpc>
              <a:spcBef>
                <a:spcPts val="800"/>
              </a:spcBef>
              <a:spcAft>
                <a:spcPts val="0"/>
              </a:spcAft>
              <a:buClr>
                <a:schemeClr val="dk1"/>
              </a:buClr>
              <a:buSzPts val="1100"/>
              <a:buFont typeface="Arial"/>
              <a:buNone/>
            </a:pPr>
            <a:r>
              <a:t/>
            </a:r>
            <a:endParaRPr sz="1700">
              <a:solidFill>
                <a:srgbClr val="3D4965"/>
              </a:solidFill>
            </a:endParaRPr>
          </a:p>
          <a:p>
            <a:pPr indent="0" lvl="0" marL="0" rtl="0" algn="ctr">
              <a:spcBef>
                <a:spcPts val="0"/>
              </a:spcBef>
              <a:spcAft>
                <a:spcPts val="1200"/>
              </a:spcAft>
              <a:buNone/>
            </a:pPr>
            <a:r>
              <a:t/>
            </a:r>
            <a:endParaRPr/>
          </a:p>
        </p:txBody>
      </p:sp>
      <p:pic>
        <p:nvPicPr>
          <p:cNvPr id="989" name="Google Shape;989;p98"/>
          <p:cNvPicPr preferRelativeResize="0"/>
          <p:nvPr/>
        </p:nvPicPr>
        <p:blipFill rotWithShape="1">
          <a:blip r:embed="rId3">
            <a:alphaModFix/>
          </a:blip>
          <a:srcRect b="0" l="15168" r="14641" t="0"/>
          <a:stretch/>
        </p:blipFill>
        <p:spPr>
          <a:xfrm>
            <a:off x="482812" y="3951925"/>
            <a:ext cx="2663081" cy="572700"/>
          </a:xfrm>
          <a:prstGeom prst="rect">
            <a:avLst/>
          </a:prstGeom>
          <a:noFill/>
          <a:ln>
            <a:noFill/>
          </a:ln>
        </p:spPr>
      </p:pic>
      <p:sp>
        <p:nvSpPr>
          <p:cNvPr id="990" name="Google Shape;990;p98"/>
          <p:cNvSpPr/>
          <p:nvPr/>
        </p:nvSpPr>
        <p:spPr>
          <a:xfrm>
            <a:off x="0" y="4749800"/>
            <a:ext cx="9144000" cy="393600"/>
          </a:xfrm>
          <a:prstGeom prst="rect">
            <a:avLst/>
          </a:prstGeom>
          <a:solidFill>
            <a:srgbClr val="0069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98"/>
          <p:cNvSpPr txBox="1"/>
          <p:nvPr>
            <p:ph type="title"/>
          </p:nvPr>
        </p:nvSpPr>
        <p:spPr>
          <a:xfrm>
            <a:off x="311700" y="2290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CA"/>
              <a:t>Vos animatrices</a:t>
            </a:r>
            <a:endParaRPr>
              <a:latin typeface="Viga"/>
              <a:ea typeface="Viga"/>
              <a:cs typeface="Viga"/>
              <a:sym typeface="Viga"/>
            </a:endParaRPr>
          </a:p>
        </p:txBody>
      </p:sp>
      <p:pic>
        <p:nvPicPr>
          <p:cNvPr id="992" name="Google Shape;992;p98"/>
          <p:cNvPicPr preferRelativeResize="0"/>
          <p:nvPr/>
        </p:nvPicPr>
        <p:blipFill>
          <a:blip r:embed="rId4">
            <a:alphaModFix/>
          </a:blip>
          <a:stretch>
            <a:fillRect/>
          </a:stretch>
        </p:blipFill>
        <p:spPr>
          <a:xfrm>
            <a:off x="1783350" y="1082526"/>
            <a:ext cx="1649600" cy="1716375"/>
          </a:xfrm>
          <a:prstGeom prst="rect">
            <a:avLst/>
          </a:prstGeom>
          <a:noFill/>
          <a:ln>
            <a:noFill/>
          </a:ln>
        </p:spPr>
      </p:pic>
      <p:pic>
        <p:nvPicPr>
          <p:cNvPr id="993" name="Google Shape;993;p98" title="120331561_808761319909926_1199816978438121396_n (4).jpg"/>
          <p:cNvPicPr preferRelativeResize="0"/>
          <p:nvPr/>
        </p:nvPicPr>
        <p:blipFill rotWithShape="1">
          <a:blip r:embed="rId5">
            <a:alphaModFix/>
          </a:blip>
          <a:srcRect b="12434" l="0" r="0" t="12434"/>
          <a:stretch/>
        </p:blipFill>
        <p:spPr>
          <a:xfrm>
            <a:off x="5164713" y="1082537"/>
            <a:ext cx="1716300" cy="1716300"/>
          </a:xfrm>
          <a:prstGeom prst="ellipse">
            <a:avLst/>
          </a:prstGeom>
          <a:noFill/>
          <a:ln>
            <a:noFill/>
          </a:ln>
        </p:spPr>
      </p:pic>
      <p:sp>
        <p:nvSpPr>
          <p:cNvPr id="994" name="Google Shape;994;p98"/>
          <p:cNvSpPr txBox="1"/>
          <p:nvPr>
            <p:ph idx="2" type="body"/>
          </p:nvPr>
        </p:nvSpPr>
        <p:spPr>
          <a:xfrm>
            <a:off x="4499200" y="2798913"/>
            <a:ext cx="3047400" cy="1950900"/>
          </a:xfrm>
          <a:prstGeom prst="rect">
            <a:avLst/>
          </a:prstGeom>
        </p:spPr>
        <p:txBody>
          <a:bodyPr anchorCtr="0" anchor="t" bIns="91425" lIns="91425" spcFirstLastPara="1" rIns="91425" wrap="square" tIns="91425">
            <a:normAutofit/>
          </a:bodyPr>
          <a:lstStyle/>
          <a:p>
            <a:pPr indent="0" lvl="0" marL="0" rtl="0" algn="ctr">
              <a:lnSpc>
                <a:spcPct val="100000"/>
              </a:lnSpc>
              <a:spcBef>
                <a:spcPts val="800"/>
              </a:spcBef>
              <a:spcAft>
                <a:spcPts val="0"/>
              </a:spcAft>
              <a:buNone/>
            </a:pPr>
            <a:r>
              <a:rPr lang="fr-CA" sz="3100">
                <a:solidFill>
                  <a:srgbClr val="1C4587"/>
                </a:solidFill>
                <a:latin typeface="Ubuntu Medium"/>
                <a:ea typeface="Ubuntu Medium"/>
                <a:cs typeface="Ubuntu Medium"/>
                <a:sym typeface="Ubuntu Medium"/>
              </a:rPr>
              <a:t>Stéphanie Rioux</a:t>
            </a:r>
            <a:endParaRPr sz="3400">
              <a:solidFill>
                <a:srgbClr val="1C4587"/>
              </a:solidFill>
              <a:latin typeface="Source Sans Pro"/>
              <a:ea typeface="Source Sans Pro"/>
              <a:cs typeface="Source Sans Pro"/>
              <a:sym typeface="Source Sans Pro"/>
            </a:endParaRPr>
          </a:p>
          <a:p>
            <a:pPr indent="0" lvl="0" marL="0" rtl="0" algn="ctr">
              <a:lnSpc>
                <a:spcPct val="100000"/>
              </a:lnSpc>
              <a:spcBef>
                <a:spcPts val="800"/>
              </a:spcBef>
              <a:spcAft>
                <a:spcPts val="0"/>
              </a:spcAft>
              <a:buClr>
                <a:schemeClr val="dk1"/>
              </a:buClr>
              <a:buSzPts val="1100"/>
              <a:buFont typeface="Arial"/>
              <a:buNone/>
            </a:pPr>
            <a:r>
              <a:t/>
            </a:r>
            <a:endParaRPr sz="1700">
              <a:solidFill>
                <a:srgbClr val="3D4965"/>
              </a:solidFill>
            </a:endParaRPr>
          </a:p>
          <a:p>
            <a:pPr indent="0" lvl="0" marL="0" rtl="0" algn="ctr">
              <a:spcBef>
                <a:spcPts val="0"/>
              </a:spcBef>
              <a:spcAft>
                <a:spcPts val="12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9BF"/>
        </a:solidFill>
      </p:bgPr>
    </p:bg>
    <p:spTree>
      <p:nvGrpSpPr>
        <p:cNvPr id="1317" name="Shape 1317"/>
        <p:cNvGrpSpPr/>
        <p:nvPr/>
      </p:nvGrpSpPr>
      <p:grpSpPr>
        <a:xfrm>
          <a:off x="0" y="0"/>
          <a:ext cx="0" cy="0"/>
          <a:chOff x="0" y="0"/>
          <a:chExt cx="0" cy="0"/>
        </a:xfrm>
      </p:grpSpPr>
      <p:pic>
        <p:nvPicPr>
          <p:cNvPr descr="Dans cette vidéo, j'explique aux élèves comment utiliser la décomposition en produit de facteurs premiers dans Mathigon, afin de trouver simplifier une fraction de manière à la rendre irréductible." id="1318" name="Google Shape;1318;p125" title="Arithmétique avec Mathigon : Rendre une fraction irréductible">
            <a:hlinkClick r:id="rId3"/>
          </p:cNvPr>
          <p:cNvPicPr preferRelativeResize="0"/>
          <p:nvPr/>
        </p:nvPicPr>
        <p:blipFill>
          <a:blip r:embed="rId4">
            <a:alphaModFix/>
          </a:blip>
          <a:stretch>
            <a:fillRect/>
          </a:stretch>
        </p:blipFill>
        <p:spPr>
          <a:xfrm>
            <a:off x="1402588" y="1051576"/>
            <a:ext cx="6338825" cy="3565575"/>
          </a:xfrm>
          <a:prstGeom prst="rect">
            <a:avLst/>
          </a:prstGeom>
          <a:noFill/>
          <a:ln>
            <a:noFill/>
          </a:ln>
        </p:spPr>
      </p:pic>
      <p:sp>
        <p:nvSpPr>
          <p:cNvPr id="1319" name="Google Shape;1319;p125"/>
          <p:cNvSpPr txBox="1"/>
          <p:nvPr/>
        </p:nvSpPr>
        <p:spPr>
          <a:xfrm>
            <a:off x="311700" y="205000"/>
            <a:ext cx="8520600" cy="57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fr-CA" sz="2800">
                <a:solidFill>
                  <a:schemeClr val="lt1"/>
                </a:solidFill>
                <a:latin typeface="Viga"/>
                <a:ea typeface="Viga"/>
                <a:cs typeface="Viga"/>
                <a:sym typeface="Viga"/>
              </a:rPr>
              <a:t>Réduire une fraction à sa plus simple expression</a:t>
            </a:r>
            <a:endParaRPr sz="2800">
              <a:solidFill>
                <a:schemeClr val="lt1"/>
              </a:solidFill>
              <a:latin typeface="Viga"/>
              <a:ea typeface="Viga"/>
              <a:cs typeface="Viga"/>
              <a:sym typeface="Vig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pic>
        <p:nvPicPr>
          <p:cNvPr id="1324" name="Google Shape;1324;p126"/>
          <p:cNvPicPr preferRelativeResize="0"/>
          <p:nvPr/>
        </p:nvPicPr>
        <p:blipFill rotWithShape="1">
          <a:blip r:embed="rId3">
            <a:alphaModFix/>
          </a:blip>
          <a:srcRect b="34857" l="0" r="0" t="0"/>
          <a:stretch/>
        </p:blipFill>
        <p:spPr>
          <a:xfrm>
            <a:off x="1179950" y="1099000"/>
            <a:ext cx="6520751" cy="2945500"/>
          </a:xfrm>
          <a:prstGeom prst="rect">
            <a:avLst/>
          </a:prstGeom>
          <a:noFill/>
          <a:ln>
            <a:noFill/>
          </a:ln>
        </p:spPr>
      </p:pic>
      <p:sp>
        <p:nvSpPr>
          <p:cNvPr id="1325" name="Google Shape;1325;p126"/>
          <p:cNvSpPr txBox="1"/>
          <p:nvPr/>
        </p:nvSpPr>
        <p:spPr>
          <a:xfrm>
            <a:off x="311700" y="205000"/>
            <a:ext cx="8520600" cy="57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fr-CA" sz="2800">
                <a:solidFill>
                  <a:srgbClr val="0069BF"/>
                </a:solidFill>
                <a:latin typeface="Viga"/>
                <a:ea typeface="Viga"/>
                <a:cs typeface="Viga"/>
                <a:sym typeface="Viga"/>
              </a:rPr>
              <a:t>Additions et soustractions de fractions</a:t>
            </a:r>
            <a:endParaRPr sz="2800">
              <a:solidFill>
                <a:srgbClr val="0069BF"/>
              </a:solidFill>
              <a:latin typeface="Viga"/>
              <a:ea typeface="Viga"/>
              <a:cs typeface="Viga"/>
              <a:sym typeface="Vig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sp>
        <p:nvSpPr>
          <p:cNvPr id="1330" name="Google Shape;1330;p127"/>
          <p:cNvSpPr txBox="1"/>
          <p:nvPr/>
        </p:nvSpPr>
        <p:spPr>
          <a:xfrm>
            <a:off x="311700" y="205000"/>
            <a:ext cx="8520600" cy="57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fr-CA" sz="2800">
                <a:solidFill>
                  <a:srgbClr val="0069BF"/>
                </a:solidFill>
                <a:latin typeface="Viga"/>
                <a:ea typeface="Viga"/>
                <a:cs typeface="Viga"/>
                <a:sym typeface="Viga"/>
              </a:rPr>
              <a:t>Multiplier une fraction par un nombre naturel</a:t>
            </a:r>
            <a:endParaRPr sz="2800">
              <a:solidFill>
                <a:srgbClr val="0069BF"/>
              </a:solidFill>
              <a:latin typeface="Viga"/>
              <a:ea typeface="Viga"/>
              <a:cs typeface="Viga"/>
              <a:sym typeface="Viga"/>
            </a:endParaRPr>
          </a:p>
        </p:txBody>
      </p:sp>
      <p:pic>
        <p:nvPicPr>
          <p:cNvPr id="1331" name="Google Shape;1331;p127">
            <a:hlinkClick r:id="rId3"/>
          </p:cNvPr>
          <p:cNvPicPr preferRelativeResize="0"/>
          <p:nvPr/>
        </p:nvPicPr>
        <p:blipFill>
          <a:blip r:embed="rId4">
            <a:alphaModFix/>
          </a:blip>
          <a:stretch>
            <a:fillRect/>
          </a:stretch>
        </p:blipFill>
        <p:spPr>
          <a:xfrm>
            <a:off x="2347799" y="1093375"/>
            <a:ext cx="4448401" cy="29567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9BF"/>
        </a:solidFill>
      </p:bgPr>
    </p:bg>
    <p:spTree>
      <p:nvGrpSpPr>
        <p:cNvPr id="1335" name="Shape 1335"/>
        <p:cNvGrpSpPr/>
        <p:nvPr/>
      </p:nvGrpSpPr>
      <p:grpSpPr>
        <a:xfrm>
          <a:off x="0" y="0"/>
          <a:ext cx="0" cy="0"/>
          <a:chOff x="0" y="0"/>
          <a:chExt cx="0" cy="0"/>
        </a:xfrm>
      </p:grpSpPr>
      <p:pic>
        <p:nvPicPr>
          <p:cNvPr id="1336" name="Google Shape;1336;p128"/>
          <p:cNvPicPr preferRelativeResize="0"/>
          <p:nvPr/>
        </p:nvPicPr>
        <p:blipFill>
          <a:blip r:embed="rId3">
            <a:alphaModFix/>
          </a:blip>
          <a:stretch>
            <a:fillRect/>
          </a:stretch>
        </p:blipFill>
        <p:spPr>
          <a:xfrm>
            <a:off x="732325" y="171837"/>
            <a:ext cx="7679350" cy="47996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9BF"/>
        </a:solidFill>
      </p:bgPr>
    </p:bg>
    <p:spTree>
      <p:nvGrpSpPr>
        <p:cNvPr id="1340" name="Shape 1340"/>
        <p:cNvGrpSpPr/>
        <p:nvPr/>
      </p:nvGrpSpPr>
      <p:grpSpPr>
        <a:xfrm>
          <a:off x="0" y="0"/>
          <a:ext cx="0" cy="0"/>
          <a:chOff x="0" y="0"/>
          <a:chExt cx="0" cy="0"/>
        </a:xfrm>
      </p:grpSpPr>
      <p:sp>
        <p:nvSpPr>
          <p:cNvPr id="1341" name="Google Shape;1341;p129"/>
          <p:cNvSpPr txBox="1"/>
          <p:nvPr/>
        </p:nvSpPr>
        <p:spPr>
          <a:xfrm>
            <a:off x="311700" y="205000"/>
            <a:ext cx="8520600" cy="57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fr-CA" sz="2800">
                <a:solidFill>
                  <a:schemeClr val="lt1"/>
                </a:solidFill>
                <a:latin typeface="Viga"/>
                <a:ea typeface="Viga"/>
                <a:cs typeface="Viga"/>
                <a:sym typeface="Viga"/>
              </a:rPr>
              <a:t>Défis et jeux</a:t>
            </a:r>
            <a:endParaRPr sz="2800">
              <a:solidFill>
                <a:schemeClr val="lt1"/>
              </a:solidFill>
              <a:latin typeface="Viga"/>
              <a:ea typeface="Viga"/>
              <a:cs typeface="Viga"/>
              <a:sym typeface="Viga"/>
            </a:endParaRPr>
          </a:p>
        </p:txBody>
      </p:sp>
      <p:pic>
        <p:nvPicPr>
          <p:cNvPr id="1342" name="Google Shape;1342;p129">
            <a:hlinkClick r:id="rId3"/>
          </p:cNvPr>
          <p:cNvPicPr preferRelativeResize="0"/>
          <p:nvPr/>
        </p:nvPicPr>
        <p:blipFill>
          <a:blip r:embed="rId4">
            <a:alphaModFix/>
          </a:blip>
          <a:stretch>
            <a:fillRect/>
          </a:stretch>
        </p:blipFill>
        <p:spPr>
          <a:xfrm>
            <a:off x="4500950" y="255538"/>
            <a:ext cx="4426825" cy="4632425"/>
          </a:xfrm>
          <a:prstGeom prst="rect">
            <a:avLst/>
          </a:prstGeom>
          <a:noFill/>
          <a:ln>
            <a:noFill/>
          </a:ln>
        </p:spPr>
      </p:pic>
      <p:pic>
        <p:nvPicPr>
          <p:cNvPr id="1343" name="Google Shape;1343;p129">
            <a:hlinkClick r:id="rId5"/>
          </p:cNvPr>
          <p:cNvPicPr preferRelativeResize="0"/>
          <p:nvPr/>
        </p:nvPicPr>
        <p:blipFill>
          <a:blip r:embed="rId6">
            <a:alphaModFix/>
          </a:blip>
          <a:stretch>
            <a:fillRect/>
          </a:stretch>
        </p:blipFill>
        <p:spPr>
          <a:xfrm>
            <a:off x="421475" y="692250"/>
            <a:ext cx="3768374" cy="2128100"/>
          </a:xfrm>
          <a:prstGeom prst="rect">
            <a:avLst/>
          </a:prstGeom>
          <a:noFill/>
          <a:ln>
            <a:noFill/>
          </a:ln>
        </p:spPr>
      </p:pic>
      <p:pic>
        <p:nvPicPr>
          <p:cNvPr id="1344" name="Google Shape;1344;p129">
            <a:hlinkClick r:id="rId7"/>
          </p:cNvPr>
          <p:cNvPicPr preferRelativeResize="0"/>
          <p:nvPr/>
        </p:nvPicPr>
        <p:blipFill>
          <a:blip r:embed="rId8">
            <a:alphaModFix/>
          </a:blip>
          <a:stretch>
            <a:fillRect/>
          </a:stretch>
        </p:blipFill>
        <p:spPr>
          <a:xfrm>
            <a:off x="1205400" y="2924200"/>
            <a:ext cx="2945650" cy="19637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9BF"/>
        </a:solidFill>
      </p:bgPr>
    </p:bg>
    <p:spTree>
      <p:nvGrpSpPr>
        <p:cNvPr id="1348" name="Shape 1348"/>
        <p:cNvGrpSpPr/>
        <p:nvPr/>
      </p:nvGrpSpPr>
      <p:grpSpPr>
        <a:xfrm>
          <a:off x="0" y="0"/>
          <a:ext cx="0" cy="0"/>
          <a:chOff x="0" y="0"/>
          <a:chExt cx="0" cy="0"/>
        </a:xfrm>
      </p:grpSpPr>
      <p:sp>
        <p:nvSpPr>
          <p:cNvPr id="1349" name="Google Shape;1349;p130"/>
          <p:cNvSpPr txBox="1"/>
          <p:nvPr/>
        </p:nvSpPr>
        <p:spPr>
          <a:xfrm>
            <a:off x="311700" y="205000"/>
            <a:ext cx="8520600" cy="57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fr-CA" sz="2800">
                <a:solidFill>
                  <a:schemeClr val="lt1"/>
                </a:solidFill>
                <a:latin typeface="Viga"/>
                <a:ea typeface="Viga"/>
                <a:cs typeface="Viga"/>
                <a:sym typeface="Viga"/>
              </a:rPr>
              <a:t>Validation : plusieurs solutions possibles</a:t>
            </a:r>
            <a:endParaRPr sz="2800">
              <a:solidFill>
                <a:schemeClr val="lt1"/>
              </a:solidFill>
              <a:latin typeface="Viga"/>
              <a:ea typeface="Viga"/>
              <a:cs typeface="Viga"/>
              <a:sym typeface="Viga"/>
            </a:endParaRPr>
          </a:p>
        </p:txBody>
      </p:sp>
      <p:pic>
        <p:nvPicPr>
          <p:cNvPr id="1350" name="Google Shape;1350;p130">
            <a:hlinkClick r:id="rId3"/>
          </p:cNvPr>
          <p:cNvPicPr preferRelativeResize="0"/>
          <p:nvPr/>
        </p:nvPicPr>
        <p:blipFill rotWithShape="1">
          <a:blip r:embed="rId4">
            <a:alphaModFix/>
          </a:blip>
          <a:srcRect b="4829" l="0" r="0" t="2655"/>
          <a:stretch/>
        </p:blipFill>
        <p:spPr>
          <a:xfrm>
            <a:off x="1080812" y="855650"/>
            <a:ext cx="6982376" cy="40927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4" name="Shape 1354"/>
        <p:cNvGrpSpPr/>
        <p:nvPr/>
      </p:nvGrpSpPr>
      <p:grpSpPr>
        <a:xfrm>
          <a:off x="0" y="0"/>
          <a:ext cx="0" cy="0"/>
          <a:chOff x="0" y="0"/>
          <a:chExt cx="0" cy="0"/>
        </a:xfrm>
      </p:grpSpPr>
      <p:sp>
        <p:nvSpPr>
          <p:cNvPr id="1355" name="Google Shape;1355;p131"/>
          <p:cNvSpPr txBox="1"/>
          <p:nvPr>
            <p:ph type="title"/>
          </p:nvPr>
        </p:nvSpPr>
        <p:spPr>
          <a:xfrm>
            <a:off x="4967500" y="450150"/>
            <a:ext cx="34254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fr-CA"/>
              <a:t>Polygraph</a:t>
            </a:r>
            <a:endParaRPr/>
          </a:p>
        </p:txBody>
      </p:sp>
      <p:pic>
        <p:nvPicPr>
          <p:cNvPr id="1356" name="Google Shape;1356;p131"/>
          <p:cNvPicPr preferRelativeResize="0"/>
          <p:nvPr/>
        </p:nvPicPr>
        <p:blipFill>
          <a:blip r:embed="rId3">
            <a:alphaModFix/>
          </a:blip>
          <a:stretch>
            <a:fillRect/>
          </a:stretch>
        </p:blipFill>
        <p:spPr>
          <a:xfrm>
            <a:off x="1134575" y="861562"/>
            <a:ext cx="3641325" cy="3567025"/>
          </a:xfrm>
          <a:prstGeom prst="rect">
            <a:avLst/>
          </a:prstGeom>
          <a:noFill/>
          <a:ln>
            <a:noFill/>
          </a:ln>
        </p:spPr>
      </p:pic>
      <p:pic>
        <p:nvPicPr>
          <p:cNvPr id="1357" name="Google Shape;1357;p131"/>
          <p:cNvPicPr preferRelativeResize="0"/>
          <p:nvPr/>
        </p:nvPicPr>
        <p:blipFill>
          <a:blip r:embed="rId4">
            <a:alphaModFix/>
          </a:blip>
          <a:stretch>
            <a:fillRect/>
          </a:stretch>
        </p:blipFill>
        <p:spPr>
          <a:xfrm>
            <a:off x="1027650" y="681860"/>
            <a:ext cx="3741600" cy="3779700"/>
          </a:xfrm>
          <a:prstGeom prst="roundRect">
            <a:avLst>
              <a:gd fmla="val 4546" name="adj"/>
            </a:avLst>
          </a:prstGeom>
          <a:noFill/>
          <a:ln cap="flat" cmpd="sng" w="38100">
            <a:solidFill>
              <a:srgbClr val="3564B9"/>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1" name="Shape 1361"/>
        <p:cNvGrpSpPr/>
        <p:nvPr/>
      </p:nvGrpSpPr>
      <p:grpSpPr>
        <a:xfrm>
          <a:off x="0" y="0"/>
          <a:ext cx="0" cy="0"/>
          <a:chOff x="0" y="0"/>
          <a:chExt cx="0" cy="0"/>
        </a:xfrm>
      </p:grpSpPr>
      <p:sp>
        <p:nvSpPr>
          <p:cNvPr id="1362" name="Google Shape;1362;p132"/>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sz="3100">
                <a:solidFill>
                  <a:schemeClr val="lt1"/>
                </a:solidFill>
              </a:rPr>
              <a:t>Ressources Polypad</a:t>
            </a:r>
            <a:endParaRPr sz="3100">
              <a:solidFill>
                <a:schemeClr val="lt1"/>
              </a:solidFill>
            </a:endParaRPr>
          </a:p>
        </p:txBody>
      </p:sp>
      <p:sp>
        <p:nvSpPr>
          <p:cNvPr id="1363" name="Google Shape;1363;p132"/>
          <p:cNvSpPr txBox="1"/>
          <p:nvPr/>
        </p:nvSpPr>
        <p:spPr>
          <a:xfrm>
            <a:off x="3175682" y="2467494"/>
            <a:ext cx="5283000" cy="203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CA" sz="1700">
                <a:latin typeface="Verdana"/>
                <a:ea typeface="Verdana"/>
                <a:cs typeface="Verdana"/>
                <a:sym typeface="Verdana"/>
              </a:rPr>
              <a:t>Collections Amplify du RÉCIT MST</a:t>
            </a:r>
            <a:endParaRPr b="1" sz="1700">
              <a:latin typeface="Verdana"/>
              <a:ea typeface="Verdana"/>
              <a:cs typeface="Verdana"/>
              <a:sym typeface="Verdana"/>
            </a:endParaRPr>
          </a:p>
          <a:p>
            <a:pPr indent="0" lvl="0" marL="0" rtl="0" algn="l">
              <a:spcBef>
                <a:spcPts val="0"/>
              </a:spcBef>
              <a:spcAft>
                <a:spcPts val="0"/>
              </a:spcAft>
              <a:buNone/>
            </a:pPr>
            <a:r>
              <a:t/>
            </a:r>
            <a:endParaRPr b="1" sz="1700">
              <a:latin typeface="Verdana"/>
              <a:ea typeface="Verdana"/>
              <a:cs typeface="Verdana"/>
              <a:sym typeface="Verdana"/>
            </a:endParaRPr>
          </a:p>
          <a:p>
            <a:pPr indent="-323850" lvl="0" marL="457200" rtl="0" algn="l">
              <a:spcBef>
                <a:spcPts val="100"/>
              </a:spcBef>
              <a:spcAft>
                <a:spcPts val="0"/>
              </a:spcAft>
              <a:buClr>
                <a:schemeClr val="dk1"/>
              </a:buClr>
              <a:buSzPts val="1500"/>
              <a:buFont typeface="Verdana"/>
              <a:buChar char="●"/>
            </a:pPr>
            <a:r>
              <a:rPr lang="fr-CA" sz="1500" u="sng">
                <a:solidFill>
                  <a:srgbClr val="0069BF"/>
                </a:solidFill>
                <a:latin typeface="Verdana"/>
                <a:ea typeface="Verdana"/>
                <a:cs typeface="Verdana"/>
                <a:sym typeface="Verdana"/>
                <a:hlinkClick r:id="rId3">
                  <a:extLst>
                    <a:ext uri="{A12FA001-AC4F-418D-AE19-62706E023703}">
                      <ahyp:hlinkClr val="tx"/>
                    </a:ext>
                  </a:extLst>
                </a:hlinkClick>
              </a:rPr>
              <a:t>Primaire 1er cycle</a:t>
            </a:r>
            <a:endParaRPr sz="1500">
              <a:solidFill>
                <a:srgbClr val="0069BF"/>
              </a:solidFill>
              <a:latin typeface="Verdana"/>
              <a:ea typeface="Verdana"/>
              <a:cs typeface="Verdana"/>
              <a:sym typeface="Verdana"/>
            </a:endParaRPr>
          </a:p>
          <a:p>
            <a:pPr indent="-323850" lvl="0" marL="457200" rtl="0" algn="l">
              <a:spcBef>
                <a:spcPts val="100"/>
              </a:spcBef>
              <a:spcAft>
                <a:spcPts val="0"/>
              </a:spcAft>
              <a:buClr>
                <a:schemeClr val="dk1"/>
              </a:buClr>
              <a:buSzPts val="1500"/>
              <a:buFont typeface="Verdana"/>
              <a:buChar char="●"/>
            </a:pPr>
            <a:r>
              <a:rPr lang="fr-CA" sz="1500" u="sng">
                <a:solidFill>
                  <a:srgbClr val="1F6DC8"/>
                </a:solidFill>
                <a:latin typeface="Verdana"/>
                <a:ea typeface="Verdana"/>
                <a:cs typeface="Verdana"/>
                <a:sym typeface="Verdana"/>
                <a:hlinkClick r:id="rId4">
                  <a:extLst>
                    <a:ext uri="{A12FA001-AC4F-418D-AE19-62706E023703}">
                      <ahyp:hlinkClr val="tx"/>
                    </a:ext>
                  </a:extLst>
                </a:hlinkClick>
              </a:rPr>
              <a:t>Primaire 2e cycle</a:t>
            </a:r>
            <a:r>
              <a:rPr lang="fr-CA" sz="1500">
                <a:solidFill>
                  <a:schemeClr val="dk1"/>
                </a:solidFill>
                <a:latin typeface="Verdana"/>
                <a:ea typeface="Verdana"/>
                <a:cs typeface="Verdana"/>
                <a:sym typeface="Verdana"/>
              </a:rPr>
              <a:t>*</a:t>
            </a:r>
            <a:endParaRPr sz="1500">
              <a:solidFill>
                <a:schemeClr val="dk1"/>
              </a:solidFill>
              <a:latin typeface="Verdana"/>
              <a:ea typeface="Verdana"/>
              <a:cs typeface="Verdana"/>
              <a:sym typeface="Verdana"/>
            </a:endParaRPr>
          </a:p>
          <a:p>
            <a:pPr indent="-323850" lvl="0" marL="457200" rtl="0" algn="l">
              <a:spcBef>
                <a:spcPts val="100"/>
              </a:spcBef>
              <a:spcAft>
                <a:spcPts val="0"/>
              </a:spcAft>
              <a:buClr>
                <a:schemeClr val="dk1"/>
              </a:buClr>
              <a:buSzPts val="1500"/>
              <a:buFont typeface="Verdana"/>
              <a:buChar char="●"/>
            </a:pPr>
            <a:r>
              <a:rPr lang="fr-CA" sz="1500" u="sng">
                <a:solidFill>
                  <a:srgbClr val="0069BF"/>
                </a:solidFill>
                <a:latin typeface="Verdana"/>
                <a:ea typeface="Verdana"/>
                <a:cs typeface="Verdana"/>
                <a:sym typeface="Verdana"/>
                <a:hlinkClick r:id="rId5">
                  <a:extLst>
                    <a:ext uri="{A12FA001-AC4F-418D-AE19-62706E023703}">
                      <ahyp:hlinkClr val="tx"/>
                    </a:ext>
                  </a:extLst>
                </a:hlinkClick>
              </a:rPr>
              <a:t>Primaire 3e cycle</a:t>
            </a:r>
            <a:r>
              <a:rPr lang="fr-CA" sz="1500">
                <a:solidFill>
                  <a:schemeClr val="dk1"/>
                </a:solidFill>
                <a:latin typeface="Verdana"/>
                <a:ea typeface="Verdana"/>
                <a:cs typeface="Verdana"/>
                <a:sym typeface="Verdana"/>
              </a:rPr>
              <a:t>*</a:t>
            </a:r>
            <a:endParaRPr sz="1500">
              <a:solidFill>
                <a:schemeClr val="dk1"/>
              </a:solidFill>
              <a:latin typeface="Verdana"/>
              <a:ea typeface="Verdana"/>
              <a:cs typeface="Verdana"/>
              <a:sym typeface="Verdana"/>
            </a:endParaRPr>
          </a:p>
          <a:p>
            <a:pPr indent="0" lvl="0" marL="0" rtl="0" algn="l">
              <a:spcBef>
                <a:spcPts val="0"/>
              </a:spcBef>
              <a:spcAft>
                <a:spcPts val="0"/>
              </a:spcAft>
              <a:buNone/>
            </a:pPr>
            <a:r>
              <a:t/>
            </a:r>
            <a:endParaRPr b="1" sz="1700">
              <a:latin typeface="Verdana"/>
              <a:ea typeface="Verdana"/>
              <a:cs typeface="Verdana"/>
              <a:sym typeface="Verdana"/>
            </a:endParaRPr>
          </a:p>
          <a:p>
            <a:pPr indent="0" lvl="0" marL="0" rtl="0" algn="l">
              <a:spcBef>
                <a:spcPts val="0"/>
              </a:spcBef>
              <a:spcAft>
                <a:spcPts val="0"/>
              </a:spcAft>
              <a:buNone/>
            </a:pPr>
            <a:r>
              <a:rPr lang="fr-CA" sz="1100">
                <a:latin typeface="Verdana"/>
                <a:ea typeface="Verdana"/>
                <a:cs typeface="Verdana"/>
                <a:sym typeface="Verdana"/>
              </a:rPr>
              <a:t>*Contient une section sur les fractions</a:t>
            </a:r>
            <a:endParaRPr sz="1100">
              <a:latin typeface="Verdana"/>
              <a:ea typeface="Verdana"/>
              <a:cs typeface="Verdana"/>
              <a:sym typeface="Verdana"/>
            </a:endParaRPr>
          </a:p>
          <a:p>
            <a:pPr indent="0" lvl="0" marL="0" rtl="0" algn="l">
              <a:spcBef>
                <a:spcPts val="0"/>
              </a:spcBef>
              <a:spcAft>
                <a:spcPts val="0"/>
              </a:spcAft>
              <a:buNone/>
            </a:pPr>
            <a:r>
              <a:t/>
            </a:r>
            <a:endParaRPr sz="1100">
              <a:latin typeface="Verdana"/>
              <a:ea typeface="Verdana"/>
              <a:cs typeface="Verdana"/>
              <a:sym typeface="Verdana"/>
            </a:endParaRPr>
          </a:p>
        </p:txBody>
      </p:sp>
      <p:sp>
        <p:nvSpPr>
          <p:cNvPr id="1364" name="Google Shape;1364;p132"/>
          <p:cNvSpPr txBox="1"/>
          <p:nvPr/>
        </p:nvSpPr>
        <p:spPr>
          <a:xfrm>
            <a:off x="286825" y="1485750"/>
            <a:ext cx="3057900" cy="431100"/>
          </a:xfrm>
          <a:prstGeom prst="rect">
            <a:avLst/>
          </a:prstGeom>
          <a:noFill/>
          <a:ln>
            <a:noFill/>
          </a:ln>
        </p:spPr>
        <p:txBody>
          <a:bodyPr anchorCtr="0" anchor="t" bIns="91425" lIns="91425" spcFirstLastPara="1" rIns="91425" wrap="square" tIns="91425">
            <a:spAutoFit/>
          </a:bodyPr>
          <a:lstStyle/>
          <a:p>
            <a:pPr indent="269999" lvl="0" marL="0" rtl="0" algn="l">
              <a:spcBef>
                <a:spcPts val="0"/>
              </a:spcBef>
              <a:spcAft>
                <a:spcPts val="0"/>
              </a:spcAft>
              <a:buNone/>
            </a:pPr>
            <a:r>
              <a:t/>
            </a:r>
            <a:endParaRPr sz="1600">
              <a:solidFill>
                <a:srgbClr val="0D5CDF"/>
              </a:solidFill>
              <a:latin typeface="Dosis SemiBold"/>
              <a:ea typeface="Dosis SemiBold"/>
              <a:cs typeface="Dosis SemiBold"/>
              <a:sym typeface="Dosis SemiBold"/>
            </a:endParaRPr>
          </a:p>
        </p:txBody>
      </p:sp>
      <p:sp>
        <p:nvSpPr>
          <p:cNvPr id="1365" name="Google Shape;1365;p132"/>
          <p:cNvSpPr txBox="1"/>
          <p:nvPr/>
        </p:nvSpPr>
        <p:spPr>
          <a:xfrm>
            <a:off x="3175675" y="1015969"/>
            <a:ext cx="5968200" cy="142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CA" sz="1700">
                <a:latin typeface="Verdana"/>
                <a:ea typeface="Verdana"/>
                <a:cs typeface="Verdana"/>
                <a:sym typeface="Verdana"/>
              </a:rPr>
              <a:t>Activité complète: </a:t>
            </a:r>
            <a:r>
              <a:rPr lang="fr-CA" sz="1600" u="sng">
                <a:solidFill>
                  <a:srgbClr val="3564B9"/>
                </a:solidFill>
                <a:latin typeface="Verdana"/>
                <a:ea typeface="Verdana"/>
                <a:cs typeface="Verdana"/>
                <a:sym typeface="Verdana"/>
                <a:hlinkClick r:id="rId6">
                  <a:extLst>
                    <a:ext uri="{A12FA001-AC4F-418D-AE19-62706E023703}">
                      <ahyp:hlinkClr val="tx"/>
                    </a:ext>
                  </a:extLst>
                </a:hlinkClick>
              </a:rPr>
              <a:t>recitmst.qc.ca/polypad28112025</a:t>
            </a:r>
            <a:endParaRPr sz="1600">
              <a:solidFill>
                <a:srgbClr val="3564B9"/>
              </a:solidFill>
              <a:latin typeface="Verdana"/>
              <a:ea typeface="Verdana"/>
              <a:cs typeface="Verdana"/>
              <a:sym typeface="Verdana"/>
            </a:endParaRPr>
          </a:p>
          <a:p>
            <a:pPr indent="0" lvl="0" marL="0" rtl="0" algn="l">
              <a:spcBef>
                <a:spcPts val="1000"/>
              </a:spcBef>
              <a:spcAft>
                <a:spcPts val="0"/>
              </a:spcAft>
              <a:buNone/>
            </a:pPr>
            <a:r>
              <a:rPr b="1" lang="fr-CA" sz="1700">
                <a:latin typeface="Verdana"/>
                <a:ea typeface="Verdana"/>
                <a:cs typeface="Verdana"/>
                <a:sym typeface="Verdana"/>
              </a:rPr>
              <a:t>Canevas de base</a:t>
            </a:r>
            <a:endParaRPr b="1" sz="1700">
              <a:latin typeface="Verdana"/>
              <a:ea typeface="Verdana"/>
              <a:cs typeface="Verdana"/>
              <a:sym typeface="Verdana"/>
            </a:endParaRPr>
          </a:p>
          <a:p>
            <a:pPr indent="-323850" lvl="0" marL="457200" rtl="0" algn="l">
              <a:spcBef>
                <a:spcPts val="1000"/>
              </a:spcBef>
              <a:spcAft>
                <a:spcPts val="0"/>
              </a:spcAft>
              <a:buSzPts val="1500"/>
              <a:buFont typeface="Verdana"/>
              <a:buChar char="●"/>
            </a:pPr>
            <a:r>
              <a:rPr lang="fr-CA" sz="1500" u="sng">
                <a:solidFill>
                  <a:srgbClr val="0069BF"/>
                </a:solidFill>
                <a:latin typeface="Verdana"/>
                <a:ea typeface="Verdana"/>
                <a:cs typeface="Verdana"/>
                <a:sym typeface="Verdana"/>
                <a:hlinkClick r:id="rId7">
                  <a:extLst>
                    <a:ext uri="{A12FA001-AC4F-418D-AE19-62706E023703}">
                      <ahyp:hlinkClr val="tx"/>
                    </a:ext>
                  </a:extLst>
                </a:hlinkClick>
              </a:rPr>
              <a:t>Collection MST</a:t>
            </a:r>
            <a:endParaRPr sz="1500">
              <a:solidFill>
                <a:srgbClr val="0069BF"/>
              </a:solidFill>
              <a:latin typeface="Verdana"/>
              <a:ea typeface="Verdana"/>
              <a:cs typeface="Verdana"/>
              <a:sym typeface="Verdana"/>
            </a:endParaRPr>
          </a:p>
          <a:p>
            <a:pPr indent="-323850" lvl="0" marL="457200" rtl="0" algn="l">
              <a:spcBef>
                <a:spcPts val="0"/>
              </a:spcBef>
              <a:spcAft>
                <a:spcPts val="0"/>
              </a:spcAft>
              <a:buSzPts val="1500"/>
              <a:buFont typeface="Verdana"/>
              <a:buChar char="●"/>
            </a:pPr>
            <a:r>
              <a:rPr lang="fr-CA" sz="1500" u="sng">
                <a:solidFill>
                  <a:srgbClr val="0069BF"/>
                </a:solidFill>
                <a:latin typeface="Verdana"/>
                <a:ea typeface="Verdana"/>
                <a:cs typeface="Verdana"/>
                <a:sym typeface="Verdana"/>
                <a:hlinkClick r:id="rId8">
                  <a:extLst>
                    <a:ext uri="{A12FA001-AC4F-418D-AE19-62706E023703}">
                      <ahyp:hlinkClr val="tx"/>
                    </a:ext>
                  </a:extLst>
                </a:hlinkClick>
              </a:rPr>
              <a:t>Collection MST (primaire)</a:t>
            </a:r>
            <a:endParaRPr sz="1200">
              <a:latin typeface="Verdana"/>
              <a:ea typeface="Verdana"/>
              <a:cs typeface="Verdana"/>
              <a:sym typeface="Verdana"/>
            </a:endParaRPr>
          </a:p>
        </p:txBody>
      </p:sp>
      <p:pic>
        <p:nvPicPr>
          <p:cNvPr id="1366" name="Google Shape;1366;p132" title="logo polypad.png"/>
          <p:cNvPicPr preferRelativeResize="0"/>
          <p:nvPr/>
        </p:nvPicPr>
        <p:blipFill>
          <a:blip r:embed="rId9">
            <a:alphaModFix/>
          </a:blip>
          <a:stretch>
            <a:fillRect/>
          </a:stretch>
        </p:blipFill>
        <p:spPr>
          <a:xfrm>
            <a:off x="612200" y="1833900"/>
            <a:ext cx="1640625" cy="16406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p133"/>
          <p:cNvSpPr txBox="1"/>
          <p:nvPr>
            <p:ph type="title"/>
          </p:nvPr>
        </p:nvSpPr>
        <p:spPr>
          <a:xfrm>
            <a:off x="265500" y="1766575"/>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fr-CA" sz="5000"/>
              <a:t>Resources</a:t>
            </a:r>
            <a:r>
              <a:rPr lang="fr-CA" sz="5000"/>
              <a:t> &amp; Questions</a:t>
            </a:r>
            <a:endParaRPr sz="5000"/>
          </a:p>
        </p:txBody>
      </p:sp>
      <p:pic>
        <p:nvPicPr>
          <p:cNvPr id="1372" name="Google Shape;1372;p133" title="logo polypad.png"/>
          <p:cNvPicPr preferRelativeResize="0"/>
          <p:nvPr/>
        </p:nvPicPr>
        <p:blipFill>
          <a:blip r:embed="rId3">
            <a:alphaModFix/>
          </a:blip>
          <a:stretch>
            <a:fillRect/>
          </a:stretch>
        </p:blipFill>
        <p:spPr>
          <a:xfrm>
            <a:off x="5065775" y="985287"/>
            <a:ext cx="3578749" cy="2112325"/>
          </a:xfrm>
          <a:prstGeom prst="rect">
            <a:avLst/>
          </a:prstGeom>
          <a:noFill/>
          <a:ln>
            <a:noFill/>
          </a:ln>
        </p:spPr>
      </p:pic>
      <p:pic>
        <p:nvPicPr>
          <p:cNvPr id="1373" name="Google Shape;1373;p133">
            <a:hlinkClick r:id="rId4"/>
          </p:cNvPr>
          <p:cNvPicPr preferRelativeResize="0"/>
          <p:nvPr/>
        </p:nvPicPr>
        <p:blipFill>
          <a:blip r:embed="rId5">
            <a:alphaModFix/>
          </a:blip>
          <a:stretch>
            <a:fillRect/>
          </a:stretch>
        </p:blipFill>
        <p:spPr>
          <a:xfrm rot="-305872">
            <a:off x="4894339" y="2435609"/>
            <a:ext cx="1602145" cy="2027031"/>
          </a:xfrm>
          <a:prstGeom prst="rect">
            <a:avLst/>
          </a:prstGeom>
          <a:noFill/>
          <a:ln>
            <a:noFill/>
          </a:ln>
          <a:effectLst>
            <a:outerShdw blurRad="57150" rotWithShape="0" algn="bl" dir="5400000" dist="19050">
              <a:srgbClr val="000000">
                <a:alpha val="50000"/>
              </a:srgbClr>
            </a:outerShdw>
          </a:effectLst>
        </p:spPr>
      </p:pic>
      <p:pic>
        <p:nvPicPr>
          <p:cNvPr id="1374" name="Google Shape;1374;p133">
            <a:hlinkClick r:id="rId6"/>
          </p:cNvPr>
          <p:cNvPicPr preferRelativeResize="0"/>
          <p:nvPr/>
        </p:nvPicPr>
        <p:blipFill>
          <a:blip r:embed="rId7">
            <a:alphaModFix/>
          </a:blip>
          <a:stretch>
            <a:fillRect/>
          </a:stretch>
        </p:blipFill>
        <p:spPr>
          <a:xfrm rot="281653">
            <a:off x="7389850" y="2836200"/>
            <a:ext cx="1347900" cy="1756350"/>
          </a:xfrm>
          <a:prstGeom prst="rect">
            <a:avLst/>
          </a:prstGeom>
          <a:noFill/>
          <a:ln>
            <a:noFill/>
          </a:ln>
        </p:spPr>
      </p:pic>
      <p:pic>
        <p:nvPicPr>
          <p:cNvPr id="1375" name="Google Shape;1375;p133">
            <a:hlinkClick r:id="rId8"/>
          </p:cNvPr>
          <p:cNvPicPr preferRelativeResize="0"/>
          <p:nvPr/>
        </p:nvPicPr>
        <p:blipFill>
          <a:blip r:embed="rId9">
            <a:alphaModFix/>
          </a:blip>
          <a:stretch>
            <a:fillRect/>
          </a:stretch>
        </p:blipFill>
        <p:spPr>
          <a:xfrm>
            <a:off x="6111600" y="2310425"/>
            <a:ext cx="1663999" cy="21613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9" name="Shape 1379"/>
        <p:cNvGrpSpPr/>
        <p:nvPr/>
      </p:nvGrpSpPr>
      <p:grpSpPr>
        <a:xfrm>
          <a:off x="0" y="0"/>
          <a:ext cx="0" cy="0"/>
          <a:chOff x="0" y="0"/>
          <a:chExt cx="0" cy="0"/>
        </a:xfrm>
      </p:grpSpPr>
      <p:sp>
        <p:nvSpPr>
          <p:cNvPr id="1380" name="Google Shape;1380;p134"/>
          <p:cNvSpPr txBox="1"/>
          <p:nvPr/>
        </p:nvSpPr>
        <p:spPr>
          <a:xfrm>
            <a:off x="1640219" y="2949675"/>
            <a:ext cx="2272500" cy="83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CA" u="sng">
                <a:solidFill>
                  <a:srgbClr val="434343"/>
                </a:solidFill>
                <a:latin typeface="Source Sans Pro"/>
                <a:ea typeface="Source Sans Pro"/>
                <a:cs typeface="Source Sans Pro"/>
                <a:sym typeface="Source Sans Pro"/>
                <a:hlinkClick r:id="rId3">
                  <a:extLst>
                    <a:ext uri="{A12FA001-AC4F-418D-AE19-62706E023703}">
                      <ahyp:hlinkClr val="tx"/>
                    </a:ext>
                  </a:extLst>
                </a:hlinkClick>
              </a:rPr>
              <a:t>Polypad et la manipulation virtuelle en mathématique</a:t>
            </a:r>
            <a:endParaRPr b="1">
              <a:solidFill>
                <a:srgbClr val="434343"/>
              </a:solidFill>
              <a:latin typeface="Source Sans Pro"/>
              <a:ea typeface="Source Sans Pro"/>
              <a:cs typeface="Source Sans Pro"/>
              <a:sym typeface="Source Sans Pro"/>
            </a:endParaRPr>
          </a:p>
        </p:txBody>
      </p:sp>
      <p:pic>
        <p:nvPicPr>
          <p:cNvPr id="1381" name="Google Shape;1381;p134" title="logositeblancdroite.png"/>
          <p:cNvPicPr preferRelativeResize="0"/>
          <p:nvPr/>
        </p:nvPicPr>
        <p:blipFill rotWithShape="1">
          <a:blip r:embed="rId4">
            <a:alphaModFix/>
          </a:blip>
          <a:srcRect b="0" l="0" r="48765" t="0"/>
          <a:stretch/>
        </p:blipFill>
        <p:spPr>
          <a:xfrm>
            <a:off x="6568875" y="4539100"/>
            <a:ext cx="2497926" cy="555025"/>
          </a:xfrm>
          <a:prstGeom prst="rect">
            <a:avLst/>
          </a:prstGeom>
          <a:noFill/>
          <a:ln>
            <a:noFill/>
          </a:ln>
        </p:spPr>
      </p:pic>
      <p:pic>
        <p:nvPicPr>
          <p:cNvPr id="1382" name="Google Shape;1382;p134" title="Logo_campus_blanc.png"/>
          <p:cNvPicPr preferRelativeResize="0"/>
          <p:nvPr/>
        </p:nvPicPr>
        <p:blipFill>
          <a:blip r:embed="rId5">
            <a:alphaModFix/>
          </a:blip>
          <a:stretch>
            <a:fillRect/>
          </a:stretch>
        </p:blipFill>
        <p:spPr>
          <a:xfrm>
            <a:off x="59234" y="4561637"/>
            <a:ext cx="1287078" cy="555025"/>
          </a:xfrm>
          <a:prstGeom prst="rect">
            <a:avLst/>
          </a:prstGeom>
          <a:noFill/>
          <a:ln>
            <a:noFill/>
          </a:ln>
        </p:spPr>
      </p:pic>
      <p:sp>
        <p:nvSpPr>
          <p:cNvPr id="1383" name="Google Shape;1383;p134"/>
          <p:cNvSpPr txBox="1"/>
          <p:nvPr/>
        </p:nvSpPr>
        <p:spPr>
          <a:xfrm>
            <a:off x="5333810" y="2897383"/>
            <a:ext cx="22725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CA" u="sng">
                <a:solidFill>
                  <a:schemeClr val="dk1"/>
                </a:solidFill>
                <a:latin typeface="Source Sans Pro"/>
                <a:ea typeface="Source Sans Pro"/>
                <a:cs typeface="Source Sans Pro"/>
                <a:sym typeface="Source Sans Pro"/>
                <a:hlinkClick r:id="rId6">
                  <a:extLst>
                    <a:ext uri="{A12FA001-AC4F-418D-AE19-62706E023703}">
                      <ahyp:hlinkClr val="tx"/>
                    </a:ext>
                  </a:extLst>
                </a:hlinkClick>
              </a:rPr>
              <a:t>Premiers pas avec Amplify/Desmos</a:t>
            </a:r>
            <a:endParaRPr b="1">
              <a:solidFill>
                <a:schemeClr val="dk1"/>
              </a:solidFill>
              <a:latin typeface="Source Sans Pro"/>
              <a:ea typeface="Source Sans Pro"/>
              <a:cs typeface="Source Sans Pro"/>
              <a:sym typeface="Source Sans Pro"/>
            </a:endParaRPr>
          </a:p>
          <a:p>
            <a:pPr indent="0" lvl="0" marL="0" rtl="0" algn="ctr">
              <a:spcBef>
                <a:spcPts val="0"/>
              </a:spcBef>
              <a:spcAft>
                <a:spcPts val="0"/>
              </a:spcAft>
              <a:buNone/>
            </a:pPr>
            <a:r>
              <a:t/>
            </a:r>
            <a:endParaRPr b="1">
              <a:solidFill>
                <a:schemeClr val="dk1"/>
              </a:solidFill>
              <a:latin typeface="Source Sans Pro"/>
              <a:ea typeface="Source Sans Pro"/>
              <a:cs typeface="Source Sans Pro"/>
              <a:sym typeface="Source Sans Pro"/>
            </a:endParaRPr>
          </a:p>
          <a:p>
            <a:pPr indent="0" lvl="0" marL="0" rtl="0" algn="ctr">
              <a:spcBef>
                <a:spcPts val="0"/>
              </a:spcBef>
              <a:spcAft>
                <a:spcPts val="0"/>
              </a:spcAft>
              <a:buNone/>
            </a:pPr>
            <a:r>
              <a:rPr b="1" lang="fr-CA">
                <a:solidFill>
                  <a:schemeClr val="dk1"/>
                </a:solidFill>
                <a:highlight>
                  <a:srgbClr val="FFFF00"/>
                </a:highlight>
                <a:latin typeface="Source Sans Pro"/>
                <a:ea typeface="Source Sans Pro"/>
                <a:cs typeface="Source Sans Pro"/>
                <a:sym typeface="Source Sans Pro"/>
              </a:rPr>
              <a:t>(mise à jour à venir)</a:t>
            </a:r>
            <a:endParaRPr b="1">
              <a:solidFill>
                <a:schemeClr val="dk1"/>
              </a:solidFill>
              <a:highlight>
                <a:srgbClr val="FFFF00"/>
              </a:highlight>
              <a:latin typeface="Source Sans Pro"/>
              <a:ea typeface="Source Sans Pro"/>
              <a:cs typeface="Source Sans Pro"/>
              <a:sym typeface="Source Sans Pro"/>
            </a:endParaRPr>
          </a:p>
        </p:txBody>
      </p:sp>
      <p:sp>
        <p:nvSpPr>
          <p:cNvPr id="1384" name="Google Shape;1384;p134"/>
          <p:cNvSpPr txBox="1"/>
          <p:nvPr/>
        </p:nvSpPr>
        <p:spPr>
          <a:xfrm>
            <a:off x="2539180" y="4686195"/>
            <a:ext cx="3580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100" u="sng">
                <a:solidFill>
                  <a:srgbClr val="FFFFFF"/>
                </a:solidFill>
                <a:latin typeface="Viga"/>
                <a:ea typeface="Viga"/>
                <a:cs typeface="Viga"/>
                <a:sym typeface="Viga"/>
                <a:hlinkClick r:id="rId7">
                  <a:extLst>
                    <a:ext uri="{A12FA001-AC4F-418D-AE19-62706E023703}">
                      <ahyp:hlinkClr val="tx"/>
                    </a:ext>
                  </a:extLst>
                </a:hlinkClick>
              </a:rPr>
              <a:t>Voir toutes les autoformations du RÉCIT MST</a:t>
            </a:r>
            <a:endParaRPr sz="1100">
              <a:solidFill>
                <a:srgbClr val="FFFFFF"/>
              </a:solidFill>
              <a:latin typeface="Viga"/>
              <a:ea typeface="Viga"/>
              <a:cs typeface="Viga"/>
              <a:sym typeface="Viga"/>
            </a:endParaRPr>
          </a:p>
        </p:txBody>
      </p:sp>
      <p:sp>
        <p:nvSpPr>
          <p:cNvPr id="1385" name="Google Shape;1385;p134"/>
          <p:cNvSpPr txBox="1"/>
          <p:nvPr/>
        </p:nvSpPr>
        <p:spPr>
          <a:xfrm>
            <a:off x="311700" y="227075"/>
            <a:ext cx="5367000" cy="928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p>
            <a:pPr indent="0" lvl="0" marL="0" rtl="0" algn="l">
              <a:spcBef>
                <a:spcPts val="0"/>
              </a:spcBef>
              <a:spcAft>
                <a:spcPts val="0"/>
              </a:spcAft>
              <a:buNone/>
            </a:pPr>
            <a:r>
              <a:rPr lang="fr-CA" sz="2800">
                <a:solidFill>
                  <a:srgbClr val="0069BF"/>
                </a:solidFill>
                <a:latin typeface="Viga"/>
                <a:ea typeface="Viga"/>
                <a:cs typeface="Viga"/>
                <a:sym typeface="Viga"/>
              </a:rPr>
              <a:t>Campus </a:t>
            </a:r>
            <a:r>
              <a:rPr lang="fr-CA" sz="2800">
                <a:solidFill>
                  <a:srgbClr val="0069BF"/>
                </a:solidFill>
                <a:latin typeface="Viga"/>
                <a:ea typeface="Viga"/>
                <a:cs typeface="Viga"/>
                <a:sym typeface="Viga"/>
              </a:rPr>
              <a:t>RÉCIT</a:t>
            </a:r>
            <a:r>
              <a:rPr lang="fr-CA" sz="2800">
                <a:solidFill>
                  <a:srgbClr val="0069BF"/>
                </a:solidFill>
                <a:latin typeface="Viga"/>
                <a:ea typeface="Viga"/>
                <a:cs typeface="Viga"/>
                <a:sym typeface="Viga"/>
              </a:rPr>
              <a:t> - </a:t>
            </a:r>
            <a:r>
              <a:rPr lang="fr-CA" sz="2800">
                <a:solidFill>
                  <a:srgbClr val="0069BF"/>
                </a:solidFill>
                <a:latin typeface="Viga"/>
                <a:ea typeface="Viga"/>
                <a:cs typeface="Viga"/>
                <a:sym typeface="Viga"/>
              </a:rPr>
              <a:t>Autoformations</a:t>
            </a:r>
            <a:endParaRPr sz="2800">
              <a:solidFill>
                <a:srgbClr val="0069BF"/>
              </a:solidFill>
              <a:latin typeface="Viga"/>
              <a:ea typeface="Viga"/>
              <a:cs typeface="Viga"/>
              <a:sym typeface="Viga"/>
            </a:endParaRPr>
          </a:p>
        </p:txBody>
      </p:sp>
      <p:pic>
        <p:nvPicPr>
          <p:cNvPr id="1386" name="Google Shape;1386;p134" title="Logo amplify petit.png"/>
          <p:cNvPicPr preferRelativeResize="0"/>
          <p:nvPr/>
        </p:nvPicPr>
        <p:blipFill>
          <a:blip r:embed="rId8">
            <a:alphaModFix/>
          </a:blip>
          <a:stretch>
            <a:fillRect/>
          </a:stretch>
        </p:blipFill>
        <p:spPr>
          <a:xfrm>
            <a:off x="5888463" y="1646938"/>
            <a:ext cx="1163175" cy="1112600"/>
          </a:xfrm>
          <a:prstGeom prst="rect">
            <a:avLst/>
          </a:prstGeom>
          <a:noFill/>
          <a:ln>
            <a:noFill/>
          </a:ln>
        </p:spPr>
      </p:pic>
      <p:pic>
        <p:nvPicPr>
          <p:cNvPr id="1387" name="Google Shape;1387;p134" title="logo polypad 3.png"/>
          <p:cNvPicPr preferRelativeResize="0"/>
          <p:nvPr/>
        </p:nvPicPr>
        <p:blipFill>
          <a:blip r:embed="rId9">
            <a:alphaModFix/>
          </a:blip>
          <a:stretch>
            <a:fillRect/>
          </a:stretch>
        </p:blipFill>
        <p:spPr>
          <a:xfrm>
            <a:off x="2293932" y="1646950"/>
            <a:ext cx="1112600" cy="1112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p99"/>
          <p:cNvSpPr/>
          <p:nvPr/>
        </p:nvSpPr>
        <p:spPr>
          <a:xfrm>
            <a:off x="0" y="-100"/>
            <a:ext cx="3362700" cy="5143500"/>
          </a:xfrm>
          <a:prstGeom prst="rect">
            <a:avLst/>
          </a:prstGeom>
          <a:solidFill>
            <a:srgbClr val="0069BF"/>
          </a:solidFill>
          <a:ln>
            <a:noFill/>
          </a:ln>
          <a:effectLst>
            <a:outerShdw blurRad="57150" rotWithShape="0" algn="bl" dir="1200000" dist="571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99"/>
          <p:cNvSpPr txBox="1"/>
          <p:nvPr>
            <p:ph type="title"/>
          </p:nvPr>
        </p:nvSpPr>
        <p:spPr>
          <a:xfrm>
            <a:off x="171325" y="29711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CA">
                <a:solidFill>
                  <a:schemeClr val="lt1"/>
                </a:solidFill>
              </a:rPr>
              <a:t>Plan de la rencontre</a:t>
            </a:r>
            <a:endParaRPr>
              <a:solidFill>
                <a:schemeClr val="lt1"/>
              </a:solidFill>
            </a:endParaRPr>
          </a:p>
        </p:txBody>
      </p:sp>
      <p:sp>
        <p:nvSpPr>
          <p:cNvPr id="1001" name="Google Shape;1001;p99"/>
          <p:cNvSpPr txBox="1"/>
          <p:nvPr/>
        </p:nvSpPr>
        <p:spPr>
          <a:xfrm>
            <a:off x="3752725" y="771075"/>
            <a:ext cx="4939200" cy="3697500"/>
          </a:xfrm>
          <a:prstGeom prst="rect">
            <a:avLst/>
          </a:prstGeom>
          <a:noFill/>
          <a:ln>
            <a:noFill/>
          </a:ln>
        </p:spPr>
        <p:txBody>
          <a:bodyPr anchorCtr="0" anchor="ctr" bIns="91425" lIns="0" spcFirstLastPara="1" rIns="91425" wrap="square" tIns="91425">
            <a:noAutofit/>
          </a:bodyPr>
          <a:lstStyle/>
          <a:p>
            <a:pPr indent="-355600" lvl="0" marL="457200" rtl="0" algn="l">
              <a:lnSpc>
                <a:spcPct val="150000"/>
              </a:lnSpc>
              <a:spcBef>
                <a:spcPts val="0"/>
              </a:spcBef>
              <a:spcAft>
                <a:spcPts val="0"/>
              </a:spcAft>
              <a:buSzPts val="2000"/>
              <a:buFont typeface="Ubuntu Medium"/>
              <a:buChar char="●"/>
            </a:pPr>
            <a:r>
              <a:rPr lang="fr-CA" sz="2000">
                <a:latin typeface="Ubuntu Medium"/>
                <a:ea typeface="Ubuntu Medium"/>
                <a:cs typeface="Ubuntu Medium"/>
                <a:sym typeface="Ubuntu Medium"/>
              </a:rPr>
              <a:t>Pourquoi la manipulation virtuelle pour aborder les fractions? </a:t>
            </a:r>
            <a:endParaRPr sz="2000">
              <a:latin typeface="Ubuntu Medium"/>
              <a:ea typeface="Ubuntu Medium"/>
              <a:cs typeface="Ubuntu Medium"/>
              <a:sym typeface="Ubuntu Medium"/>
            </a:endParaRPr>
          </a:p>
          <a:p>
            <a:pPr indent="-355600" lvl="0" marL="457200" rtl="0" algn="l">
              <a:lnSpc>
                <a:spcPct val="150000"/>
              </a:lnSpc>
              <a:spcBef>
                <a:spcPts val="0"/>
              </a:spcBef>
              <a:spcAft>
                <a:spcPts val="0"/>
              </a:spcAft>
              <a:buSzPts val="2000"/>
              <a:buFont typeface="Ubuntu Medium"/>
              <a:buChar char="●"/>
            </a:pPr>
            <a:r>
              <a:rPr lang="fr-CA" sz="2000">
                <a:latin typeface="Ubuntu Medium"/>
                <a:ea typeface="Ubuntu Medium"/>
                <a:cs typeface="Ubuntu Medium"/>
                <a:sym typeface="Ubuntu Medium"/>
              </a:rPr>
              <a:t>Survol de l’outil Polypad</a:t>
            </a:r>
            <a:endParaRPr sz="2000">
              <a:latin typeface="Ubuntu Medium"/>
              <a:ea typeface="Ubuntu Medium"/>
              <a:cs typeface="Ubuntu Medium"/>
              <a:sym typeface="Ubuntu Medium"/>
            </a:endParaRPr>
          </a:p>
          <a:p>
            <a:pPr indent="-355600" lvl="0" marL="457200" rtl="0" algn="l">
              <a:lnSpc>
                <a:spcPct val="150000"/>
              </a:lnSpc>
              <a:spcBef>
                <a:spcPts val="0"/>
              </a:spcBef>
              <a:spcAft>
                <a:spcPts val="0"/>
              </a:spcAft>
              <a:buClr>
                <a:schemeClr val="dk1"/>
              </a:buClr>
              <a:buSzPts val="2000"/>
              <a:buFont typeface="Ubuntu Medium"/>
              <a:buChar char="●"/>
            </a:pPr>
            <a:r>
              <a:rPr lang="fr-CA" sz="2000">
                <a:solidFill>
                  <a:schemeClr val="dk1"/>
                </a:solidFill>
                <a:latin typeface="Ubuntu Medium"/>
                <a:ea typeface="Ubuntu Medium"/>
                <a:cs typeface="Ubuntu Medium"/>
                <a:sym typeface="Ubuntu Medium"/>
              </a:rPr>
              <a:t>Options de partage (Amplify)</a:t>
            </a:r>
            <a:endParaRPr sz="2000">
              <a:latin typeface="Ubuntu Medium"/>
              <a:ea typeface="Ubuntu Medium"/>
              <a:cs typeface="Ubuntu Medium"/>
              <a:sym typeface="Ubuntu Medium"/>
            </a:endParaRPr>
          </a:p>
          <a:p>
            <a:pPr indent="-355600" lvl="0" marL="457200" rtl="0" algn="l">
              <a:lnSpc>
                <a:spcPct val="150000"/>
              </a:lnSpc>
              <a:spcBef>
                <a:spcPts val="0"/>
              </a:spcBef>
              <a:spcAft>
                <a:spcPts val="0"/>
              </a:spcAft>
              <a:buSzPts val="2000"/>
              <a:buFont typeface="Ubuntu Medium"/>
              <a:buChar char="●"/>
            </a:pPr>
            <a:r>
              <a:rPr lang="fr-CA" sz="2000">
                <a:latin typeface="Ubuntu Medium"/>
                <a:ea typeface="Ubuntu Medium"/>
                <a:cs typeface="Ubuntu Medium"/>
                <a:sym typeface="Ubuntu Medium"/>
              </a:rPr>
              <a:t>Démonstration et manipulation</a:t>
            </a:r>
            <a:endParaRPr sz="2000">
              <a:latin typeface="Ubuntu Medium"/>
              <a:ea typeface="Ubuntu Medium"/>
              <a:cs typeface="Ubuntu Medium"/>
              <a:sym typeface="Ubuntu Medium"/>
            </a:endParaRPr>
          </a:p>
          <a:p>
            <a:pPr indent="-355600" lvl="0" marL="457200" rtl="0" algn="l">
              <a:lnSpc>
                <a:spcPct val="150000"/>
              </a:lnSpc>
              <a:spcBef>
                <a:spcPts val="0"/>
              </a:spcBef>
              <a:spcAft>
                <a:spcPts val="0"/>
              </a:spcAft>
              <a:buSzPts val="2000"/>
              <a:buFont typeface="Ubuntu Medium"/>
              <a:buChar char="●"/>
            </a:pPr>
            <a:r>
              <a:rPr lang="fr-CA" sz="2000">
                <a:latin typeface="Ubuntu Medium"/>
                <a:ea typeface="Ubuntu Medium"/>
                <a:cs typeface="Ubuntu Medium"/>
                <a:sym typeface="Ubuntu Medium"/>
              </a:rPr>
              <a:t>Ressources</a:t>
            </a:r>
            <a:endParaRPr sz="2000">
              <a:latin typeface="Ubuntu Medium"/>
              <a:ea typeface="Ubuntu Medium"/>
              <a:cs typeface="Ubuntu Medium"/>
              <a:sym typeface="Ubuntu Medium"/>
            </a:endParaRPr>
          </a:p>
        </p:txBody>
      </p:sp>
      <p:pic>
        <p:nvPicPr>
          <p:cNvPr descr="a stopwatch is shown with the hands on the number 1 and 5 (fourni par Tenor)" id="1002" name="Google Shape;1002;p99"/>
          <p:cNvPicPr preferRelativeResize="0"/>
          <p:nvPr/>
        </p:nvPicPr>
        <p:blipFill>
          <a:blip r:embed="rId3">
            <a:alphaModFix/>
          </a:blip>
          <a:stretch>
            <a:fillRect/>
          </a:stretch>
        </p:blipFill>
        <p:spPr>
          <a:xfrm>
            <a:off x="676375" y="938250"/>
            <a:ext cx="1629925" cy="18037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1" name="Shape 1391"/>
        <p:cNvGrpSpPr/>
        <p:nvPr/>
      </p:nvGrpSpPr>
      <p:grpSpPr>
        <a:xfrm>
          <a:off x="0" y="0"/>
          <a:ext cx="0" cy="0"/>
          <a:chOff x="0" y="0"/>
          <a:chExt cx="0" cy="0"/>
        </a:xfrm>
      </p:grpSpPr>
      <p:pic>
        <p:nvPicPr>
          <p:cNvPr id="1392" name="Google Shape;1392;p135">
            <a:hlinkClick r:id="rId3"/>
          </p:cNvPr>
          <p:cNvPicPr preferRelativeResize="0"/>
          <p:nvPr/>
        </p:nvPicPr>
        <p:blipFill>
          <a:blip r:embed="rId4">
            <a:alphaModFix/>
          </a:blip>
          <a:stretch>
            <a:fillRect/>
          </a:stretch>
        </p:blipFill>
        <p:spPr>
          <a:xfrm>
            <a:off x="327388" y="1103500"/>
            <a:ext cx="8489224" cy="2486900"/>
          </a:xfrm>
          <a:prstGeom prst="rect">
            <a:avLst/>
          </a:prstGeom>
          <a:noFill/>
          <a:ln>
            <a:noFill/>
          </a:ln>
          <a:effectLst>
            <a:outerShdw blurRad="57150" rotWithShape="0" algn="bl" dir="5400000" dist="19050">
              <a:srgbClr val="000000">
                <a:alpha val="50000"/>
              </a:srgbClr>
            </a:outerShdw>
          </a:effectLst>
        </p:spPr>
      </p:pic>
      <p:sp>
        <p:nvSpPr>
          <p:cNvPr id="1393" name="Google Shape;1393;p135"/>
          <p:cNvSpPr txBox="1"/>
          <p:nvPr/>
        </p:nvSpPr>
        <p:spPr>
          <a:xfrm>
            <a:off x="561625" y="3712250"/>
            <a:ext cx="78984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3400" u="sng">
                <a:solidFill>
                  <a:srgbClr val="0D5CDF"/>
                </a:solidFill>
                <a:latin typeface="Ubuntu"/>
                <a:ea typeface="Ubuntu"/>
                <a:cs typeface="Ubuntu"/>
                <a:sym typeface="Ubuntu"/>
                <a:hlinkClick r:id="rId5">
                  <a:extLst>
                    <a:ext uri="{A12FA001-AC4F-418D-AE19-62706E023703}">
                      <ahyp:hlinkClr val="tx"/>
                    </a:ext>
                  </a:extLst>
                </a:hlinkClick>
              </a:rPr>
              <a:t>recitmst.qc.ca/ecv</a:t>
            </a:r>
            <a:endParaRPr sz="2700">
              <a:solidFill>
                <a:srgbClr val="0D5CDF"/>
              </a:solidFill>
            </a:endParaRPr>
          </a:p>
        </p:txBody>
      </p:sp>
      <p:pic>
        <p:nvPicPr>
          <p:cNvPr id="1394" name="Google Shape;1394;p135"/>
          <p:cNvPicPr preferRelativeResize="0"/>
          <p:nvPr/>
        </p:nvPicPr>
        <p:blipFill>
          <a:blip r:embed="rId6">
            <a:alphaModFix/>
          </a:blip>
          <a:stretch>
            <a:fillRect/>
          </a:stretch>
        </p:blipFill>
        <p:spPr>
          <a:xfrm>
            <a:off x="226751" y="28525"/>
            <a:ext cx="2253175" cy="718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8" name="Shape 1398"/>
        <p:cNvGrpSpPr/>
        <p:nvPr/>
      </p:nvGrpSpPr>
      <p:grpSpPr>
        <a:xfrm>
          <a:off x="0" y="0"/>
          <a:ext cx="0" cy="0"/>
          <a:chOff x="0" y="0"/>
          <a:chExt cx="0" cy="0"/>
        </a:xfrm>
      </p:grpSpPr>
      <p:sp>
        <p:nvSpPr>
          <p:cNvPr id="1399" name="Google Shape;1399;p136"/>
          <p:cNvSpPr txBox="1"/>
          <p:nvPr/>
        </p:nvSpPr>
        <p:spPr>
          <a:xfrm>
            <a:off x="3146600" y="327575"/>
            <a:ext cx="5952600" cy="9387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fr-CA" sz="8600">
                <a:solidFill>
                  <a:srgbClr val="3564B9"/>
                </a:solidFill>
                <a:latin typeface="Viga"/>
                <a:ea typeface="Viga"/>
                <a:cs typeface="Viga"/>
                <a:sym typeface="Viga"/>
              </a:rPr>
              <a:t>MERCI !</a:t>
            </a:r>
            <a:endParaRPr b="1" sz="8600">
              <a:solidFill>
                <a:srgbClr val="3564B9"/>
              </a:solidFill>
              <a:latin typeface="Viga"/>
              <a:ea typeface="Viga"/>
              <a:cs typeface="Viga"/>
              <a:sym typeface="Viga"/>
            </a:endParaRPr>
          </a:p>
        </p:txBody>
      </p:sp>
      <p:sp>
        <p:nvSpPr>
          <p:cNvPr id="1400" name="Google Shape;1400;p136"/>
          <p:cNvSpPr txBox="1"/>
          <p:nvPr/>
        </p:nvSpPr>
        <p:spPr>
          <a:xfrm>
            <a:off x="4156600" y="1352550"/>
            <a:ext cx="3919500" cy="1990800"/>
          </a:xfrm>
          <a:prstGeom prst="rect">
            <a:avLst/>
          </a:prstGeom>
          <a:noFill/>
          <a:ln>
            <a:noFill/>
          </a:ln>
        </p:spPr>
        <p:txBody>
          <a:bodyPr anchorCtr="0" anchor="t" bIns="121900" lIns="121900" spcFirstLastPara="1" rIns="121900" wrap="square" tIns="121900">
            <a:noAutofit/>
          </a:bodyPr>
          <a:lstStyle/>
          <a:p>
            <a:pPr indent="0" lvl="0" marL="0" rtl="0" algn="l">
              <a:spcBef>
                <a:spcPts val="800"/>
              </a:spcBef>
              <a:spcAft>
                <a:spcPts val="0"/>
              </a:spcAft>
              <a:buNone/>
            </a:pPr>
            <a:r>
              <a:rPr lang="fr-CA" sz="1500" u="sng">
                <a:solidFill>
                  <a:srgbClr val="3564B9"/>
                </a:solidFill>
                <a:latin typeface="Ubuntu"/>
                <a:ea typeface="Ubuntu"/>
                <a:cs typeface="Ubuntu"/>
                <a:sym typeface="Ubuntu"/>
                <a:hlinkClick r:id="rId3">
                  <a:extLst>
                    <a:ext uri="{A12FA001-AC4F-418D-AE19-62706E023703}">
                      <ahyp:hlinkClr val="tx"/>
                    </a:ext>
                  </a:extLst>
                </a:hlinkClick>
              </a:rPr>
              <a:t>stephanie.lafortune@recit.gouv.qc.ca</a:t>
            </a:r>
            <a:endParaRPr sz="1500">
              <a:solidFill>
                <a:srgbClr val="3564B9"/>
              </a:solidFill>
              <a:latin typeface="Ubuntu"/>
              <a:ea typeface="Ubuntu"/>
              <a:cs typeface="Ubuntu"/>
              <a:sym typeface="Ubuntu"/>
            </a:endParaRPr>
          </a:p>
          <a:p>
            <a:pPr indent="0" lvl="0" marL="0" rtl="0" algn="l">
              <a:spcBef>
                <a:spcPts val="800"/>
              </a:spcBef>
              <a:spcAft>
                <a:spcPts val="0"/>
              </a:spcAft>
              <a:buNone/>
            </a:pPr>
            <a:r>
              <a:rPr lang="fr-CA" sz="1500" u="sng">
                <a:solidFill>
                  <a:srgbClr val="3564B9"/>
                </a:solidFill>
                <a:latin typeface="Ubuntu"/>
                <a:ea typeface="Ubuntu"/>
                <a:cs typeface="Ubuntu"/>
                <a:sym typeface="Ubuntu"/>
                <a:hlinkClick r:id="rId4">
                  <a:extLst>
                    <a:ext uri="{A12FA001-AC4F-418D-AE19-62706E023703}">
                      <ahyp:hlinkClr val="tx"/>
                    </a:ext>
                  </a:extLst>
                </a:hlinkClick>
              </a:rPr>
              <a:t>stephanie.rioux@recit.gouv.qc.ca</a:t>
            </a:r>
            <a:endParaRPr sz="1500">
              <a:solidFill>
                <a:srgbClr val="3564B9"/>
              </a:solidFill>
              <a:latin typeface="Ubuntu"/>
              <a:ea typeface="Ubuntu"/>
              <a:cs typeface="Ubuntu"/>
              <a:sym typeface="Ubuntu"/>
            </a:endParaRPr>
          </a:p>
          <a:p>
            <a:pPr indent="-400050" lvl="0" marL="609600" rtl="0" algn="l">
              <a:spcBef>
                <a:spcPts val="800"/>
              </a:spcBef>
              <a:spcAft>
                <a:spcPts val="0"/>
              </a:spcAft>
              <a:buClr>
                <a:srgbClr val="3564B9"/>
              </a:buClr>
              <a:buSzPts val="1500"/>
              <a:buFont typeface="Ubuntu"/>
              <a:buChar char="■"/>
            </a:pPr>
            <a:r>
              <a:rPr lang="fr-CA" sz="1500" u="sng">
                <a:solidFill>
                  <a:srgbClr val="3564B9"/>
                </a:solidFill>
                <a:latin typeface="Ubuntu"/>
                <a:ea typeface="Ubuntu"/>
                <a:cs typeface="Ubuntu"/>
                <a:sym typeface="Ubuntu"/>
                <a:hlinkClick r:id="rId5">
                  <a:extLst>
                    <a:ext uri="{A12FA001-AC4F-418D-AE19-62706E023703}">
                      <ahyp:hlinkClr val="tx"/>
                    </a:ext>
                  </a:extLst>
                </a:hlinkClick>
              </a:rPr>
              <a:t>Page Facebook</a:t>
            </a:r>
            <a:endParaRPr sz="1500" u="sng">
              <a:solidFill>
                <a:srgbClr val="3564B9"/>
              </a:solidFill>
              <a:latin typeface="Ubuntu"/>
              <a:ea typeface="Ubuntu"/>
              <a:cs typeface="Ubuntu"/>
              <a:sym typeface="Ubuntu"/>
            </a:endParaRPr>
          </a:p>
          <a:p>
            <a:pPr indent="-400050" lvl="0" marL="609600" rtl="0" algn="l">
              <a:spcBef>
                <a:spcPts val="0"/>
              </a:spcBef>
              <a:spcAft>
                <a:spcPts val="0"/>
              </a:spcAft>
              <a:buClr>
                <a:srgbClr val="3564B9"/>
              </a:buClr>
              <a:buSzPts val="1500"/>
              <a:buFont typeface="Ubuntu"/>
              <a:buChar char="■"/>
            </a:pPr>
            <a:r>
              <a:rPr lang="fr-CA" sz="1500" u="sng">
                <a:solidFill>
                  <a:srgbClr val="3564B9"/>
                </a:solidFill>
                <a:latin typeface="Ubuntu"/>
                <a:ea typeface="Ubuntu"/>
                <a:cs typeface="Ubuntu"/>
                <a:sym typeface="Ubuntu"/>
                <a:hlinkClick r:id="rId6">
                  <a:extLst>
                    <a:ext uri="{A12FA001-AC4F-418D-AE19-62706E023703}">
                      <ahyp:hlinkClr val="tx"/>
                    </a:ext>
                  </a:extLst>
                </a:hlinkClick>
              </a:rPr>
              <a:t>Chaîne Youtube</a:t>
            </a:r>
            <a:endParaRPr sz="1500">
              <a:solidFill>
                <a:srgbClr val="3564B9"/>
              </a:solidFill>
            </a:endParaRPr>
          </a:p>
        </p:txBody>
      </p:sp>
      <p:pic>
        <p:nvPicPr>
          <p:cNvPr id="1401" name="Google Shape;1401;p136"/>
          <p:cNvPicPr preferRelativeResize="0"/>
          <p:nvPr/>
        </p:nvPicPr>
        <p:blipFill>
          <a:blip r:embed="rId7">
            <a:alphaModFix/>
          </a:blip>
          <a:stretch>
            <a:fillRect/>
          </a:stretch>
        </p:blipFill>
        <p:spPr>
          <a:xfrm>
            <a:off x="39502" y="4771998"/>
            <a:ext cx="735700" cy="260453"/>
          </a:xfrm>
          <a:prstGeom prst="rect">
            <a:avLst/>
          </a:prstGeom>
          <a:noFill/>
          <a:ln>
            <a:noFill/>
          </a:ln>
        </p:spPr>
      </p:pic>
      <p:cxnSp>
        <p:nvCxnSpPr>
          <p:cNvPr id="1402" name="Google Shape;1402;p136"/>
          <p:cNvCxnSpPr/>
          <p:nvPr/>
        </p:nvCxnSpPr>
        <p:spPr>
          <a:xfrm flipH="1">
            <a:off x="3059238" y="165913"/>
            <a:ext cx="11100" cy="4262400"/>
          </a:xfrm>
          <a:prstGeom prst="straightConnector1">
            <a:avLst/>
          </a:prstGeom>
          <a:noFill/>
          <a:ln cap="flat" cmpd="sng" w="19050">
            <a:solidFill>
              <a:srgbClr val="595959"/>
            </a:solidFill>
            <a:prstDash val="dot"/>
            <a:round/>
            <a:headEnd len="med" w="med" type="none"/>
            <a:tailEnd len="med" w="med" type="none"/>
          </a:ln>
        </p:spPr>
      </p:cxnSp>
      <p:sp>
        <p:nvSpPr>
          <p:cNvPr id="1403" name="Google Shape;1403;p136"/>
          <p:cNvSpPr/>
          <p:nvPr/>
        </p:nvSpPr>
        <p:spPr>
          <a:xfrm>
            <a:off x="4065600" y="3205600"/>
            <a:ext cx="4523400" cy="537900"/>
          </a:xfrm>
          <a:prstGeom prst="roundRect">
            <a:avLst>
              <a:gd fmla="val 16667" name="adj"/>
            </a:avLst>
          </a:prstGeom>
          <a:solidFill>
            <a:srgbClr val="3564B9"/>
          </a:solidFill>
          <a:ln cap="flat" cmpd="sng" w="19050">
            <a:solidFill>
              <a:srgbClr val="FAA22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CA" sz="2100" u="sng">
                <a:solidFill>
                  <a:srgbClr val="FAA22A"/>
                </a:solidFill>
                <a:latin typeface="Source Sans Pro"/>
                <a:ea typeface="Source Sans Pro"/>
                <a:cs typeface="Source Sans Pro"/>
                <a:sym typeface="Source Sans Pro"/>
                <a:hlinkClick r:id="rId8">
                  <a:extLst>
                    <a:ext uri="{A12FA001-AC4F-418D-AE19-62706E023703}">
                      <ahyp:hlinkClr val="tx"/>
                    </a:ext>
                  </a:extLst>
                </a:hlinkClick>
              </a:rPr>
              <a:t>recitmst.qc.ca/fractions28112025</a:t>
            </a:r>
            <a:endParaRPr sz="1500">
              <a:solidFill>
                <a:srgbClr val="FAA22A"/>
              </a:solidFill>
              <a:highlight>
                <a:schemeClr val="accent6"/>
              </a:highlight>
              <a:latin typeface="Dosis SemiBold"/>
              <a:ea typeface="Dosis SemiBold"/>
              <a:cs typeface="Dosis SemiBold"/>
              <a:sym typeface="Dosis SemiBold"/>
            </a:endParaRPr>
          </a:p>
        </p:txBody>
      </p:sp>
      <p:pic>
        <p:nvPicPr>
          <p:cNvPr id="1404" name="Google Shape;1404;p136"/>
          <p:cNvPicPr preferRelativeResize="0"/>
          <p:nvPr/>
        </p:nvPicPr>
        <p:blipFill>
          <a:blip r:embed="rId9">
            <a:alphaModFix/>
          </a:blip>
          <a:stretch>
            <a:fillRect/>
          </a:stretch>
        </p:blipFill>
        <p:spPr>
          <a:xfrm rot="-1286681">
            <a:off x="7510738" y="3513713"/>
            <a:ext cx="567505" cy="567505"/>
          </a:xfrm>
          <a:prstGeom prst="rect">
            <a:avLst/>
          </a:prstGeom>
          <a:noFill/>
          <a:ln>
            <a:noFill/>
          </a:ln>
        </p:spPr>
      </p:pic>
      <p:pic>
        <p:nvPicPr>
          <p:cNvPr id="1405" name="Google Shape;1405;p136" title="logositeblancdroite.png"/>
          <p:cNvPicPr preferRelativeResize="0"/>
          <p:nvPr/>
        </p:nvPicPr>
        <p:blipFill rotWithShape="1">
          <a:blip r:embed="rId10">
            <a:alphaModFix/>
          </a:blip>
          <a:srcRect b="0" l="0" r="48765" t="0"/>
          <a:stretch/>
        </p:blipFill>
        <p:spPr>
          <a:xfrm>
            <a:off x="6568875" y="4539100"/>
            <a:ext cx="2497926" cy="555025"/>
          </a:xfrm>
          <a:prstGeom prst="rect">
            <a:avLst/>
          </a:prstGeom>
          <a:noFill/>
          <a:ln>
            <a:noFill/>
          </a:ln>
        </p:spPr>
      </p:pic>
      <p:sp>
        <p:nvSpPr>
          <p:cNvPr id="1406" name="Google Shape;1406;p136"/>
          <p:cNvSpPr txBox="1"/>
          <p:nvPr/>
        </p:nvSpPr>
        <p:spPr>
          <a:xfrm>
            <a:off x="836696" y="4798730"/>
            <a:ext cx="3654300" cy="21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600"/>
              </a:spcAft>
              <a:buNone/>
            </a:pPr>
            <a:r>
              <a:rPr lang="fr-CA" sz="700">
                <a:solidFill>
                  <a:srgbClr val="434343"/>
                </a:solidFill>
              </a:rPr>
              <a:t>C</a:t>
            </a:r>
            <a:r>
              <a:rPr lang="fr-CA" sz="700">
                <a:solidFill>
                  <a:schemeClr val="lt1"/>
                </a:solidFill>
              </a:rPr>
              <a:t>ette présentation est mise à disposition par le  </a:t>
            </a:r>
            <a:r>
              <a:rPr lang="fr-CA" sz="700" u="sng">
                <a:solidFill>
                  <a:schemeClr val="lt1"/>
                </a:solidFill>
                <a:hlinkClick r:id="rId11">
                  <a:extLst>
                    <a:ext uri="{A12FA001-AC4F-418D-AE19-62706E023703}">
                      <ahyp:hlinkClr val="tx"/>
                    </a:ext>
                  </a:extLst>
                </a:hlinkClick>
              </a:rPr>
              <a:t>RÉCIT MST</a:t>
            </a:r>
            <a:r>
              <a:rPr lang="fr-CA" sz="700">
                <a:solidFill>
                  <a:schemeClr val="lt1"/>
                </a:solidFill>
              </a:rPr>
              <a:t>, sauf exception, selon les termes de la </a:t>
            </a:r>
            <a:r>
              <a:rPr lang="fr-CA" sz="700" u="sng">
                <a:solidFill>
                  <a:schemeClr val="lt1"/>
                </a:solidFill>
                <a:hlinkClick r:id="rId12">
                  <a:extLst>
                    <a:ext uri="{A12FA001-AC4F-418D-AE19-62706E023703}">
                      <ahyp:hlinkClr val="tx"/>
                    </a:ext>
                  </a:extLst>
                </a:hlinkClick>
              </a:rPr>
              <a:t>Licence CC BY-NC-SA 4.0</a:t>
            </a:r>
            <a:r>
              <a:rPr lang="fr-CA" sz="700">
                <a:solidFill>
                  <a:schemeClr val="lt1"/>
                </a:solidFill>
              </a:rPr>
              <a:t>, 2025.</a:t>
            </a:r>
            <a:endParaRPr sz="700">
              <a:solidFill>
                <a:schemeClr val="lt1"/>
              </a:solidFill>
            </a:endParaRPr>
          </a:p>
        </p:txBody>
      </p:sp>
      <p:pic>
        <p:nvPicPr>
          <p:cNvPr descr="questions and answers icon vector. Isolated contour symbol illustration (fourni par Getty Images)" id="1407" name="Google Shape;1407;p136"/>
          <p:cNvPicPr preferRelativeResize="0"/>
          <p:nvPr/>
        </p:nvPicPr>
        <p:blipFill>
          <a:blip r:embed="rId13">
            <a:alphaModFix/>
          </a:blip>
          <a:stretch>
            <a:fillRect/>
          </a:stretch>
        </p:blipFill>
        <p:spPr>
          <a:xfrm>
            <a:off x="315725" y="1027100"/>
            <a:ext cx="2402524" cy="240252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11" name="Shape 1411"/>
        <p:cNvGrpSpPr/>
        <p:nvPr/>
      </p:nvGrpSpPr>
      <p:grpSpPr>
        <a:xfrm>
          <a:off x="0" y="0"/>
          <a:ext cx="0" cy="0"/>
          <a:chOff x="0" y="0"/>
          <a:chExt cx="0" cy="0"/>
        </a:xfrm>
      </p:grpSpPr>
      <p:pic>
        <p:nvPicPr>
          <p:cNvPr id="1412" name="Google Shape;1412;p137"/>
          <p:cNvPicPr preferRelativeResize="0"/>
          <p:nvPr/>
        </p:nvPicPr>
        <p:blipFill rotWithShape="1">
          <a:blip r:embed="rId4">
            <a:alphaModFix/>
          </a:blip>
          <a:srcRect b="0" l="0" r="0" t="0"/>
          <a:stretch/>
        </p:blipFill>
        <p:spPr>
          <a:xfrm>
            <a:off x="6636644" y="2845426"/>
            <a:ext cx="2104891" cy="210489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100"/>
          <p:cNvSpPr/>
          <p:nvPr/>
        </p:nvSpPr>
        <p:spPr>
          <a:xfrm>
            <a:off x="0" y="4749800"/>
            <a:ext cx="9144000" cy="393600"/>
          </a:xfrm>
          <a:prstGeom prst="rect">
            <a:avLst/>
          </a:prstGeom>
          <a:solidFill>
            <a:srgbClr val="0069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100"/>
          <p:cNvSpPr txBox="1"/>
          <p:nvPr>
            <p:ph type="title"/>
          </p:nvPr>
        </p:nvSpPr>
        <p:spPr>
          <a:xfrm>
            <a:off x="311700" y="227075"/>
            <a:ext cx="3985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CA"/>
              <a:t>Pourquoi les fractions ?</a:t>
            </a:r>
            <a:endParaRPr/>
          </a:p>
        </p:txBody>
      </p:sp>
      <p:sp>
        <p:nvSpPr>
          <p:cNvPr id="1009" name="Google Shape;1009;p100"/>
          <p:cNvSpPr txBox="1"/>
          <p:nvPr/>
        </p:nvSpPr>
        <p:spPr>
          <a:xfrm>
            <a:off x="421925" y="935375"/>
            <a:ext cx="5226900" cy="258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lang="fr-CA" sz="1750">
                <a:solidFill>
                  <a:srgbClr val="222222"/>
                </a:solidFill>
                <a:highlight>
                  <a:srgbClr val="FFFFFF"/>
                </a:highlight>
                <a:latin typeface="Source Sans Pro"/>
                <a:ea typeface="Source Sans Pro"/>
                <a:cs typeface="Source Sans Pro"/>
                <a:sym typeface="Source Sans Pro"/>
              </a:rPr>
              <a:t>Une bonne compréhension des fractions…</a:t>
            </a:r>
            <a:endParaRPr sz="1750">
              <a:solidFill>
                <a:srgbClr val="222222"/>
              </a:solidFill>
              <a:highlight>
                <a:srgbClr val="FFFFFF"/>
              </a:highlight>
              <a:latin typeface="Source Sans Pro"/>
              <a:ea typeface="Source Sans Pro"/>
              <a:cs typeface="Source Sans Pro"/>
              <a:sym typeface="Source Sans Pro"/>
            </a:endParaRPr>
          </a:p>
          <a:p>
            <a:pPr indent="-317500" lvl="0" marL="457200" rtl="0" algn="l">
              <a:lnSpc>
                <a:spcPct val="115000"/>
              </a:lnSpc>
              <a:spcBef>
                <a:spcPts val="1000"/>
              </a:spcBef>
              <a:spcAft>
                <a:spcPts val="0"/>
              </a:spcAft>
              <a:buSzPts val="1400"/>
              <a:buFont typeface="Source Sans Pro"/>
              <a:buChar char="●"/>
            </a:pPr>
            <a:r>
              <a:rPr lang="fr-CA" sz="1750">
                <a:solidFill>
                  <a:srgbClr val="222222"/>
                </a:solidFill>
                <a:highlight>
                  <a:srgbClr val="FFFFFF"/>
                </a:highlight>
                <a:latin typeface="Source Sans Pro"/>
                <a:ea typeface="Source Sans Pro"/>
                <a:cs typeface="Source Sans Pro"/>
                <a:sym typeface="Source Sans Pro"/>
              </a:rPr>
              <a:t>est nécessaire</a:t>
            </a:r>
            <a:r>
              <a:rPr lang="fr-CA" sz="1750">
                <a:solidFill>
                  <a:srgbClr val="222222"/>
                </a:solidFill>
                <a:highlight>
                  <a:srgbClr val="FFFFFF"/>
                </a:highlight>
                <a:latin typeface="Source Sans Pro"/>
                <a:ea typeface="Source Sans Pro"/>
                <a:cs typeface="Source Sans Pro"/>
                <a:sym typeface="Source Sans Pro"/>
              </a:rPr>
              <a:t> dans la </a:t>
            </a:r>
            <a:r>
              <a:rPr b="1" lang="fr-CA" sz="1750">
                <a:solidFill>
                  <a:srgbClr val="222222"/>
                </a:solidFill>
                <a:highlight>
                  <a:srgbClr val="FFFFFF"/>
                </a:highlight>
                <a:latin typeface="Source Sans Pro"/>
                <a:ea typeface="Source Sans Pro"/>
                <a:cs typeface="Source Sans Pro"/>
                <a:sym typeface="Source Sans Pro"/>
              </a:rPr>
              <a:t>vie quotidienne</a:t>
            </a:r>
            <a:r>
              <a:rPr lang="fr-CA" sz="1750">
                <a:solidFill>
                  <a:srgbClr val="222222"/>
                </a:solidFill>
                <a:highlight>
                  <a:srgbClr val="FFFFFF"/>
                </a:highlight>
                <a:latin typeface="Source Sans Pro"/>
                <a:ea typeface="Source Sans Pro"/>
                <a:cs typeface="Source Sans Pro"/>
                <a:sym typeface="Source Sans Pro"/>
              </a:rPr>
              <a:t>, par exemple en cuisine. </a:t>
            </a:r>
            <a:r>
              <a:rPr lang="fr-CA" sz="1800">
                <a:solidFill>
                  <a:srgbClr val="333333"/>
                </a:solidFill>
                <a:latin typeface="Source Sans Pro"/>
                <a:ea typeface="Source Sans Pro"/>
                <a:cs typeface="Source Sans Pro"/>
                <a:sym typeface="Source Sans Pro"/>
              </a:rPr>
              <a:t>(Mazzocco et al., </a:t>
            </a:r>
            <a:r>
              <a:rPr lang="fr-CA" sz="1800" u="sng">
                <a:solidFill>
                  <a:srgbClr val="10147E"/>
                </a:solidFill>
                <a:latin typeface="Source Sans Pro"/>
                <a:ea typeface="Source Sans Pro"/>
                <a:cs typeface="Source Sans Pro"/>
                <a:sym typeface="Source Sans Pro"/>
                <a:hlinkClick r:id="rId3">
                  <a:extLst>
                    <a:ext uri="{A12FA001-AC4F-418D-AE19-62706E023703}">
                      <ahyp:hlinkClr val="tx"/>
                    </a:ext>
                  </a:extLst>
                </a:hlinkClick>
              </a:rPr>
              <a:t>2012</a:t>
            </a:r>
            <a:r>
              <a:rPr lang="fr-CA" sz="1800">
                <a:solidFill>
                  <a:srgbClr val="333333"/>
                </a:solidFill>
                <a:latin typeface="Source Sans Pro"/>
                <a:ea typeface="Source Sans Pro"/>
                <a:cs typeface="Source Sans Pro"/>
                <a:sym typeface="Source Sans Pro"/>
              </a:rPr>
              <a:t>)</a:t>
            </a:r>
            <a:endParaRPr sz="1750">
              <a:solidFill>
                <a:srgbClr val="222222"/>
              </a:solidFill>
              <a:highlight>
                <a:srgbClr val="FFFFFF"/>
              </a:highlight>
              <a:latin typeface="Source Sans Pro"/>
              <a:ea typeface="Source Sans Pro"/>
              <a:cs typeface="Source Sans Pro"/>
              <a:sym typeface="Source Sans Pro"/>
            </a:endParaRPr>
          </a:p>
          <a:p>
            <a:pPr indent="-317500" lvl="0" marL="457200" rtl="0" algn="l">
              <a:lnSpc>
                <a:spcPct val="115000"/>
              </a:lnSpc>
              <a:spcBef>
                <a:spcPts val="1000"/>
              </a:spcBef>
              <a:spcAft>
                <a:spcPts val="0"/>
              </a:spcAft>
              <a:buSzPts val="1400"/>
              <a:buFont typeface="Source Sans Pro"/>
              <a:buChar char="●"/>
            </a:pPr>
            <a:r>
              <a:rPr b="1" lang="fr-CA" sz="1750">
                <a:solidFill>
                  <a:srgbClr val="222222"/>
                </a:solidFill>
                <a:highlight>
                  <a:srgbClr val="FFFFFF"/>
                </a:highlight>
                <a:latin typeface="Source Sans Pro"/>
                <a:ea typeface="Source Sans Pro"/>
                <a:cs typeface="Source Sans Pro"/>
                <a:sym typeface="Source Sans Pro"/>
              </a:rPr>
              <a:t>prédit la performance ultérieure </a:t>
            </a:r>
            <a:r>
              <a:rPr lang="fr-CA" sz="1750">
                <a:solidFill>
                  <a:srgbClr val="222222"/>
                </a:solidFill>
                <a:highlight>
                  <a:srgbClr val="FFFFFF"/>
                </a:highlight>
                <a:latin typeface="Source Sans Pro"/>
                <a:ea typeface="Source Sans Pro"/>
                <a:cs typeface="Source Sans Pro"/>
                <a:sym typeface="Source Sans Pro"/>
              </a:rPr>
              <a:t>des élèves en mathématiques, même en tenant compte du QI, du statut économique ou de la mémoire de travail (</a:t>
            </a:r>
            <a:r>
              <a:rPr lang="fr-CA" sz="1800" u="sng">
                <a:solidFill>
                  <a:srgbClr val="3564B9"/>
                </a:solidFill>
                <a:latin typeface="Source Sans Pro"/>
                <a:ea typeface="Source Sans Pro"/>
                <a:cs typeface="Source Sans Pro"/>
                <a:sym typeface="Source Sans Pro"/>
                <a:hlinkClick r:id="rId4">
                  <a:extLst>
                    <a:ext uri="{A12FA001-AC4F-418D-AE19-62706E023703}">
                      <ahyp:hlinkClr val="tx"/>
                    </a:ext>
                  </a:extLst>
                </a:hlinkClick>
              </a:rPr>
              <a:t>Resnick et al., 2016</a:t>
            </a:r>
            <a:r>
              <a:rPr lang="fr-CA" sz="1800">
                <a:solidFill>
                  <a:srgbClr val="3564B9"/>
                </a:solidFill>
                <a:latin typeface="Source Sans Pro"/>
                <a:ea typeface="Source Sans Pro"/>
                <a:cs typeface="Source Sans Pro"/>
                <a:sym typeface="Source Sans Pro"/>
              </a:rPr>
              <a:t>; </a:t>
            </a:r>
            <a:r>
              <a:rPr lang="fr-CA" sz="1800" u="sng">
                <a:solidFill>
                  <a:srgbClr val="3564B9"/>
                </a:solidFill>
                <a:latin typeface="Source Sans Pro"/>
                <a:ea typeface="Source Sans Pro"/>
                <a:cs typeface="Source Sans Pro"/>
                <a:sym typeface="Source Sans Pro"/>
                <a:hlinkClick r:id="rId5">
                  <a:extLst>
                    <a:ext uri="{A12FA001-AC4F-418D-AE19-62706E023703}">
                      <ahyp:hlinkClr val="tx"/>
                    </a:ext>
                  </a:extLst>
                </a:hlinkClick>
              </a:rPr>
              <a:t>Sigler et al., 2012</a:t>
            </a:r>
            <a:r>
              <a:rPr lang="fr-CA" sz="1800">
                <a:solidFill>
                  <a:srgbClr val="333333"/>
                </a:solidFill>
                <a:latin typeface="Source Sans Pro"/>
                <a:ea typeface="Source Sans Pro"/>
                <a:cs typeface="Source Sans Pro"/>
                <a:sym typeface="Source Sans Pro"/>
              </a:rPr>
              <a:t>)</a:t>
            </a:r>
            <a:endParaRPr sz="1750">
              <a:solidFill>
                <a:srgbClr val="222222"/>
              </a:solidFill>
              <a:highlight>
                <a:srgbClr val="FFFFFF"/>
              </a:highlight>
              <a:latin typeface="Source Sans Pro"/>
              <a:ea typeface="Source Sans Pro"/>
              <a:cs typeface="Source Sans Pro"/>
              <a:sym typeface="Source Sans Pro"/>
            </a:endParaRPr>
          </a:p>
        </p:txBody>
      </p:sp>
      <p:pic>
        <p:nvPicPr>
          <p:cNvPr id="1010" name="Google Shape;1010;p100"/>
          <p:cNvPicPr preferRelativeResize="0"/>
          <p:nvPr/>
        </p:nvPicPr>
        <p:blipFill rotWithShape="1">
          <a:blip r:embed="rId6">
            <a:alphaModFix/>
          </a:blip>
          <a:srcRect b="0" l="0" r="41677" t="58296"/>
          <a:stretch/>
        </p:blipFill>
        <p:spPr>
          <a:xfrm>
            <a:off x="6004775" y="227078"/>
            <a:ext cx="2712300" cy="1092075"/>
          </a:xfrm>
          <a:prstGeom prst="rect">
            <a:avLst/>
          </a:prstGeom>
          <a:noFill/>
          <a:ln>
            <a:noFill/>
          </a:ln>
        </p:spPr>
      </p:pic>
      <p:pic>
        <p:nvPicPr>
          <p:cNvPr id="1011" name="Google Shape;1011;p100"/>
          <p:cNvPicPr preferRelativeResize="0"/>
          <p:nvPr/>
        </p:nvPicPr>
        <p:blipFill rotWithShape="1">
          <a:blip r:embed="rId7">
            <a:alphaModFix/>
          </a:blip>
          <a:srcRect b="0" l="0" r="30138" t="0"/>
          <a:stretch/>
        </p:blipFill>
        <p:spPr>
          <a:xfrm>
            <a:off x="6699950" y="1442900"/>
            <a:ext cx="1894900" cy="981650"/>
          </a:xfrm>
          <a:prstGeom prst="rect">
            <a:avLst/>
          </a:prstGeom>
          <a:noFill/>
          <a:ln>
            <a:noFill/>
          </a:ln>
        </p:spPr>
      </p:pic>
      <p:pic>
        <p:nvPicPr>
          <p:cNvPr id="1012" name="Google Shape;1012;p100">
            <a:hlinkClick r:id="rId8"/>
          </p:cNvPr>
          <p:cNvPicPr preferRelativeResize="0"/>
          <p:nvPr/>
        </p:nvPicPr>
        <p:blipFill>
          <a:blip r:embed="rId9">
            <a:alphaModFix/>
          </a:blip>
          <a:stretch>
            <a:fillRect/>
          </a:stretch>
        </p:blipFill>
        <p:spPr>
          <a:xfrm>
            <a:off x="6004775" y="2852642"/>
            <a:ext cx="2712301" cy="152565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101"/>
          <p:cNvSpPr/>
          <p:nvPr/>
        </p:nvSpPr>
        <p:spPr>
          <a:xfrm>
            <a:off x="0" y="4749800"/>
            <a:ext cx="9144000" cy="393600"/>
          </a:xfrm>
          <a:prstGeom prst="rect">
            <a:avLst/>
          </a:prstGeom>
          <a:solidFill>
            <a:srgbClr val="0069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101"/>
          <p:cNvSpPr txBox="1"/>
          <p:nvPr/>
        </p:nvSpPr>
        <p:spPr>
          <a:xfrm>
            <a:off x="2712200" y="1340725"/>
            <a:ext cx="1193700" cy="7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lang="fr-CA" sz="3350">
                <a:solidFill>
                  <a:srgbClr val="FF0000"/>
                </a:solidFill>
                <a:highlight>
                  <a:srgbClr val="FFFFFF"/>
                </a:highlight>
                <a:latin typeface="Cedarville Cursive"/>
                <a:ea typeface="Cedarville Cursive"/>
                <a:cs typeface="Cedarville Cursive"/>
                <a:sym typeface="Cedarville Cursive"/>
              </a:rPr>
              <a:t>90%</a:t>
            </a:r>
            <a:endParaRPr sz="3350">
              <a:solidFill>
                <a:srgbClr val="FF0000"/>
              </a:solidFill>
              <a:highlight>
                <a:srgbClr val="FFFFFF"/>
              </a:highlight>
              <a:latin typeface="Cedarville Cursive"/>
              <a:ea typeface="Cedarville Cursive"/>
              <a:cs typeface="Cedarville Cursive"/>
              <a:sym typeface="Cedarville Cursive"/>
            </a:endParaRPr>
          </a:p>
        </p:txBody>
      </p:sp>
      <p:sp>
        <p:nvSpPr>
          <p:cNvPr id="1019" name="Google Shape;1019;p101"/>
          <p:cNvSpPr txBox="1"/>
          <p:nvPr>
            <p:ph type="title"/>
          </p:nvPr>
        </p:nvSpPr>
        <p:spPr>
          <a:xfrm>
            <a:off x="311700" y="227075"/>
            <a:ext cx="5693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CA"/>
              <a:t>Pourquoi la manipulation?</a:t>
            </a:r>
            <a:endParaRPr/>
          </a:p>
        </p:txBody>
      </p:sp>
      <p:graphicFrame>
        <p:nvGraphicFramePr>
          <p:cNvPr id="1020" name="Google Shape;1020;p101"/>
          <p:cNvGraphicFramePr/>
          <p:nvPr/>
        </p:nvGraphicFramePr>
        <p:xfrm>
          <a:off x="1022350" y="971750"/>
          <a:ext cx="3000000" cy="3000000"/>
        </p:xfrm>
        <a:graphic>
          <a:graphicData uri="http://schemas.openxmlformats.org/drawingml/2006/table">
            <a:tbl>
              <a:tblPr>
                <a:noFill/>
                <a:tableStyleId>{F0867091-A780-4AC5-8F73-63F73F63A494}</a:tableStyleId>
              </a:tblPr>
              <a:tblGrid>
                <a:gridCol w="578600"/>
              </a:tblGrid>
              <a:tr h="381000">
                <a:tc>
                  <a:txBody>
                    <a:bodyPr/>
                    <a:lstStyle/>
                    <a:p>
                      <a:pPr indent="0" lvl="0" marL="0" rtl="0" algn="ctr">
                        <a:spcBef>
                          <a:spcPts val="0"/>
                        </a:spcBef>
                        <a:spcAft>
                          <a:spcPts val="0"/>
                        </a:spcAft>
                        <a:buNone/>
                      </a:pPr>
                      <a:r>
                        <a:rPr lang="fr-CA" sz="4200">
                          <a:solidFill>
                            <a:srgbClr val="FF0000"/>
                          </a:solidFill>
                          <a:latin typeface="Cedarville Cursive"/>
                          <a:ea typeface="Cedarville Cursive"/>
                          <a:cs typeface="Cedarville Cursive"/>
                          <a:sym typeface="Cedarville Cursive"/>
                        </a:rPr>
                        <a:t>8</a:t>
                      </a:r>
                      <a:endParaRPr sz="4200">
                        <a:solidFill>
                          <a:srgbClr val="FF0000"/>
                        </a:solidFill>
                        <a:latin typeface="Cedarville Cursive"/>
                        <a:ea typeface="Cedarville Cursive"/>
                        <a:cs typeface="Cedarville Cursive"/>
                        <a:sym typeface="Cedarville Cursive"/>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FF0000"/>
                      </a:solidFill>
                      <a:prstDash val="solid"/>
                      <a:round/>
                      <a:headEnd len="sm" w="sm" type="none"/>
                      <a:tailEnd len="sm" w="sm" type="none"/>
                    </a:lnB>
                  </a:tcPr>
                </a:tc>
              </a:tr>
              <a:tr h="381000">
                <a:tc>
                  <a:txBody>
                    <a:bodyPr/>
                    <a:lstStyle/>
                    <a:p>
                      <a:pPr indent="0" lvl="0" marL="0" rtl="0" algn="ctr">
                        <a:spcBef>
                          <a:spcPts val="0"/>
                        </a:spcBef>
                        <a:spcAft>
                          <a:spcPts val="0"/>
                        </a:spcAft>
                        <a:buNone/>
                      </a:pPr>
                      <a:r>
                        <a:rPr lang="fr-CA" sz="4200">
                          <a:solidFill>
                            <a:srgbClr val="FF0000"/>
                          </a:solidFill>
                          <a:latin typeface="Cedarville Cursive"/>
                          <a:ea typeface="Cedarville Cursive"/>
                          <a:cs typeface="Cedarville Cursive"/>
                          <a:sym typeface="Cedarville Cursive"/>
                        </a:rPr>
                        <a:t>10</a:t>
                      </a:r>
                      <a:endParaRPr sz="4200">
                        <a:solidFill>
                          <a:srgbClr val="FF0000"/>
                        </a:solidFill>
                        <a:latin typeface="Cedarville Cursive"/>
                        <a:ea typeface="Cedarville Cursive"/>
                        <a:cs typeface="Cedarville Cursive"/>
                        <a:sym typeface="Cedarville Cursive"/>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FF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1021" name="Google Shape;1021;p101"/>
          <p:cNvGraphicFramePr/>
          <p:nvPr/>
        </p:nvGraphicFramePr>
        <p:xfrm>
          <a:off x="5605125" y="966700"/>
          <a:ext cx="3000000" cy="3000000"/>
        </p:xfrm>
        <a:graphic>
          <a:graphicData uri="http://schemas.openxmlformats.org/drawingml/2006/table">
            <a:tbl>
              <a:tblPr>
                <a:noFill/>
                <a:tableStyleId>{F0867091-A780-4AC5-8F73-63F73F63A494}</a:tableStyleId>
              </a:tblPr>
              <a:tblGrid>
                <a:gridCol w="749175"/>
              </a:tblGrid>
              <a:tr h="381000">
                <a:tc>
                  <a:txBody>
                    <a:bodyPr/>
                    <a:lstStyle/>
                    <a:p>
                      <a:pPr indent="0" lvl="0" marL="0" rtl="0" algn="ctr">
                        <a:spcBef>
                          <a:spcPts val="0"/>
                        </a:spcBef>
                        <a:spcAft>
                          <a:spcPts val="0"/>
                        </a:spcAft>
                        <a:buNone/>
                      </a:pPr>
                      <a:r>
                        <a:rPr lang="fr-CA" sz="4200">
                          <a:solidFill>
                            <a:srgbClr val="666666"/>
                          </a:solidFill>
                          <a:latin typeface="Patrick Hand"/>
                          <a:ea typeface="Patrick Hand"/>
                          <a:cs typeface="Patrick Hand"/>
                          <a:sym typeface="Patrick Hand"/>
                        </a:rPr>
                        <a:t>11</a:t>
                      </a:r>
                      <a:endParaRPr sz="4200">
                        <a:solidFill>
                          <a:srgbClr val="666666"/>
                        </a:solidFill>
                        <a:latin typeface="Patrick Hand"/>
                        <a:ea typeface="Patrick Hand"/>
                        <a:cs typeface="Patrick Hand"/>
                        <a:sym typeface="Patrick Han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r>
              <a:tr h="381000">
                <a:tc>
                  <a:txBody>
                    <a:bodyPr/>
                    <a:lstStyle/>
                    <a:p>
                      <a:pPr indent="0" lvl="0" marL="0" rtl="0" algn="ctr">
                        <a:spcBef>
                          <a:spcPts val="0"/>
                        </a:spcBef>
                        <a:spcAft>
                          <a:spcPts val="0"/>
                        </a:spcAft>
                        <a:buNone/>
                      </a:pPr>
                      <a:r>
                        <a:rPr lang="fr-CA" sz="4200">
                          <a:solidFill>
                            <a:srgbClr val="666666"/>
                          </a:solidFill>
                          <a:latin typeface="Patrick Hand"/>
                          <a:ea typeface="Patrick Hand"/>
                          <a:cs typeface="Patrick Hand"/>
                          <a:sym typeface="Patrick Hand"/>
                        </a:rPr>
                        <a:t>12</a:t>
                      </a:r>
                      <a:endParaRPr sz="4200">
                        <a:solidFill>
                          <a:srgbClr val="666666"/>
                        </a:solidFill>
                        <a:latin typeface="Patrick Hand"/>
                        <a:ea typeface="Patrick Hand"/>
                        <a:cs typeface="Patrick Hand"/>
                        <a:sym typeface="Patrick Han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1022" name="Google Shape;1022;p101"/>
          <p:cNvGraphicFramePr/>
          <p:nvPr/>
        </p:nvGraphicFramePr>
        <p:xfrm>
          <a:off x="7200850" y="966700"/>
          <a:ext cx="3000000" cy="3000000"/>
        </p:xfrm>
        <a:graphic>
          <a:graphicData uri="http://schemas.openxmlformats.org/drawingml/2006/table">
            <a:tbl>
              <a:tblPr>
                <a:noFill/>
                <a:tableStyleId>{F0867091-A780-4AC5-8F73-63F73F63A494}</a:tableStyleId>
              </a:tblPr>
              <a:tblGrid>
                <a:gridCol w="749175"/>
              </a:tblGrid>
              <a:tr h="381000">
                <a:tc>
                  <a:txBody>
                    <a:bodyPr/>
                    <a:lstStyle/>
                    <a:p>
                      <a:pPr indent="0" lvl="0" marL="0" rtl="0" algn="ctr">
                        <a:spcBef>
                          <a:spcPts val="0"/>
                        </a:spcBef>
                        <a:spcAft>
                          <a:spcPts val="0"/>
                        </a:spcAft>
                        <a:buNone/>
                      </a:pPr>
                      <a:r>
                        <a:rPr lang="fr-CA" sz="4200">
                          <a:solidFill>
                            <a:srgbClr val="666666"/>
                          </a:solidFill>
                          <a:latin typeface="Patrick Hand"/>
                          <a:ea typeface="Patrick Hand"/>
                          <a:cs typeface="Patrick Hand"/>
                          <a:sym typeface="Patrick Hand"/>
                        </a:rPr>
                        <a:t>7</a:t>
                      </a:r>
                      <a:endParaRPr sz="4200">
                        <a:solidFill>
                          <a:srgbClr val="666666"/>
                        </a:solidFill>
                        <a:latin typeface="Patrick Hand"/>
                        <a:ea typeface="Patrick Hand"/>
                        <a:cs typeface="Patrick Hand"/>
                        <a:sym typeface="Patrick Han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r>
              <a:tr h="381000">
                <a:tc>
                  <a:txBody>
                    <a:bodyPr/>
                    <a:lstStyle/>
                    <a:p>
                      <a:pPr indent="0" lvl="0" marL="0" rtl="0" algn="ctr">
                        <a:spcBef>
                          <a:spcPts val="0"/>
                        </a:spcBef>
                        <a:spcAft>
                          <a:spcPts val="0"/>
                        </a:spcAft>
                        <a:buNone/>
                      </a:pPr>
                      <a:r>
                        <a:rPr lang="fr-CA" sz="4200">
                          <a:solidFill>
                            <a:srgbClr val="666666"/>
                          </a:solidFill>
                          <a:latin typeface="Patrick Hand"/>
                          <a:ea typeface="Patrick Hand"/>
                          <a:cs typeface="Patrick Hand"/>
                          <a:sym typeface="Patrick Hand"/>
                        </a:rPr>
                        <a:t>8</a:t>
                      </a:r>
                      <a:endParaRPr sz="4200">
                        <a:solidFill>
                          <a:srgbClr val="666666"/>
                        </a:solidFill>
                        <a:latin typeface="Patrick Hand"/>
                        <a:ea typeface="Patrick Hand"/>
                        <a:cs typeface="Patrick Hand"/>
                        <a:sym typeface="Patrick Han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023" name="Google Shape;1023;p101"/>
          <p:cNvSpPr/>
          <p:nvPr/>
        </p:nvSpPr>
        <p:spPr>
          <a:xfrm>
            <a:off x="1867225" y="1404475"/>
            <a:ext cx="578700" cy="572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osis SemiBold"/>
              <a:ea typeface="Dosis SemiBold"/>
              <a:cs typeface="Dosis SemiBold"/>
              <a:sym typeface="Dosis SemiBold"/>
            </a:endParaRPr>
          </a:p>
        </p:txBody>
      </p:sp>
      <p:pic>
        <p:nvPicPr>
          <p:cNvPr id="1024" name="Google Shape;1024;p101"/>
          <p:cNvPicPr preferRelativeResize="0"/>
          <p:nvPr/>
        </p:nvPicPr>
        <p:blipFill>
          <a:blip r:embed="rId3">
            <a:alphaModFix/>
          </a:blip>
          <a:stretch>
            <a:fillRect/>
          </a:stretch>
        </p:blipFill>
        <p:spPr>
          <a:xfrm>
            <a:off x="5226750" y="2608751"/>
            <a:ext cx="3183260" cy="1693200"/>
          </a:xfrm>
          <a:prstGeom prst="rect">
            <a:avLst/>
          </a:prstGeom>
          <a:noFill/>
          <a:ln>
            <a:noFill/>
          </a:ln>
        </p:spPr>
      </p:pic>
      <p:sp>
        <p:nvSpPr>
          <p:cNvPr id="1025" name="Google Shape;1025;p101"/>
          <p:cNvSpPr txBox="1"/>
          <p:nvPr/>
        </p:nvSpPr>
        <p:spPr>
          <a:xfrm>
            <a:off x="6529025" y="1366825"/>
            <a:ext cx="578700" cy="800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lang="fr-CA" sz="4000">
                <a:solidFill>
                  <a:schemeClr val="dk2"/>
                </a:solidFill>
                <a:highlight>
                  <a:schemeClr val="lt1"/>
                </a:highlight>
                <a:latin typeface="Source Sans Pro"/>
                <a:ea typeface="Source Sans Pro"/>
                <a:cs typeface="Source Sans Pro"/>
                <a:sym typeface="Source Sans Pro"/>
              </a:rPr>
              <a:t>+</a:t>
            </a:r>
            <a:endParaRPr sz="4000">
              <a:solidFill>
                <a:schemeClr val="dk2"/>
              </a:solidFill>
            </a:endParaRPr>
          </a:p>
        </p:txBody>
      </p:sp>
      <p:sp>
        <p:nvSpPr>
          <p:cNvPr id="1026" name="Google Shape;1026;p101"/>
          <p:cNvSpPr/>
          <p:nvPr/>
        </p:nvSpPr>
        <p:spPr>
          <a:xfrm>
            <a:off x="4448310" y="887800"/>
            <a:ext cx="209637" cy="3469175"/>
          </a:xfrm>
          <a:custGeom>
            <a:rect b="b" l="l" r="r" t="t"/>
            <a:pathLst>
              <a:path extrusionOk="0" h="138767" w="15263">
                <a:moveTo>
                  <a:pt x="8966" y="0"/>
                </a:moveTo>
                <a:cubicBezTo>
                  <a:pt x="9753" y="4549"/>
                  <a:pt x="15177" y="15396"/>
                  <a:pt x="13690" y="27292"/>
                </a:cubicBezTo>
                <a:cubicBezTo>
                  <a:pt x="12203" y="39189"/>
                  <a:pt x="219" y="54059"/>
                  <a:pt x="44" y="71379"/>
                </a:cubicBezTo>
                <a:cubicBezTo>
                  <a:pt x="-131" y="88699"/>
                  <a:pt x="10103" y="120015"/>
                  <a:pt x="12640" y="131212"/>
                </a:cubicBezTo>
                <a:cubicBezTo>
                  <a:pt x="15177" y="142409"/>
                  <a:pt x="14827" y="137335"/>
                  <a:pt x="15264" y="138559"/>
                </a:cubicBezTo>
              </a:path>
            </a:pathLst>
          </a:custGeom>
          <a:noFill/>
          <a:ln cap="flat" cmpd="sng" w="38100">
            <a:solidFill>
              <a:srgbClr val="3564B9"/>
            </a:solidFill>
            <a:prstDash val="dash"/>
            <a:round/>
            <a:headEnd len="med" w="med" type="none"/>
            <a:tailEnd len="med" w="med" type="none"/>
          </a:ln>
        </p:spPr>
      </p:sp>
      <p:pic>
        <p:nvPicPr>
          <p:cNvPr id="1027" name="Google Shape;1027;p101"/>
          <p:cNvPicPr preferRelativeResize="0"/>
          <p:nvPr/>
        </p:nvPicPr>
        <p:blipFill>
          <a:blip r:embed="rId4">
            <a:alphaModFix/>
          </a:blip>
          <a:stretch>
            <a:fillRect/>
          </a:stretch>
        </p:blipFill>
        <p:spPr>
          <a:xfrm>
            <a:off x="357450" y="2539750"/>
            <a:ext cx="3598262" cy="1831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pic>
        <p:nvPicPr>
          <p:cNvPr id="1032" name="Google Shape;1032;p102"/>
          <p:cNvPicPr preferRelativeResize="0"/>
          <p:nvPr/>
        </p:nvPicPr>
        <p:blipFill>
          <a:blip r:embed="rId3">
            <a:alphaModFix/>
          </a:blip>
          <a:stretch>
            <a:fillRect/>
          </a:stretch>
        </p:blipFill>
        <p:spPr>
          <a:xfrm>
            <a:off x="6146650" y="2369713"/>
            <a:ext cx="2214163" cy="1337425"/>
          </a:xfrm>
          <a:prstGeom prst="rect">
            <a:avLst/>
          </a:prstGeom>
          <a:noFill/>
          <a:ln>
            <a:noFill/>
          </a:ln>
        </p:spPr>
      </p:pic>
      <p:sp>
        <p:nvSpPr>
          <p:cNvPr id="1033" name="Google Shape;1033;p10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CA"/>
              <a:t>Pourquoi la manipulation ?</a:t>
            </a:r>
            <a:endParaRPr/>
          </a:p>
        </p:txBody>
      </p:sp>
      <p:sp>
        <p:nvSpPr>
          <p:cNvPr id="1034" name="Google Shape;1034;p102"/>
          <p:cNvSpPr/>
          <p:nvPr/>
        </p:nvSpPr>
        <p:spPr>
          <a:xfrm>
            <a:off x="1774725" y="906900"/>
            <a:ext cx="5382600" cy="3827700"/>
          </a:xfrm>
          <a:prstGeom prst="triangle">
            <a:avLst>
              <a:gd fmla="val 50000" name="adj"/>
            </a:avLst>
          </a:prstGeom>
          <a:gradFill>
            <a:gsLst>
              <a:gs pos="0">
                <a:srgbClr val="4D29AA"/>
              </a:gs>
              <a:gs pos="100000">
                <a:srgbClr val="1E123D"/>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osis SemiBold"/>
              <a:ea typeface="Dosis SemiBold"/>
              <a:cs typeface="Dosis SemiBold"/>
              <a:sym typeface="Dosis SemiBold"/>
            </a:endParaRPr>
          </a:p>
        </p:txBody>
      </p:sp>
      <p:sp>
        <p:nvSpPr>
          <p:cNvPr id="1035" name="Google Shape;1035;p102"/>
          <p:cNvSpPr/>
          <p:nvPr/>
        </p:nvSpPr>
        <p:spPr>
          <a:xfrm>
            <a:off x="2524425" y="906900"/>
            <a:ext cx="3883200" cy="2762100"/>
          </a:xfrm>
          <a:prstGeom prst="triangle">
            <a:avLst>
              <a:gd fmla="val 50000" name="adj"/>
            </a:avLst>
          </a:prstGeom>
          <a:gradFill>
            <a:gsLst>
              <a:gs pos="0">
                <a:srgbClr val="3176EE"/>
              </a:gs>
              <a:gs pos="100000">
                <a:srgbClr val="113D8A"/>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osis SemiBold"/>
              <a:ea typeface="Dosis SemiBold"/>
              <a:cs typeface="Dosis SemiBold"/>
              <a:sym typeface="Dosis SemiBold"/>
            </a:endParaRPr>
          </a:p>
        </p:txBody>
      </p:sp>
      <p:sp>
        <p:nvSpPr>
          <p:cNvPr id="1036" name="Google Shape;1036;p102"/>
          <p:cNvSpPr/>
          <p:nvPr/>
        </p:nvSpPr>
        <p:spPr>
          <a:xfrm>
            <a:off x="3391575" y="906900"/>
            <a:ext cx="2148900" cy="1520100"/>
          </a:xfrm>
          <a:prstGeom prst="triangle">
            <a:avLst>
              <a:gd fmla="val 50000" name="adj"/>
            </a:avLst>
          </a:prstGeom>
          <a:gradFill>
            <a:gsLst>
              <a:gs pos="0">
                <a:srgbClr val="D4E5F5"/>
              </a:gs>
              <a:gs pos="100000">
                <a:srgbClr val="70A4D5"/>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osis SemiBold"/>
              <a:ea typeface="Dosis SemiBold"/>
              <a:cs typeface="Dosis SemiBold"/>
              <a:sym typeface="Dosis SemiBold"/>
            </a:endParaRPr>
          </a:p>
        </p:txBody>
      </p:sp>
      <p:sp>
        <p:nvSpPr>
          <p:cNvPr id="1037" name="Google Shape;1037;p102"/>
          <p:cNvSpPr txBox="1"/>
          <p:nvPr>
            <p:ph type="title"/>
          </p:nvPr>
        </p:nvSpPr>
        <p:spPr>
          <a:xfrm>
            <a:off x="3780825" y="1760700"/>
            <a:ext cx="1533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CA">
                <a:solidFill>
                  <a:schemeClr val="lt1"/>
                </a:solidFill>
              </a:rPr>
              <a:t>Abstrait</a:t>
            </a:r>
            <a:endParaRPr>
              <a:solidFill>
                <a:schemeClr val="lt1"/>
              </a:solidFill>
            </a:endParaRPr>
          </a:p>
        </p:txBody>
      </p:sp>
      <p:sp>
        <p:nvSpPr>
          <p:cNvPr id="1038" name="Google Shape;1038;p102"/>
          <p:cNvSpPr txBox="1"/>
          <p:nvPr>
            <p:ph type="title"/>
          </p:nvPr>
        </p:nvSpPr>
        <p:spPr>
          <a:xfrm>
            <a:off x="3699075" y="3862975"/>
            <a:ext cx="1533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CA">
                <a:solidFill>
                  <a:schemeClr val="lt1"/>
                </a:solidFill>
              </a:rPr>
              <a:t>Concret</a:t>
            </a:r>
            <a:endParaRPr>
              <a:solidFill>
                <a:schemeClr val="lt1"/>
              </a:solidFill>
            </a:endParaRPr>
          </a:p>
        </p:txBody>
      </p:sp>
      <p:sp>
        <p:nvSpPr>
          <p:cNvPr id="1039" name="Google Shape;1039;p102"/>
          <p:cNvSpPr txBox="1"/>
          <p:nvPr>
            <p:ph type="title"/>
          </p:nvPr>
        </p:nvSpPr>
        <p:spPr>
          <a:xfrm>
            <a:off x="3299550" y="2798875"/>
            <a:ext cx="2544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CA">
                <a:solidFill>
                  <a:schemeClr val="lt1"/>
                </a:solidFill>
              </a:rPr>
              <a:t>Représentation</a:t>
            </a:r>
            <a:endParaRPr>
              <a:solidFill>
                <a:schemeClr val="lt1"/>
              </a:solidFill>
            </a:endParaRPr>
          </a:p>
        </p:txBody>
      </p:sp>
      <p:pic>
        <p:nvPicPr>
          <p:cNvPr id="1040" name="Google Shape;1040;p102"/>
          <p:cNvPicPr preferRelativeResize="0"/>
          <p:nvPr/>
        </p:nvPicPr>
        <p:blipFill rotWithShape="1">
          <a:blip r:embed="rId4">
            <a:alphaModFix/>
          </a:blip>
          <a:srcRect b="27299" l="0" r="0" t="42579"/>
          <a:stretch/>
        </p:blipFill>
        <p:spPr>
          <a:xfrm>
            <a:off x="5645900" y="3743450"/>
            <a:ext cx="2193202" cy="991150"/>
          </a:xfrm>
          <a:prstGeom prst="rect">
            <a:avLst/>
          </a:prstGeom>
          <a:noFill/>
          <a:ln>
            <a:noFill/>
          </a:ln>
        </p:spPr>
      </p:pic>
      <p:cxnSp>
        <p:nvCxnSpPr>
          <p:cNvPr id="1041" name="Google Shape;1041;p102"/>
          <p:cNvCxnSpPr/>
          <p:nvPr/>
        </p:nvCxnSpPr>
        <p:spPr>
          <a:xfrm flipH="1" rot="10800000">
            <a:off x="1350575" y="917875"/>
            <a:ext cx="2729400" cy="3795000"/>
          </a:xfrm>
          <a:prstGeom prst="straightConnector1">
            <a:avLst/>
          </a:prstGeom>
          <a:noFill/>
          <a:ln cap="flat" cmpd="sng" w="76200">
            <a:solidFill>
              <a:schemeClr val="dk2"/>
            </a:solidFill>
            <a:prstDash val="solid"/>
            <a:round/>
            <a:headEnd len="med" w="med" type="none"/>
            <a:tailEnd len="med" w="med" type="triangle"/>
          </a:ln>
        </p:spPr>
      </p:cxnSp>
      <p:pic>
        <p:nvPicPr>
          <p:cNvPr id="1042" name="Google Shape;1042;p102"/>
          <p:cNvPicPr preferRelativeResize="0"/>
          <p:nvPr/>
        </p:nvPicPr>
        <p:blipFill rotWithShape="1">
          <a:blip r:embed="rId5">
            <a:alphaModFix/>
          </a:blip>
          <a:srcRect b="0" l="47423" r="0" t="0"/>
          <a:stretch/>
        </p:blipFill>
        <p:spPr>
          <a:xfrm>
            <a:off x="5450175" y="925150"/>
            <a:ext cx="1316275" cy="1408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pic>
        <p:nvPicPr>
          <p:cNvPr id="1047" name="Google Shape;1047;p103"/>
          <p:cNvPicPr preferRelativeResize="0"/>
          <p:nvPr/>
        </p:nvPicPr>
        <p:blipFill>
          <a:blip r:embed="rId3">
            <a:alphaModFix/>
          </a:blip>
          <a:stretch>
            <a:fillRect/>
          </a:stretch>
        </p:blipFill>
        <p:spPr>
          <a:xfrm>
            <a:off x="131225" y="-10800"/>
            <a:ext cx="2521875" cy="336250"/>
          </a:xfrm>
          <a:prstGeom prst="rect">
            <a:avLst/>
          </a:prstGeom>
          <a:noFill/>
          <a:ln>
            <a:noFill/>
          </a:ln>
        </p:spPr>
      </p:pic>
      <p:pic>
        <p:nvPicPr>
          <p:cNvPr id="1048" name="Google Shape;1048;p103"/>
          <p:cNvPicPr preferRelativeResize="0"/>
          <p:nvPr/>
        </p:nvPicPr>
        <p:blipFill>
          <a:blip r:embed="rId4">
            <a:alphaModFix/>
          </a:blip>
          <a:stretch>
            <a:fillRect/>
          </a:stretch>
        </p:blipFill>
        <p:spPr>
          <a:xfrm>
            <a:off x="131225" y="268300"/>
            <a:ext cx="5029124" cy="1426768"/>
          </a:xfrm>
          <a:prstGeom prst="rect">
            <a:avLst/>
          </a:prstGeom>
          <a:noFill/>
          <a:ln>
            <a:noFill/>
          </a:ln>
        </p:spPr>
      </p:pic>
      <p:pic>
        <p:nvPicPr>
          <p:cNvPr id="1049" name="Google Shape;1049;p103"/>
          <p:cNvPicPr preferRelativeResize="0"/>
          <p:nvPr/>
        </p:nvPicPr>
        <p:blipFill rotWithShape="1">
          <a:blip r:embed="rId5">
            <a:alphaModFix/>
          </a:blip>
          <a:srcRect b="0" l="0" r="0" t="1322"/>
          <a:stretch/>
        </p:blipFill>
        <p:spPr>
          <a:xfrm>
            <a:off x="131225" y="1666629"/>
            <a:ext cx="5029126" cy="3035996"/>
          </a:xfrm>
          <a:prstGeom prst="rect">
            <a:avLst/>
          </a:prstGeom>
          <a:noFill/>
          <a:ln>
            <a:noFill/>
          </a:ln>
        </p:spPr>
      </p:pic>
      <p:pic>
        <p:nvPicPr>
          <p:cNvPr id="1050" name="Google Shape;1050;p103"/>
          <p:cNvPicPr preferRelativeResize="0"/>
          <p:nvPr/>
        </p:nvPicPr>
        <p:blipFill>
          <a:blip r:embed="rId6">
            <a:alphaModFix/>
          </a:blip>
          <a:stretch>
            <a:fillRect/>
          </a:stretch>
        </p:blipFill>
        <p:spPr>
          <a:xfrm>
            <a:off x="3751500" y="3868749"/>
            <a:ext cx="5313800" cy="627128"/>
          </a:xfrm>
          <a:prstGeom prst="rect">
            <a:avLst/>
          </a:prstGeom>
          <a:noFill/>
          <a:ln>
            <a:noFill/>
          </a:ln>
        </p:spPr>
      </p:pic>
      <p:pic>
        <p:nvPicPr>
          <p:cNvPr id="1051" name="Google Shape;1051;p103"/>
          <p:cNvPicPr preferRelativeResize="0"/>
          <p:nvPr/>
        </p:nvPicPr>
        <p:blipFill>
          <a:blip r:embed="rId7">
            <a:alphaModFix/>
          </a:blip>
          <a:stretch>
            <a:fillRect/>
          </a:stretch>
        </p:blipFill>
        <p:spPr>
          <a:xfrm>
            <a:off x="3729292" y="1886739"/>
            <a:ext cx="5313810" cy="1672338"/>
          </a:xfrm>
          <a:prstGeom prst="rect">
            <a:avLst/>
          </a:prstGeom>
          <a:noFill/>
          <a:ln>
            <a:noFill/>
          </a:ln>
        </p:spPr>
      </p:pic>
      <p:sp>
        <p:nvSpPr>
          <p:cNvPr id="1052" name="Google Shape;1052;p103"/>
          <p:cNvSpPr/>
          <p:nvPr/>
        </p:nvSpPr>
        <p:spPr>
          <a:xfrm>
            <a:off x="803025" y="268300"/>
            <a:ext cx="2388000" cy="248700"/>
          </a:xfrm>
          <a:prstGeom prst="roundRect">
            <a:avLst>
              <a:gd fmla="val 16667" name="adj"/>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osis SemiBold"/>
              <a:ea typeface="Dosis SemiBold"/>
              <a:cs typeface="Dosis SemiBold"/>
              <a:sym typeface="Dosis SemiBold"/>
            </a:endParaRPr>
          </a:p>
        </p:txBody>
      </p:sp>
      <p:pic>
        <p:nvPicPr>
          <p:cNvPr id="1053" name="Google Shape;1053;p103"/>
          <p:cNvPicPr preferRelativeResize="0"/>
          <p:nvPr/>
        </p:nvPicPr>
        <p:blipFill>
          <a:blip r:embed="rId8">
            <a:alphaModFix/>
          </a:blip>
          <a:stretch>
            <a:fillRect/>
          </a:stretch>
        </p:blipFill>
        <p:spPr>
          <a:xfrm>
            <a:off x="5707850" y="1600525"/>
            <a:ext cx="3357450" cy="248700"/>
          </a:xfrm>
          <a:prstGeom prst="rect">
            <a:avLst/>
          </a:prstGeom>
          <a:noFill/>
          <a:ln>
            <a:noFill/>
          </a:ln>
        </p:spPr>
      </p:pic>
      <p:pic>
        <p:nvPicPr>
          <p:cNvPr id="1054" name="Google Shape;1054;p103"/>
          <p:cNvPicPr preferRelativeResize="0"/>
          <p:nvPr/>
        </p:nvPicPr>
        <p:blipFill>
          <a:blip r:embed="rId9">
            <a:alphaModFix/>
          </a:blip>
          <a:stretch>
            <a:fillRect/>
          </a:stretch>
        </p:blipFill>
        <p:spPr>
          <a:xfrm>
            <a:off x="6543425" y="3598358"/>
            <a:ext cx="2521875" cy="307067"/>
          </a:xfrm>
          <a:prstGeom prst="rect">
            <a:avLst/>
          </a:prstGeom>
          <a:noFill/>
          <a:ln>
            <a:noFill/>
          </a:ln>
        </p:spPr>
      </p:pic>
      <p:sp>
        <p:nvSpPr>
          <p:cNvPr id="1055" name="Google Shape;1055;p103"/>
          <p:cNvSpPr/>
          <p:nvPr/>
        </p:nvSpPr>
        <p:spPr>
          <a:xfrm>
            <a:off x="4432525" y="1880525"/>
            <a:ext cx="2388000" cy="248700"/>
          </a:xfrm>
          <a:prstGeom prst="roundRect">
            <a:avLst>
              <a:gd fmla="val 16667" name="adj"/>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osis SemiBold"/>
              <a:ea typeface="Dosis SemiBold"/>
              <a:cs typeface="Dosis SemiBold"/>
              <a:sym typeface="Dosis SemiBold"/>
            </a:endParaRPr>
          </a:p>
        </p:txBody>
      </p:sp>
      <p:sp>
        <p:nvSpPr>
          <p:cNvPr id="1056" name="Google Shape;1056;p103"/>
          <p:cNvSpPr/>
          <p:nvPr/>
        </p:nvSpPr>
        <p:spPr>
          <a:xfrm>
            <a:off x="4939200" y="4057974"/>
            <a:ext cx="1881300" cy="248700"/>
          </a:xfrm>
          <a:prstGeom prst="roundRect">
            <a:avLst>
              <a:gd fmla="val 16667" name="adj"/>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osis SemiBold"/>
              <a:ea typeface="Dosis SemiBold"/>
              <a:cs typeface="Dosis SemiBold"/>
              <a:sym typeface="Dosis SemiBold"/>
            </a:endParaRPr>
          </a:p>
        </p:txBody>
      </p:sp>
      <p:pic>
        <p:nvPicPr>
          <p:cNvPr id="1057" name="Google Shape;1057;p103"/>
          <p:cNvPicPr preferRelativeResize="0"/>
          <p:nvPr/>
        </p:nvPicPr>
        <p:blipFill>
          <a:blip r:embed="rId10">
            <a:alphaModFix/>
          </a:blip>
          <a:stretch>
            <a:fillRect/>
          </a:stretch>
        </p:blipFill>
        <p:spPr>
          <a:xfrm>
            <a:off x="5432300" y="621687"/>
            <a:ext cx="5323076" cy="72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104"/>
          <p:cNvSpPr/>
          <p:nvPr/>
        </p:nvSpPr>
        <p:spPr>
          <a:xfrm>
            <a:off x="0" y="0"/>
            <a:ext cx="4572000" cy="5143500"/>
          </a:xfrm>
          <a:prstGeom prst="roundRect">
            <a:avLst>
              <a:gd fmla="val 0" name="adj"/>
            </a:avLst>
          </a:prstGeom>
          <a:solidFill>
            <a:srgbClr val="0069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osis SemiBold"/>
              <a:ea typeface="Dosis SemiBold"/>
              <a:cs typeface="Dosis SemiBold"/>
              <a:sym typeface="Dosis SemiBold"/>
            </a:endParaRPr>
          </a:p>
        </p:txBody>
      </p:sp>
      <p:sp>
        <p:nvSpPr>
          <p:cNvPr id="1063" name="Google Shape;1063;p104"/>
          <p:cNvSpPr txBox="1"/>
          <p:nvPr>
            <p:ph type="title"/>
          </p:nvPr>
        </p:nvSpPr>
        <p:spPr>
          <a:xfrm>
            <a:off x="70075" y="140225"/>
            <a:ext cx="4501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CA">
                <a:solidFill>
                  <a:schemeClr val="lt1"/>
                </a:solidFill>
              </a:rPr>
              <a:t>Manipulation virtuelle</a:t>
            </a:r>
            <a:endParaRPr>
              <a:solidFill>
                <a:schemeClr val="lt1"/>
              </a:solidFill>
            </a:endParaRPr>
          </a:p>
        </p:txBody>
      </p:sp>
      <p:sp>
        <p:nvSpPr>
          <p:cNvPr id="1064" name="Google Shape;1064;p104"/>
          <p:cNvSpPr txBox="1"/>
          <p:nvPr>
            <p:ph type="title"/>
          </p:nvPr>
        </p:nvSpPr>
        <p:spPr>
          <a:xfrm>
            <a:off x="4748475" y="140225"/>
            <a:ext cx="42603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CA"/>
              <a:t>Manipulation physique</a:t>
            </a:r>
            <a:endParaRPr/>
          </a:p>
        </p:txBody>
      </p:sp>
      <p:sp>
        <p:nvSpPr>
          <p:cNvPr id="1065" name="Google Shape;1065;p104"/>
          <p:cNvSpPr txBox="1"/>
          <p:nvPr>
            <p:ph type="title"/>
          </p:nvPr>
        </p:nvSpPr>
        <p:spPr>
          <a:xfrm>
            <a:off x="4210200" y="2146000"/>
            <a:ext cx="723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fr-CA" sz="3620">
                <a:solidFill>
                  <a:schemeClr val="lt1"/>
                </a:solidFill>
              </a:rPr>
              <a:t>V</a:t>
            </a:r>
            <a:r>
              <a:rPr lang="fr-CA" sz="3620">
                <a:solidFill>
                  <a:srgbClr val="1F6DC8"/>
                </a:solidFill>
              </a:rPr>
              <a:t>S</a:t>
            </a:r>
            <a:endParaRPr sz="3620">
              <a:solidFill>
                <a:srgbClr val="1F6DC8"/>
              </a:solidFill>
            </a:endParaRPr>
          </a:p>
        </p:txBody>
      </p:sp>
      <p:sp>
        <p:nvSpPr>
          <p:cNvPr id="1066" name="Google Shape;1066;p104"/>
          <p:cNvSpPr txBox="1"/>
          <p:nvPr/>
        </p:nvSpPr>
        <p:spPr>
          <a:xfrm>
            <a:off x="5012950" y="853186"/>
            <a:ext cx="3838800" cy="29862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Clr>
                <a:schemeClr val="dk1"/>
              </a:buClr>
              <a:buSzPts val="1400"/>
              <a:buFont typeface="Viga"/>
              <a:buChar char="●"/>
            </a:pPr>
            <a:r>
              <a:rPr lang="fr-CA">
                <a:solidFill>
                  <a:schemeClr val="dk1"/>
                </a:solidFill>
                <a:latin typeface="Viga"/>
                <a:ea typeface="Viga"/>
                <a:cs typeface="Viga"/>
                <a:sym typeface="Viga"/>
              </a:rPr>
              <a:t>Accès à du matériel physique plus facile</a:t>
            </a:r>
            <a:endParaRPr>
              <a:solidFill>
                <a:schemeClr val="dk1"/>
              </a:solidFill>
              <a:latin typeface="Viga"/>
              <a:ea typeface="Viga"/>
              <a:cs typeface="Viga"/>
              <a:sym typeface="Viga"/>
            </a:endParaRPr>
          </a:p>
          <a:p>
            <a:pPr indent="-317500" lvl="0" marL="457200" rtl="0" algn="l">
              <a:lnSpc>
                <a:spcPct val="150000"/>
              </a:lnSpc>
              <a:spcBef>
                <a:spcPts val="0"/>
              </a:spcBef>
              <a:spcAft>
                <a:spcPts val="0"/>
              </a:spcAft>
              <a:buClr>
                <a:schemeClr val="dk1"/>
              </a:buClr>
              <a:buSzPts val="1400"/>
              <a:buFont typeface="Viga"/>
              <a:buChar char="●"/>
            </a:pPr>
            <a:r>
              <a:rPr lang="fr-CA">
                <a:solidFill>
                  <a:schemeClr val="dk1"/>
                </a:solidFill>
                <a:latin typeface="Viga"/>
                <a:ea typeface="Viga"/>
                <a:cs typeface="Viga"/>
                <a:sym typeface="Viga"/>
              </a:rPr>
              <a:t>Coût et gestion de matériel (désavantage)</a:t>
            </a:r>
            <a:endParaRPr>
              <a:solidFill>
                <a:schemeClr val="dk1"/>
              </a:solidFill>
              <a:latin typeface="Viga"/>
              <a:ea typeface="Viga"/>
              <a:cs typeface="Viga"/>
              <a:sym typeface="Viga"/>
            </a:endParaRPr>
          </a:p>
          <a:p>
            <a:pPr indent="-317500" lvl="0" marL="457200" rtl="0" algn="l">
              <a:lnSpc>
                <a:spcPct val="150000"/>
              </a:lnSpc>
              <a:spcBef>
                <a:spcPts val="0"/>
              </a:spcBef>
              <a:spcAft>
                <a:spcPts val="0"/>
              </a:spcAft>
              <a:buClr>
                <a:schemeClr val="dk1"/>
              </a:buClr>
              <a:buSzPts val="1400"/>
              <a:buFont typeface="Viga"/>
              <a:buChar char="●"/>
            </a:pPr>
            <a:r>
              <a:rPr lang="fr-CA">
                <a:solidFill>
                  <a:schemeClr val="dk1"/>
                </a:solidFill>
                <a:latin typeface="Viga"/>
                <a:ea typeface="Viga"/>
                <a:cs typeface="Viga"/>
                <a:sym typeface="Viga"/>
              </a:rPr>
              <a:t>Pour les élèves moteurs/manuels</a:t>
            </a:r>
            <a:endParaRPr>
              <a:solidFill>
                <a:schemeClr val="dk1"/>
              </a:solidFill>
              <a:latin typeface="Viga"/>
              <a:ea typeface="Viga"/>
              <a:cs typeface="Viga"/>
              <a:sym typeface="Viga"/>
            </a:endParaRPr>
          </a:p>
          <a:p>
            <a:pPr indent="-317500" lvl="0" marL="457200" rtl="0" algn="l">
              <a:lnSpc>
                <a:spcPct val="150000"/>
              </a:lnSpc>
              <a:spcBef>
                <a:spcPts val="0"/>
              </a:spcBef>
              <a:spcAft>
                <a:spcPts val="0"/>
              </a:spcAft>
              <a:buClr>
                <a:schemeClr val="dk1"/>
              </a:buClr>
              <a:buSzPts val="1400"/>
              <a:buFont typeface="Viga"/>
              <a:buChar char="●"/>
            </a:pPr>
            <a:r>
              <a:rPr lang="fr-CA">
                <a:solidFill>
                  <a:schemeClr val="dk1"/>
                </a:solidFill>
                <a:latin typeface="Viga"/>
                <a:ea typeface="Viga"/>
                <a:cs typeface="Viga"/>
                <a:sym typeface="Viga"/>
              </a:rPr>
              <a:t>Trousses pour la maison</a:t>
            </a:r>
            <a:endParaRPr>
              <a:solidFill>
                <a:schemeClr val="dk1"/>
              </a:solidFill>
              <a:latin typeface="Viga"/>
              <a:ea typeface="Viga"/>
              <a:cs typeface="Viga"/>
              <a:sym typeface="Viga"/>
            </a:endParaRPr>
          </a:p>
          <a:p>
            <a:pPr indent="-317500" lvl="0" marL="457200" rtl="0" algn="l">
              <a:lnSpc>
                <a:spcPct val="150000"/>
              </a:lnSpc>
              <a:spcBef>
                <a:spcPts val="0"/>
              </a:spcBef>
              <a:spcAft>
                <a:spcPts val="0"/>
              </a:spcAft>
              <a:buClr>
                <a:schemeClr val="dk1"/>
              </a:buClr>
              <a:buSzPts val="1400"/>
              <a:buFont typeface="Viga"/>
              <a:buChar char="●"/>
            </a:pPr>
            <a:r>
              <a:rPr lang="fr-CA">
                <a:solidFill>
                  <a:schemeClr val="dk1"/>
                </a:solidFill>
                <a:latin typeface="Viga"/>
                <a:ea typeface="Viga"/>
                <a:cs typeface="Viga"/>
                <a:sym typeface="Viga"/>
              </a:rPr>
              <a:t>Concret (une vraie barre de chocolat miam!)</a:t>
            </a:r>
            <a:endParaRPr>
              <a:solidFill>
                <a:schemeClr val="dk1"/>
              </a:solidFill>
              <a:latin typeface="Viga"/>
              <a:ea typeface="Viga"/>
              <a:cs typeface="Viga"/>
              <a:sym typeface="Viga"/>
            </a:endParaRPr>
          </a:p>
          <a:p>
            <a:pPr indent="-317500" lvl="0" marL="457200" rtl="0" algn="l">
              <a:lnSpc>
                <a:spcPct val="150000"/>
              </a:lnSpc>
              <a:spcBef>
                <a:spcPts val="0"/>
              </a:spcBef>
              <a:spcAft>
                <a:spcPts val="0"/>
              </a:spcAft>
              <a:buClr>
                <a:schemeClr val="dk1"/>
              </a:buClr>
              <a:buSzPts val="1400"/>
              <a:buFont typeface="Viga"/>
              <a:buChar char="●"/>
            </a:pPr>
            <a:r>
              <a:rPr lang="fr-CA">
                <a:solidFill>
                  <a:schemeClr val="dk1"/>
                </a:solidFill>
                <a:latin typeface="Viga"/>
                <a:ea typeface="Viga"/>
                <a:cs typeface="Viga"/>
                <a:sym typeface="Viga"/>
              </a:rPr>
              <a:t>etc.</a:t>
            </a:r>
            <a:endParaRPr>
              <a:solidFill>
                <a:schemeClr val="dk1"/>
              </a:solidFill>
              <a:latin typeface="Viga"/>
              <a:ea typeface="Viga"/>
              <a:cs typeface="Viga"/>
              <a:sym typeface="Viga"/>
            </a:endParaRPr>
          </a:p>
        </p:txBody>
      </p:sp>
      <p:pic>
        <p:nvPicPr>
          <p:cNvPr id="1067" name="Google Shape;1067;p104"/>
          <p:cNvPicPr preferRelativeResize="0"/>
          <p:nvPr/>
        </p:nvPicPr>
        <p:blipFill>
          <a:blip r:embed="rId3">
            <a:alphaModFix/>
          </a:blip>
          <a:stretch>
            <a:fillRect/>
          </a:stretch>
        </p:blipFill>
        <p:spPr>
          <a:xfrm>
            <a:off x="7147050" y="3706388"/>
            <a:ext cx="1171200" cy="1519600"/>
          </a:xfrm>
          <a:prstGeom prst="rect">
            <a:avLst/>
          </a:prstGeom>
          <a:noFill/>
          <a:ln>
            <a:noFill/>
          </a:ln>
        </p:spPr>
      </p:pic>
      <p:sp>
        <p:nvSpPr>
          <p:cNvPr id="1068" name="Google Shape;1068;p104"/>
          <p:cNvSpPr txBox="1"/>
          <p:nvPr/>
        </p:nvSpPr>
        <p:spPr>
          <a:xfrm>
            <a:off x="164475" y="802159"/>
            <a:ext cx="4081800" cy="36327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Clr>
                <a:schemeClr val="lt1"/>
              </a:buClr>
              <a:buSzPts val="1400"/>
              <a:buFont typeface="Viga"/>
              <a:buChar char="●"/>
            </a:pPr>
            <a:r>
              <a:rPr lang="fr-CA">
                <a:solidFill>
                  <a:schemeClr val="lt1"/>
                </a:solidFill>
                <a:latin typeface="Viga"/>
                <a:ea typeface="Viga"/>
                <a:cs typeface="Viga"/>
                <a:sym typeface="Viga"/>
              </a:rPr>
              <a:t>Moins de perte de temps</a:t>
            </a:r>
            <a:endParaRPr>
              <a:solidFill>
                <a:schemeClr val="lt1"/>
              </a:solidFill>
              <a:latin typeface="Viga"/>
              <a:ea typeface="Viga"/>
              <a:cs typeface="Viga"/>
              <a:sym typeface="Viga"/>
            </a:endParaRPr>
          </a:p>
          <a:p>
            <a:pPr indent="-317500" lvl="0" marL="457200" rtl="0" algn="l">
              <a:lnSpc>
                <a:spcPct val="150000"/>
              </a:lnSpc>
              <a:spcBef>
                <a:spcPts val="0"/>
              </a:spcBef>
              <a:spcAft>
                <a:spcPts val="0"/>
              </a:spcAft>
              <a:buClr>
                <a:schemeClr val="lt1"/>
              </a:buClr>
              <a:buSzPts val="1400"/>
              <a:buFont typeface="Viga"/>
              <a:buChar char="●"/>
            </a:pPr>
            <a:r>
              <a:rPr lang="fr-CA">
                <a:solidFill>
                  <a:schemeClr val="lt1"/>
                </a:solidFill>
                <a:latin typeface="Viga"/>
                <a:ea typeface="Viga"/>
                <a:cs typeface="Viga"/>
                <a:sym typeface="Viga"/>
              </a:rPr>
              <a:t>Permet de travailler les grands nombres, les nombres décimaux</a:t>
            </a:r>
            <a:endParaRPr>
              <a:solidFill>
                <a:schemeClr val="lt1"/>
              </a:solidFill>
              <a:latin typeface="Viga"/>
              <a:ea typeface="Viga"/>
              <a:cs typeface="Viga"/>
              <a:sym typeface="Viga"/>
            </a:endParaRPr>
          </a:p>
          <a:p>
            <a:pPr indent="-317500" lvl="0" marL="457200" rtl="0" algn="l">
              <a:lnSpc>
                <a:spcPct val="150000"/>
              </a:lnSpc>
              <a:spcBef>
                <a:spcPts val="0"/>
              </a:spcBef>
              <a:spcAft>
                <a:spcPts val="0"/>
              </a:spcAft>
              <a:buClr>
                <a:schemeClr val="lt1"/>
              </a:buClr>
              <a:buSzPts val="1400"/>
              <a:buFont typeface="Viga"/>
              <a:buChar char="●"/>
            </a:pPr>
            <a:r>
              <a:rPr lang="fr-CA">
                <a:solidFill>
                  <a:schemeClr val="lt1"/>
                </a:solidFill>
                <a:latin typeface="Viga"/>
                <a:ea typeface="Viga"/>
                <a:cs typeface="Viga"/>
                <a:sym typeface="Viga"/>
              </a:rPr>
              <a:t>Interactivité</a:t>
            </a:r>
            <a:endParaRPr>
              <a:solidFill>
                <a:schemeClr val="lt1"/>
              </a:solidFill>
              <a:latin typeface="Viga"/>
              <a:ea typeface="Viga"/>
              <a:cs typeface="Viga"/>
              <a:sym typeface="Viga"/>
            </a:endParaRPr>
          </a:p>
          <a:p>
            <a:pPr indent="-317500" lvl="0" marL="457200" rtl="0" algn="l">
              <a:lnSpc>
                <a:spcPct val="150000"/>
              </a:lnSpc>
              <a:spcBef>
                <a:spcPts val="0"/>
              </a:spcBef>
              <a:spcAft>
                <a:spcPts val="0"/>
              </a:spcAft>
              <a:buClr>
                <a:schemeClr val="lt1"/>
              </a:buClr>
              <a:buSzPts val="1400"/>
              <a:buFont typeface="Viga"/>
              <a:buChar char="●"/>
            </a:pPr>
            <a:r>
              <a:rPr lang="fr-CA">
                <a:solidFill>
                  <a:schemeClr val="lt1"/>
                </a:solidFill>
                <a:latin typeface="Viga"/>
                <a:ea typeface="Viga"/>
                <a:cs typeface="Viga"/>
                <a:sym typeface="Viga"/>
              </a:rPr>
              <a:t>Développement de la compétence numérique</a:t>
            </a:r>
            <a:endParaRPr>
              <a:solidFill>
                <a:schemeClr val="lt1"/>
              </a:solidFill>
              <a:latin typeface="Viga"/>
              <a:ea typeface="Viga"/>
              <a:cs typeface="Viga"/>
              <a:sym typeface="Viga"/>
            </a:endParaRPr>
          </a:p>
          <a:p>
            <a:pPr indent="-317500" lvl="0" marL="457200" rtl="0" algn="l">
              <a:lnSpc>
                <a:spcPct val="150000"/>
              </a:lnSpc>
              <a:spcBef>
                <a:spcPts val="0"/>
              </a:spcBef>
              <a:spcAft>
                <a:spcPts val="0"/>
              </a:spcAft>
              <a:buClr>
                <a:schemeClr val="lt1"/>
              </a:buClr>
              <a:buSzPts val="1400"/>
              <a:buFont typeface="Viga"/>
              <a:buChar char="●"/>
            </a:pPr>
            <a:r>
              <a:rPr lang="fr-CA">
                <a:solidFill>
                  <a:schemeClr val="lt1"/>
                </a:solidFill>
                <a:latin typeface="Viga"/>
                <a:ea typeface="Viga"/>
                <a:cs typeface="Viga"/>
                <a:sym typeface="Viga"/>
              </a:rPr>
              <a:t>Rapidité d’affichage au tableau (accès au raisonnement)</a:t>
            </a:r>
            <a:endParaRPr>
              <a:solidFill>
                <a:schemeClr val="lt1"/>
              </a:solidFill>
              <a:latin typeface="Viga"/>
              <a:ea typeface="Viga"/>
              <a:cs typeface="Viga"/>
              <a:sym typeface="Viga"/>
            </a:endParaRPr>
          </a:p>
          <a:p>
            <a:pPr indent="-317500" lvl="0" marL="457200" rtl="0" algn="l">
              <a:lnSpc>
                <a:spcPct val="150000"/>
              </a:lnSpc>
              <a:spcBef>
                <a:spcPts val="0"/>
              </a:spcBef>
              <a:spcAft>
                <a:spcPts val="0"/>
              </a:spcAft>
              <a:buClr>
                <a:schemeClr val="lt1"/>
              </a:buClr>
              <a:buSzPts val="1400"/>
              <a:buFont typeface="Viga"/>
              <a:buChar char="●"/>
            </a:pPr>
            <a:r>
              <a:rPr lang="fr-CA">
                <a:solidFill>
                  <a:schemeClr val="lt1"/>
                </a:solidFill>
                <a:latin typeface="Viga"/>
                <a:ea typeface="Viga"/>
                <a:cs typeface="Viga"/>
                <a:sym typeface="Viga"/>
              </a:rPr>
              <a:t>Maison/école avec appareils numériques</a:t>
            </a:r>
            <a:endParaRPr>
              <a:solidFill>
                <a:schemeClr val="lt1"/>
              </a:solidFill>
              <a:latin typeface="Viga"/>
              <a:ea typeface="Viga"/>
              <a:cs typeface="Viga"/>
              <a:sym typeface="Viga"/>
            </a:endParaRPr>
          </a:p>
          <a:p>
            <a:pPr indent="-317500" lvl="0" marL="457200" rtl="0" algn="l">
              <a:lnSpc>
                <a:spcPct val="150000"/>
              </a:lnSpc>
              <a:spcBef>
                <a:spcPts val="0"/>
              </a:spcBef>
              <a:spcAft>
                <a:spcPts val="0"/>
              </a:spcAft>
              <a:buClr>
                <a:schemeClr val="lt1"/>
              </a:buClr>
              <a:buSzPts val="1400"/>
              <a:buFont typeface="Viga"/>
              <a:buChar char="●"/>
            </a:pPr>
            <a:r>
              <a:rPr lang="fr-CA">
                <a:solidFill>
                  <a:schemeClr val="lt1"/>
                </a:solidFill>
                <a:latin typeface="Viga"/>
                <a:ea typeface="Viga"/>
                <a:cs typeface="Viga"/>
                <a:sym typeface="Viga"/>
              </a:rPr>
              <a:t>Difficultés motrices</a:t>
            </a:r>
            <a:endParaRPr>
              <a:solidFill>
                <a:schemeClr val="lt1"/>
              </a:solidFill>
              <a:latin typeface="Viga"/>
              <a:ea typeface="Viga"/>
              <a:cs typeface="Viga"/>
              <a:sym typeface="Viga"/>
            </a:endParaRPr>
          </a:p>
          <a:p>
            <a:pPr indent="-317500" lvl="0" marL="457200" rtl="0" algn="l">
              <a:lnSpc>
                <a:spcPct val="150000"/>
              </a:lnSpc>
              <a:spcBef>
                <a:spcPts val="0"/>
              </a:spcBef>
              <a:spcAft>
                <a:spcPts val="0"/>
              </a:spcAft>
              <a:buClr>
                <a:schemeClr val="lt1"/>
              </a:buClr>
              <a:buSzPts val="1400"/>
              <a:buFont typeface="Viga"/>
              <a:buChar char="●"/>
            </a:pPr>
            <a:r>
              <a:rPr lang="fr-CA">
                <a:solidFill>
                  <a:schemeClr val="lt1"/>
                </a:solidFill>
                <a:latin typeface="Viga"/>
                <a:ea typeface="Viga"/>
                <a:cs typeface="Viga"/>
                <a:sym typeface="Viga"/>
              </a:rPr>
              <a:t>etc.</a:t>
            </a:r>
            <a:endParaRPr>
              <a:solidFill>
                <a:schemeClr val="lt1"/>
              </a:solidFill>
              <a:latin typeface="Viga"/>
              <a:ea typeface="Viga"/>
              <a:cs typeface="Viga"/>
              <a:sym typeface="Viga"/>
            </a:endParaRPr>
          </a:p>
        </p:txBody>
      </p:sp>
      <p:pic>
        <p:nvPicPr>
          <p:cNvPr id="1069" name="Google Shape;1069;p104"/>
          <p:cNvPicPr preferRelativeResize="0"/>
          <p:nvPr/>
        </p:nvPicPr>
        <p:blipFill>
          <a:blip r:embed="rId4">
            <a:alphaModFix/>
          </a:blip>
          <a:stretch>
            <a:fillRect/>
          </a:stretch>
        </p:blipFill>
        <p:spPr>
          <a:xfrm>
            <a:off x="2766932" y="3876525"/>
            <a:ext cx="1573074" cy="11793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Friar template">
  <a:themeElements>
    <a:clrScheme name="Custom 347">
      <a:dk1>
        <a:srgbClr val="3D4965"/>
      </a:dk1>
      <a:lt1>
        <a:srgbClr val="FFFFFF"/>
      </a:lt1>
      <a:dk2>
        <a:srgbClr val="1C4587"/>
      </a:dk2>
      <a:lt2>
        <a:srgbClr val="F3F3F3"/>
      </a:lt2>
      <a:accent1>
        <a:srgbClr val="3C78D8"/>
      </a:accent1>
      <a:accent2>
        <a:srgbClr val="89ABE6"/>
      </a:accent2>
      <a:accent3>
        <a:srgbClr val="8EA3C3"/>
      </a:accent3>
      <a:accent4>
        <a:srgbClr val="EFEFEF"/>
      </a:accent4>
      <a:accent5>
        <a:srgbClr val="D9D9D9"/>
      </a:accent5>
      <a:accent6>
        <a:srgbClr val="C9DAF8"/>
      </a:accent6>
      <a:hlink>
        <a:srgbClr val="3C78D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